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4.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5.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6.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7.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0.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61.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62.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6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6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theme/theme76.xml" ContentType="application/vnd.openxmlformats-officedocument.theme+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theme/theme77.xml" ContentType="application/vnd.openxmlformats-officedocument.theme+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8.xml" ContentType="application/vnd.openxmlformats-officedocument.theme+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79.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theme/theme80.xml" ContentType="application/vnd.openxmlformats-officedocument.theme+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1.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83.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84.xml" ContentType="application/vnd.openxmlformats-officedocument.theme+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theme/theme85.xml" ContentType="application/vnd.openxmlformats-officedocument.theme+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theme/theme86.xml" ContentType="application/vnd.openxmlformats-officedocument.theme+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theme/theme87.xml" ContentType="application/vnd.openxmlformats-officedocument.theme+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theme/theme88.xml" ContentType="application/vnd.openxmlformats-officedocument.theme+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89.xml" ContentType="application/vnd.openxmlformats-officedocument.theme+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theme/theme90.xml" ContentType="application/vnd.openxmlformats-officedocument.theme+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91.xml" ContentType="application/vnd.openxmlformats-officedocument.theme+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theme/theme92.xml" ContentType="application/vnd.openxmlformats-officedocument.theme+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theme/theme93.xml" ContentType="application/vnd.openxmlformats-officedocument.theme+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theme/theme94.xml" ContentType="application/vnd.openxmlformats-officedocument.theme+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theme/theme95.xml" ContentType="application/vnd.openxmlformats-officedocument.theme+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theme/theme96.xml" ContentType="application/vnd.openxmlformats-officedocument.theme+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theme/theme97.xml" ContentType="application/vnd.openxmlformats-officedocument.theme+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theme/theme98.xml" ContentType="application/vnd.openxmlformats-officedocument.theme+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theme/theme99.xml" ContentType="application/vnd.openxmlformats-officedocument.theme+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theme/theme100.xml" ContentType="application/vnd.openxmlformats-officedocument.theme+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theme/theme101.xml" ContentType="application/vnd.openxmlformats-officedocument.theme+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theme/theme102.xml" ContentType="application/vnd.openxmlformats-officedocument.theme+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theme/theme103.xml" ContentType="application/vnd.openxmlformats-officedocument.theme+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theme/theme104.xml" ContentType="application/vnd.openxmlformats-officedocument.theme+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theme/theme105.xml" ContentType="application/vnd.openxmlformats-officedocument.theme+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theme/theme106.xml" ContentType="application/vnd.openxmlformats-officedocument.theme+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theme/theme107.xml" ContentType="application/vnd.openxmlformats-officedocument.theme+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theme/theme108.xml" ContentType="application/vnd.openxmlformats-officedocument.theme+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theme/theme109.xml" ContentType="application/vnd.openxmlformats-officedocument.theme+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theme/theme110.xml" ContentType="application/vnd.openxmlformats-officedocument.theme+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theme/theme111.xml" ContentType="application/vnd.openxmlformats-officedocument.theme+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theme/theme112.xml" ContentType="application/vnd.openxmlformats-officedocument.theme+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theme/theme113.xml" ContentType="application/vnd.openxmlformats-officedocument.theme+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theme/theme114.xml" ContentType="application/vnd.openxmlformats-officedocument.theme+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theme/theme115.xml" ContentType="application/vnd.openxmlformats-officedocument.theme+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theme/theme116.xml" ContentType="application/vnd.openxmlformats-officedocument.theme+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theme/theme117.xml" ContentType="application/vnd.openxmlformats-officedocument.theme+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theme/theme118.xml" ContentType="application/vnd.openxmlformats-officedocument.theme+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theme/theme119.xml" ContentType="application/vnd.openxmlformats-officedocument.theme+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theme/theme120.xml" ContentType="application/vnd.openxmlformats-officedocument.theme+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theme/theme121.xml" ContentType="application/vnd.openxmlformats-officedocument.theme+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theme/theme122.xml" ContentType="application/vnd.openxmlformats-officedocument.theme+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theme/theme123.xml" ContentType="application/vnd.openxmlformats-officedocument.theme+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theme/theme124.xml" ContentType="application/vnd.openxmlformats-officedocument.theme+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theme/theme125.xml" ContentType="application/vnd.openxmlformats-officedocument.theme+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theme/theme126.xml" ContentType="application/vnd.openxmlformats-officedocument.theme+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theme/theme127.xml" ContentType="application/vnd.openxmlformats-officedocument.theme+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theme/theme128.xml" ContentType="application/vnd.openxmlformats-officedocument.theme+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theme/theme129.xml" ContentType="application/vnd.openxmlformats-officedocument.theme+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theme/theme130.xml" ContentType="application/vnd.openxmlformats-officedocument.theme+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theme/theme131.xml" ContentType="application/vnd.openxmlformats-officedocument.theme+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theme/theme132.xml" ContentType="application/vnd.openxmlformats-officedocument.theme+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theme/theme133.xml" ContentType="application/vnd.openxmlformats-officedocument.theme+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theme/theme134.xml" ContentType="application/vnd.openxmlformats-officedocument.theme+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theme/theme135.xml" ContentType="application/vnd.openxmlformats-officedocument.theme+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theme/theme136.xml" ContentType="application/vnd.openxmlformats-officedocument.theme+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theme/theme137.xml" ContentType="application/vnd.openxmlformats-officedocument.theme+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theme/theme138.xml" ContentType="application/vnd.openxmlformats-officedocument.theme+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theme/theme139.xml" ContentType="application/vnd.openxmlformats-officedocument.theme+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theme/theme140.xml" ContentType="application/vnd.openxmlformats-officedocument.theme+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theme/theme141.xml" ContentType="application/vnd.openxmlformats-officedocument.theme+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theme/theme142.xml" ContentType="application/vnd.openxmlformats-officedocument.theme+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theme/theme143.xml" ContentType="application/vnd.openxmlformats-officedocument.theme+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theme/theme144.xml" ContentType="application/vnd.openxmlformats-officedocument.theme+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theme/theme145.xml" ContentType="application/vnd.openxmlformats-officedocument.theme+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theme/theme146.xml" ContentType="application/vnd.openxmlformats-officedocument.theme+xml"/>
  <Override PartName="/ppt/theme/theme14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1">
  <p:sldMasterIdLst>
    <p:sldMasterId id="2147483660" r:id="rId1"/>
    <p:sldMasterId id="2147483672" r:id="rId2"/>
    <p:sldMasterId id="2147483673" r:id="rId3"/>
    <p:sldMasterId id="2147483686" r:id="rId4"/>
    <p:sldMasterId id="2147483698" r:id="rId5"/>
    <p:sldMasterId id="2147483710" r:id="rId6"/>
    <p:sldMasterId id="2147483722" r:id="rId7"/>
    <p:sldMasterId id="2147483734" r:id="rId8"/>
    <p:sldMasterId id="2147483746" r:id="rId9"/>
    <p:sldMasterId id="2147483758" r:id="rId10"/>
    <p:sldMasterId id="2147483773" r:id="rId11"/>
    <p:sldMasterId id="2147483785" r:id="rId12"/>
    <p:sldMasterId id="2147483797" r:id="rId13"/>
    <p:sldMasterId id="2147483809" r:id="rId14"/>
    <p:sldMasterId id="2147483821" r:id="rId15"/>
    <p:sldMasterId id="2147483833" r:id="rId16"/>
    <p:sldMasterId id="2147483845" r:id="rId17"/>
    <p:sldMasterId id="2147483858" r:id="rId18"/>
    <p:sldMasterId id="2147483870" r:id="rId19"/>
    <p:sldMasterId id="2147483882" r:id="rId20"/>
    <p:sldMasterId id="2147483894" r:id="rId21"/>
    <p:sldMasterId id="2147483906" r:id="rId22"/>
    <p:sldMasterId id="2147483919" r:id="rId23"/>
    <p:sldMasterId id="2147483931" r:id="rId24"/>
    <p:sldMasterId id="2147483943" r:id="rId25"/>
    <p:sldMasterId id="2147483955" r:id="rId26"/>
    <p:sldMasterId id="2147483967" r:id="rId27"/>
    <p:sldMasterId id="2147483979" r:id="rId28"/>
    <p:sldMasterId id="2147483991" r:id="rId29"/>
    <p:sldMasterId id="2147484003" r:id="rId30"/>
    <p:sldMasterId id="2147484015" r:id="rId31"/>
    <p:sldMasterId id="2147484027" r:id="rId32"/>
    <p:sldMasterId id="2147484039" r:id="rId33"/>
    <p:sldMasterId id="2147484051" r:id="rId34"/>
    <p:sldMasterId id="2147484063" r:id="rId35"/>
    <p:sldMasterId id="2147484075" r:id="rId36"/>
    <p:sldMasterId id="2147484087" r:id="rId37"/>
    <p:sldMasterId id="2147484099" r:id="rId38"/>
    <p:sldMasterId id="2147484111" r:id="rId39"/>
    <p:sldMasterId id="2147484124" r:id="rId40"/>
    <p:sldMasterId id="2147484136" r:id="rId41"/>
    <p:sldMasterId id="2147484148" r:id="rId42"/>
    <p:sldMasterId id="2147484160" r:id="rId43"/>
    <p:sldMasterId id="2147484173" r:id="rId44"/>
    <p:sldMasterId id="2147484185" r:id="rId45"/>
    <p:sldMasterId id="2147484197" r:id="rId46"/>
    <p:sldMasterId id="2147484209" r:id="rId47"/>
    <p:sldMasterId id="2147484221" r:id="rId48"/>
    <p:sldMasterId id="2147484233" r:id="rId49"/>
    <p:sldMasterId id="2147484245" r:id="rId50"/>
    <p:sldMasterId id="2147484257" r:id="rId51"/>
    <p:sldMasterId id="2147484269" r:id="rId52"/>
    <p:sldMasterId id="2147484281" r:id="rId53"/>
    <p:sldMasterId id="2147484293" r:id="rId54"/>
    <p:sldMasterId id="2147484305" r:id="rId55"/>
    <p:sldMasterId id="2147484317" r:id="rId56"/>
    <p:sldMasterId id="2147484329" r:id="rId57"/>
    <p:sldMasterId id="2147484341" r:id="rId58"/>
    <p:sldMasterId id="2147484353" r:id="rId59"/>
    <p:sldMasterId id="2147484365" r:id="rId60"/>
    <p:sldMasterId id="2147484377" r:id="rId61"/>
    <p:sldMasterId id="2147484389" r:id="rId62"/>
    <p:sldMasterId id="2147484401" r:id="rId63"/>
    <p:sldMasterId id="2147484413" r:id="rId64"/>
    <p:sldMasterId id="2147484425" r:id="rId65"/>
    <p:sldMasterId id="2147484437" r:id="rId66"/>
    <p:sldMasterId id="2147484449" r:id="rId67"/>
    <p:sldMasterId id="2147484461" r:id="rId68"/>
    <p:sldMasterId id="2147484473" r:id="rId69"/>
    <p:sldMasterId id="2147484485" r:id="rId70"/>
    <p:sldMasterId id="2147484497" r:id="rId71"/>
    <p:sldMasterId id="2147484509" r:id="rId72"/>
    <p:sldMasterId id="2147484521" r:id="rId73"/>
    <p:sldMasterId id="2147484533" r:id="rId74"/>
    <p:sldMasterId id="2147484545" r:id="rId75"/>
    <p:sldMasterId id="2147484546" r:id="rId76"/>
    <p:sldMasterId id="2147484559" r:id="rId77"/>
    <p:sldMasterId id="2147484571" r:id="rId78"/>
    <p:sldMasterId id="2147484583" r:id="rId79"/>
    <p:sldMasterId id="2147484595" r:id="rId80"/>
    <p:sldMasterId id="2147484607" r:id="rId81"/>
    <p:sldMasterId id="2147484619" r:id="rId82"/>
    <p:sldMasterId id="2147484631" r:id="rId83"/>
    <p:sldMasterId id="2147484646" r:id="rId84"/>
    <p:sldMasterId id="2147484658" r:id="rId85"/>
    <p:sldMasterId id="2147484670" r:id="rId86"/>
    <p:sldMasterId id="2147484682" r:id="rId87"/>
    <p:sldMasterId id="2147484694" r:id="rId88"/>
    <p:sldMasterId id="2147484706" r:id="rId89"/>
    <p:sldMasterId id="2147484718" r:id="rId90"/>
    <p:sldMasterId id="2147484731" r:id="rId91"/>
    <p:sldMasterId id="2147484743" r:id="rId92"/>
    <p:sldMasterId id="2147484755" r:id="rId93"/>
    <p:sldMasterId id="2147484767" r:id="rId94"/>
    <p:sldMasterId id="2147484779" r:id="rId95"/>
    <p:sldMasterId id="2147484792" r:id="rId96"/>
    <p:sldMasterId id="2147484804" r:id="rId97"/>
    <p:sldMasterId id="2147484816" r:id="rId98"/>
    <p:sldMasterId id="2147484828" r:id="rId99"/>
    <p:sldMasterId id="2147484840" r:id="rId100"/>
    <p:sldMasterId id="2147484852" r:id="rId101"/>
    <p:sldMasterId id="2147484864" r:id="rId102"/>
    <p:sldMasterId id="2147484876" r:id="rId103"/>
    <p:sldMasterId id="2147484888" r:id="rId104"/>
    <p:sldMasterId id="2147484900" r:id="rId105"/>
    <p:sldMasterId id="2147484912" r:id="rId106"/>
    <p:sldMasterId id="2147484924" r:id="rId107"/>
    <p:sldMasterId id="2147484936" r:id="rId108"/>
    <p:sldMasterId id="2147484948" r:id="rId109"/>
    <p:sldMasterId id="2147484960" r:id="rId110"/>
    <p:sldMasterId id="2147484972" r:id="rId111"/>
    <p:sldMasterId id="2147484984" r:id="rId112"/>
    <p:sldMasterId id="2147484997" r:id="rId113"/>
    <p:sldMasterId id="2147485009" r:id="rId114"/>
    <p:sldMasterId id="2147485021" r:id="rId115"/>
    <p:sldMasterId id="2147485033" r:id="rId116"/>
    <p:sldMasterId id="2147485046" r:id="rId117"/>
    <p:sldMasterId id="2147485058" r:id="rId118"/>
    <p:sldMasterId id="2147485070" r:id="rId119"/>
    <p:sldMasterId id="2147485082" r:id="rId120"/>
    <p:sldMasterId id="2147485094" r:id="rId121"/>
    <p:sldMasterId id="2147485106" r:id="rId122"/>
    <p:sldMasterId id="2147485118" r:id="rId123"/>
    <p:sldMasterId id="2147485130" r:id="rId124"/>
    <p:sldMasterId id="2147485142" r:id="rId125"/>
    <p:sldMasterId id="2147485154" r:id="rId126"/>
    <p:sldMasterId id="2147485166" r:id="rId127"/>
    <p:sldMasterId id="2147485178" r:id="rId128"/>
    <p:sldMasterId id="2147485190" r:id="rId129"/>
    <p:sldMasterId id="2147485202" r:id="rId130"/>
    <p:sldMasterId id="2147485214" r:id="rId131"/>
    <p:sldMasterId id="2147485226" r:id="rId132"/>
    <p:sldMasterId id="2147485238" r:id="rId133"/>
    <p:sldMasterId id="2147485250" r:id="rId134"/>
    <p:sldMasterId id="2147485262" r:id="rId135"/>
    <p:sldMasterId id="2147485274" r:id="rId136"/>
    <p:sldMasterId id="2147485286" r:id="rId137"/>
    <p:sldMasterId id="2147485298" r:id="rId138"/>
    <p:sldMasterId id="2147485310" r:id="rId139"/>
    <p:sldMasterId id="2147485322" r:id="rId140"/>
    <p:sldMasterId id="2147485334" r:id="rId141"/>
    <p:sldMasterId id="2147485346" r:id="rId142"/>
    <p:sldMasterId id="2147485358" r:id="rId143"/>
    <p:sldMasterId id="2147485370" r:id="rId144"/>
    <p:sldMasterId id="2147485382" r:id="rId145"/>
    <p:sldMasterId id="2147485394" r:id="rId146"/>
  </p:sldMasterIdLst>
  <p:notesMasterIdLst>
    <p:notesMasterId r:id="rId148"/>
  </p:notesMasterIdLst>
  <p:sldIdLst>
    <p:sldId id="259" r:id="rId147"/>
  </p:sldIdLst>
  <p:sldSz cx="28803600" cy="35999738"/>
  <p:notesSz cx="6858000" cy="9144000"/>
  <p:defaultTextStyle>
    <a:defPPr>
      <a:defRPr lang="en-US"/>
    </a:defPPr>
    <a:lvl1pPr marL="0" algn="l" defTabSz="1601213" rtl="0" eaLnBrk="1" latinLnBrk="0" hangingPunct="1">
      <a:defRPr sz="6256" kern="1200">
        <a:solidFill>
          <a:schemeClr val="tx1"/>
        </a:solidFill>
        <a:latin typeface="+mn-lt"/>
        <a:ea typeface="+mn-ea"/>
        <a:cs typeface="+mn-cs"/>
      </a:defRPr>
    </a:lvl1pPr>
    <a:lvl2pPr marL="1601213" algn="l" defTabSz="1601213" rtl="0" eaLnBrk="1" latinLnBrk="0" hangingPunct="1">
      <a:defRPr sz="6256" kern="1200">
        <a:solidFill>
          <a:schemeClr val="tx1"/>
        </a:solidFill>
        <a:latin typeface="+mn-lt"/>
        <a:ea typeface="+mn-ea"/>
        <a:cs typeface="+mn-cs"/>
      </a:defRPr>
    </a:lvl2pPr>
    <a:lvl3pPr marL="3202419" algn="l" defTabSz="1601213" rtl="0" eaLnBrk="1" latinLnBrk="0" hangingPunct="1">
      <a:defRPr sz="6256" kern="1200">
        <a:solidFill>
          <a:schemeClr val="tx1"/>
        </a:solidFill>
        <a:latin typeface="+mn-lt"/>
        <a:ea typeface="+mn-ea"/>
        <a:cs typeface="+mn-cs"/>
      </a:defRPr>
    </a:lvl3pPr>
    <a:lvl4pPr marL="4803631" algn="l" defTabSz="1601213" rtl="0" eaLnBrk="1" latinLnBrk="0" hangingPunct="1">
      <a:defRPr sz="6256" kern="1200">
        <a:solidFill>
          <a:schemeClr val="tx1"/>
        </a:solidFill>
        <a:latin typeface="+mn-lt"/>
        <a:ea typeface="+mn-ea"/>
        <a:cs typeface="+mn-cs"/>
      </a:defRPr>
    </a:lvl4pPr>
    <a:lvl5pPr marL="6404835" algn="l" defTabSz="1601213" rtl="0" eaLnBrk="1" latinLnBrk="0" hangingPunct="1">
      <a:defRPr sz="6256" kern="1200">
        <a:solidFill>
          <a:schemeClr val="tx1"/>
        </a:solidFill>
        <a:latin typeface="+mn-lt"/>
        <a:ea typeface="+mn-ea"/>
        <a:cs typeface="+mn-cs"/>
      </a:defRPr>
    </a:lvl5pPr>
    <a:lvl6pPr marL="8006047" algn="l" defTabSz="1601213" rtl="0" eaLnBrk="1" latinLnBrk="0" hangingPunct="1">
      <a:defRPr sz="6256" kern="1200">
        <a:solidFill>
          <a:schemeClr val="tx1"/>
        </a:solidFill>
        <a:latin typeface="+mn-lt"/>
        <a:ea typeface="+mn-ea"/>
        <a:cs typeface="+mn-cs"/>
      </a:defRPr>
    </a:lvl6pPr>
    <a:lvl7pPr marL="9607257" algn="l" defTabSz="1601213" rtl="0" eaLnBrk="1" latinLnBrk="0" hangingPunct="1">
      <a:defRPr sz="6256" kern="1200">
        <a:solidFill>
          <a:schemeClr val="tx1"/>
        </a:solidFill>
        <a:latin typeface="+mn-lt"/>
        <a:ea typeface="+mn-ea"/>
        <a:cs typeface="+mn-cs"/>
      </a:defRPr>
    </a:lvl7pPr>
    <a:lvl8pPr marL="11208466" algn="l" defTabSz="1601213" rtl="0" eaLnBrk="1" latinLnBrk="0" hangingPunct="1">
      <a:defRPr sz="6256" kern="1200">
        <a:solidFill>
          <a:schemeClr val="tx1"/>
        </a:solidFill>
        <a:latin typeface="+mn-lt"/>
        <a:ea typeface="+mn-ea"/>
        <a:cs typeface="+mn-cs"/>
      </a:defRPr>
    </a:lvl8pPr>
    <a:lvl9pPr marL="12809676" algn="l" defTabSz="1601213" rtl="0" eaLnBrk="1" latinLnBrk="0" hangingPunct="1">
      <a:defRPr sz="625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39" userDrawn="1">
          <p15:clr>
            <a:srgbClr val="A4A3A4"/>
          </p15:clr>
        </p15:guide>
        <p15:guide id="2" pos="8064" userDrawn="1">
          <p15:clr>
            <a:srgbClr val="A4A3A4"/>
          </p15:clr>
        </p15:guide>
        <p15:guide id="3" pos="907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00B"/>
    <a:srgbClr val="5C95FF"/>
    <a:srgbClr val="558EFF"/>
    <a:srgbClr val="3294FF"/>
    <a:srgbClr val="2385FF"/>
    <a:srgbClr val="2770C0"/>
    <a:srgbClr val="6B89EF"/>
    <a:srgbClr val="0081E1"/>
    <a:srgbClr val="0088EC"/>
    <a:srgbClr val="009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44" autoAdjust="0"/>
    <p:restoredTop sz="96159"/>
  </p:normalViewPr>
  <p:slideViewPr>
    <p:cSldViewPr snapToGrid="0" snapToObjects="1">
      <p:cViewPr>
        <p:scale>
          <a:sx n="50" d="100"/>
          <a:sy n="50" d="100"/>
        </p:scale>
        <p:origin x="576" y="216"/>
      </p:cViewPr>
      <p:guideLst>
        <p:guide orient="horz" pos="11339"/>
        <p:guide pos="8064"/>
        <p:guide pos="907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76" d="100"/>
          <a:sy n="76" d="100"/>
        </p:scale>
        <p:origin x="-395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Master" Target="slideMasters/slideMaster9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18" Type="http://schemas.openxmlformats.org/officeDocument/2006/relationships/slideMaster" Target="slideMasters/slideMaster118.xml"/><Relationship Id="rId134" Type="http://schemas.openxmlformats.org/officeDocument/2006/relationships/slideMaster" Target="slideMasters/slideMaster134.xml"/><Relationship Id="rId139" Type="http://schemas.openxmlformats.org/officeDocument/2006/relationships/slideMaster" Target="slideMasters/slideMaster139.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24" Type="http://schemas.openxmlformats.org/officeDocument/2006/relationships/slideMaster" Target="slideMasters/slideMaster124.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45" Type="http://schemas.openxmlformats.org/officeDocument/2006/relationships/slideMaster" Target="slideMasters/slideMaster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35" Type="http://schemas.openxmlformats.org/officeDocument/2006/relationships/slideMaster" Target="slideMasters/slideMaster135.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Master" Target="slideMasters/slideMaster141.xml"/><Relationship Id="rId146" Type="http://schemas.openxmlformats.org/officeDocument/2006/relationships/slideMaster" Target="slideMasters/slideMaster146.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Master" Target="slideMasters/slideMaster13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 Target="slides/slid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90" Type="http://schemas.openxmlformats.org/officeDocument/2006/relationships/slideMaster" Target="slideMasters/slideMaster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623FF-30DC-E848-BCAE-8A28FF1D2B30}" type="datetimeFigureOut">
              <a:rPr lang="en-US" smtClean="0"/>
              <a:t>12/5/22</a:t>
            </a:fld>
            <a:endParaRPr lang="en-US" dirty="0"/>
          </a:p>
        </p:txBody>
      </p:sp>
      <p:sp>
        <p:nvSpPr>
          <p:cNvPr id="4" name="Slide Image Placeholder 3"/>
          <p:cNvSpPr>
            <a:spLocks noGrp="1" noRot="1" noChangeAspect="1"/>
          </p:cNvSpPr>
          <p:nvPr>
            <p:ph type="sldImg" idx="2"/>
          </p:nvPr>
        </p:nvSpPr>
        <p:spPr>
          <a:xfrm>
            <a:off x="2195513" y="1143000"/>
            <a:ext cx="24669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054065617"/>
      </p:ext>
    </p:extLst>
  </p:cSld>
  <p:clrMap bg1="lt1" tx1="dk1" bg2="lt2" tx2="dk2" accent1="accent1" accent2="accent2" accent3="accent3" accent4="accent4" accent5="accent5" accent6="accent6" hlink="hlink" folHlink="folHlink"/>
  <p:notesStyle>
    <a:lvl1pPr marL="0" algn="l" defTabSz="783641" rtl="0" eaLnBrk="1" latinLnBrk="0" hangingPunct="1">
      <a:defRPr sz="1028" kern="1200">
        <a:solidFill>
          <a:schemeClr val="tx1"/>
        </a:solidFill>
        <a:latin typeface="+mn-lt"/>
        <a:ea typeface="+mn-ea"/>
        <a:cs typeface="+mn-cs"/>
      </a:defRPr>
    </a:lvl1pPr>
    <a:lvl2pPr marL="391820" algn="l" defTabSz="783641" rtl="0" eaLnBrk="1" latinLnBrk="0" hangingPunct="1">
      <a:defRPr sz="1028" kern="1200">
        <a:solidFill>
          <a:schemeClr val="tx1"/>
        </a:solidFill>
        <a:latin typeface="+mn-lt"/>
        <a:ea typeface="+mn-ea"/>
        <a:cs typeface="+mn-cs"/>
      </a:defRPr>
    </a:lvl2pPr>
    <a:lvl3pPr marL="783641" algn="l" defTabSz="783641" rtl="0" eaLnBrk="1" latinLnBrk="0" hangingPunct="1">
      <a:defRPr sz="1028" kern="1200">
        <a:solidFill>
          <a:schemeClr val="tx1"/>
        </a:solidFill>
        <a:latin typeface="+mn-lt"/>
        <a:ea typeface="+mn-ea"/>
        <a:cs typeface="+mn-cs"/>
      </a:defRPr>
    </a:lvl3pPr>
    <a:lvl4pPr marL="1175461" algn="l" defTabSz="783641" rtl="0" eaLnBrk="1" latinLnBrk="0" hangingPunct="1">
      <a:defRPr sz="1028" kern="1200">
        <a:solidFill>
          <a:schemeClr val="tx1"/>
        </a:solidFill>
        <a:latin typeface="+mn-lt"/>
        <a:ea typeface="+mn-ea"/>
        <a:cs typeface="+mn-cs"/>
      </a:defRPr>
    </a:lvl4pPr>
    <a:lvl5pPr marL="1567282" algn="l" defTabSz="783641" rtl="0" eaLnBrk="1" latinLnBrk="0" hangingPunct="1">
      <a:defRPr sz="1028" kern="1200">
        <a:solidFill>
          <a:schemeClr val="tx1"/>
        </a:solidFill>
        <a:latin typeface="+mn-lt"/>
        <a:ea typeface="+mn-ea"/>
        <a:cs typeface="+mn-cs"/>
      </a:defRPr>
    </a:lvl5pPr>
    <a:lvl6pPr marL="1959102" algn="l" defTabSz="783641" rtl="0" eaLnBrk="1" latinLnBrk="0" hangingPunct="1">
      <a:defRPr sz="1028" kern="1200">
        <a:solidFill>
          <a:schemeClr val="tx1"/>
        </a:solidFill>
        <a:latin typeface="+mn-lt"/>
        <a:ea typeface="+mn-ea"/>
        <a:cs typeface="+mn-cs"/>
      </a:defRPr>
    </a:lvl6pPr>
    <a:lvl7pPr marL="2350922" algn="l" defTabSz="783641" rtl="0" eaLnBrk="1" latinLnBrk="0" hangingPunct="1">
      <a:defRPr sz="1028" kern="1200">
        <a:solidFill>
          <a:schemeClr val="tx1"/>
        </a:solidFill>
        <a:latin typeface="+mn-lt"/>
        <a:ea typeface="+mn-ea"/>
        <a:cs typeface="+mn-cs"/>
      </a:defRPr>
    </a:lvl7pPr>
    <a:lvl8pPr marL="2742743" algn="l" defTabSz="783641" rtl="0" eaLnBrk="1" latinLnBrk="0" hangingPunct="1">
      <a:defRPr sz="1028" kern="1200">
        <a:solidFill>
          <a:schemeClr val="tx1"/>
        </a:solidFill>
        <a:latin typeface="+mn-lt"/>
        <a:ea typeface="+mn-ea"/>
        <a:cs typeface="+mn-cs"/>
      </a:defRPr>
    </a:lvl8pPr>
    <a:lvl9pPr marL="3134563" algn="l" defTabSz="783641" rtl="0" eaLnBrk="1" latinLnBrk="0" hangingPunct="1">
      <a:defRPr sz="10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5513" y="1143000"/>
            <a:ext cx="2466975"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9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3.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5.emf"/></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1359" tIns="155679" rIns="311359" bIns="155679"/>
          <a:lstStyle/>
          <a:p>
            <a:endParaRPr lang="en-US" sz="6082" dirty="0"/>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1359" tIns="155679" rIns="311359" bIns="155679"/>
          <a:lstStyle/>
          <a:p>
            <a:pPr>
              <a:defRPr/>
            </a:pPr>
            <a:endParaRPr lang="en-US" sz="6082" dirty="0"/>
          </a:p>
        </p:txBody>
      </p:sp>
      <p:sp>
        <p:nvSpPr>
          <p:cNvPr id="6" name="Line 10"/>
          <p:cNvSpPr>
            <a:spLocks noChangeShapeType="1"/>
          </p:cNvSpPr>
          <p:nvPr/>
        </p:nvSpPr>
        <p:spPr bwMode="auto">
          <a:xfrm>
            <a:off x="27363419" y="12899912"/>
            <a:ext cx="0" cy="4799964"/>
          </a:xfrm>
          <a:prstGeom prst="line">
            <a:avLst/>
          </a:prstGeom>
          <a:noFill/>
          <a:ln w="25400">
            <a:solidFill>
              <a:schemeClr val="accent1"/>
            </a:solidFill>
            <a:round/>
            <a:headEnd/>
            <a:tailEnd/>
          </a:ln>
          <a:effectLst/>
        </p:spPr>
        <p:txBody>
          <a:bodyPr lIns="311359" tIns="155679" rIns="311359" bIns="155679"/>
          <a:lstStyle/>
          <a:p>
            <a:pPr>
              <a:defRPr/>
            </a:pPr>
            <a:endParaRPr lang="en-US" sz="6082" dirty="0"/>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680" tIns="186840" rIns="373680" bIns="186840" numCol="1" anchor="b" anchorCtr="0" compatLnSpc="1">
            <a:prstTxWarp prst="textNoShape">
              <a:avLst/>
            </a:prstTxWarp>
          </a:bodyPr>
          <a:lstStyle>
            <a:lvl1pPr>
              <a:defRPr sz="4166">
                <a:latin typeface="Garamond" pitchFamily="18" charset="0"/>
              </a:defRPr>
            </a:lvl1pPr>
          </a:lstStyle>
          <a:p>
            <a:fld id="{1328C3C1-546C-9A46-B9E7-A6B3FBF1F65F}" type="datetimeFigureOut">
              <a:rPr lang="en-US" smtClean="0"/>
              <a:t>12/5/22</a:t>
            </a:fld>
            <a:endParaRPr lang="en-US" dirty="0"/>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dirty="0"/>
          </a:p>
        </p:txBody>
      </p:sp>
    </p:spTree>
    <p:extLst>
      <p:ext uri="{BB962C8B-B14F-4D97-AF65-F5344CB8AC3E}">
        <p14:creationId xmlns:p14="http://schemas.microsoft.com/office/powerpoint/2010/main" val="35416431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dirty="0"/>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368795006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645709" y="5971387"/>
            <a:ext cx="17282160" cy="21599843"/>
          </a:xfrm>
          <a:prstGeom prst="rect">
            <a:avLst/>
          </a:prstGeom>
        </p:spPr>
        <p:txBody>
          <a:bodyPr lIns="372820" tIns="186395" rIns="372820" bIns="186395"/>
          <a:lstStyle>
            <a:lvl1pPr marL="0" indent="0">
              <a:buNone/>
              <a:defRPr sz="10832">
                <a:latin typeface="Arial"/>
                <a:cs typeface="Arial"/>
              </a:defRPr>
            </a:lvl1pPr>
            <a:lvl2pPr marL="1553118" indent="0">
              <a:buNone/>
              <a:defRPr sz="9415"/>
            </a:lvl2pPr>
            <a:lvl3pPr marL="3106232" indent="0">
              <a:buNone/>
              <a:defRPr sz="8332"/>
            </a:lvl3pPr>
            <a:lvl4pPr marL="4659346" indent="0">
              <a:buNone/>
              <a:defRPr sz="6916"/>
            </a:lvl4pPr>
            <a:lvl5pPr marL="6212460" indent="0">
              <a:buNone/>
              <a:defRPr sz="6916"/>
            </a:lvl5pPr>
            <a:lvl6pPr marL="7765578" indent="0">
              <a:buNone/>
              <a:defRPr sz="6916"/>
            </a:lvl6pPr>
            <a:lvl7pPr marL="9318688" indent="0">
              <a:buNone/>
              <a:defRPr sz="6916"/>
            </a:lvl7pPr>
            <a:lvl8pPr marL="10871810" indent="0">
              <a:buNone/>
              <a:defRPr sz="6916"/>
            </a:lvl8pPr>
            <a:lvl9pPr marL="12424920" indent="0">
              <a:buNone/>
              <a:defRPr sz="6916"/>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7571233"/>
            <a:ext cx="17282160" cy="4224965"/>
          </a:xfrm>
          <a:prstGeom prst="rect">
            <a:avLst/>
          </a:prstGeom>
        </p:spPr>
        <p:txBody>
          <a:bodyPr lIns="372820" tIns="186395" rIns="372820" bIns="186395"/>
          <a:lstStyle>
            <a:lvl1pPr marL="0" indent="0">
              <a:buNone/>
              <a:defRPr sz="4833">
                <a:latin typeface="Arial"/>
                <a:cs typeface="Arial"/>
              </a:defRPr>
            </a:lvl1pPr>
            <a:lvl2pPr marL="1553118" indent="0">
              <a:buNone/>
              <a:defRPr sz="4166"/>
            </a:lvl2pPr>
            <a:lvl3pPr marL="3106232" indent="0">
              <a:buNone/>
              <a:defRPr sz="3333"/>
            </a:lvl3pPr>
            <a:lvl4pPr marL="4659346" indent="0">
              <a:buNone/>
              <a:defRPr sz="3166"/>
            </a:lvl4pPr>
            <a:lvl5pPr marL="6212460" indent="0">
              <a:buNone/>
              <a:defRPr sz="3166"/>
            </a:lvl5pPr>
            <a:lvl6pPr marL="7765578" indent="0">
              <a:buNone/>
              <a:defRPr sz="3166"/>
            </a:lvl6pPr>
            <a:lvl7pPr marL="9318688" indent="0">
              <a:buNone/>
              <a:defRPr sz="3166"/>
            </a:lvl7pPr>
            <a:lvl8pPr marL="10871810" indent="0">
              <a:buNone/>
              <a:defRPr sz="3166"/>
            </a:lvl8pPr>
            <a:lvl9pPr marL="12424920" indent="0">
              <a:buNone/>
              <a:defRPr sz="3166"/>
            </a:lvl9pPr>
          </a:lstStyle>
          <a:p>
            <a:pPr lvl="0"/>
            <a:r>
              <a:rPr lang="tr-TR" altLang="zh-TW"/>
              <a:t>Click to edit Master text styles</a:t>
            </a:r>
          </a:p>
        </p:txBody>
      </p:sp>
      <p:sp>
        <p:nvSpPr>
          <p:cNvPr id="8" name="Title 1"/>
          <p:cNvSpPr>
            <a:spLocks noGrp="1"/>
          </p:cNvSpPr>
          <p:nvPr>
            <p:ph type="title"/>
          </p:nvPr>
        </p:nvSpPr>
        <p:spPr>
          <a:xfrm>
            <a:off x="1440185" y="1441911"/>
            <a:ext cx="25923241" cy="2796405"/>
          </a:xfr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3969624116"/>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673054"/>
      </p:ext>
    </p:extLst>
  </p:cSld>
  <p:clrMapOvr>
    <a:masterClrMapping/>
  </p:clrMapOvr>
  <p:transition/>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8961304"/>
      </p:ext>
    </p:extLst>
  </p:cSld>
  <p:clrMapOvr>
    <a:masterClrMapping/>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947" tIns="170482" rIns="340947" bIns="17048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947" tIns="170482" rIns="340947" bIns="17048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947" tIns="170482" rIns="340947" bIns="17048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190" tIns="204605" rIns="409190" bIns="20460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604585"/>
      </p:ext>
    </p:extLst>
  </p:cSld>
  <p:clrMapOvr>
    <a:masterClrMapping/>
  </p:clrMapOvr>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191767"/>
      </p:ext>
    </p:extLst>
  </p:cSld>
  <p:clrMapOvr>
    <a:masterClrMapping/>
  </p:clrMapOvr>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7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36"/>
            <a:ext cx="24483061" cy="7874938"/>
          </a:xfrm>
        </p:spPr>
        <p:txBody>
          <a:bodyPr anchor="b"/>
          <a:lstStyle>
            <a:lvl1pPr marL="0" indent="0">
              <a:buNone/>
              <a:defRPr sz="7499"/>
            </a:lvl1pPr>
            <a:lvl2pPr marL="1704655" indent="0">
              <a:buNone/>
              <a:defRPr sz="6916"/>
            </a:lvl2pPr>
            <a:lvl3pPr marL="3409307" indent="0">
              <a:buNone/>
              <a:defRPr sz="6082"/>
            </a:lvl3pPr>
            <a:lvl4pPr marL="5113952" indent="0">
              <a:buNone/>
              <a:defRPr sz="5249"/>
            </a:lvl4pPr>
            <a:lvl5pPr marL="6818607" indent="0">
              <a:buNone/>
              <a:defRPr sz="5249"/>
            </a:lvl5pPr>
            <a:lvl6pPr marL="8523253" indent="0">
              <a:buNone/>
              <a:defRPr sz="5249"/>
            </a:lvl6pPr>
            <a:lvl7pPr marL="10227913" indent="0">
              <a:buNone/>
              <a:defRPr sz="5249"/>
            </a:lvl7pPr>
            <a:lvl8pPr marL="11932561" indent="0">
              <a:buNone/>
              <a:defRPr sz="5249"/>
            </a:lvl8pPr>
            <a:lvl9pPr marL="1363721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2955113"/>
      </p:ext>
    </p:extLst>
  </p:cSld>
  <p:clrMapOvr>
    <a:masterClrMapping/>
  </p:clrMapOvr>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257307"/>
      </p:ext>
    </p:extLst>
  </p:cSld>
  <p:clrMapOvr>
    <a:masterClrMapping/>
  </p:clrMapOvr>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4655" indent="0">
              <a:buNone/>
              <a:defRPr sz="7499" b="1"/>
            </a:lvl2pPr>
            <a:lvl3pPr marL="3409307" indent="0">
              <a:buNone/>
              <a:defRPr sz="6916" b="1"/>
            </a:lvl3pPr>
            <a:lvl4pPr marL="5113952" indent="0">
              <a:buNone/>
              <a:defRPr sz="6082" b="1"/>
            </a:lvl4pPr>
            <a:lvl5pPr marL="6818607" indent="0">
              <a:buNone/>
              <a:defRPr sz="6082" b="1"/>
            </a:lvl5pPr>
            <a:lvl6pPr marL="8523253" indent="0">
              <a:buNone/>
              <a:defRPr sz="6082" b="1"/>
            </a:lvl6pPr>
            <a:lvl7pPr marL="10227913" indent="0">
              <a:buNone/>
              <a:defRPr sz="6082" b="1"/>
            </a:lvl7pPr>
            <a:lvl8pPr marL="11932561" indent="0">
              <a:buNone/>
              <a:defRPr sz="6082" b="1"/>
            </a:lvl8pPr>
            <a:lvl9pPr marL="1363721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1" y="8058283"/>
            <a:ext cx="12731591" cy="3358307"/>
          </a:xfrm>
        </p:spPr>
        <p:txBody>
          <a:bodyPr anchor="b"/>
          <a:lstStyle>
            <a:lvl1pPr marL="0" indent="0">
              <a:buNone/>
              <a:defRPr sz="8999" b="1"/>
            </a:lvl1pPr>
            <a:lvl2pPr marL="1704655" indent="0">
              <a:buNone/>
              <a:defRPr sz="7499" b="1"/>
            </a:lvl2pPr>
            <a:lvl3pPr marL="3409307" indent="0">
              <a:buNone/>
              <a:defRPr sz="6916" b="1"/>
            </a:lvl3pPr>
            <a:lvl4pPr marL="5113952" indent="0">
              <a:buNone/>
              <a:defRPr sz="6082" b="1"/>
            </a:lvl4pPr>
            <a:lvl5pPr marL="6818607" indent="0">
              <a:buNone/>
              <a:defRPr sz="6082" b="1"/>
            </a:lvl5pPr>
            <a:lvl6pPr marL="8523253" indent="0">
              <a:buNone/>
              <a:defRPr sz="6082" b="1"/>
            </a:lvl6pPr>
            <a:lvl7pPr marL="10227913" indent="0">
              <a:buNone/>
              <a:defRPr sz="6082" b="1"/>
            </a:lvl7pPr>
            <a:lvl8pPr marL="11932561" indent="0">
              <a:buNone/>
              <a:defRPr sz="6082" b="1"/>
            </a:lvl8pPr>
            <a:lvl9pPr marL="1363721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9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634663"/>
      </p:ext>
    </p:extLst>
  </p:cSld>
  <p:clrMapOvr>
    <a:masterClrMapping/>
  </p:clrMapOvr>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577883"/>
      </p:ext>
    </p:extLst>
  </p:cSld>
  <p:clrMapOvr>
    <a:masterClrMapping/>
  </p:clrMapOvr>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452190"/>
      </p:ext>
    </p:extLst>
  </p:cSld>
  <p:clrMapOvr>
    <a:masterClrMapping/>
  </p:clrMapOvr>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6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2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61" y="7533307"/>
            <a:ext cx="9476185" cy="24624823"/>
          </a:xfrm>
        </p:spPr>
        <p:txBody>
          <a:bodyPr/>
          <a:lstStyle>
            <a:lvl1pPr marL="0" indent="0">
              <a:buNone/>
              <a:defRPr sz="5249"/>
            </a:lvl1pPr>
            <a:lvl2pPr marL="1704655" indent="0">
              <a:buNone/>
              <a:defRPr sz="4583"/>
            </a:lvl2pPr>
            <a:lvl3pPr marL="3409307" indent="0">
              <a:buNone/>
              <a:defRPr sz="3749"/>
            </a:lvl3pPr>
            <a:lvl4pPr marL="5113952" indent="0">
              <a:buNone/>
              <a:defRPr sz="3333"/>
            </a:lvl4pPr>
            <a:lvl5pPr marL="6818607" indent="0">
              <a:buNone/>
              <a:defRPr sz="3333"/>
            </a:lvl5pPr>
            <a:lvl6pPr marL="8523253" indent="0">
              <a:buNone/>
              <a:defRPr sz="3333"/>
            </a:lvl6pPr>
            <a:lvl7pPr marL="10227913" indent="0">
              <a:buNone/>
              <a:defRPr sz="3333"/>
            </a:lvl7pPr>
            <a:lvl8pPr marL="11932561" indent="0">
              <a:buNone/>
              <a:defRPr sz="3333"/>
            </a:lvl8pPr>
            <a:lvl9pPr marL="1363721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62681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tr-TR" altLang="zh-TW"/>
              <a:t>Click to edit Master title style</a:t>
            </a:r>
            <a:endParaRPr lang="en-US" dirty="0"/>
          </a:p>
        </p:txBody>
      </p:sp>
      <p:sp>
        <p:nvSpPr>
          <p:cNvPr id="7" name="Picture Placeholder 2"/>
          <p:cNvSpPr>
            <a:spLocks noGrp="1"/>
          </p:cNvSpPr>
          <p:nvPr>
            <p:ph type="pic" idx="1"/>
          </p:nvPr>
        </p:nvSpPr>
        <p:spPr>
          <a:xfrm>
            <a:off x="10446308" y="5618992"/>
            <a:ext cx="17282160" cy="21599843"/>
          </a:xfrm>
          <a:prstGeom prst="rect">
            <a:avLst/>
          </a:prstGeom>
        </p:spPr>
        <p:txBody>
          <a:bodyPr lIns="372820" tIns="186395" rIns="372820" bIns="186395"/>
          <a:lstStyle>
            <a:lvl1pPr marL="0" indent="0">
              <a:buNone/>
              <a:defRPr sz="10832"/>
            </a:lvl1pPr>
            <a:lvl2pPr marL="1553118" indent="0">
              <a:buNone/>
              <a:defRPr sz="9415"/>
            </a:lvl2pPr>
            <a:lvl3pPr marL="3106232" indent="0">
              <a:buNone/>
              <a:defRPr sz="8332"/>
            </a:lvl3pPr>
            <a:lvl4pPr marL="4659346" indent="0">
              <a:buNone/>
              <a:defRPr sz="6916"/>
            </a:lvl4pPr>
            <a:lvl5pPr marL="6212460" indent="0">
              <a:buNone/>
              <a:defRPr sz="6916"/>
            </a:lvl5pPr>
            <a:lvl6pPr marL="7765578" indent="0">
              <a:buNone/>
              <a:defRPr sz="6916"/>
            </a:lvl6pPr>
            <a:lvl7pPr marL="9318688" indent="0">
              <a:buNone/>
              <a:defRPr sz="6916"/>
            </a:lvl7pPr>
            <a:lvl8pPr marL="10871810" indent="0">
              <a:buNone/>
              <a:defRPr sz="6916"/>
            </a:lvl8pPr>
            <a:lvl9pPr marL="12424920" indent="0">
              <a:buNone/>
              <a:defRPr sz="6916"/>
            </a:lvl9pPr>
          </a:lstStyle>
          <a:p>
            <a:r>
              <a:rPr lang="tr-TR" altLang="zh-TW"/>
              <a:t>Drag picture to placeholder or click icon to add</a:t>
            </a:r>
            <a:endParaRPr lang="en-US"/>
          </a:p>
        </p:txBody>
      </p:sp>
      <p:sp>
        <p:nvSpPr>
          <p:cNvPr id="8" name="Text Placeholder 3"/>
          <p:cNvSpPr>
            <a:spLocks noGrp="1"/>
          </p:cNvSpPr>
          <p:nvPr>
            <p:ph type="body" sz="half" idx="2"/>
          </p:nvPr>
        </p:nvSpPr>
        <p:spPr>
          <a:xfrm>
            <a:off x="10446308" y="27218839"/>
            <a:ext cx="17282160" cy="4224965"/>
          </a:xfrm>
          <a:prstGeom prst="rect">
            <a:avLst/>
          </a:prstGeom>
        </p:spPr>
        <p:txBody>
          <a:bodyPr lIns="372820" tIns="186395" rIns="372820" bIns="186395"/>
          <a:lstStyle>
            <a:lvl1pPr marL="0" indent="0">
              <a:buNone/>
              <a:defRPr sz="4833"/>
            </a:lvl1pPr>
            <a:lvl2pPr marL="1553118" indent="0">
              <a:buNone/>
              <a:defRPr sz="4166"/>
            </a:lvl2pPr>
            <a:lvl3pPr marL="3106232" indent="0">
              <a:buNone/>
              <a:defRPr sz="3333"/>
            </a:lvl3pPr>
            <a:lvl4pPr marL="4659346" indent="0">
              <a:buNone/>
              <a:defRPr sz="3166"/>
            </a:lvl4pPr>
            <a:lvl5pPr marL="6212460" indent="0">
              <a:buNone/>
              <a:defRPr sz="3166"/>
            </a:lvl5pPr>
            <a:lvl6pPr marL="7765578" indent="0">
              <a:buNone/>
              <a:defRPr sz="3166"/>
            </a:lvl6pPr>
            <a:lvl7pPr marL="9318688" indent="0">
              <a:buNone/>
              <a:defRPr sz="3166"/>
            </a:lvl7pPr>
            <a:lvl8pPr marL="10871810" indent="0">
              <a:buNone/>
              <a:defRPr sz="3166"/>
            </a:lvl8pPr>
            <a:lvl9pPr marL="12424920" indent="0">
              <a:buNone/>
              <a:defRPr sz="3166"/>
            </a:lvl9pPr>
          </a:lstStyle>
          <a:p>
            <a:pPr lvl="0"/>
            <a:r>
              <a:rPr lang="tr-TR" altLang="zh-TW"/>
              <a:t>Click to edit Master text styles</a:t>
            </a:r>
          </a:p>
        </p:txBody>
      </p:sp>
      <p:sp>
        <p:nvSpPr>
          <p:cNvPr id="9" name="Text Placeholder 3"/>
          <p:cNvSpPr>
            <a:spLocks noGrp="1"/>
          </p:cNvSpPr>
          <p:nvPr>
            <p:ph type="body" sz="half" idx="10"/>
          </p:nvPr>
        </p:nvSpPr>
        <p:spPr>
          <a:xfrm>
            <a:off x="1440194" y="5618998"/>
            <a:ext cx="9006126" cy="25824808"/>
          </a:xfrm>
          <a:prstGeom prst="rect">
            <a:avLst/>
          </a:prstGeom>
        </p:spPr>
        <p:txBody>
          <a:bodyPr lIns="372820" tIns="186395" rIns="372820" bIns="186395"/>
          <a:lstStyle>
            <a:lvl1pPr marL="0" indent="0">
              <a:buNone/>
              <a:defRPr sz="4833"/>
            </a:lvl1pPr>
            <a:lvl2pPr marL="1553118" indent="0">
              <a:buNone/>
              <a:defRPr sz="4166"/>
            </a:lvl2pPr>
            <a:lvl3pPr marL="3106232" indent="0">
              <a:buNone/>
              <a:defRPr sz="3333"/>
            </a:lvl3pPr>
            <a:lvl4pPr marL="4659346" indent="0">
              <a:buNone/>
              <a:defRPr sz="3166"/>
            </a:lvl4pPr>
            <a:lvl5pPr marL="6212460" indent="0">
              <a:buNone/>
              <a:defRPr sz="3166"/>
            </a:lvl5pPr>
            <a:lvl6pPr marL="7765578" indent="0">
              <a:buNone/>
              <a:defRPr sz="3166"/>
            </a:lvl6pPr>
            <a:lvl7pPr marL="9318688" indent="0">
              <a:buNone/>
              <a:defRPr sz="3166"/>
            </a:lvl7pPr>
            <a:lvl8pPr marL="10871810" indent="0">
              <a:buNone/>
              <a:defRPr sz="3166"/>
            </a:lvl8pPr>
            <a:lvl9pPr marL="12424920" indent="0">
              <a:buNone/>
              <a:defRPr sz="3166"/>
            </a:lvl9pPr>
          </a:lstStyle>
          <a:p>
            <a:pPr lvl="0"/>
            <a:r>
              <a:rPr lang="tr-TR" altLang="zh-TW"/>
              <a:t>Click to edit Master text styles</a:t>
            </a:r>
          </a:p>
        </p:txBody>
      </p:sp>
    </p:spTree>
    <p:extLst>
      <p:ext uri="{BB962C8B-B14F-4D97-AF65-F5344CB8AC3E}">
        <p14:creationId xmlns:p14="http://schemas.microsoft.com/office/powerpoint/2010/main" val="3748116625"/>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4655" indent="0">
              <a:buNone/>
              <a:defRPr sz="10415"/>
            </a:lvl2pPr>
            <a:lvl3pPr marL="3409307" indent="0">
              <a:buNone/>
              <a:defRPr sz="8999"/>
            </a:lvl3pPr>
            <a:lvl4pPr marL="5113952" indent="0">
              <a:buNone/>
              <a:defRPr sz="7499"/>
            </a:lvl4pPr>
            <a:lvl5pPr marL="6818607" indent="0">
              <a:buNone/>
              <a:defRPr sz="7499"/>
            </a:lvl5pPr>
            <a:lvl6pPr marL="8523253" indent="0">
              <a:buNone/>
              <a:defRPr sz="7499"/>
            </a:lvl6pPr>
            <a:lvl7pPr marL="10227913" indent="0">
              <a:buNone/>
              <a:defRPr sz="7499"/>
            </a:lvl7pPr>
            <a:lvl8pPr marL="11932561" indent="0">
              <a:buNone/>
              <a:defRPr sz="7499"/>
            </a:lvl8pPr>
            <a:lvl9pPr marL="1363721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4655" indent="0">
              <a:buNone/>
              <a:defRPr sz="4583"/>
            </a:lvl2pPr>
            <a:lvl3pPr marL="3409307" indent="0">
              <a:buNone/>
              <a:defRPr sz="3749"/>
            </a:lvl3pPr>
            <a:lvl4pPr marL="5113952" indent="0">
              <a:buNone/>
              <a:defRPr sz="3333"/>
            </a:lvl4pPr>
            <a:lvl5pPr marL="6818607" indent="0">
              <a:buNone/>
              <a:defRPr sz="3333"/>
            </a:lvl5pPr>
            <a:lvl6pPr marL="8523253" indent="0">
              <a:buNone/>
              <a:defRPr sz="3333"/>
            </a:lvl6pPr>
            <a:lvl7pPr marL="10227913" indent="0">
              <a:buNone/>
              <a:defRPr sz="3333"/>
            </a:lvl7pPr>
            <a:lvl8pPr marL="11932561" indent="0">
              <a:buNone/>
              <a:defRPr sz="3333"/>
            </a:lvl8pPr>
            <a:lvl9pPr marL="1363721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974264"/>
      </p:ext>
    </p:extLst>
  </p:cSld>
  <p:clrMapOvr>
    <a:masterClrMapping/>
  </p:clrMapOvr>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0319455"/>
      </p:ext>
    </p:extLst>
  </p:cSld>
  <p:clrMapOvr>
    <a:masterClrMapping/>
  </p:clrMapOvr>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79661"/>
      </p:ext>
    </p:extLst>
  </p:cSld>
  <p:clrMapOvr>
    <a:masterClrMapping/>
  </p:clrMapOvr>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853" tIns="170436" rIns="340853" bIns="17043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853" tIns="170436" rIns="340853" bIns="17043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853" tIns="170436" rIns="340853" bIns="17043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078" tIns="204550" rIns="409078" bIns="20455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011177"/>
      </p:ext>
    </p:extLst>
  </p:cSld>
  <p:clrMapOvr>
    <a:masterClrMapping/>
  </p:clrMapOvr>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293481"/>
      </p:ext>
    </p:extLst>
  </p:cSld>
  <p:clrMapOvr>
    <a:masterClrMapping/>
  </p:clrMapOvr>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7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39"/>
            <a:ext cx="24483061" cy="7874938"/>
          </a:xfrm>
        </p:spPr>
        <p:txBody>
          <a:bodyPr anchor="b"/>
          <a:lstStyle>
            <a:lvl1pPr marL="0" indent="0">
              <a:buNone/>
              <a:defRPr sz="7499"/>
            </a:lvl1pPr>
            <a:lvl2pPr marL="1704184" indent="0">
              <a:buNone/>
              <a:defRPr sz="6916"/>
            </a:lvl2pPr>
            <a:lvl3pPr marL="3408371" indent="0">
              <a:buNone/>
              <a:defRPr sz="6082"/>
            </a:lvl3pPr>
            <a:lvl4pPr marL="5112549" indent="0">
              <a:buNone/>
              <a:defRPr sz="5249"/>
            </a:lvl4pPr>
            <a:lvl5pPr marL="6816732" indent="0">
              <a:buNone/>
              <a:defRPr sz="5249"/>
            </a:lvl5pPr>
            <a:lvl6pPr marL="8520910" indent="0">
              <a:buNone/>
              <a:defRPr sz="5249"/>
            </a:lvl6pPr>
            <a:lvl7pPr marL="10225104" indent="0">
              <a:buNone/>
              <a:defRPr sz="5249"/>
            </a:lvl7pPr>
            <a:lvl8pPr marL="11929277" indent="0">
              <a:buNone/>
              <a:defRPr sz="5249"/>
            </a:lvl8pPr>
            <a:lvl9pPr marL="1363346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48463"/>
      </p:ext>
    </p:extLst>
  </p:cSld>
  <p:clrMapOvr>
    <a:masterClrMapping/>
  </p:clrMapOvr>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514282"/>
      </p:ext>
    </p:extLst>
  </p:cSld>
  <p:clrMapOvr>
    <a:masterClrMapping/>
  </p:clrMapOvr>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4184" indent="0">
              <a:buNone/>
              <a:defRPr sz="7499" b="1"/>
            </a:lvl2pPr>
            <a:lvl3pPr marL="3408371" indent="0">
              <a:buNone/>
              <a:defRPr sz="6916" b="1"/>
            </a:lvl3pPr>
            <a:lvl4pPr marL="5112549" indent="0">
              <a:buNone/>
              <a:defRPr sz="6082" b="1"/>
            </a:lvl4pPr>
            <a:lvl5pPr marL="6816732" indent="0">
              <a:buNone/>
              <a:defRPr sz="6082" b="1"/>
            </a:lvl5pPr>
            <a:lvl6pPr marL="8520910" indent="0">
              <a:buNone/>
              <a:defRPr sz="6082" b="1"/>
            </a:lvl6pPr>
            <a:lvl7pPr marL="10225104" indent="0">
              <a:buNone/>
              <a:defRPr sz="6082" b="1"/>
            </a:lvl7pPr>
            <a:lvl8pPr marL="11929277" indent="0">
              <a:buNone/>
              <a:defRPr sz="6082" b="1"/>
            </a:lvl8pPr>
            <a:lvl9pPr marL="1363346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7" y="8058283"/>
            <a:ext cx="12731591" cy="3358307"/>
          </a:xfrm>
        </p:spPr>
        <p:txBody>
          <a:bodyPr anchor="b"/>
          <a:lstStyle>
            <a:lvl1pPr marL="0" indent="0">
              <a:buNone/>
              <a:defRPr sz="8999" b="1"/>
            </a:lvl1pPr>
            <a:lvl2pPr marL="1704184" indent="0">
              <a:buNone/>
              <a:defRPr sz="7499" b="1"/>
            </a:lvl2pPr>
            <a:lvl3pPr marL="3408371" indent="0">
              <a:buNone/>
              <a:defRPr sz="6916" b="1"/>
            </a:lvl3pPr>
            <a:lvl4pPr marL="5112549" indent="0">
              <a:buNone/>
              <a:defRPr sz="6082" b="1"/>
            </a:lvl4pPr>
            <a:lvl5pPr marL="6816732" indent="0">
              <a:buNone/>
              <a:defRPr sz="6082" b="1"/>
            </a:lvl5pPr>
            <a:lvl6pPr marL="8520910" indent="0">
              <a:buNone/>
              <a:defRPr sz="6082" b="1"/>
            </a:lvl6pPr>
            <a:lvl7pPr marL="10225104" indent="0">
              <a:buNone/>
              <a:defRPr sz="6082" b="1"/>
            </a:lvl7pPr>
            <a:lvl8pPr marL="11929277" indent="0">
              <a:buNone/>
              <a:defRPr sz="6082" b="1"/>
            </a:lvl8pPr>
            <a:lvl9pPr marL="1363346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9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5983186"/>
      </p:ext>
    </p:extLst>
  </p:cSld>
  <p:clrMapOvr>
    <a:masterClrMapping/>
  </p:clrMapOvr>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8608506"/>
      </p:ext>
    </p:extLst>
  </p:cSld>
  <p:clrMapOvr>
    <a:masterClrMapping/>
  </p:clrMapOvr>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404762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7" name="Rectangle 6"/>
          <p:cNvSpPr/>
          <p:nvPr userDrawn="1"/>
        </p:nvSpPr>
        <p:spPr>
          <a:xfrm>
            <a:off x="10029833" y="762150"/>
            <a:ext cx="18773778" cy="4047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10642" tIns="155309" rIns="310642" bIns="155309" rtlCol="0" anchor="ctr"/>
          <a:lstStyle/>
          <a:p>
            <a:pPr algn="ctr" defTabSz="1553118"/>
            <a:endParaRPr lang="en-US" sz="6082" dirty="0">
              <a:solidFill>
                <a:srgbClr val="FFFFFF"/>
              </a:solidFill>
              <a:latin typeface="Arial"/>
            </a:endParaRPr>
          </a:p>
        </p:txBody>
      </p:sp>
    </p:spTree>
    <p:extLst>
      <p:ext uri="{BB962C8B-B14F-4D97-AF65-F5344CB8AC3E}">
        <p14:creationId xmlns:p14="http://schemas.microsoft.com/office/powerpoint/2010/main" val="1193033113"/>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6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4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64" y="7533307"/>
            <a:ext cx="9476185" cy="24624823"/>
          </a:xfrm>
        </p:spPr>
        <p:txBody>
          <a:bodyPr/>
          <a:lstStyle>
            <a:lvl1pPr marL="0" indent="0">
              <a:buNone/>
              <a:defRPr sz="5249"/>
            </a:lvl1pPr>
            <a:lvl2pPr marL="1704184" indent="0">
              <a:buNone/>
              <a:defRPr sz="4583"/>
            </a:lvl2pPr>
            <a:lvl3pPr marL="3408371" indent="0">
              <a:buNone/>
              <a:defRPr sz="3749"/>
            </a:lvl3pPr>
            <a:lvl4pPr marL="5112549" indent="0">
              <a:buNone/>
              <a:defRPr sz="3333"/>
            </a:lvl4pPr>
            <a:lvl5pPr marL="6816732" indent="0">
              <a:buNone/>
              <a:defRPr sz="3333"/>
            </a:lvl5pPr>
            <a:lvl6pPr marL="8520910" indent="0">
              <a:buNone/>
              <a:defRPr sz="3333"/>
            </a:lvl6pPr>
            <a:lvl7pPr marL="10225104" indent="0">
              <a:buNone/>
              <a:defRPr sz="3333"/>
            </a:lvl7pPr>
            <a:lvl8pPr marL="11929277" indent="0">
              <a:buNone/>
              <a:defRPr sz="3333"/>
            </a:lvl8pPr>
            <a:lvl9pPr marL="1363346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73248"/>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4184" indent="0">
              <a:buNone/>
              <a:defRPr sz="10415"/>
            </a:lvl2pPr>
            <a:lvl3pPr marL="3408371" indent="0">
              <a:buNone/>
              <a:defRPr sz="8999"/>
            </a:lvl3pPr>
            <a:lvl4pPr marL="5112549" indent="0">
              <a:buNone/>
              <a:defRPr sz="7499"/>
            </a:lvl4pPr>
            <a:lvl5pPr marL="6816732" indent="0">
              <a:buNone/>
              <a:defRPr sz="7499"/>
            </a:lvl5pPr>
            <a:lvl6pPr marL="8520910" indent="0">
              <a:buNone/>
              <a:defRPr sz="7499"/>
            </a:lvl6pPr>
            <a:lvl7pPr marL="10225104" indent="0">
              <a:buNone/>
              <a:defRPr sz="7499"/>
            </a:lvl7pPr>
            <a:lvl8pPr marL="11929277" indent="0">
              <a:buNone/>
              <a:defRPr sz="7499"/>
            </a:lvl8pPr>
            <a:lvl9pPr marL="1363346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4184" indent="0">
              <a:buNone/>
              <a:defRPr sz="4583"/>
            </a:lvl2pPr>
            <a:lvl3pPr marL="3408371" indent="0">
              <a:buNone/>
              <a:defRPr sz="3749"/>
            </a:lvl3pPr>
            <a:lvl4pPr marL="5112549" indent="0">
              <a:buNone/>
              <a:defRPr sz="3333"/>
            </a:lvl4pPr>
            <a:lvl5pPr marL="6816732" indent="0">
              <a:buNone/>
              <a:defRPr sz="3333"/>
            </a:lvl5pPr>
            <a:lvl6pPr marL="8520910" indent="0">
              <a:buNone/>
              <a:defRPr sz="3333"/>
            </a:lvl6pPr>
            <a:lvl7pPr marL="10225104" indent="0">
              <a:buNone/>
              <a:defRPr sz="3333"/>
            </a:lvl7pPr>
            <a:lvl8pPr marL="11929277" indent="0">
              <a:buNone/>
              <a:defRPr sz="3333"/>
            </a:lvl8pPr>
            <a:lvl9pPr marL="1363346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888283"/>
      </p:ext>
    </p:extLst>
  </p:cSld>
  <p:clrMapOvr>
    <a:masterClrMapping/>
  </p:clrMapOvr>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2853028"/>
      </p:ext>
    </p:extLst>
  </p:cSld>
  <p:clrMapOvr>
    <a:masterClrMapping/>
  </p:clrMapOvr>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0577554"/>
      </p:ext>
    </p:extLst>
  </p:cSld>
  <p:clrMapOvr>
    <a:masterClrMapping/>
  </p:clrMapOvr>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759" tIns="170390" rIns="340759" bIns="170390"/>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759" tIns="170390" rIns="340759" bIns="170390"/>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759" tIns="170390" rIns="340759" bIns="170390"/>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965" tIns="204495" rIns="408965" bIns="204495" numCol="1" anchor="b" anchorCtr="0" compatLnSpc="1">
            <a:prstTxWarp prst="textNoShape">
              <a:avLst/>
            </a:prstTxWarp>
          </a:bodyPr>
          <a:lstStyle>
            <a:lvl1pPr>
              <a:defRPr sz="4583">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583"/>
            </a:lvl1pPr>
          </a:lstStyle>
          <a:p>
            <a:fld id="{08C9543E-5205-9747-9651-834D4A4090BA}" type="slidenum">
              <a:rPr lang="en-US"/>
              <a:pPr/>
              <a:t>‹#›</a:t>
            </a:fld>
            <a:endParaRPr lang="en-US"/>
          </a:p>
        </p:txBody>
      </p:sp>
    </p:spTree>
    <p:extLst>
      <p:ext uri="{BB962C8B-B14F-4D97-AF65-F5344CB8AC3E}">
        <p14:creationId xmlns:p14="http://schemas.microsoft.com/office/powerpoint/2010/main" val="846151267"/>
      </p:ext>
    </p:extLst>
  </p:cSld>
  <p:clrMapOvr>
    <a:masterClrMapping/>
  </p:clrMapOvr>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9"/>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4590775"/>
      </p:ext>
    </p:extLst>
  </p:cSld>
  <p:clrMapOvr>
    <a:masterClrMapping/>
  </p:clrMapOvr>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9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46"/>
            <a:ext cx="24483061" cy="7874938"/>
          </a:xfrm>
        </p:spPr>
        <p:txBody>
          <a:bodyPr anchor="b"/>
          <a:lstStyle>
            <a:lvl1pPr marL="0" indent="0">
              <a:buNone/>
              <a:defRPr sz="7499"/>
            </a:lvl1pPr>
            <a:lvl2pPr marL="1703717" indent="0">
              <a:buNone/>
              <a:defRPr sz="6916"/>
            </a:lvl2pPr>
            <a:lvl3pPr marL="3407432" indent="0">
              <a:buNone/>
              <a:defRPr sz="6082"/>
            </a:lvl3pPr>
            <a:lvl4pPr marL="5111143" indent="0">
              <a:buNone/>
              <a:defRPr sz="5249"/>
            </a:lvl4pPr>
            <a:lvl5pPr marL="6814859" indent="0">
              <a:buNone/>
              <a:defRPr sz="5249"/>
            </a:lvl5pPr>
            <a:lvl6pPr marL="8518566" indent="0">
              <a:buNone/>
              <a:defRPr sz="5249"/>
            </a:lvl6pPr>
            <a:lvl7pPr marL="10222292" indent="0">
              <a:buNone/>
              <a:defRPr sz="5249"/>
            </a:lvl7pPr>
            <a:lvl8pPr marL="11925998" indent="0">
              <a:buNone/>
              <a:defRPr sz="5249"/>
            </a:lvl8pPr>
            <a:lvl9pPr marL="1362971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03145435"/>
      </p:ext>
    </p:extLst>
  </p:cSld>
  <p:clrMapOvr>
    <a:masterClrMapping/>
  </p:clrMapOvr>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4027959894"/>
      </p:ext>
    </p:extLst>
  </p:cSld>
  <p:clrMapOvr>
    <a:masterClrMapping/>
  </p:clrMapOvr>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3717" indent="0">
              <a:buNone/>
              <a:defRPr sz="7499" b="1"/>
            </a:lvl2pPr>
            <a:lvl3pPr marL="3407432" indent="0">
              <a:buNone/>
              <a:defRPr sz="6916" b="1"/>
            </a:lvl3pPr>
            <a:lvl4pPr marL="5111143" indent="0">
              <a:buNone/>
              <a:defRPr sz="6082" b="1"/>
            </a:lvl4pPr>
            <a:lvl5pPr marL="6814859" indent="0">
              <a:buNone/>
              <a:defRPr sz="6082" b="1"/>
            </a:lvl5pPr>
            <a:lvl6pPr marL="8518566" indent="0">
              <a:buNone/>
              <a:defRPr sz="6082" b="1"/>
            </a:lvl6pPr>
            <a:lvl7pPr marL="10222292" indent="0">
              <a:buNone/>
              <a:defRPr sz="6082" b="1"/>
            </a:lvl7pPr>
            <a:lvl8pPr marL="11925998" indent="0">
              <a:buNone/>
              <a:defRPr sz="6082" b="1"/>
            </a:lvl8pPr>
            <a:lvl9pPr marL="1362971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04" y="8058283"/>
            <a:ext cx="12731591" cy="3358307"/>
          </a:xfrm>
        </p:spPr>
        <p:txBody>
          <a:bodyPr anchor="b"/>
          <a:lstStyle>
            <a:lvl1pPr marL="0" indent="0">
              <a:buNone/>
              <a:defRPr sz="8999" b="1"/>
            </a:lvl1pPr>
            <a:lvl2pPr marL="1703717" indent="0">
              <a:buNone/>
              <a:defRPr sz="7499" b="1"/>
            </a:lvl2pPr>
            <a:lvl3pPr marL="3407432" indent="0">
              <a:buNone/>
              <a:defRPr sz="6916" b="1"/>
            </a:lvl3pPr>
            <a:lvl4pPr marL="5111143" indent="0">
              <a:buNone/>
              <a:defRPr sz="6082" b="1"/>
            </a:lvl4pPr>
            <a:lvl5pPr marL="6814859" indent="0">
              <a:buNone/>
              <a:defRPr sz="6082" b="1"/>
            </a:lvl5pPr>
            <a:lvl6pPr marL="8518566" indent="0">
              <a:buNone/>
              <a:defRPr sz="6082" b="1"/>
            </a:lvl6pPr>
            <a:lvl7pPr marL="10222292" indent="0">
              <a:buNone/>
              <a:defRPr sz="6082" b="1"/>
            </a:lvl7pPr>
            <a:lvl8pPr marL="11925998" indent="0">
              <a:buNone/>
              <a:defRPr sz="6082" b="1"/>
            </a:lvl8pPr>
            <a:lvl9pPr marL="1362971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0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933101627"/>
      </p:ext>
    </p:extLst>
  </p:cSld>
  <p:clrMapOvr>
    <a:masterClrMapping/>
  </p:clrMapOvr>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52250975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570" tIns="155271" rIns="310570" bIns="15527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570" tIns="155271" rIns="310570" bIns="15527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570" tIns="155271" rIns="310570" bIns="15527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733" tIns="186350" rIns="372733" bIns="18635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839377"/>
      </p:ext>
    </p:extLst>
  </p:cSld>
  <p:clrMapOvr>
    <a:masterClrMapping/>
  </p:clrMapOvr>
  <p:transition/>
</p:sldLayout>
</file>

<file path=ppt/slideLayouts/slideLayout10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86865548"/>
      </p:ext>
    </p:extLst>
  </p:cSld>
  <p:clrMapOvr>
    <a:masterClrMapping/>
  </p:clrMapOvr>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6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5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69" y="7533307"/>
            <a:ext cx="9476185" cy="24624823"/>
          </a:xfrm>
        </p:spPr>
        <p:txBody>
          <a:bodyPr/>
          <a:lstStyle>
            <a:lvl1pPr marL="0" indent="0">
              <a:buNone/>
              <a:defRPr sz="5249"/>
            </a:lvl1pPr>
            <a:lvl2pPr marL="1703717" indent="0">
              <a:buNone/>
              <a:defRPr sz="4583"/>
            </a:lvl2pPr>
            <a:lvl3pPr marL="3407432" indent="0">
              <a:buNone/>
              <a:defRPr sz="3749"/>
            </a:lvl3pPr>
            <a:lvl4pPr marL="5111143" indent="0">
              <a:buNone/>
              <a:defRPr sz="3333"/>
            </a:lvl4pPr>
            <a:lvl5pPr marL="6814859" indent="0">
              <a:buNone/>
              <a:defRPr sz="3333"/>
            </a:lvl5pPr>
            <a:lvl6pPr marL="8518566" indent="0">
              <a:buNone/>
              <a:defRPr sz="3333"/>
            </a:lvl6pPr>
            <a:lvl7pPr marL="10222292" indent="0">
              <a:buNone/>
              <a:defRPr sz="3333"/>
            </a:lvl7pPr>
            <a:lvl8pPr marL="11925998" indent="0">
              <a:buNone/>
              <a:defRPr sz="3333"/>
            </a:lvl8pPr>
            <a:lvl9pPr marL="1362971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5831108"/>
      </p:ext>
    </p:extLst>
  </p:cSld>
  <p:clrMapOvr>
    <a:masterClrMapping/>
  </p:clrMapOvr>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3717" indent="0">
              <a:buNone/>
              <a:defRPr sz="10415"/>
            </a:lvl2pPr>
            <a:lvl3pPr marL="3407432" indent="0">
              <a:buNone/>
              <a:defRPr sz="8999"/>
            </a:lvl3pPr>
            <a:lvl4pPr marL="5111143" indent="0">
              <a:buNone/>
              <a:defRPr sz="7499"/>
            </a:lvl4pPr>
            <a:lvl5pPr marL="6814859" indent="0">
              <a:buNone/>
              <a:defRPr sz="7499"/>
            </a:lvl5pPr>
            <a:lvl6pPr marL="8518566" indent="0">
              <a:buNone/>
              <a:defRPr sz="7499"/>
            </a:lvl6pPr>
            <a:lvl7pPr marL="10222292" indent="0">
              <a:buNone/>
              <a:defRPr sz="7499"/>
            </a:lvl7pPr>
            <a:lvl8pPr marL="11925998" indent="0">
              <a:buNone/>
              <a:defRPr sz="7499"/>
            </a:lvl8pPr>
            <a:lvl9pPr marL="1362971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3717" indent="0">
              <a:buNone/>
              <a:defRPr sz="4583"/>
            </a:lvl2pPr>
            <a:lvl3pPr marL="3407432" indent="0">
              <a:buNone/>
              <a:defRPr sz="3749"/>
            </a:lvl3pPr>
            <a:lvl4pPr marL="5111143" indent="0">
              <a:buNone/>
              <a:defRPr sz="3333"/>
            </a:lvl4pPr>
            <a:lvl5pPr marL="6814859" indent="0">
              <a:buNone/>
              <a:defRPr sz="3333"/>
            </a:lvl5pPr>
            <a:lvl6pPr marL="8518566" indent="0">
              <a:buNone/>
              <a:defRPr sz="3333"/>
            </a:lvl6pPr>
            <a:lvl7pPr marL="10222292" indent="0">
              <a:buNone/>
              <a:defRPr sz="3333"/>
            </a:lvl7pPr>
            <a:lvl8pPr marL="11925998" indent="0">
              <a:buNone/>
              <a:defRPr sz="3333"/>
            </a:lvl8pPr>
            <a:lvl9pPr marL="1362971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89420310"/>
      </p:ext>
    </p:extLst>
  </p:cSld>
  <p:clrMapOvr>
    <a:masterClrMapping/>
  </p:clrMapOvr>
  <p:transition/>
</p:sldLayout>
</file>

<file path=ppt/slideLayouts/slideLayout10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550641506"/>
      </p:ext>
    </p:extLst>
  </p:cSld>
  <p:clrMapOvr>
    <a:masterClrMapping/>
  </p:clrMapOvr>
  <p:transition/>
</p:sldLayout>
</file>

<file path=ppt/slideLayouts/slideLayout10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63919746"/>
      </p:ext>
    </p:extLst>
  </p:cSld>
  <p:clrMapOvr>
    <a:masterClrMapping/>
  </p:clrMapOvr>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61896806"/>
      </p:ext>
    </p:extLst>
  </p:cSld>
  <p:clrMapOvr>
    <a:masterClrMapping/>
  </p:clrMapOvr>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609" tIns="170319" rIns="340609" bIns="170319"/>
          <a:lstStyle/>
          <a:p>
            <a:pPr defTabSz="3405972"/>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609" tIns="170319" rIns="340609" bIns="170319"/>
          <a:lstStyle/>
          <a:p>
            <a:pPr defTabSz="3405972">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609" tIns="170319" rIns="340609" bIns="170319"/>
          <a:lstStyle/>
          <a:p>
            <a:pPr defTabSz="3405972">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785" tIns="204410" rIns="408785" bIns="204410" numCol="1" anchor="b" anchorCtr="0" compatLnSpc="1">
            <a:prstTxWarp prst="textNoShape">
              <a:avLst/>
            </a:prstTxWarp>
          </a:bodyPr>
          <a:lstStyle>
            <a:lvl1pPr>
              <a:defRPr sz="4583">
                <a:latin typeface="Garamond" pitchFamily="18" charset="0"/>
              </a:defRPr>
            </a:lvl1pPr>
          </a:lstStyle>
          <a:p>
            <a:pPr defTabSz="3405972"/>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2571964"/>
      </p:ext>
    </p:extLst>
  </p:cSld>
  <p:clrMapOvr>
    <a:masterClrMapping/>
  </p:clrMapOvr>
  <p:transition/>
</p:sldLayout>
</file>

<file path=ppt/slideLayouts/slideLayout10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3860616"/>
      </p:ext>
    </p:extLst>
  </p:cSld>
  <p:clrMapOvr>
    <a:masterClrMapping/>
  </p:clrMapOvr>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1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98"/>
            <a:ext cx="24483061" cy="7874938"/>
          </a:xfrm>
        </p:spPr>
        <p:txBody>
          <a:bodyPr anchor="b"/>
          <a:lstStyle>
            <a:lvl1pPr marL="0" indent="0">
              <a:buNone/>
              <a:defRPr sz="7499"/>
            </a:lvl1pPr>
            <a:lvl2pPr marL="1702986" indent="0">
              <a:buNone/>
              <a:defRPr sz="6916"/>
            </a:lvl2pPr>
            <a:lvl3pPr marL="3405972" indent="0">
              <a:buNone/>
              <a:defRPr sz="6082"/>
            </a:lvl3pPr>
            <a:lvl4pPr marL="5108956" indent="0">
              <a:buNone/>
              <a:defRPr sz="5249"/>
            </a:lvl4pPr>
            <a:lvl5pPr marL="6811937" indent="0">
              <a:buNone/>
              <a:defRPr sz="5249"/>
            </a:lvl5pPr>
            <a:lvl6pPr marL="8514923" indent="0">
              <a:buNone/>
              <a:defRPr sz="5249"/>
            </a:lvl6pPr>
            <a:lvl7pPr marL="10217905" indent="0">
              <a:buNone/>
              <a:defRPr sz="5249"/>
            </a:lvl7pPr>
            <a:lvl8pPr marL="11920887" indent="0">
              <a:buNone/>
              <a:defRPr sz="5249"/>
            </a:lvl8pPr>
            <a:lvl9pPr marL="1362387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8455038"/>
      </p:ext>
    </p:extLst>
  </p:cSld>
  <p:clrMapOvr>
    <a:masterClrMapping/>
  </p:clrMapOvr>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22066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888881"/>
      </p:ext>
    </p:extLst>
  </p:cSld>
  <p:clrMapOvr>
    <a:masterClrMapping/>
  </p:clrMapOvr>
  <p:transition/>
</p:sldLayout>
</file>

<file path=ppt/slideLayouts/slideLayout10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2986" indent="0">
              <a:buNone/>
              <a:defRPr sz="7499" b="1"/>
            </a:lvl2pPr>
            <a:lvl3pPr marL="3405972" indent="0">
              <a:buNone/>
              <a:defRPr sz="6916" b="1"/>
            </a:lvl3pPr>
            <a:lvl4pPr marL="5108956" indent="0">
              <a:buNone/>
              <a:defRPr sz="6082" b="1"/>
            </a:lvl4pPr>
            <a:lvl5pPr marL="6811937" indent="0">
              <a:buNone/>
              <a:defRPr sz="6082" b="1"/>
            </a:lvl5pPr>
            <a:lvl6pPr marL="8514923" indent="0">
              <a:buNone/>
              <a:defRPr sz="6082" b="1"/>
            </a:lvl6pPr>
            <a:lvl7pPr marL="10217905" indent="0">
              <a:buNone/>
              <a:defRPr sz="6082" b="1"/>
            </a:lvl7pPr>
            <a:lvl8pPr marL="11920887" indent="0">
              <a:buNone/>
              <a:defRPr sz="6082" b="1"/>
            </a:lvl8pPr>
            <a:lvl9pPr marL="1362387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14" y="8058283"/>
            <a:ext cx="12731591" cy="3358307"/>
          </a:xfrm>
        </p:spPr>
        <p:txBody>
          <a:bodyPr anchor="b"/>
          <a:lstStyle>
            <a:lvl1pPr marL="0" indent="0">
              <a:buNone/>
              <a:defRPr sz="8999" b="1"/>
            </a:lvl1pPr>
            <a:lvl2pPr marL="1702986" indent="0">
              <a:buNone/>
              <a:defRPr sz="7499" b="1"/>
            </a:lvl2pPr>
            <a:lvl3pPr marL="3405972" indent="0">
              <a:buNone/>
              <a:defRPr sz="6916" b="1"/>
            </a:lvl3pPr>
            <a:lvl4pPr marL="5108956" indent="0">
              <a:buNone/>
              <a:defRPr sz="6082" b="1"/>
            </a:lvl4pPr>
            <a:lvl5pPr marL="6811937" indent="0">
              <a:buNone/>
              <a:defRPr sz="6082" b="1"/>
            </a:lvl5pPr>
            <a:lvl6pPr marL="8514923" indent="0">
              <a:buNone/>
              <a:defRPr sz="6082" b="1"/>
            </a:lvl6pPr>
            <a:lvl7pPr marL="10217905" indent="0">
              <a:buNone/>
              <a:defRPr sz="6082" b="1"/>
            </a:lvl7pPr>
            <a:lvl8pPr marL="11920887" indent="0">
              <a:buNone/>
              <a:defRPr sz="6082" b="1"/>
            </a:lvl8pPr>
            <a:lvl9pPr marL="1362387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1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314440"/>
      </p:ext>
    </p:extLst>
  </p:cSld>
  <p:clrMapOvr>
    <a:masterClrMapping/>
  </p:clrMapOvr>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051822"/>
      </p:ext>
    </p:extLst>
  </p:cSld>
  <p:clrMapOvr>
    <a:masterClrMapping/>
  </p:clrMapOvr>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932224"/>
      </p:ext>
    </p:extLst>
  </p:cSld>
  <p:clrMapOvr>
    <a:masterClrMapping/>
  </p:clrMapOvr>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73"/>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1" y="7533307"/>
            <a:ext cx="9476185" cy="24624823"/>
          </a:xfrm>
        </p:spPr>
        <p:txBody>
          <a:bodyPr/>
          <a:lstStyle>
            <a:lvl1pPr marL="0" indent="0">
              <a:buNone/>
              <a:defRPr sz="5249"/>
            </a:lvl1pPr>
            <a:lvl2pPr marL="1702986" indent="0">
              <a:buNone/>
              <a:defRPr sz="4583"/>
            </a:lvl2pPr>
            <a:lvl3pPr marL="3405972" indent="0">
              <a:buNone/>
              <a:defRPr sz="3749"/>
            </a:lvl3pPr>
            <a:lvl4pPr marL="5108956" indent="0">
              <a:buNone/>
              <a:defRPr sz="3333"/>
            </a:lvl4pPr>
            <a:lvl5pPr marL="6811937" indent="0">
              <a:buNone/>
              <a:defRPr sz="3333"/>
            </a:lvl5pPr>
            <a:lvl6pPr marL="8514923" indent="0">
              <a:buNone/>
              <a:defRPr sz="3333"/>
            </a:lvl6pPr>
            <a:lvl7pPr marL="10217905" indent="0">
              <a:buNone/>
              <a:defRPr sz="3333"/>
            </a:lvl7pPr>
            <a:lvl8pPr marL="11920887" indent="0">
              <a:buNone/>
              <a:defRPr sz="3333"/>
            </a:lvl8pPr>
            <a:lvl9pPr marL="136238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610783"/>
      </p:ext>
    </p:extLst>
  </p:cSld>
  <p:clrMapOvr>
    <a:masterClrMapping/>
  </p:clrMapOvr>
  <p:transition/>
</p:sldLayout>
</file>

<file path=ppt/slideLayouts/slideLayout10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2986" indent="0">
              <a:buNone/>
              <a:defRPr sz="10415"/>
            </a:lvl2pPr>
            <a:lvl3pPr marL="3405972" indent="0">
              <a:buNone/>
              <a:defRPr sz="8999"/>
            </a:lvl3pPr>
            <a:lvl4pPr marL="5108956" indent="0">
              <a:buNone/>
              <a:defRPr sz="7499"/>
            </a:lvl4pPr>
            <a:lvl5pPr marL="6811937" indent="0">
              <a:buNone/>
              <a:defRPr sz="7499"/>
            </a:lvl5pPr>
            <a:lvl6pPr marL="8514923" indent="0">
              <a:buNone/>
              <a:defRPr sz="7499"/>
            </a:lvl6pPr>
            <a:lvl7pPr marL="10217905" indent="0">
              <a:buNone/>
              <a:defRPr sz="7499"/>
            </a:lvl7pPr>
            <a:lvl8pPr marL="11920887" indent="0">
              <a:buNone/>
              <a:defRPr sz="7499"/>
            </a:lvl8pPr>
            <a:lvl9pPr marL="1362387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2986" indent="0">
              <a:buNone/>
              <a:defRPr sz="4583"/>
            </a:lvl2pPr>
            <a:lvl3pPr marL="3405972" indent="0">
              <a:buNone/>
              <a:defRPr sz="3749"/>
            </a:lvl3pPr>
            <a:lvl4pPr marL="5108956" indent="0">
              <a:buNone/>
              <a:defRPr sz="3333"/>
            </a:lvl4pPr>
            <a:lvl5pPr marL="6811937" indent="0">
              <a:buNone/>
              <a:defRPr sz="3333"/>
            </a:lvl5pPr>
            <a:lvl6pPr marL="8514923" indent="0">
              <a:buNone/>
              <a:defRPr sz="3333"/>
            </a:lvl6pPr>
            <a:lvl7pPr marL="10217905" indent="0">
              <a:buNone/>
              <a:defRPr sz="3333"/>
            </a:lvl7pPr>
            <a:lvl8pPr marL="11920887" indent="0">
              <a:buNone/>
              <a:defRPr sz="3333"/>
            </a:lvl8pPr>
            <a:lvl9pPr marL="136238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53365"/>
      </p:ext>
    </p:extLst>
  </p:cSld>
  <p:clrMapOvr>
    <a:masterClrMapping/>
  </p:clrMapOvr>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503271"/>
      </p:ext>
    </p:extLst>
  </p:cSld>
  <p:clrMapOvr>
    <a:masterClrMapping/>
  </p:clrMapOvr>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332820"/>
      </p:ext>
    </p:extLst>
  </p:cSld>
  <p:clrMapOvr>
    <a:masterClrMapping/>
  </p:clrMapOvr>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516" tIns="170273" rIns="340516" bIns="170273"/>
          <a:lstStyle/>
          <a:p>
            <a:pPr defTabSz="3405034"/>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516" tIns="170273" rIns="340516" bIns="170273"/>
          <a:lstStyle/>
          <a:p>
            <a:pPr defTabSz="3405034">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516" tIns="170273" rIns="340516" bIns="170273"/>
          <a:lstStyle/>
          <a:p>
            <a:pPr defTabSz="3405034">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673" tIns="204355" rIns="408673" bIns="204355" numCol="1" anchor="b" anchorCtr="0" compatLnSpc="1">
            <a:prstTxWarp prst="textNoShape">
              <a:avLst/>
            </a:prstTxWarp>
          </a:bodyPr>
          <a:lstStyle>
            <a:lvl1pPr>
              <a:defRPr sz="4583">
                <a:latin typeface="Garamond" pitchFamily="18" charset="0"/>
              </a:defRPr>
            </a:lvl1pPr>
          </a:lstStyle>
          <a:p>
            <a:pPr defTabSz="3405034"/>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394793"/>
      </p:ext>
    </p:extLst>
  </p:cSld>
  <p:clrMapOvr>
    <a:masterClrMapping/>
  </p:clrMapOvr>
  <p:transition/>
</p:sldLayout>
</file>

<file path=ppt/slideLayouts/slideLayout10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864207"/>
      </p:ext>
    </p:extLst>
  </p:cSld>
  <p:clrMapOvr>
    <a:masterClrMapping/>
  </p:clrMapOvr>
  <p:transition/>
</p:sldLayout>
</file>

<file path=ppt/slideLayouts/slideLayout10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23"/>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03"/>
            <a:ext cx="24483061" cy="7874938"/>
          </a:xfrm>
        </p:spPr>
        <p:txBody>
          <a:bodyPr anchor="b"/>
          <a:lstStyle>
            <a:lvl1pPr marL="0" indent="0">
              <a:buNone/>
              <a:defRPr sz="7499"/>
            </a:lvl1pPr>
            <a:lvl2pPr marL="1702518" indent="0">
              <a:buNone/>
              <a:defRPr sz="6916"/>
            </a:lvl2pPr>
            <a:lvl3pPr marL="3405034" indent="0">
              <a:buNone/>
              <a:defRPr sz="6082"/>
            </a:lvl3pPr>
            <a:lvl4pPr marL="5107549" indent="0">
              <a:buNone/>
              <a:defRPr sz="5249"/>
            </a:lvl4pPr>
            <a:lvl5pPr marL="6810063" indent="0">
              <a:buNone/>
              <a:defRPr sz="5249"/>
            </a:lvl5pPr>
            <a:lvl6pPr marL="8512579" indent="0">
              <a:buNone/>
              <a:defRPr sz="5249"/>
            </a:lvl6pPr>
            <a:lvl7pPr marL="10215093" indent="0">
              <a:buNone/>
              <a:defRPr sz="5249"/>
            </a:lvl7pPr>
            <a:lvl8pPr marL="11917605" indent="0">
              <a:buNone/>
              <a:defRPr sz="5249"/>
            </a:lvl8pPr>
            <a:lvl9pPr marL="1362012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86758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3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2758" indent="0">
              <a:buNone/>
              <a:defRPr sz="6082"/>
            </a:lvl2pPr>
            <a:lvl3pPr marL="3105506" indent="0">
              <a:buNone/>
              <a:defRPr sz="5249"/>
            </a:lvl3pPr>
            <a:lvl4pPr marL="4658259" indent="0">
              <a:buNone/>
              <a:defRPr sz="4833"/>
            </a:lvl4pPr>
            <a:lvl5pPr marL="6211013" indent="0">
              <a:buNone/>
              <a:defRPr sz="4833"/>
            </a:lvl5pPr>
            <a:lvl6pPr marL="7763768" indent="0">
              <a:buNone/>
              <a:defRPr sz="4833"/>
            </a:lvl6pPr>
            <a:lvl7pPr marL="9316520" indent="0">
              <a:buNone/>
              <a:defRPr sz="4833"/>
            </a:lvl7pPr>
            <a:lvl8pPr marL="10869276" indent="0">
              <a:buNone/>
              <a:defRPr sz="4833"/>
            </a:lvl8pPr>
            <a:lvl9pPr marL="1242202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220348"/>
      </p:ext>
    </p:extLst>
  </p:cSld>
  <p:clrMapOvr>
    <a:masterClrMapping/>
  </p:clrMapOvr>
  <p:transition/>
</p:sldLayout>
</file>

<file path=ppt/slideLayouts/slideLayout10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1181269"/>
      </p:ext>
    </p:extLst>
  </p:cSld>
  <p:clrMapOvr>
    <a:masterClrMapping/>
  </p:clrMapOvr>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2518" indent="0">
              <a:buNone/>
              <a:defRPr sz="7499" b="1"/>
            </a:lvl2pPr>
            <a:lvl3pPr marL="3405034" indent="0">
              <a:buNone/>
              <a:defRPr sz="6916" b="1"/>
            </a:lvl3pPr>
            <a:lvl4pPr marL="5107549" indent="0">
              <a:buNone/>
              <a:defRPr sz="6082" b="1"/>
            </a:lvl4pPr>
            <a:lvl5pPr marL="6810063" indent="0">
              <a:buNone/>
              <a:defRPr sz="6082" b="1"/>
            </a:lvl5pPr>
            <a:lvl6pPr marL="8512579" indent="0">
              <a:buNone/>
              <a:defRPr sz="6082" b="1"/>
            </a:lvl6pPr>
            <a:lvl7pPr marL="10215093" indent="0">
              <a:buNone/>
              <a:defRPr sz="6082" b="1"/>
            </a:lvl7pPr>
            <a:lvl8pPr marL="11917605" indent="0">
              <a:buNone/>
              <a:defRPr sz="6082" b="1"/>
            </a:lvl8pPr>
            <a:lvl9pPr marL="1362012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18" y="8058283"/>
            <a:ext cx="12731591" cy="3358307"/>
          </a:xfrm>
        </p:spPr>
        <p:txBody>
          <a:bodyPr anchor="b"/>
          <a:lstStyle>
            <a:lvl1pPr marL="0" indent="0">
              <a:buNone/>
              <a:defRPr sz="8999" b="1"/>
            </a:lvl1pPr>
            <a:lvl2pPr marL="1702518" indent="0">
              <a:buNone/>
              <a:defRPr sz="7499" b="1"/>
            </a:lvl2pPr>
            <a:lvl3pPr marL="3405034" indent="0">
              <a:buNone/>
              <a:defRPr sz="6916" b="1"/>
            </a:lvl3pPr>
            <a:lvl4pPr marL="5107549" indent="0">
              <a:buNone/>
              <a:defRPr sz="6082" b="1"/>
            </a:lvl4pPr>
            <a:lvl5pPr marL="6810063" indent="0">
              <a:buNone/>
              <a:defRPr sz="6082" b="1"/>
            </a:lvl5pPr>
            <a:lvl6pPr marL="8512579" indent="0">
              <a:buNone/>
              <a:defRPr sz="6082" b="1"/>
            </a:lvl6pPr>
            <a:lvl7pPr marL="10215093" indent="0">
              <a:buNone/>
              <a:defRPr sz="6082" b="1"/>
            </a:lvl7pPr>
            <a:lvl8pPr marL="11917605" indent="0">
              <a:buNone/>
              <a:defRPr sz="6082" b="1"/>
            </a:lvl8pPr>
            <a:lvl9pPr marL="1362012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1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3193219"/>
      </p:ext>
    </p:extLst>
  </p:cSld>
  <p:clrMapOvr>
    <a:masterClrMapping/>
  </p:clrMapOvr>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471989"/>
      </p:ext>
    </p:extLst>
  </p:cSld>
  <p:clrMapOvr>
    <a:masterClrMapping/>
  </p:clrMapOvr>
  <p:transition/>
</p:sldLayout>
</file>

<file path=ppt/slideLayouts/slideLayout10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228673"/>
      </p:ext>
    </p:extLst>
  </p:cSld>
  <p:clrMapOvr>
    <a:masterClrMapping/>
  </p:clrMapOvr>
  <p:transition/>
</p:sldLayout>
</file>

<file path=ppt/slideLayouts/slideLayout10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8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4" y="7533307"/>
            <a:ext cx="9476185" cy="24624823"/>
          </a:xfrm>
        </p:spPr>
        <p:txBody>
          <a:bodyPr/>
          <a:lstStyle>
            <a:lvl1pPr marL="0" indent="0">
              <a:buNone/>
              <a:defRPr sz="5249"/>
            </a:lvl1pPr>
            <a:lvl2pPr marL="1702518" indent="0">
              <a:buNone/>
              <a:defRPr sz="4583"/>
            </a:lvl2pPr>
            <a:lvl3pPr marL="3405034" indent="0">
              <a:buNone/>
              <a:defRPr sz="3749"/>
            </a:lvl3pPr>
            <a:lvl4pPr marL="5107549" indent="0">
              <a:buNone/>
              <a:defRPr sz="3333"/>
            </a:lvl4pPr>
            <a:lvl5pPr marL="6810063" indent="0">
              <a:buNone/>
              <a:defRPr sz="3333"/>
            </a:lvl5pPr>
            <a:lvl6pPr marL="8512579" indent="0">
              <a:buNone/>
              <a:defRPr sz="3333"/>
            </a:lvl6pPr>
            <a:lvl7pPr marL="10215093" indent="0">
              <a:buNone/>
              <a:defRPr sz="3333"/>
            </a:lvl7pPr>
            <a:lvl8pPr marL="11917605" indent="0">
              <a:buNone/>
              <a:defRPr sz="3333"/>
            </a:lvl8pPr>
            <a:lvl9pPr marL="1362012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350739"/>
      </p:ext>
    </p:extLst>
  </p:cSld>
  <p:clrMapOvr>
    <a:masterClrMapping/>
  </p:clrMapOvr>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2518" indent="0">
              <a:buNone/>
              <a:defRPr sz="10415"/>
            </a:lvl2pPr>
            <a:lvl3pPr marL="3405034" indent="0">
              <a:buNone/>
              <a:defRPr sz="8999"/>
            </a:lvl3pPr>
            <a:lvl4pPr marL="5107549" indent="0">
              <a:buNone/>
              <a:defRPr sz="7499"/>
            </a:lvl4pPr>
            <a:lvl5pPr marL="6810063" indent="0">
              <a:buNone/>
              <a:defRPr sz="7499"/>
            </a:lvl5pPr>
            <a:lvl6pPr marL="8512579" indent="0">
              <a:buNone/>
              <a:defRPr sz="7499"/>
            </a:lvl6pPr>
            <a:lvl7pPr marL="10215093" indent="0">
              <a:buNone/>
              <a:defRPr sz="7499"/>
            </a:lvl7pPr>
            <a:lvl8pPr marL="11917605" indent="0">
              <a:buNone/>
              <a:defRPr sz="7499"/>
            </a:lvl8pPr>
            <a:lvl9pPr marL="1362012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2518" indent="0">
              <a:buNone/>
              <a:defRPr sz="4583"/>
            </a:lvl2pPr>
            <a:lvl3pPr marL="3405034" indent="0">
              <a:buNone/>
              <a:defRPr sz="3749"/>
            </a:lvl3pPr>
            <a:lvl4pPr marL="5107549" indent="0">
              <a:buNone/>
              <a:defRPr sz="3333"/>
            </a:lvl4pPr>
            <a:lvl5pPr marL="6810063" indent="0">
              <a:buNone/>
              <a:defRPr sz="3333"/>
            </a:lvl5pPr>
            <a:lvl6pPr marL="8512579" indent="0">
              <a:buNone/>
              <a:defRPr sz="3333"/>
            </a:lvl6pPr>
            <a:lvl7pPr marL="10215093" indent="0">
              <a:buNone/>
              <a:defRPr sz="3333"/>
            </a:lvl7pPr>
            <a:lvl8pPr marL="11917605" indent="0">
              <a:buNone/>
              <a:defRPr sz="3333"/>
            </a:lvl8pPr>
            <a:lvl9pPr marL="1362012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665333"/>
      </p:ext>
    </p:extLst>
  </p:cSld>
  <p:clrMapOvr>
    <a:masterClrMapping/>
  </p:clrMapOvr>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5275814"/>
      </p:ext>
    </p:extLst>
  </p:cSld>
  <p:clrMapOvr>
    <a:masterClrMapping/>
  </p:clrMapOvr>
  <p:transition/>
</p:sldLayout>
</file>

<file path=ppt/slideLayouts/slideLayout10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8608778"/>
      </p:ext>
    </p:extLst>
  </p:cSld>
  <p:clrMapOvr>
    <a:masterClrMapping/>
  </p:clrMapOvr>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478" tIns="170257" rIns="340478" bIns="17025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478" tIns="170257" rIns="340478" bIns="17025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478" tIns="170257" rIns="340478" bIns="17025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628" tIns="204335" rIns="408628" bIns="20433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911573"/>
      </p:ext>
    </p:extLst>
  </p:cSld>
  <p:clrMapOvr>
    <a:masterClrMapping/>
  </p:clrMapOvr>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37214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555682"/>
      </p:ext>
    </p:extLst>
  </p:cSld>
  <p:clrMapOvr>
    <a:masterClrMapping/>
  </p:clrMapOvr>
  <p:transition/>
</p:sldLayout>
</file>

<file path=ppt/slideLayouts/slideLayout10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1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60"/>
            <a:ext cx="24483061" cy="7874938"/>
          </a:xfrm>
        </p:spPr>
        <p:txBody>
          <a:bodyPr anchor="b"/>
          <a:lstStyle>
            <a:lvl1pPr marL="0" indent="0">
              <a:buNone/>
              <a:defRPr sz="7499"/>
            </a:lvl1pPr>
            <a:lvl2pPr marL="1702311" indent="0">
              <a:buNone/>
              <a:defRPr sz="6916"/>
            </a:lvl2pPr>
            <a:lvl3pPr marL="3404622" indent="0">
              <a:buNone/>
              <a:defRPr sz="6082"/>
            </a:lvl3pPr>
            <a:lvl4pPr marL="5106924" indent="0">
              <a:buNone/>
              <a:defRPr sz="5249"/>
            </a:lvl4pPr>
            <a:lvl5pPr marL="6809235" indent="0">
              <a:buNone/>
              <a:defRPr sz="5249"/>
            </a:lvl5pPr>
            <a:lvl6pPr marL="8511538" indent="0">
              <a:buNone/>
              <a:defRPr sz="5249"/>
            </a:lvl6pPr>
            <a:lvl7pPr marL="10213860" indent="0">
              <a:buNone/>
              <a:defRPr sz="5249"/>
            </a:lvl7pPr>
            <a:lvl8pPr marL="11916160" indent="0">
              <a:buNone/>
              <a:defRPr sz="5249"/>
            </a:lvl8pPr>
            <a:lvl9pPr marL="1361847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929768"/>
      </p:ext>
    </p:extLst>
  </p:cSld>
  <p:clrMapOvr>
    <a:masterClrMapping/>
  </p:clrMapOvr>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6407229"/>
      </p:ext>
    </p:extLst>
  </p:cSld>
  <p:clrMapOvr>
    <a:masterClrMapping/>
  </p:clrMapOvr>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2311" indent="0">
              <a:buNone/>
              <a:defRPr sz="7499" b="1"/>
            </a:lvl2pPr>
            <a:lvl3pPr marL="3404622" indent="0">
              <a:buNone/>
              <a:defRPr sz="6916" b="1"/>
            </a:lvl3pPr>
            <a:lvl4pPr marL="5106924" indent="0">
              <a:buNone/>
              <a:defRPr sz="6082" b="1"/>
            </a:lvl4pPr>
            <a:lvl5pPr marL="6809235" indent="0">
              <a:buNone/>
              <a:defRPr sz="6082" b="1"/>
            </a:lvl5pPr>
            <a:lvl6pPr marL="8511538" indent="0">
              <a:buNone/>
              <a:defRPr sz="6082" b="1"/>
            </a:lvl6pPr>
            <a:lvl7pPr marL="10213860" indent="0">
              <a:buNone/>
              <a:defRPr sz="6082" b="1"/>
            </a:lvl7pPr>
            <a:lvl8pPr marL="11916160" indent="0">
              <a:buNone/>
              <a:defRPr sz="6082" b="1"/>
            </a:lvl8pPr>
            <a:lvl9pPr marL="1361847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22" y="8058283"/>
            <a:ext cx="12731591" cy="3358307"/>
          </a:xfrm>
        </p:spPr>
        <p:txBody>
          <a:bodyPr anchor="b"/>
          <a:lstStyle>
            <a:lvl1pPr marL="0" indent="0">
              <a:buNone/>
              <a:defRPr sz="8999" b="1"/>
            </a:lvl1pPr>
            <a:lvl2pPr marL="1702311" indent="0">
              <a:buNone/>
              <a:defRPr sz="7499" b="1"/>
            </a:lvl2pPr>
            <a:lvl3pPr marL="3404622" indent="0">
              <a:buNone/>
              <a:defRPr sz="6916" b="1"/>
            </a:lvl3pPr>
            <a:lvl4pPr marL="5106924" indent="0">
              <a:buNone/>
              <a:defRPr sz="6082" b="1"/>
            </a:lvl4pPr>
            <a:lvl5pPr marL="6809235" indent="0">
              <a:buNone/>
              <a:defRPr sz="6082" b="1"/>
            </a:lvl5pPr>
            <a:lvl6pPr marL="8511538" indent="0">
              <a:buNone/>
              <a:defRPr sz="6082" b="1"/>
            </a:lvl6pPr>
            <a:lvl7pPr marL="10213860" indent="0">
              <a:buNone/>
              <a:defRPr sz="6082" b="1"/>
            </a:lvl7pPr>
            <a:lvl8pPr marL="11916160" indent="0">
              <a:buNone/>
              <a:defRPr sz="6082" b="1"/>
            </a:lvl8pPr>
            <a:lvl9pPr marL="1361847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2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521471"/>
      </p:ext>
    </p:extLst>
  </p:cSld>
  <p:clrMapOvr>
    <a:masterClrMapping/>
  </p:clrMapOvr>
  <p:transition/>
</p:sldLayout>
</file>

<file path=ppt/slideLayouts/slideLayout10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7831530"/>
      </p:ext>
    </p:extLst>
  </p:cSld>
  <p:clrMapOvr>
    <a:masterClrMapping/>
  </p:clrMapOvr>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0834814"/>
      </p:ext>
    </p:extLst>
  </p:cSld>
  <p:clrMapOvr>
    <a:masterClrMapping/>
  </p:clrMapOvr>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8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6" y="7533307"/>
            <a:ext cx="9476185" cy="24624823"/>
          </a:xfrm>
        </p:spPr>
        <p:txBody>
          <a:bodyPr/>
          <a:lstStyle>
            <a:lvl1pPr marL="0" indent="0">
              <a:buNone/>
              <a:defRPr sz="5249"/>
            </a:lvl1pPr>
            <a:lvl2pPr marL="1702311" indent="0">
              <a:buNone/>
              <a:defRPr sz="4583"/>
            </a:lvl2pPr>
            <a:lvl3pPr marL="3404622" indent="0">
              <a:buNone/>
              <a:defRPr sz="3749"/>
            </a:lvl3pPr>
            <a:lvl4pPr marL="5106924" indent="0">
              <a:buNone/>
              <a:defRPr sz="3333"/>
            </a:lvl4pPr>
            <a:lvl5pPr marL="6809235" indent="0">
              <a:buNone/>
              <a:defRPr sz="3333"/>
            </a:lvl5pPr>
            <a:lvl6pPr marL="8511538" indent="0">
              <a:buNone/>
              <a:defRPr sz="3333"/>
            </a:lvl6pPr>
            <a:lvl7pPr marL="10213860" indent="0">
              <a:buNone/>
              <a:defRPr sz="3333"/>
            </a:lvl7pPr>
            <a:lvl8pPr marL="11916160" indent="0">
              <a:buNone/>
              <a:defRPr sz="3333"/>
            </a:lvl8pPr>
            <a:lvl9pPr marL="136184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793808"/>
      </p:ext>
    </p:extLst>
  </p:cSld>
  <p:clrMapOvr>
    <a:masterClrMapping/>
  </p:clrMapOvr>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2311" indent="0">
              <a:buNone/>
              <a:defRPr sz="10415"/>
            </a:lvl2pPr>
            <a:lvl3pPr marL="3404622" indent="0">
              <a:buNone/>
              <a:defRPr sz="8999"/>
            </a:lvl3pPr>
            <a:lvl4pPr marL="5106924" indent="0">
              <a:buNone/>
              <a:defRPr sz="7499"/>
            </a:lvl4pPr>
            <a:lvl5pPr marL="6809235" indent="0">
              <a:buNone/>
              <a:defRPr sz="7499"/>
            </a:lvl5pPr>
            <a:lvl6pPr marL="8511538" indent="0">
              <a:buNone/>
              <a:defRPr sz="7499"/>
            </a:lvl6pPr>
            <a:lvl7pPr marL="10213860" indent="0">
              <a:buNone/>
              <a:defRPr sz="7499"/>
            </a:lvl7pPr>
            <a:lvl8pPr marL="11916160" indent="0">
              <a:buNone/>
              <a:defRPr sz="7499"/>
            </a:lvl8pPr>
            <a:lvl9pPr marL="1361847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2311" indent="0">
              <a:buNone/>
              <a:defRPr sz="4583"/>
            </a:lvl2pPr>
            <a:lvl3pPr marL="3404622" indent="0">
              <a:buNone/>
              <a:defRPr sz="3749"/>
            </a:lvl3pPr>
            <a:lvl4pPr marL="5106924" indent="0">
              <a:buNone/>
              <a:defRPr sz="3333"/>
            </a:lvl4pPr>
            <a:lvl5pPr marL="6809235" indent="0">
              <a:buNone/>
              <a:defRPr sz="3333"/>
            </a:lvl5pPr>
            <a:lvl6pPr marL="8511538" indent="0">
              <a:buNone/>
              <a:defRPr sz="3333"/>
            </a:lvl6pPr>
            <a:lvl7pPr marL="10213860" indent="0">
              <a:buNone/>
              <a:defRPr sz="3333"/>
            </a:lvl7pPr>
            <a:lvl8pPr marL="11916160" indent="0">
              <a:buNone/>
              <a:defRPr sz="3333"/>
            </a:lvl8pPr>
            <a:lvl9pPr marL="136184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45977"/>
      </p:ext>
    </p:extLst>
  </p:cSld>
  <p:clrMapOvr>
    <a:masterClrMapping/>
  </p:clrMapOvr>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0059566"/>
      </p:ext>
    </p:extLst>
  </p:cSld>
  <p:clrMapOvr>
    <a:masterClrMapping/>
  </p:clrMapOvr>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38253"/>
      </p:ext>
    </p:extLst>
  </p:cSld>
  <p:clrMapOvr>
    <a:masterClrMapping/>
  </p:clrMapOvr>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384" tIns="170211" rIns="340384" bIns="17021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384" tIns="170211" rIns="340384" bIns="17021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384" tIns="170211" rIns="340384" bIns="17021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515" tIns="204280" rIns="408515" bIns="20428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291629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2758" indent="0">
              <a:buNone/>
              <a:defRPr sz="6916" b="1"/>
            </a:lvl2pPr>
            <a:lvl3pPr marL="3105506" indent="0">
              <a:buNone/>
              <a:defRPr sz="6082" b="1"/>
            </a:lvl3pPr>
            <a:lvl4pPr marL="4658259" indent="0">
              <a:buNone/>
              <a:defRPr sz="5249" b="1"/>
            </a:lvl4pPr>
            <a:lvl5pPr marL="6211013" indent="0">
              <a:buNone/>
              <a:defRPr sz="5249" b="1"/>
            </a:lvl5pPr>
            <a:lvl6pPr marL="7763768" indent="0">
              <a:buNone/>
              <a:defRPr sz="5249" b="1"/>
            </a:lvl6pPr>
            <a:lvl7pPr marL="9316520" indent="0">
              <a:buNone/>
              <a:defRPr sz="5249" b="1"/>
            </a:lvl7pPr>
            <a:lvl8pPr marL="10869276" indent="0">
              <a:buNone/>
              <a:defRPr sz="5249" b="1"/>
            </a:lvl8pPr>
            <a:lvl9pPr marL="1242202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03" y="8058283"/>
            <a:ext cx="12731591" cy="3358307"/>
          </a:xfrm>
        </p:spPr>
        <p:txBody>
          <a:bodyPr anchor="b"/>
          <a:lstStyle>
            <a:lvl1pPr marL="0" indent="0">
              <a:buNone/>
              <a:defRPr sz="8332" b="1"/>
            </a:lvl1pPr>
            <a:lvl2pPr marL="1552758" indent="0">
              <a:buNone/>
              <a:defRPr sz="6916" b="1"/>
            </a:lvl2pPr>
            <a:lvl3pPr marL="3105506" indent="0">
              <a:buNone/>
              <a:defRPr sz="6082" b="1"/>
            </a:lvl3pPr>
            <a:lvl4pPr marL="4658259" indent="0">
              <a:buNone/>
              <a:defRPr sz="5249" b="1"/>
            </a:lvl4pPr>
            <a:lvl5pPr marL="6211013" indent="0">
              <a:buNone/>
              <a:defRPr sz="5249" b="1"/>
            </a:lvl5pPr>
            <a:lvl6pPr marL="7763768" indent="0">
              <a:buNone/>
              <a:defRPr sz="5249" b="1"/>
            </a:lvl6pPr>
            <a:lvl7pPr marL="9316520" indent="0">
              <a:buNone/>
              <a:defRPr sz="5249" b="1"/>
            </a:lvl7pPr>
            <a:lvl8pPr marL="10869276" indent="0">
              <a:buNone/>
              <a:defRPr sz="5249" b="1"/>
            </a:lvl8pPr>
            <a:lvl9pPr marL="1242202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0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7550962"/>
      </p:ext>
    </p:extLst>
  </p:cSld>
  <p:clrMapOvr>
    <a:masterClrMapping/>
  </p:clrMapOvr>
  <p:transition/>
</p:sldLayout>
</file>

<file path=ppt/slideLayouts/slideLayout10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896797"/>
      </p:ext>
    </p:extLst>
  </p:cSld>
  <p:clrMapOvr>
    <a:masterClrMapping/>
  </p:clrMapOvr>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3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67"/>
            <a:ext cx="24483061" cy="7874938"/>
          </a:xfrm>
        </p:spPr>
        <p:txBody>
          <a:bodyPr anchor="b"/>
          <a:lstStyle>
            <a:lvl1pPr marL="0" indent="0">
              <a:buNone/>
              <a:defRPr sz="7499"/>
            </a:lvl1pPr>
            <a:lvl2pPr marL="1701843" indent="0">
              <a:buNone/>
              <a:defRPr sz="6916"/>
            </a:lvl2pPr>
            <a:lvl3pPr marL="3403684" indent="0">
              <a:buNone/>
              <a:defRPr sz="6082"/>
            </a:lvl3pPr>
            <a:lvl4pPr marL="5105519" indent="0">
              <a:buNone/>
              <a:defRPr sz="5249"/>
            </a:lvl4pPr>
            <a:lvl5pPr marL="6807361" indent="0">
              <a:buNone/>
              <a:defRPr sz="5249"/>
            </a:lvl5pPr>
            <a:lvl6pPr marL="8509199" indent="0">
              <a:buNone/>
              <a:defRPr sz="5249"/>
            </a:lvl6pPr>
            <a:lvl7pPr marL="10211052" indent="0">
              <a:buNone/>
              <a:defRPr sz="5249"/>
            </a:lvl7pPr>
            <a:lvl8pPr marL="11912881" indent="0">
              <a:buNone/>
              <a:defRPr sz="5249"/>
            </a:lvl8pPr>
            <a:lvl9pPr marL="13614728"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93057"/>
      </p:ext>
    </p:extLst>
  </p:cSld>
  <p:clrMapOvr>
    <a:masterClrMapping/>
  </p:clrMapOvr>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4846984"/>
      </p:ext>
    </p:extLst>
  </p:cSld>
  <p:clrMapOvr>
    <a:masterClrMapping/>
  </p:clrMapOvr>
  <p:transition/>
</p:sldLayout>
</file>

<file path=ppt/slideLayouts/slideLayout10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1843" indent="0">
              <a:buNone/>
              <a:defRPr sz="7499" b="1"/>
            </a:lvl2pPr>
            <a:lvl3pPr marL="3403684" indent="0">
              <a:buNone/>
              <a:defRPr sz="6916" b="1"/>
            </a:lvl3pPr>
            <a:lvl4pPr marL="5105519" indent="0">
              <a:buNone/>
              <a:defRPr sz="6082" b="1"/>
            </a:lvl4pPr>
            <a:lvl5pPr marL="6807361" indent="0">
              <a:buNone/>
              <a:defRPr sz="6082" b="1"/>
            </a:lvl5pPr>
            <a:lvl6pPr marL="8509199" indent="0">
              <a:buNone/>
              <a:defRPr sz="6082" b="1"/>
            </a:lvl6pPr>
            <a:lvl7pPr marL="10211052" indent="0">
              <a:buNone/>
              <a:defRPr sz="6082" b="1"/>
            </a:lvl7pPr>
            <a:lvl8pPr marL="11912881" indent="0">
              <a:buNone/>
              <a:defRPr sz="6082" b="1"/>
            </a:lvl8pPr>
            <a:lvl9pPr marL="13614728"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29" y="8058283"/>
            <a:ext cx="12731591" cy="3358307"/>
          </a:xfrm>
        </p:spPr>
        <p:txBody>
          <a:bodyPr anchor="b"/>
          <a:lstStyle>
            <a:lvl1pPr marL="0" indent="0">
              <a:buNone/>
              <a:defRPr sz="8999" b="1"/>
            </a:lvl1pPr>
            <a:lvl2pPr marL="1701843" indent="0">
              <a:buNone/>
              <a:defRPr sz="7499" b="1"/>
            </a:lvl2pPr>
            <a:lvl3pPr marL="3403684" indent="0">
              <a:buNone/>
              <a:defRPr sz="6916" b="1"/>
            </a:lvl3pPr>
            <a:lvl4pPr marL="5105519" indent="0">
              <a:buNone/>
              <a:defRPr sz="6082" b="1"/>
            </a:lvl4pPr>
            <a:lvl5pPr marL="6807361" indent="0">
              <a:buNone/>
              <a:defRPr sz="6082" b="1"/>
            </a:lvl5pPr>
            <a:lvl6pPr marL="8509199" indent="0">
              <a:buNone/>
              <a:defRPr sz="6082" b="1"/>
            </a:lvl6pPr>
            <a:lvl7pPr marL="10211052" indent="0">
              <a:buNone/>
              <a:defRPr sz="6082" b="1"/>
            </a:lvl7pPr>
            <a:lvl8pPr marL="11912881" indent="0">
              <a:buNone/>
              <a:defRPr sz="6082" b="1"/>
            </a:lvl8pPr>
            <a:lvl9pPr marL="13614728"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2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745306"/>
      </p:ext>
    </p:extLst>
  </p:cSld>
  <p:clrMapOvr>
    <a:masterClrMapping/>
  </p:clrMapOvr>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81185"/>
      </p:ext>
    </p:extLst>
  </p:cSld>
  <p:clrMapOvr>
    <a:masterClrMapping/>
  </p:clrMapOvr>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6113346"/>
      </p:ext>
    </p:extLst>
  </p:cSld>
  <p:clrMapOvr>
    <a:masterClrMapping/>
  </p:clrMapOvr>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8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9" y="7533307"/>
            <a:ext cx="9476185" cy="24624823"/>
          </a:xfrm>
        </p:spPr>
        <p:txBody>
          <a:bodyPr/>
          <a:lstStyle>
            <a:lvl1pPr marL="0" indent="0">
              <a:buNone/>
              <a:defRPr sz="5249"/>
            </a:lvl1pPr>
            <a:lvl2pPr marL="1701843" indent="0">
              <a:buNone/>
              <a:defRPr sz="4583"/>
            </a:lvl2pPr>
            <a:lvl3pPr marL="3403684" indent="0">
              <a:buNone/>
              <a:defRPr sz="3749"/>
            </a:lvl3pPr>
            <a:lvl4pPr marL="5105519" indent="0">
              <a:buNone/>
              <a:defRPr sz="3333"/>
            </a:lvl4pPr>
            <a:lvl5pPr marL="6807361" indent="0">
              <a:buNone/>
              <a:defRPr sz="3333"/>
            </a:lvl5pPr>
            <a:lvl6pPr marL="8509199" indent="0">
              <a:buNone/>
              <a:defRPr sz="3333"/>
            </a:lvl6pPr>
            <a:lvl7pPr marL="10211052" indent="0">
              <a:buNone/>
              <a:defRPr sz="3333"/>
            </a:lvl7pPr>
            <a:lvl8pPr marL="11912881" indent="0">
              <a:buNone/>
              <a:defRPr sz="3333"/>
            </a:lvl8pPr>
            <a:lvl9pPr marL="1361472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12464"/>
      </p:ext>
    </p:extLst>
  </p:cSld>
  <p:clrMapOvr>
    <a:masterClrMapping/>
  </p:clrMapOvr>
  <p:transition/>
</p:sldLayout>
</file>

<file path=ppt/slideLayouts/slideLayout10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1843" indent="0">
              <a:buNone/>
              <a:defRPr sz="10415"/>
            </a:lvl2pPr>
            <a:lvl3pPr marL="3403684" indent="0">
              <a:buNone/>
              <a:defRPr sz="8999"/>
            </a:lvl3pPr>
            <a:lvl4pPr marL="5105519" indent="0">
              <a:buNone/>
              <a:defRPr sz="7499"/>
            </a:lvl4pPr>
            <a:lvl5pPr marL="6807361" indent="0">
              <a:buNone/>
              <a:defRPr sz="7499"/>
            </a:lvl5pPr>
            <a:lvl6pPr marL="8509199" indent="0">
              <a:buNone/>
              <a:defRPr sz="7499"/>
            </a:lvl6pPr>
            <a:lvl7pPr marL="10211052" indent="0">
              <a:buNone/>
              <a:defRPr sz="7499"/>
            </a:lvl7pPr>
            <a:lvl8pPr marL="11912881" indent="0">
              <a:buNone/>
              <a:defRPr sz="7499"/>
            </a:lvl8pPr>
            <a:lvl9pPr marL="13614728"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1843" indent="0">
              <a:buNone/>
              <a:defRPr sz="4583"/>
            </a:lvl2pPr>
            <a:lvl3pPr marL="3403684" indent="0">
              <a:buNone/>
              <a:defRPr sz="3749"/>
            </a:lvl3pPr>
            <a:lvl4pPr marL="5105519" indent="0">
              <a:buNone/>
              <a:defRPr sz="3333"/>
            </a:lvl4pPr>
            <a:lvl5pPr marL="6807361" indent="0">
              <a:buNone/>
              <a:defRPr sz="3333"/>
            </a:lvl5pPr>
            <a:lvl6pPr marL="8509199" indent="0">
              <a:buNone/>
              <a:defRPr sz="3333"/>
            </a:lvl6pPr>
            <a:lvl7pPr marL="10211052" indent="0">
              <a:buNone/>
              <a:defRPr sz="3333"/>
            </a:lvl7pPr>
            <a:lvl8pPr marL="11912881" indent="0">
              <a:buNone/>
              <a:defRPr sz="3333"/>
            </a:lvl8pPr>
            <a:lvl9pPr marL="1361472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801835"/>
      </p:ext>
    </p:extLst>
  </p:cSld>
  <p:clrMapOvr>
    <a:masterClrMapping/>
  </p:clrMapOvr>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295681"/>
      </p:ext>
    </p:extLst>
  </p:cSld>
  <p:clrMapOvr>
    <a:masterClrMapping/>
  </p:clrMapOvr>
  <p:transition/>
</p:sldLayout>
</file>

<file path=ppt/slideLayouts/slideLayout10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724062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9150038"/>
      </p:ext>
    </p:extLst>
  </p:cSld>
  <p:clrMapOvr>
    <a:masterClrMapping/>
  </p:clrMapOvr>
  <p:transition/>
</p:sldLayout>
</file>

<file path=ppt/slideLayouts/slideLayout10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291" tIns="170167" rIns="340291" bIns="17016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291" tIns="170167" rIns="340291" bIns="17016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291" tIns="170167" rIns="340291" bIns="17016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403" tIns="204228" rIns="408403" bIns="20422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0187853"/>
      </p:ext>
    </p:extLst>
  </p:cSld>
  <p:clrMapOvr>
    <a:masterClrMapping/>
  </p:clrMapOvr>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1503758"/>
      </p:ext>
    </p:extLst>
  </p:cSld>
  <p:clrMapOvr>
    <a:masterClrMapping/>
  </p:clrMapOvr>
  <p:transition/>
</p:sldLayout>
</file>

<file path=ppt/slideLayouts/slideLayout10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3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72"/>
            <a:ext cx="24483061" cy="7874938"/>
          </a:xfrm>
        </p:spPr>
        <p:txBody>
          <a:bodyPr anchor="b"/>
          <a:lstStyle>
            <a:lvl1pPr marL="0" indent="0">
              <a:buNone/>
              <a:defRPr sz="7499"/>
            </a:lvl1pPr>
            <a:lvl2pPr marL="1701374" indent="0">
              <a:buNone/>
              <a:defRPr sz="6916"/>
            </a:lvl2pPr>
            <a:lvl3pPr marL="3402747" indent="0">
              <a:buNone/>
              <a:defRPr sz="6082"/>
            </a:lvl3pPr>
            <a:lvl4pPr marL="5104112" indent="0">
              <a:buNone/>
              <a:defRPr sz="5249"/>
            </a:lvl4pPr>
            <a:lvl5pPr marL="6805490" indent="0">
              <a:buNone/>
              <a:defRPr sz="5249"/>
            </a:lvl5pPr>
            <a:lvl6pPr marL="8506860" indent="0">
              <a:buNone/>
              <a:defRPr sz="5249"/>
            </a:lvl6pPr>
            <a:lvl7pPr marL="10208244" indent="0">
              <a:buNone/>
              <a:defRPr sz="5249"/>
            </a:lvl7pPr>
            <a:lvl8pPr marL="11909605" indent="0">
              <a:buNone/>
              <a:defRPr sz="5249"/>
            </a:lvl8pPr>
            <a:lvl9pPr marL="1361098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0358168"/>
      </p:ext>
    </p:extLst>
  </p:cSld>
  <p:clrMapOvr>
    <a:masterClrMapping/>
  </p:clrMapOvr>
  <p:transition/>
</p:sldLayout>
</file>

<file path=ppt/slideLayouts/slideLayout10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747874"/>
      </p:ext>
    </p:extLst>
  </p:cSld>
  <p:clrMapOvr>
    <a:masterClrMapping/>
  </p:clrMapOvr>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1374" indent="0">
              <a:buNone/>
              <a:defRPr sz="7499" b="1"/>
            </a:lvl2pPr>
            <a:lvl3pPr marL="3402747" indent="0">
              <a:buNone/>
              <a:defRPr sz="6916" b="1"/>
            </a:lvl3pPr>
            <a:lvl4pPr marL="5104112" indent="0">
              <a:buNone/>
              <a:defRPr sz="6082" b="1"/>
            </a:lvl4pPr>
            <a:lvl5pPr marL="6805490" indent="0">
              <a:buNone/>
              <a:defRPr sz="6082" b="1"/>
            </a:lvl5pPr>
            <a:lvl6pPr marL="8506860" indent="0">
              <a:buNone/>
              <a:defRPr sz="6082" b="1"/>
            </a:lvl6pPr>
            <a:lvl7pPr marL="10208244" indent="0">
              <a:buNone/>
              <a:defRPr sz="6082" b="1"/>
            </a:lvl7pPr>
            <a:lvl8pPr marL="11909605" indent="0">
              <a:buNone/>
              <a:defRPr sz="6082" b="1"/>
            </a:lvl8pPr>
            <a:lvl9pPr marL="1361098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33" y="8058283"/>
            <a:ext cx="12731591" cy="3358307"/>
          </a:xfrm>
        </p:spPr>
        <p:txBody>
          <a:bodyPr anchor="b"/>
          <a:lstStyle>
            <a:lvl1pPr marL="0" indent="0">
              <a:buNone/>
              <a:defRPr sz="8999" b="1"/>
            </a:lvl1pPr>
            <a:lvl2pPr marL="1701374" indent="0">
              <a:buNone/>
              <a:defRPr sz="7499" b="1"/>
            </a:lvl2pPr>
            <a:lvl3pPr marL="3402747" indent="0">
              <a:buNone/>
              <a:defRPr sz="6916" b="1"/>
            </a:lvl3pPr>
            <a:lvl4pPr marL="5104112" indent="0">
              <a:buNone/>
              <a:defRPr sz="6082" b="1"/>
            </a:lvl4pPr>
            <a:lvl5pPr marL="6805490" indent="0">
              <a:buNone/>
              <a:defRPr sz="6082" b="1"/>
            </a:lvl5pPr>
            <a:lvl6pPr marL="8506860" indent="0">
              <a:buNone/>
              <a:defRPr sz="6082" b="1"/>
            </a:lvl6pPr>
            <a:lvl7pPr marL="10208244" indent="0">
              <a:buNone/>
              <a:defRPr sz="6082" b="1"/>
            </a:lvl7pPr>
            <a:lvl8pPr marL="11909605" indent="0">
              <a:buNone/>
              <a:defRPr sz="6082" b="1"/>
            </a:lvl8pPr>
            <a:lvl9pPr marL="1361098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3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719436"/>
      </p:ext>
    </p:extLst>
  </p:cSld>
  <p:clrMapOvr>
    <a:masterClrMapping/>
  </p:clrMapOvr>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1178372"/>
      </p:ext>
    </p:extLst>
  </p:cSld>
  <p:clrMapOvr>
    <a:masterClrMapping/>
  </p:clrMapOvr>
  <p:transition/>
</p:sldLayout>
</file>

<file path=ppt/slideLayouts/slideLayout10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096606"/>
      </p:ext>
    </p:extLst>
  </p:cSld>
  <p:clrMapOvr>
    <a:masterClrMapping/>
  </p:clrMapOvr>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8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0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84" y="7533307"/>
            <a:ext cx="9476185" cy="24624823"/>
          </a:xfrm>
        </p:spPr>
        <p:txBody>
          <a:bodyPr/>
          <a:lstStyle>
            <a:lvl1pPr marL="0" indent="0">
              <a:buNone/>
              <a:defRPr sz="5249"/>
            </a:lvl1pPr>
            <a:lvl2pPr marL="1701374" indent="0">
              <a:buNone/>
              <a:defRPr sz="4583"/>
            </a:lvl2pPr>
            <a:lvl3pPr marL="3402747" indent="0">
              <a:buNone/>
              <a:defRPr sz="3749"/>
            </a:lvl3pPr>
            <a:lvl4pPr marL="5104112" indent="0">
              <a:buNone/>
              <a:defRPr sz="3333"/>
            </a:lvl4pPr>
            <a:lvl5pPr marL="6805490" indent="0">
              <a:buNone/>
              <a:defRPr sz="3333"/>
            </a:lvl5pPr>
            <a:lvl6pPr marL="8506860" indent="0">
              <a:buNone/>
              <a:defRPr sz="3333"/>
            </a:lvl6pPr>
            <a:lvl7pPr marL="10208244" indent="0">
              <a:buNone/>
              <a:defRPr sz="3333"/>
            </a:lvl7pPr>
            <a:lvl8pPr marL="11909605" indent="0">
              <a:buNone/>
              <a:defRPr sz="3333"/>
            </a:lvl8pPr>
            <a:lvl9pPr marL="1361098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077970"/>
      </p:ext>
    </p:extLst>
  </p:cSld>
  <p:clrMapOvr>
    <a:masterClrMapping/>
  </p:clrMapOvr>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1374" indent="0">
              <a:buNone/>
              <a:defRPr sz="10415"/>
            </a:lvl2pPr>
            <a:lvl3pPr marL="3402747" indent="0">
              <a:buNone/>
              <a:defRPr sz="8999"/>
            </a:lvl3pPr>
            <a:lvl4pPr marL="5104112" indent="0">
              <a:buNone/>
              <a:defRPr sz="7499"/>
            </a:lvl4pPr>
            <a:lvl5pPr marL="6805490" indent="0">
              <a:buNone/>
              <a:defRPr sz="7499"/>
            </a:lvl5pPr>
            <a:lvl6pPr marL="8506860" indent="0">
              <a:buNone/>
              <a:defRPr sz="7499"/>
            </a:lvl6pPr>
            <a:lvl7pPr marL="10208244" indent="0">
              <a:buNone/>
              <a:defRPr sz="7499"/>
            </a:lvl7pPr>
            <a:lvl8pPr marL="11909605" indent="0">
              <a:buNone/>
              <a:defRPr sz="7499"/>
            </a:lvl8pPr>
            <a:lvl9pPr marL="1361098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1374" indent="0">
              <a:buNone/>
              <a:defRPr sz="4583"/>
            </a:lvl2pPr>
            <a:lvl3pPr marL="3402747" indent="0">
              <a:buNone/>
              <a:defRPr sz="3749"/>
            </a:lvl3pPr>
            <a:lvl4pPr marL="5104112" indent="0">
              <a:buNone/>
              <a:defRPr sz="3333"/>
            </a:lvl4pPr>
            <a:lvl5pPr marL="6805490" indent="0">
              <a:buNone/>
              <a:defRPr sz="3333"/>
            </a:lvl5pPr>
            <a:lvl6pPr marL="8506860" indent="0">
              <a:buNone/>
              <a:defRPr sz="3333"/>
            </a:lvl6pPr>
            <a:lvl7pPr marL="10208244" indent="0">
              <a:buNone/>
              <a:defRPr sz="3333"/>
            </a:lvl7pPr>
            <a:lvl8pPr marL="11909605" indent="0">
              <a:buNone/>
              <a:defRPr sz="3333"/>
            </a:lvl8pPr>
            <a:lvl9pPr marL="1361098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639011"/>
      </p:ext>
    </p:extLst>
  </p:cSld>
  <p:clrMapOvr>
    <a:masterClrMapping/>
  </p:clrMapOvr>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285979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194691"/>
      </p:ext>
    </p:extLst>
  </p:cSld>
  <p:clrMapOvr>
    <a:masterClrMapping/>
  </p:clrMapOvr>
  <p:transition/>
</p:sldLayout>
</file>

<file path=ppt/slideLayouts/slideLayout10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536933"/>
      </p:ext>
    </p:extLst>
  </p:cSld>
  <p:clrMapOvr>
    <a:masterClrMapping/>
  </p:clrMapOvr>
  <p:transition/>
</p:sldLayout>
</file>

<file path=ppt/slideLayouts/slideLayout10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197" tIns="170122" rIns="340197" bIns="17012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197" tIns="170122" rIns="340197" bIns="17012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197" tIns="170122" rIns="340197" bIns="17012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290" tIns="204173" rIns="408290" bIns="20417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437013"/>
      </p:ext>
    </p:extLst>
  </p:cSld>
  <p:clrMapOvr>
    <a:masterClrMapping/>
  </p:clrMapOvr>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655950"/>
      </p:ext>
    </p:extLst>
  </p:cSld>
  <p:clrMapOvr>
    <a:masterClrMapping/>
  </p:clrMapOvr>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4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78"/>
            <a:ext cx="24483061" cy="7874938"/>
          </a:xfrm>
        </p:spPr>
        <p:txBody>
          <a:bodyPr anchor="b"/>
          <a:lstStyle>
            <a:lvl1pPr marL="0" indent="0">
              <a:buNone/>
              <a:defRPr sz="7499"/>
            </a:lvl1pPr>
            <a:lvl2pPr marL="1700905" indent="0">
              <a:buNone/>
              <a:defRPr sz="6916"/>
            </a:lvl2pPr>
            <a:lvl3pPr marL="3401810" indent="0">
              <a:buNone/>
              <a:defRPr sz="6082"/>
            </a:lvl3pPr>
            <a:lvl4pPr marL="5102711" indent="0">
              <a:buNone/>
              <a:defRPr sz="5249"/>
            </a:lvl4pPr>
            <a:lvl5pPr marL="6803620" indent="0">
              <a:buNone/>
              <a:defRPr sz="5249"/>
            </a:lvl5pPr>
            <a:lvl6pPr marL="8504518" indent="0">
              <a:buNone/>
              <a:defRPr sz="5249"/>
            </a:lvl6pPr>
            <a:lvl7pPr marL="10205436" indent="0">
              <a:buNone/>
              <a:defRPr sz="5249"/>
            </a:lvl7pPr>
            <a:lvl8pPr marL="11906331" indent="0">
              <a:buNone/>
              <a:defRPr sz="5249"/>
            </a:lvl8pPr>
            <a:lvl9pPr marL="1360723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0452284"/>
      </p:ext>
    </p:extLst>
  </p:cSld>
  <p:clrMapOvr>
    <a:masterClrMapping/>
  </p:clrMapOvr>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0102559"/>
      </p:ext>
    </p:extLst>
  </p:cSld>
  <p:clrMapOvr>
    <a:masterClrMapping/>
  </p:clrMapOvr>
  <p:transition/>
</p:sldLayout>
</file>

<file path=ppt/slideLayouts/slideLayout10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0905" indent="0">
              <a:buNone/>
              <a:defRPr sz="7499" b="1"/>
            </a:lvl2pPr>
            <a:lvl3pPr marL="3401810" indent="0">
              <a:buNone/>
              <a:defRPr sz="6916" b="1"/>
            </a:lvl3pPr>
            <a:lvl4pPr marL="5102711" indent="0">
              <a:buNone/>
              <a:defRPr sz="6082" b="1"/>
            </a:lvl4pPr>
            <a:lvl5pPr marL="6803620" indent="0">
              <a:buNone/>
              <a:defRPr sz="6082" b="1"/>
            </a:lvl5pPr>
            <a:lvl6pPr marL="8504518" indent="0">
              <a:buNone/>
              <a:defRPr sz="6082" b="1"/>
            </a:lvl6pPr>
            <a:lvl7pPr marL="10205436" indent="0">
              <a:buNone/>
              <a:defRPr sz="6082" b="1"/>
            </a:lvl7pPr>
            <a:lvl8pPr marL="11906331" indent="0">
              <a:buNone/>
              <a:defRPr sz="6082" b="1"/>
            </a:lvl8pPr>
            <a:lvl9pPr marL="1360723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1" y="8058283"/>
            <a:ext cx="12731591" cy="3358307"/>
          </a:xfrm>
        </p:spPr>
        <p:txBody>
          <a:bodyPr anchor="b"/>
          <a:lstStyle>
            <a:lvl1pPr marL="0" indent="0">
              <a:buNone/>
              <a:defRPr sz="8999" b="1"/>
            </a:lvl1pPr>
            <a:lvl2pPr marL="1700905" indent="0">
              <a:buNone/>
              <a:defRPr sz="7499" b="1"/>
            </a:lvl2pPr>
            <a:lvl3pPr marL="3401810" indent="0">
              <a:buNone/>
              <a:defRPr sz="6916" b="1"/>
            </a:lvl3pPr>
            <a:lvl4pPr marL="5102711" indent="0">
              <a:buNone/>
              <a:defRPr sz="6082" b="1"/>
            </a:lvl4pPr>
            <a:lvl5pPr marL="6803620" indent="0">
              <a:buNone/>
              <a:defRPr sz="6082" b="1"/>
            </a:lvl5pPr>
            <a:lvl6pPr marL="8504518" indent="0">
              <a:buNone/>
              <a:defRPr sz="6082" b="1"/>
            </a:lvl6pPr>
            <a:lvl7pPr marL="10205436" indent="0">
              <a:buNone/>
              <a:defRPr sz="6082" b="1"/>
            </a:lvl7pPr>
            <a:lvl8pPr marL="11906331" indent="0">
              <a:buNone/>
              <a:defRPr sz="6082" b="1"/>
            </a:lvl8pPr>
            <a:lvl9pPr marL="1360723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4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394367"/>
      </p:ext>
    </p:extLst>
  </p:cSld>
  <p:clrMapOvr>
    <a:masterClrMapping/>
  </p:clrMapOvr>
  <p:transition/>
</p:sldLayout>
</file>

<file path=ppt/slideLayouts/slideLayout10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307674"/>
      </p:ext>
    </p:extLst>
  </p:cSld>
  <p:clrMapOvr>
    <a:masterClrMapping/>
  </p:clrMapOvr>
  <p:transition/>
</p:sldLayout>
</file>

<file path=ppt/slideLayouts/slideLayout10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388029"/>
      </p:ext>
    </p:extLst>
  </p:cSld>
  <p:clrMapOvr>
    <a:masterClrMapping/>
  </p:clrMapOvr>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8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1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86" y="7533307"/>
            <a:ext cx="9476185" cy="24624823"/>
          </a:xfrm>
        </p:spPr>
        <p:txBody>
          <a:bodyPr/>
          <a:lstStyle>
            <a:lvl1pPr marL="0" indent="0">
              <a:buNone/>
              <a:defRPr sz="5249"/>
            </a:lvl1pPr>
            <a:lvl2pPr marL="1700905" indent="0">
              <a:buNone/>
              <a:defRPr sz="4583"/>
            </a:lvl2pPr>
            <a:lvl3pPr marL="3401810" indent="0">
              <a:buNone/>
              <a:defRPr sz="3749"/>
            </a:lvl3pPr>
            <a:lvl4pPr marL="5102711" indent="0">
              <a:buNone/>
              <a:defRPr sz="3333"/>
            </a:lvl4pPr>
            <a:lvl5pPr marL="6803620" indent="0">
              <a:buNone/>
              <a:defRPr sz="3333"/>
            </a:lvl5pPr>
            <a:lvl6pPr marL="8504518" indent="0">
              <a:buNone/>
              <a:defRPr sz="3333"/>
            </a:lvl6pPr>
            <a:lvl7pPr marL="10205436" indent="0">
              <a:buNone/>
              <a:defRPr sz="3333"/>
            </a:lvl7pPr>
            <a:lvl8pPr marL="11906331" indent="0">
              <a:buNone/>
              <a:defRPr sz="3333"/>
            </a:lvl8pPr>
            <a:lvl9pPr marL="1360723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153231"/>
      </p:ext>
    </p:extLst>
  </p:cSld>
  <p:clrMapOvr>
    <a:masterClrMapping/>
  </p:clrMapOvr>
  <p:transition/>
</p:sldLayout>
</file>

<file path=ppt/slideLayouts/slideLayout10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0905" indent="0">
              <a:buNone/>
              <a:defRPr sz="10415"/>
            </a:lvl2pPr>
            <a:lvl3pPr marL="3401810" indent="0">
              <a:buNone/>
              <a:defRPr sz="8999"/>
            </a:lvl3pPr>
            <a:lvl4pPr marL="5102711" indent="0">
              <a:buNone/>
              <a:defRPr sz="7499"/>
            </a:lvl4pPr>
            <a:lvl5pPr marL="6803620" indent="0">
              <a:buNone/>
              <a:defRPr sz="7499"/>
            </a:lvl5pPr>
            <a:lvl6pPr marL="8504518" indent="0">
              <a:buNone/>
              <a:defRPr sz="7499"/>
            </a:lvl6pPr>
            <a:lvl7pPr marL="10205436" indent="0">
              <a:buNone/>
              <a:defRPr sz="7499"/>
            </a:lvl7pPr>
            <a:lvl8pPr marL="11906331" indent="0">
              <a:buNone/>
              <a:defRPr sz="7499"/>
            </a:lvl8pPr>
            <a:lvl9pPr marL="1360723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0905" indent="0">
              <a:buNone/>
              <a:defRPr sz="4583"/>
            </a:lvl2pPr>
            <a:lvl3pPr marL="3401810" indent="0">
              <a:buNone/>
              <a:defRPr sz="3749"/>
            </a:lvl3pPr>
            <a:lvl4pPr marL="5102711" indent="0">
              <a:buNone/>
              <a:defRPr sz="3333"/>
            </a:lvl4pPr>
            <a:lvl5pPr marL="6803620" indent="0">
              <a:buNone/>
              <a:defRPr sz="3333"/>
            </a:lvl5pPr>
            <a:lvl6pPr marL="8504518" indent="0">
              <a:buNone/>
              <a:defRPr sz="3333"/>
            </a:lvl6pPr>
            <a:lvl7pPr marL="10205436" indent="0">
              <a:buNone/>
              <a:defRPr sz="3333"/>
            </a:lvl7pPr>
            <a:lvl8pPr marL="11906331" indent="0">
              <a:buNone/>
              <a:defRPr sz="3333"/>
            </a:lvl8pPr>
            <a:lvl9pPr marL="1360723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3453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dirty="0"/>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1132080773"/>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3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58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39" y="7533303"/>
            <a:ext cx="9476185" cy="24624823"/>
          </a:xfrm>
        </p:spPr>
        <p:txBody>
          <a:bodyPr/>
          <a:lstStyle>
            <a:lvl1pPr marL="0" indent="0">
              <a:buNone/>
              <a:defRPr sz="4833"/>
            </a:lvl1pPr>
            <a:lvl2pPr marL="1552758" indent="0">
              <a:buNone/>
              <a:defRPr sz="4166"/>
            </a:lvl2pPr>
            <a:lvl3pPr marL="3105506" indent="0">
              <a:buNone/>
              <a:defRPr sz="3333"/>
            </a:lvl3pPr>
            <a:lvl4pPr marL="4658259" indent="0">
              <a:buNone/>
              <a:defRPr sz="3166"/>
            </a:lvl4pPr>
            <a:lvl5pPr marL="6211013" indent="0">
              <a:buNone/>
              <a:defRPr sz="3166"/>
            </a:lvl5pPr>
            <a:lvl6pPr marL="7763768" indent="0">
              <a:buNone/>
              <a:defRPr sz="3166"/>
            </a:lvl6pPr>
            <a:lvl7pPr marL="9316520" indent="0">
              <a:buNone/>
              <a:defRPr sz="3166"/>
            </a:lvl7pPr>
            <a:lvl8pPr marL="10869276" indent="0">
              <a:buNone/>
              <a:defRPr sz="3166"/>
            </a:lvl8pPr>
            <a:lvl9pPr marL="1242202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930259"/>
      </p:ext>
    </p:extLst>
  </p:cSld>
  <p:clrMapOvr>
    <a:masterClrMapping/>
  </p:clrMapOvr>
  <p:transition/>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677532"/>
      </p:ext>
    </p:extLst>
  </p:cSld>
  <p:clrMapOvr>
    <a:masterClrMapping/>
  </p:clrMapOvr>
  <p:transition/>
</p:sldLayout>
</file>

<file path=ppt/slideLayouts/slideLayout11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64863"/>
      </p:ext>
    </p:extLst>
  </p:cSld>
  <p:clrMapOvr>
    <a:masterClrMapping/>
  </p:clrMapOvr>
  <p:transition/>
</p:sldLayout>
</file>

<file path=ppt/slideLayouts/slideLayout110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8000487"/>
            <a:ext cx="24483061" cy="7716611"/>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4320545" y="19599857"/>
            <a:ext cx="20162521" cy="9199933"/>
          </a:xfrm>
        </p:spPr>
        <p:txBody>
          <a:bodyPr/>
          <a:lstStyle>
            <a:lvl1pPr marL="0" indent="0" algn="ctr">
              <a:buNone/>
              <a:defRPr b="0">
                <a:solidFill>
                  <a:schemeClr val="tx1"/>
                </a:solidFill>
              </a:defRPr>
            </a:lvl1pPr>
            <a:lvl2pPr marL="1700174" indent="0" algn="ctr">
              <a:buNone/>
              <a:defRPr>
                <a:solidFill>
                  <a:schemeClr val="tx1">
                    <a:tint val="75000"/>
                  </a:schemeClr>
                </a:solidFill>
              </a:defRPr>
            </a:lvl2pPr>
            <a:lvl3pPr marL="3400350" indent="0" algn="ctr">
              <a:buNone/>
              <a:defRPr>
                <a:solidFill>
                  <a:schemeClr val="tx1">
                    <a:tint val="75000"/>
                  </a:schemeClr>
                </a:solidFill>
              </a:defRPr>
            </a:lvl3pPr>
            <a:lvl4pPr marL="5100532" indent="0" algn="ctr">
              <a:buNone/>
              <a:defRPr>
                <a:solidFill>
                  <a:schemeClr val="tx1">
                    <a:tint val="75000"/>
                  </a:schemeClr>
                </a:solidFill>
              </a:defRPr>
            </a:lvl4pPr>
            <a:lvl5pPr marL="6800706" indent="0" algn="ctr">
              <a:buNone/>
              <a:defRPr>
                <a:solidFill>
                  <a:schemeClr val="tx1">
                    <a:tint val="75000"/>
                  </a:schemeClr>
                </a:solidFill>
              </a:defRPr>
            </a:lvl5pPr>
            <a:lvl6pPr marL="8500880" indent="0" algn="ctr">
              <a:buNone/>
              <a:defRPr>
                <a:solidFill>
                  <a:schemeClr val="tx1">
                    <a:tint val="75000"/>
                  </a:schemeClr>
                </a:solidFill>
              </a:defRPr>
            </a:lvl6pPr>
            <a:lvl7pPr marL="10201049" indent="0" algn="ctr">
              <a:buNone/>
              <a:defRPr>
                <a:solidFill>
                  <a:schemeClr val="tx1">
                    <a:tint val="75000"/>
                  </a:schemeClr>
                </a:solidFill>
              </a:defRPr>
            </a:lvl7pPr>
            <a:lvl8pPr marL="11901227" indent="0" algn="ctr">
              <a:buNone/>
              <a:defRPr>
                <a:solidFill>
                  <a:schemeClr val="tx1">
                    <a:tint val="75000"/>
                  </a:schemeClr>
                </a:solidFill>
              </a:defRPr>
            </a:lvl8pPr>
            <a:lvl9pPr marL="13601405"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340047" tIns="170051" rIns="340047" bIns="170051"/>
          <a:lstStyle/>
          <a:p>
            <a:pPr defTabSz="3400350">
              <a:defRPr/>
            </a:pPr>
            <a:endParaRPr lang="en-US" sz="6916" kern="0">
              <a:solidFill>
                <a:sysClr val="windowText" lastClr="000000"/>
              </a:solidFill>
              <a:latin typeface="Calibri"/>
            </a:endParaRPr>
          </a:p>
        </p:txBody>
      </p:sp>
      <p:sp>
        <p:nvSpPr>
          <p:cNvPr id="12" name="Line 8"/>
          <p:cNvSpPr>
            <a:spLocks noChangeShapeType="1"/>
          </p:cNvSpPr>
          <p:nvPr userDrawn="1"/>
        </p:nvSpPr>
        <p:spPr bwMode="auto">
          <a:xfrm>
            <a:off x="1440185" y="17699871"/>
            <a:ext cx="25923241" cy="0"/>
          </a:xfrm>
          <a:prstGeom prst="line">
            <a:avLst/>
          </a:prstGeom>
          <a:noFill/>
          <a:ln w="19050">
            <a:solidFill>
              <a:srgbClr val="CC9900"/>
            </a:solidFill>
            <a:round/>
            <a:headEnd/>
            <a:tailEnd/>
          </a:ln>
          <a:effectLst/>
        </p:spPr>
        <p:txBody>
          <a:bodyPr lIns="340047" tIns="170051" rIns="340047" bIns="170051"/>
          <a:lstStyle/>
          <a:p>
            <a:pPr defTabSz="3400350">
              <a:defRPr/>
            </a:pPr>
            <a:endParaRPr lang="en-US" sz="6916" kern="0">
              <a:solidFill>
                <a:sysClr val="windowText" lastClr="000000"/>
              </a:solidFill>
              <a:latin typeface="Calibri"/>
            </a:endParaRPr>
          </a:p>
        </p:txBody>
      </p:sp>
    </p:spTree>
    <p:extLst>
      <p:ext uri="{BB962C8B-B14F-4D97-AF65-F5344CB8AC3E}">
        <p14:creationId xmlns:p14="http://schemas.microsoft.com/office/powerpoint/2010/main" val="2040199434"/>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6799954"/>
            <a:ext cx="25923241" cy="26399805"/>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21122643" y="33683500"/>
            <a:ext cx="6720840" cy="1916651"/>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1440185" y="5591623"/>
            <a:ext cx="25923241" cy="833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221257"/>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81"/>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29"/>
            <a:ext cx="24483061" cy="7874938"/>
          </a:xfrm>
        </p:spPr>
        <p:txBody>
          <a:bodyPr anchor="b"/>
          <a:lstStyle>
            <a:lvl1pPr marL="0" indent="0">
              <a:buNone/>
              <a:defRPr sz="7499">
                <a:solidFill>
                  <a:schemeClr val="tx1">
                    <a:tint val="75000"/>
                  </a:schemeClr>
                </a:solidFill>
              </a:defRPr>
            </a:lvl1pPr>
            <a:lvl2pPr marL="1700174" indent="0">
              <a:buNone/>
              <a:defRPr sz="6916">
                <a:solidFill>
                  <a:schemeClr val="tx1">
                    <a:tint val="75000"/>
                  </a:schemeClr>
                </a:solidFill>
              </a:defRPr>
            </a:lvl2pPr>
            <a:lvl3pPr marL="3400350" indent="0">
              <a:buNone/>
              <a:defRPr sz="6082">
                <a:solidFill>
                  <a:schemeClr val="tx1">
                    <a:tint val="75000"/>
                  </a:schemeClr>
                </a:solidFill>
              </a:defRPr>
            </a:lvl3pPr>
            <a:lvl4pPr marL="5100532" indent="0">
              <a:buNone/>
              <a:defRPr sz="5249">
                <a:solidFill>
                  <a:schemeClr val="tx1">
                    <a:tint val="75000"/>
                  </a:schemeClr>
                </a:solidFill>
              </a:defRPr>
            </a:lvl4pPr>
            <a:lvl5pPr marL="6800706" indent="0">
              <a:buNone/>
              <a:defRPr sz="5249">
                <a:solidFill>
                  <a:schemeClr val="tx1">
                    <a:tint val="75000"/>
                  </a:schemeClr>
                </a:solidFill>
              </a:defRPr>
            </a:lvl5pPr>
            <a:lvl6pPr marL="8500880" indent="0">
              <a:buNone/>
              <a:defRPr sz="5249">
                <a:solidFill>
                  <a:schemeClr val="tx1">
                    <a:tint val="75000"/>
                  </a:schemeClr>
                </a:solidFill>
              </a:defRPr>
            </a:lvl6pPr>
            <a:lvl7pPr marL="10201049" indent="0">
              <a:buNone/>
              <a:defRPr sz="5249">
                <a:solidFill>
                  <a:schemeClr val="tx1">
                    <a:tint val="75000"/>
                  </a:schemeClr>
                </a:solidFill>
              </a:defRPr>
            </a:lvl7pPr>
            <a:lvl8pPr marL="11901227" indent="0">
              <a:buNone/>
              <a:defRPr sz="5249">
                <a:solidFill>
                  <a:schemeClr val="tx1">
                    <a:tint val="75000"/>
                  </a:schemeClr>
                </a:solidFill>
              </a:defRPr>
            </a:lvl8pPr>
            <a:lvl9pPr marL="13601405"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2076425"/>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129"/>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129"/>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5998534"/>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0174" indent="0">
              <a:buNone/>
              <a:defRPr sz="7499" b="1"/>
            </a:lvl2pPr>
            <a:lvl3pPr marL="3400350" indent="0">
              <a:buNone/>
              <a:defRPr sz="6916" b="1"/>
            </a:lvl3pPr>
            <a:lvl4pPr marL="5100532" indent="0">
              <a:buNone/>
              <a:defRPr sz="6082" b="1"/>
            </a:lvl4pPr>
            <a:lvl5pPr marL="6800706" indent="0">
              <a:buNone/>
              <a:defRPr sz="6082" b="1"/>
            </a:lvl5pPr>
            <a:lvl6pPr marL="8500880" indent="0">
              <a:buNone/>
              <a:defRPr sz="6082" b="1"/>
            </a:lvl6pPr>
            <a:lvl7pPr marL="10201049" indent="0">
              <a:buNone/>
              <a:defRPr sz="6082" b="1"/>
            </a:lvl7pPr>
            <a:lvl8pPr marL="11901227" indent="0">
              <a:buNone/>
              <a:defRPr sz="6082" b="1"/>
            </a:lvl8pPr>
            <a:lvl9pPr marL="1360140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2" y="8058283"/>
            <a:ext cx="12731591" cy="3358307"/>
          </a:xfrm>
        </p:spPr>
        <p:txBody>
          <a:bodyPr anchor="b"/>
          <a:lstStyle>
            <a:lvl1pPr marL="0" indent="0">
              <a:buNone/>
              <a:defRPr sz="8999" b="1"/>
            </a:lvl1pPr>
            <a:lvl2pPr marL="1700174" indent="0">
              <a:buNone/>
              <a:defRPr sz="7499" b="1"/>
            </a:lvl2pPr>
            <a:lvl3pPr marL="3400350" indent="0">
              <a:buNone/>
              <a:defRPr sz="6916" b="1"/>
            </a:lvl3pPr>
            <a:lvl4pPr marL="5100532" indent="0">
              <a:buNone/>
              <a:defRPr sz="6082" b="1"/>
            </a:lvl4pPr>
            <a:lvl5pPr marL="6800706" indent="0">
              <a:buNone/>
              <a:defRPr sz="6082" b="1"/>
            </a:lvl5pPr>
            <a:lvl6pPr marL="8500880" indent="0">
              <a:buNone/>
              <a:defRPr sz="6082" b="1"/>
            </a:lvl6pPr>
            <a:lvl7pPr marL="10201049" indent="0">
              <a:buNone/>
              <a:defRPr sz="6082" b="1"/>
            </a:lvl7pPr>
            <a:lvl8pPr marL="11901227" indent="0">
              <a:buNone/>
              <a:defRPr sz="6082" b="1"/>
            </a:lvl8pPr>
            <a:lvl9pPr marL="1360140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5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3049172"/>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63336858"/>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593906"/>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3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1" y="7533307"/>
            <a:ext cx="9476185" cy="24624823"/>
          </a:xfrm>
        </p:spPr>
        <p:txBody>
          <a:bodyPr/>
          <a:lstStyle>
            <a:lvl1pPr marL="0" indent="0">
              <a:buNone/>
              <a:defRPr sz="5249"/>
            </a:lvl1pPr>
            <a:lvl2pPr marL="1700174" indent="0">
              <a:buNone/>
              <a:defRPr sz="4583"/>
            </a:lvl2pPr>
            <a:lvl3pPr marL="3400350" indent="0">
              <a:buNone/>
              <a:defRPr sz="3749"/>
            </a:lvl3pPr>
            <a:lvl4pPr marL="5100532" indent="0">
              <a:buNone/>
              <a:defRPr sz="3333"/>
            </a:lvl4pPr>
            <a:lvl5pPr marL="6800706" indent="0">
              <a:buNone/>
              <a:defRPr sz="3333"/>
            </a:lvl5pPr>
            <a:lvl6pPr marL="8500880" indent="0">
              <a:buNone/>
              <a:defRPr sz="3333"/>
            </a:lvl6pPr>
            <a:lvl7pPr marL="10201049" indent="0">
              <a:buNone/>
              <a:defRPr sz="3333"/>
            </a:lvl7pPr>
            <a:lvl8pPr marL="11901227" indent="0">
              <a:buNone/>
              <a:defRPr sz="3333"/>
            </a:lvl8pPr>
            <a:lvl9pPr marL="13601405"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21183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2758" indent="0">
              <a:buNone/>
              <a:defRPr sz="9415"/>
            </a:lvl2pPr>
            <a:lvl3pPr marL="3105506" indent="0">
              <a:buNone/>
              <a:defRPr sz="8332"/>
            </a:lvl3pPr>
            <a:lvl4pPr marL="4658259" indent="0">
              <a:buNone/>
              <a:defRPr sz="6916"/>
            </a:lvl4pPr>
            <a:lvl5pPr marL="6211013" indent="0">
              <a:buNone/>
              <a:defRPr sz="6916"/>
            </a:lvl5pPr>
            <a:lvl6pPr marL="7763768" indent="0">
              <a:buNone/>
              <a:defRPr sz="6916"/>
            </a:lvl6pPr>
            <a:lvl7pPr marL="9316520" indent="0">
              <a:buNone/>
              <a:defRPr sz="6916"/>
            </a:lvl7pPr>
            <a:lvl8pPr marL="10869276" indent="0">
              <a:buNone/>
              <a:defRPr sz="6916"/>
            </a:lvl8pPr>
            <a:lvl9pPr marL="1242202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2758" indent="0">
              <a:buNone/>
              <a:defRPr sz="4166"/>
            </a:lvl2pPr>
            <a:lvl3pPr marL="3105506" indent="0">
              <a:buNone/>
              <a:defRPr sz="3333"/>
            </a:lvl3pPr>
            <a:lvl4pPr marL="4658259" indent="0">
              <a:buNone/>
              <a:defRPr sz="3166"/>
            </a:lvl4pPr>
            <a:lvl5pPr marL="6211013" indent="0">
              <a:buNone/>
              <a:defRPr sz="3166"/>
            </a:lvl5pPr>
            <a:lvl6pPr marL="7763768" indent="0">
              <a:buNone/>
              <a:defRPr sz="3166"/>
            </a:lvl6pPr>
            <a:lvl7pPr marL="9316520" indent="0">
              <a:buNone/>
              <a:defRPr sz="3166"/>
            </a:lvl7pPr>
            <a:lvl8pPr marL="10869276" indent="0">
              <a:buNone/>
              <a:defRPr sz="3166"/>
            </a:lvl8pPr>
            <a:lvl9pPr marL="1242202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696629"/>
      </p:ext>
    </p:extLst>
  </p:cSld>
  <p:clrMapOvr>
    <a:masterClrMapping/>
  </p:clrMapOvr>
  <p:transition/>
</p:sldLayout>
</file>

<file path=ppt/slideLayouts/slideLayout11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0174" indent="0">
              <a:buNone/>
              <a:defRPr sz="10415"/>
            </a:lvl2pPr>
            <a:lvl3pPr marL="3400350" indent="0">
              <a:buNone/>
              <a:defRPr sz="8999"/>
            </a:lvl3pPr>
            <a:lvl4pPr marL="5100532" indent="0">
              <a:buNone/>
              <a:defRPr sz="7499"/>
            </a:lvl4pPr>
            <a:lvl5pPr marL="6800706" indent="0">
              <a:buNone/>
              <a:defRPr sz="7499"/>
            </a:lvl5pPr>
            <a:lvl6pPr marL="8500880" indent="0">
              <a:buNone/>
              <a:defRPr sz="7499"/>
            </a:lvl6pPr>
            <a:lvl7pPr marL="10201049" indent="0">
              <a:buNone/>
              <a:defRPr sz="7499"/>
            </a:lvl7pPr>
            <a:lvl8pPr marL="11901227" indent="0">
              <a:buNone/>
              <a:defRPr sz="7499"/>
            </a:lvl8pPr>
            <a:lvl9pPr marL="13601405" indent="0">
              <a:buNone/>
              <a:defRPr sz="7499"/>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0174" indent="0">
              <a:buNone/>
              <a:defRPr sz="4583"/>
            </a:lvl2pPr>
            <a:lvl3pPr marL="3400350" indent="0">
              <a:buNone/>
              <a:defRPr sz="3749"/>
            </a:lvl3pPr>
            <a:lvl4pPr marL="5100532" indent="0">
              <a:buNone/>
              <a:defRPr sz="3333"/>
            </a:lvl4pPr>
            <a:lvl5pPr marL="6800706" indent="0">
              <a:buNone/>
              <a:defRPr sz="3333"/>
            </a:lvl5pPr>
            <a:lvl6pPr marL="8500880" indent="0">
              <a:buNone/>
              <a:defRPr sz="3333"/>
            </a:lvl6pPr>
            <a:lvl7pPr marL="10201049" indent="0">
              <a:buNone/>
              <a:defRPr sz="3333"/>
            </a:lvl7pPr>
            <a:lvl8pPr marL="11901227" indent="0">
              <a:buNone/>
              <a:defRPr sz="3333"/>
            </a:lvl8pPr>
            <a:lvl9pPr marL="13601405"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70354977"/>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10121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068"/>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068"/>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0526755"/>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008" tIns="170032" rIns="340008" bIns="17003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008" tIns="170032" rIns="340008" bIns="17003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008" tIns="170032" rIns="340008" bIns="17003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8063" tIns="204065" rIns="408063" bIns="20406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245605"/>
      </p:ext>
    </p:extLst>
  </p:cSld>
  <p:clrMapOvr>
    <a:masterClrMapping/>
  </p:clrMapOvr>
  <p:transition/>
</p:sldLayout>
</file>

<file path=ppt/slideLayouts/slideLayout11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563812"/>
      </p:ext>
    </p:extLst>
  </p:cSld>
  <p:clrMapOvr>
    <a:masterClrMapping/>
  </p:clrMapOvr>
  <p:transition/>
</p:sldLayout>
</file>

<file path=ppt/slideLayouts/slideLayout11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6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88"/>
            <a:ext cx="24483061" cy="7874938"/>
          </a:xfrm>
        </p:spPr>
        <p:txBody>
          <a:bodyPr anchor="b"/>
          <a:lstStyle>
            <a:lvl1pPr marL="0" indent="0">
              <a:buNone/>
              <a:defRPr sz="7499"/>
            </a:lvl1pPr>
            <a:lvl2pPr marL="1699968" indent="0">
              <a:buNone/>
              <a:defRPr sz="6916"/>
            </a:lvl2pPr>
            <a:lvl3pPr marL="3399942" indent="0">
              <a:buNone/>
              <a:defRPr sz="6082"/>
            </a:lvl3pPr>
            <a:lvl4pPr marL="5099905" indent="0">
              <a:buNone/>
              <a:defRPr sz="5249"/>
            </a:lvl4pPr>
            <a:lvl5pPr marL="6799879" indent="0">
              <a:buNone/>
              <a:defRPr sz="5249"/>
            </a:lvl5pPr>
            <a:lvl6pPr marL="8499842" indent="0">
              <a:buNone/>
              <a:defRPr sz="5249"/>
            </a:lvl6pPr>
            <a:lvl7pPr marL="10199824" indent="0">
              <a:buNone/>
              <a:defRPr sz="5249"/>
            </a:lvl7pPr>
            <a:lvl8pPr marL="11899783" indent="0">
              <a:buNone/>
              <a:defRPr sz="5249"/>
            </a:lvl8pPr>
            <a:lvl9pPr marL="1359975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69548"/>
      </p:ext>
    </p:extLst>
  </p:cSld>
  <p:clrMapOvr>
    <a:masterClrMapping/>
  </p:clrMapOvr>
  <p:transition/>
</p:sldLayout>
</file>

<file path=ppt/slideLayouts/slideLayout11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69238"/>
      </p:ext>
    </p:extLst>
  </p:cSld>
  <p:clrMapOvr>
    <a:masterClrMapping/>
  </p:clrMapOvr>
  <p:transition/>
</p:sldLayout>
</file>

<file path=ppt/slideLayouts/slideLayout11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9968" indent="0">
              <a:buNone/>
              <a:defRPr sz="7499" b="1"/>
            </a:lvl2pPr>
            <a:lvl3pPr marL="3399942" indent="0">
              <a:buNone/>
              <a:defRPr sz="6916" b="1"/>
            </a:lvl3pPr>
            <a:lvl4pPr marL="5099905" indent="0">
              <a:buNone/>
              <a:defRPr sz="6082" b="1"/>
            </a:lvl4pPr>
            <a:lvl5pPr marL="6799879" indent="0">
              <a:buNone/>
              <a:defRPr sz="6082" b="1"/>
            </a:lvl5pPr>
            <a:lvl6pPr marL="8499842" indent="0">
              <a:buNone/>
              <a:defRPr sz="6082" b="1"/>
            </a:lvl6pPr>
            <a:lvl7pPr marL="10199824" indent="0">
              <a:buNone/>
              <a:defRPr sz="6082" b="1"/>
            </a:lvl7pPr>
            <a:lvl8pPr marL="11899783" indent="0">
              <a:buNone/>
              <a:defRPr sz="6082" b="1"/>
            </a:lvl8pPr>
            <a:lvl9pPr marL="1359975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4" y="8058283"/>
            <a:ext cx="12731591" cy="3358307"/>
          </a:xfrm>
        </p:spPr>
        <p:txBody>
          <a:bodyPr anchor="b"/>
          <a:lstStyle>
            <a:lvl1pPr marL="0" indent="0">
              <a:buNone/>
              <a:defRPr sz="8999" b="1"/>
            </a:lvl1pPr>
            <a:lvl2pPr marL="1699968" indent="0">
              <a:buNone/>
              <a:defRPr sz="7499" b="1"/>
            </a:lvl2pPr>
            <a:lvl3pPr marL="3399942" indent="0">
              <a:buNone/>
              <a:defRPr sz="6916" b="1"/>
            </a:lvl3pPr>
            <a:lvl4pPr marL="5099905" indent="0">
              <a:buNone/>
              <a:defRPr sz="6082" b="1"/>
            </a:lvl4pPr>
            <a:lvl5pPr marL="6799879" indent="0">
              <a:buNone/>
              <a:defRPr sz="6082" b="1"/>
            </a:lvl5pPr>
            <a:lvl6pPr marL="8499842" indent="0">
              <a:buNone/>
              <a:defRPr sz="6082" b="1"/>
            </a:lvl6pPr>
            <a:lvl7pPr marL="10199824" indent="0">
              <a:buNone/>
              <a:defRPr sz="6082" b="1"/>
            </a:lvl7pPr>
            <a:lvl8pPr marL="11899783" indent="0">
              <a:buNone/>
              <a:defRPr sz="6082" b="1"/>
            </a:lvl8pPr>
            <a:lvl9pPr marL="1359975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5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436374"/>
      </p:ext>
    </p:extLst>
  </p:cSld>
  <p:clrMapOvr>
    <a:masterClrMapping/>
  </p:clrMapOvr>
  <p:transition/>
</p:sldLayout>
</file>

<file path=ppt/slideLayouts/slideLayout11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398749"/>
      </p:ext>
    </p:extLst>
  </p:cSld>
  <p:clrMapOvr>
    <a:masterClrMapping/>
  </p:clrMapOvr>
  <p:transition/>
</p:sldLayout>
</file>

<file path=ppt/slideLayouts/slideLayout11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98292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212280"/>
      </p:ext>
    </p:extLst>
  </p:cSld>
  <p:clrMapOvr>
    <a:masterClrMapping/>
  </p:clrMapOvr>
  <p:transition/>
</p:sldLayout>
</file>

<file path=ppt/slideLayouts/slideLayout11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2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4" y="7533307"/>
            <a:ext cx="9476185" cy="24624823"/>
          </a:xfrm>
        </p:spPr>
        <p:txBody>
          <a:bodyPr/>
          <a:lstStyle>
            <a:lvl1pPr marL="0" indent="0">
              <a:buNone/>
              <a:defRPr sz="5249"/>
            </a:lvl1pPr>
            <a:lvl2pPr marL="1699968" indent="0">
              <a:buNone/>
              <a:defRPr sz="4583"/>
            </a:lvl2pPr>
            <a:lvl3pPr marL="3399942" indent="0">
              <a:buNone/>
              <a:defRPr sz="3749"/>
            </a:lvl3pPr>
            <a:lvl4pPr marL="5099905" indent="0">
              <a:buNone/>
              <a:defRPr sz="3333"/>
            </a:lvl4pPr>
            <a:lvl5pPr marL="6799879" indent="0">
              <a:buNone/>
              <a:defRPr sz="3333"/>
            </a:lvl5pPr>
            <a:lvl6pPr marL="8499842" indent="0">
              <a:buNone/>
              <a:defRPr sz="3333"/>
            </a:lvl6pPr>
            <a:lvl7pPr marL="10199824" indent="0">
              <a:buNone/>
              <a:defRPr sz="3333"/>
            </a:lvl7pPr>
            <a:lvl8pPr marL="11899783" indent="0">
              <a:buNone/>
              <a:defRPr sz="3333"/>
            </a:lvl8pPr>
            <a:lvl9pPr marL="1359975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9218876"/>
      </p:ext>
    </p:extLst>
  </p:cSld>
  <p:clrMapOvr>
    <a:masterClrMapping/>
  </p:clrMapOvr>
  <p:transition/>
</p:sldLayout>
</file>

<file path=ppt/slideLayouts/slideLayout11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9968" indent="0">
              <a:buNone/>
              <a:defRPr sz="10415"/>
            </a:lvl2pPr>
            <a:lvl3pPr marL="3399942" indent="0">
              <a:buNone/>
              <a:defRPr sz="8999"/>
            </a:lvl3pPr>
            <a:lvl4pPr marL="5099905" indent="0">
              <a:buNone/>
              <a:defRPr sz="7499"/>
            </a:lvl4pPr>
            <a:lvl5pPr marL="6799879" indent="0">
              <a:buNone/>
              <a:defRPr sz="7499"/>
            </a:lvl5pPr>
            <a:lvl6pPr marL="8499842" indent="0">
              <a:buNone/>
              <a:defRPr sz="7499"/>
            </a:lvl6pPr>
            <a:lvl7pPr marL="10199824" indent="0">
              <a:buNone/>
              <a:defRPr sz="7499"/>
            </a:lvl7pPr>
            <a:lvl8pPr marL="11899783" indent="0">
              <a:buNone/>
              <a:defRPr sz="7499"/>
            </a:lvl8pPr>
            <a:lvl9pPr marL="1359975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9968" indent="0">
              <a:buNone/>
              <a:defRPr sz="4583"/>
            </a:lvl2pPr>
            <a:lvl3pPr marL="3399942" indent="0">
              <a:buNone/>
              <a:defRPr sz="3749"/>
            </a:lvl3pPr>
            <a:lvl4pPr marL="5099905" indent="0">
              <a:buNone/>
              <a:defRPr sz="3333"/>
            </a:lvl4pPr>
            <a:lvl5pPr marL="6799879" indent="0">
              <a:buNone/>
              <a:defRPr sz="3333"/>
            </a:lvl5pPr>
            <a:lvl6pPr marL="8499842" indent="0">
              <a:buNone/>
              <a:defRPr sz="3333"/>
            </a:lvl6pPr>
            <a:lvl7pPr marL="10199824" indent="0">
              <a:buNone/>
              <a:defRPr sz="3333"/>
            </a:lvl7pPr>
            <a:lvl8pPr marL="11899783" indent="0">
              <a:buNone/>
              <a:defRPr sz="3333"/>
            </a:lvl8pPr>
            <a:lvl9pPr marL="1359975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768738"/>
      </p:ext>
    </p:extLst>
  </p:cSld>
  <p:clrMapOvr>
    <a:masterClrMapping/>
  </p:clrMapOvr>
  <p:transition/>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477606"/>
      </p:ext>
    </p:extLst>
  </p:cSld>
  <p:clrMapOvr>
    <a:masterClrMapping/>
  </p:clrMapOvr>
  <p:transition/>
</p:sldLayout>
</file>

<file path=ppt/slideLayouts/slideLayout1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811028"/>
      </p:ext>
    </p:extLst>
  </p:cSld>
  <p:clrMapOvr>
    <a:masterClrMapping/>
  </p:clrMapOvr>
  <p:transition/>
</p:sldLayout>
</file>

<file path=ppt/slideLayouts/slideLayout11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916" tIns="169986" rIns="339916" bIns="16998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916" tIns="169986" rIns="339916" bIns="16998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916" tIns="169986" rIns="339916" bIns="16998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953" tIns="204010" rIns="407953" bIns="20401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8270891"/>
      </p:ext>
    </p:extLst>
  </p:cSld>
  <p:clrMapOvr>
    <a:masterClrMapping/>
  </p:clrMapOvr>
  <p:transition/>
</p:sldLayout>
</file>

<file path=ppt/slideLayouts/slideLayout11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080138"/>
      </p:ext>
    </p:extLst>
  </p:cSld>
  <p:clrMapOvr>
    <a:masterClrMapping/>
  </p:clrMapOvr>
  <p:transition/>
</p:sldLayout>
</file>

<file path=ppt/slideLayouts/slideLayout11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81"/>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91"/>
            <a:ext cx="24483061" cy="7874938"/>
          </a:xfrm>
        </p:spPr>
        <p:txBody>
          <a:bodyPr anchor="b"/>
          <a:lstStyle>
            <a:lvl1pPr marL="0" indent="0">
              <a:buNone/>
              <a:defRPr sz="7499"/>
            </a:lvl1pPr>
            <a:lvl2pPr marL="1699499" indent="0">
              <a:buNone/>
              <a:defRPr sz="6916"/>
            </a:lvl2pPr>
            <a:lvl3pPr marL="3399004" indent="0">
              <a:buNone/>
              <a:defRPr sz="6082"/>
            </a:lvl3pPr>
            <a:lvl4pPr marL="5098503" indent="0">
              <a:buNone/>
              <a:defRPr sz="5249"/>
            </a:lvl4pPr>
            <a:lvl5pPr marL="6798006" indent="0">
              <a:buNone/>
              <a:defRPr sz="5249"/>
            </a:lvl5pPr>
            <a:lvl6pPr marL="8497505" indent="0">
              <a:buNone/>
              <a:defRPr sz="5249"/>
            </a:lvl6pPr>
            <a:lvl7pPr marL="10197018" indent="0">
              <a:buNone/>
              <a:defRPr sz="5249"/>
            </a:lvl7pPr>
            <a:lvl8pPr marL="11896511" indent="0">
              <a:buNone/>
              <a:defRPr sz="5249"/>
            </a:lvl8pPr>
            <a:lvl9pPr marL="1359601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98850"/>
      </p:ext>
    </p:extLst>
  </p:cSld>
  <p:clrMapOvr>
    <a:masterClrMapping/>
  </p:clrMapOvr>
  <p:transition/>
</p:sldLayout>
</file>

<file path=ppt/slideLayouts/slideLayout11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0584057"/>
      </p:ext>
    </p:extLst>
  </p:cSld>
  <p:clrMapOvr>
    <a:masterClrMapping/>
  </p:clrMapOvr>
  <p:transition/>
</p:sldLayout>
</file>

<file path=ppt/slideLayouts/slideLayout11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9499" indent="0">
              <a:buNone/>
              <a:defRPr sz="7499" b="1"/>
            </a:lvl2pPr>
            <a:lvl3pPr marL="3399004" indent="0">
              <a:buNone/>
              <a:defRPr sz="6916" b="1"/>
            </a:lvl3pPr>
            <a:lvl4pPr marL="5098503" indent="0">
              <a:buNone/>
              <a:defRPr sz="6082" b="1"/>
            </a:lvl4pPr>
            <a:lvl5pPr marL="6798006" indent="0">
              <a:buNone/>
              <a:defRPr sz="6082" b="1"/>
            </a:lvl5pPr>
            <a:lvl6pPr marL="8497505" indent="0">
              <a:buNone/>
              <a:defRPr sz="6082" b="1"/>
            </a:lvl6pPr>
            <a:lvl7pPr marL="10197018" indent="0">
              <a:buNone/>
              <a:defRPr sz="6082" b="1"/>
            </a:lvl7pPr>
            <a:lvl8pPr marL="11896511" indent="0">
              <a:buNone/>
              <a:defRPr sz="6082" b="1"/>
            </a:lvl8pPr>
            <a:lvl9pPr marL="1359601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8" y="8058283"/>
            <a:ext cx="12731591" cy="3358307"/>
          </a:xfrm>
        </p:spPr>
        <p:txBody>
          <a:bodyPr anchor="b"/>
          <a:lstStyle>
            <a:lvl1pPr marL="0" indent="0">
              <a:buNone/>
              <a:defRPr sz="8999" b="1"/>
            </a:lvl1pPr>
            <a:lvl2pPr marL="1699499" indent="0">
              <a:buNone/>
              <a:defRPr sz="7499" b="1"/>
            </a:lvl2pPr>
            <a:lvl3pPr marL="3399004" indent="0">
              <a:buNone/>
              <a:defRPr sz="6916" b="1"/>
            </a:lvl3pPr>
            <a:lvl4pPr marL="5098503" indent="0">
              <a:buNone/>
              <a:defRPr sz="6082" b="1"/>
            </a:lvl4pPr>
            <a:lvl5pPr marL="6798006" indent="0">
              <a:buNone/>
              <a:defRPr sz="6082" b="1"/>
            </a:lvl5pPr>
            <a:lvl6pPr marL="8497505" indent="0">
              <a:buNone/>
              <a:defRPr sz="6082" b="1"/>
            </a:lvl6pPr>
            <a:lvl7pPr marL="10197018" indent="0">
              <a:buNone/>
              <a:defRPr sz="6082" b="1"/>
            </a:lvl7pPr>
            <a:lvl8pPr marL="11896511" indent="0">
              <a:buNone/>
              <a:defRPr sz="6082" b="1"/>
            </a:lvl8pPr>
            <a:lvl9pPr marL="1359601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5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285896"/>
      </p:ext>
    </p:extLst>
  </p:cSld>
  <p:clrMapOvr>
    <a:masterClrMapping/>
  </p:clrMapOvr>
  <p:transition/>
</p:sldLayout>
</file>

<file path=ppt/slideLayouts/slideLayout11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35412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8638026"/>
      </p:ext>
    </p:extLst>
  </p:cSld>
  <p:clrMapOvr>
    <a:masterClrMapping/>
  </p:clrMapOvr>
  <p:transition/>
</p:sldLayout>
</file>

<file path=ppt/slideLayouts/slideLayout1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942325"/>
      </p:ext>
    </p:extLst>
  </p:cSld>
  <p:clrMapOvr>
    <a:masterClrMapping/>
  </p:clrMapOvr>
  <p:transition/>
</p:sldLayout>
</file>

<file path=ppt/slideLayouts/slideLayout11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4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6" y="7533307"/>
            <a:ext cx="9476185" cy="24624823"/>
          </a:xfrm>
        </p:spPr>
        <p:txBody>
          <a:bodyPr/>
          <a:lstStyle>
            <a:lvl1pPr marL="0" indent="0">
              <a:buNone/>
              <a:defRPr sz="5249"/>
            </a:lvl1pPr>
            <a:lvl2pPr marL="1699499" indent="0">
              <a:buNone/>
              <a:defRPr sz="4583"/>
            </a:lvl2pPr>
            <a:lvl3pPr marL="3399004" indent="0">
              <a:buNone/>
              <a:defRPr sz="3749"/>
            </a:lvl3pPr>
            <a:lvl4pPr marL="5098503" indent="0">
              <a:buNone/>
              <a:defRPr sz="3333"/>
            </a:lvl4pPr>
            <a:lvl5pPr marL="6798006" indent="0">
              <a:buNone/>
              <a:defRPr sz="3333"/>
            </a:lvl5pPr>
            <a:lvl6pPr marL="8497505" indent="0">
              <a:buNone/>
              <a:defRPr sz="3333"/>
            </a:lvl6pPr>
            <a:lvl7pPr marL="10197018" indent="0">
              <a:buNone/>
              <a:defRPr sz="3333"/>
            </a:lvl7pPr>
            <a:lvl8pPr marL="11896511" indent="0">
              <a:buNone/>
              <a:defRPr sz="3333"/>
            </a:lvl8pPr>
            <a:lvl9pPr marL="1359601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059811"/>
      </p:ext>
    </p:extLst>
  </p:cSld>
  <p:clrMapOvr>
    <a:masterClrMapping/>
  </p:clrMapOvr>
  <p:transition/>
</p:sldLayout>
</file>

<file path=ppt/slideLayouts/slideLayout11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9499" indent="0">
              <a:buNone/>
              <a:defRPr sz="10415"/>
            </a:lvl2pPr>
            <a:lvl3pPr marL="3399004" indent="0">
              <a:buNone/>
              <a:defRPr sz="8999"/>
            </a:lvl3pPr>
            <a:lvl4pPr marL="5098503" indent="0">
              <a:buNone/>
              <a:defRPr sz="7499"/>
            </a:lvl4pPr>
            <a:lvl5pPr marL="6798006" indent="0">
              <a:buNone/>
              <a:defRPr sz="7499"/>
            </a:lvl5pPr>
            <a:lvl6pPr marL="8497505" indent="0">
              <a:buNone/>
              <a:defRPr sz="7499"/>
            </a:lvl6pPr>
            <a:lvl7pPr marL="10197018" indent="0">
              <a:buNone/>
              <a:defRPr sz="7499"/>
            </a:lvl7pPr>
            <a:lvl8pPr marL="11896511" indent="0">
              <a:buNone/>
              <a:defRPr sz="7499"/>
            </a:lvl8pPr>
            <a:lvl9pPr marL="1359601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9499" indent="0">
              <a:buNone/>
              <a:defRPr sz="4583"/>
            </a:lvl2pPr>
            <a:lvl3pPr marL="3399004" indent="0">
              <a:buNone/>
              <a:defRPr sz="3749"/>
            </a:lvl3pPr>
            <a:lvl4pPr marL="5098503" indent="0">
              <a:buNone/>
              <a:defRPr sz="3333"/>
            </a:lvl4pPr>
            <a:lvl5pPr marL="6798006" indent="0">
              <a:buNone/>
              <a:defRPr sz="3333"/>
            </a:lvl5pPr>
            <a:lvl6pPr marL="8497505" indent="0">
              <a:buNone/>
              <a:defRPr sz="3333"/>
            </a:lvl6pPr>
            <a:lvl7pPr marL="10197018" indent="0">
              <a:buNone/>
              <a:defRPr sz="3333"/>
            </a:lvl7pPr>
            <a:lvl8pPr marL="11896511" indent="0">
              <a:buNone/>
              <a:defRPr sz="3333"/>
            </a:lvl8pPr>
            <a:lvl9pPr marL="1359601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942033"/>
      </p:ext>
    </p:extLst>
  </p:cSld>
  <p:clrMapOvr>
    <a:masterClrMapping/>
  </p:clrMapOvr>
  <p:transition/>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340810"/>
      </p:ext>
    </p:extLst>
  </p:cSld>
  <p:clrMapOvr>
    <a:masterClrMapping/>
  </p:clrMapOvr>
  <p:transition/>
</p:sldLayout>
</file>

<file path=ppt/slideLayouts/slideLayout11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20326"/>
      </p:ext>
    </p:extLst>
  </p:cSld>
  <p:clrMapOvr>
    <a:masterClrMapping/>
  </p:clrMapOvr>
  <p:transition/>
</p:sldLayout>
</file>

<file path=ppt/slideLayouts/slideLayout11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822" tIns="169943" rIns="339822" bIns="169943"/>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822" tIns="169943" rIns="339822" bIns="169943"/>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822" tIns="169943" rIns="339822" bIns="169943"/>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840" tIns="203958" rIns="407840" bIns="20395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86609"/>
      </p:ext>
    </p:extLst>
  </p:cSld>
  <p:clrMapOvr>
    <a:masterClrMapping/>
  </p:clrMapOvr>
  <p:transition/>
</p:sldLayout>
</file>

<file path=ppt/slideLayouts/slideLayout11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0733851"/>
      </p:ext>
    </p:extLst>
  </p:cSld>
  <p:clrMapOvr>
    <a:masterClrMapping/>
  </p:clrMapOvr>
  <p:transition/>
</p:sldLayout>
</file>

<file path=ppt/slideLayouts/slideLayout11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9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98"/>
            <a:ext cx="24483061" cy="7874938"/>
          </a:xfrm>
        </p:spPr>
        <p:txBody>
          <a:bodyPr anchor="b"/>
          <a:lstStyle>
            <a:lvl1pPr marL="0" indent="0">
              <a:buNone/>
              <a:defRPr sz="7499"/>
            </a:lvl1pPr>
            <a:lvl2pPr marL="1699031" indent="0">
              <a:buNone/>
              <a:defRPr sz="6916"/>
            </a:lvl2pPr>
            <a:lvl3pPr marL="3398073" indent="0">
              <a:buNone/>
              <a:defRPr sz="6082"/>
            </a:lvl3pPr>
            <a:lvl4pPr marL="5097103" indent="0">
              <a:buNone/>
              <a:defRPr sz="5249"/>
            </a:lvl4pPr>
            <a:lvl5pPr marL="6796136" indent="0">
              <a:buNone/>
              <a:defRPr sz="5249"/>
            </a:lvl5pPr>
            <a:lvl6pPr marL="8495170" indent="0">
              <a:buNone/>
              <a:defRPr sz="5249"/>
            </a:lvl6pPr>
            <a:lvl7pPr marL="10194214" indent="0">
              <a:buNone/>
              <a:defRPr sz="5249"/>
            </a:lvl7pPr>
            <a:lvl8pPr marL="11893238" indent="0">
              <a:buNone/>
              <a:defRPr sz="5249"/>
            </a:lvl8pPr>
            <a:lvl9pPr marL="1359227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698925"/>
      </p:ext>
    </p:extLst>
  </p:cSld>
  <p:clrMapOvr>
    <a:masterClrMapping/>
  </p:clrMapOvr>
  <p:transition/>
</p:sldLayout>
</file>

<file path=ppt/slideLayouts/slideLayout11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644769"/>
      </p:ext>
    </p:extLst>
  </p:cSld>
  <p:clrMapOvr>
    <a:masterClrMapping/>
  </p:clrMapOvr>
  <p:transition/>
</p:sldLayout>
</file>

<file path=ppt/slideLayouts/slideLayout11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9031" indent="0">
              <a:buNone/>
              <a:defRPr sz="7499" b="1"/>
            </a:lvl2pPr>
            <a:lvl3pPr marL="3398073" indent="0">
              <a:buNone/>
              <a:defRPr sz="6916" b="1"/>
            </a:lvl3pPr>
            <a:lvl4pPr marL="5097103" indent="0">
              <a:buNone/>
              <a:defRPr sz="6082" b="1"/>
            </a:lvl4pPr>
            <a:lvl5pPr marL="6796136" indent="0">
              <a:buNone/>
              <a:defRPr sz="6082" b="1"/>
            </a:lvl5pPr>
            <a:lvl6pPr marL="8495170" indent="0">
              <a:buNone/>
              <a:defRPr sz="6082" b="1"/>
            </a:lvl6pPr>
            <a:lvl7pPr marL="10194214" indent="0">
              <a:buNone/>
              <a:defRPr sz="6082" b="1"/>
            </a:lvl7pPr>
            <a:lvl8pPr marL="11893238" indent="0">
              <a:buNone/>
              <a:defRPr sz="6082" b="1"/>
            </a:lvl8pPr>
            <a:lvl9pPr marL="1359227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66" y="8058283"/>
            <a:ext cx="12731591" cy="3358307"/>
          </a:xfrm>
        </p:spPr>
        <p:txBody>
          <a:bodyPr anchor="b"/>
          <a:lstStyle>
            <a:lvl1pPr marL="0" indent="0">
              <a:buNone/>
              <a:defRPr sz="8999" b="1"/>
            </a:lvl1pPr>
            <a:lvl2pPr marL="1699031" indent="0">
              <a:buNone/>
              <a:defRPr sz="7499" b="1"/>
            </a:lvl2pPr>
            <a:lvl3pPr marL="3398073" indent="0">
              <a:buNone/>
              <a:defRPr sz="6916" b="1"/>
            </a:lvl3pPr>
            <a:lvl4pPr marL="5097103" indent="0">
              <a:buNone/>
              <a:defRPr sz="6082" b="1"/>
            </a:lvl4pPr>
            <a:lvl5pPr marL="6796136" indent="0">
              <a:buNone/>
              <a:defRPr sz="6082" b="1"/>
            </a:lvl5pPr>
            <a:lvl6pPr marL="8495170" indent="0">
              <a:buNone/>
              <a:defRPr sz="6082" b="1"/>
            </a:lvl6pPr>
            <a:lvl7pPr marL="10194214" indent="0">
              <a:buNone/>
              <a:defRPr sz="6082" b="1"/>
            </a:lvl7pPr>
            <a:lvl8pPr marL="11893238" indent="0">
              <a:buNone/>
              <a:defRPr sz="6082" b="1"/>
            </a:lvl8pPr>
            <a:lvl9pPr marL="1359227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6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419856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499" tIns="155234" rIns="310499" bIns="15523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499" tIns="155234" rIns="310499" bIns="15523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499" tIns="155234" rIns="310499" bIns="15523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648" tIns="186305" rIns="372648" bIns="18630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xfrm>
            <a:off x="20642580" y="32774768"/>
            <a:ext cx="6720840" cy="2399983"/>
          </a:xfrm>
          <a:prstGeom prst="rect">
            <a:avLst/>
          </a:prstGeom>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204632"/>
      </p:ext>
    </p:extLst>
  </p:cSld>
  <p:clrMapOvr>
    <a:masterClrMapping/>
  </p:clrMapOvr>
  <p:transition/>
</p:sldLayout>
</file>

<file path=ppt/slideLayouts/slideLayout11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0365"/>
      </p:ext>
    </p:extLst>
  </p:cSld>
  <p:clrMapOvr>
    <a:masterClrMapping/>
  </p:clrMapOvr>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64516"/>
      </p:ext>
    </p:extLst>
  </p:cSld>
  <p:clrMapOvr>
    <a:masterClrMapping/>
  </p:clrMapOvr>
  <p:transition/>
</p:sldLayout>
</file>

<file path=ppt/slideLayouts/slideLayout11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49"/>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9" y="7533307"/>
            <a:ext cx="9476185" cy="24624823"/>
          </a:xfrm>
        </p:spPr>
        <p:txBody>
          <a:bodyPr/>
          <a:lstStyle>
            <a:lvl1pPr marL="0" indent="0">
              <a:buNone/>
              <a:defRPr sz="5249"/>
            </a:lvl1pPr>
            <a:lvl2pPr marL="1699031" indent="0">
              <a:buNone/>
              <a:defRPr sz="4583"/>
            </a:lvl2pPr>
            <a:lvl3pPr marL="3398073" indent="0">
              <a:buNone/>
              <a:defRPr sz="3749"/>
            </a:lvl3pPr>
            <a:lvl4pPr marL="5097103" indent="0">
              <a:buNone/>
              <a:defRPr sz="3333"/>
            </a:lvl4pPr>
            <a:lvl5pPr marL="6796136" indent="0">
              <a:buNone/>
              <a:defRPr sz="3333"/>
            </a:lvl5pPr>
            <a:lvl6pPr marL="8495170" indent="0">
              <a:buNone/>
              <a:defRPr sz="3333"/>
            </a:lvl6pPr>
            <a:lvl7pPr marL="10194214" indent="0">
              <a:buNone/>
              <a:defRPr sz="3333"/>
            </a:lvl7pPr>
            <a:lvl8pPr marL="11893238" indent="0">
              <a:buNone/>
              <a:defRPr sz="3333"/>
            </a:lvl8pPr>
            <a:lvl9pPr marL="135922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386734"/>
      </p:ext>
    </p:extLst>
  </p:cSld>
  <p:clrMapOvr>
    <a:masterClrMapping/>
  </p:clrMapOvr>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9031" indent="0">
              <a:buNone/>
              <a:defRPr sz="10415"/>
            </a:lvl2pPr>
            <a:lvl3pPr marL="3398073" indent="0">
              <a:buNone/>
              <a:defRPr sz="8999"/>
            </a:lvl3pPr>
            <a:lvl4pPr marL="5097103" indent="0">
              <a:buNone/>
              <a:defRPr sz="7499"/>
            </a:lvl4pPr>
            <a:lvl5pPr marL="6796136" indent="0">
              <a:buNone/>
              <a:defRPr sz="7499"/>
            </a:lvl5pPr>
            <a:lvl6pPr marL="8495170" indent="0">
              <a:buNone/>
              <a:defRPr sz="7499"/>
            </a:lvl6pPr>
            <a:lvl7pPr marL="10194214" indent="0">
              <a:buNone/>
              <a:defRPr sz="7499"/>
            </a:lvl7pPr>
            <a:lvl8pPr marL="11893238" indent="0">
              <a:buNone/>
              <a:defRPr sz="7499"/>
            </a:lvl8pPr>
            <a:lvl9pPr marL="1359227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9031" indent="0">
              <a:buNone/>
              <a:defRPr sz="4583"/>
            </a:lvl2pPr>
            <a:lvl3pPr marL="3398073" indent="0">
              <a:buNone/>
              <a:defRPr sz="3749"/>
            </a:lvl3pPr>
            <a:lvl4pPr marL="5097103" indent="0">
              <a:buNone/>
              <a:defRPr sz="3333"/>
            </a:lvl4pPr>
            <a:lvl5pPr marL="6796136" indent="0">
              <a:buNone/>
              <a:defRPr sz="3333"/>
            </a:lvl5pPr>
            <a:lvl6pPr marL="8495170" indent="0">
              <a:buNone/>
              <a:defRPr sz="3333"/>
            </a:lvl6pPr>
            <a:lvl7pPr marL="10194214" indent="0">
              <a:buNone/>
              <a:defRPr sz="3333"/>
            </a:lvl7pPr>
            <a:lvl8pPr marL="11893238" indent="0">
              <a:buNone/>
              <a:defRPr sz="3333"/>
            </a:lvl8pPr>
            <a:lvl9pPr marL="135922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586241"/>
      </p:ext>
    </p:extLst>
  </p:cSld>
  <p:clrMapOvr>
    <a:masterClrMapping/>
  </p:clrMapOvr>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439135"/>
      </p:ext>
    </p:extLst>
  </p:cSld>
  <p:clrMapOvr>
    <a:masterClrMapping/>
  </p:clrMapOvr>
  <p:transition/>
</p:sldLayout>
</file>

<file path=ppt/slideLayouts/slideLayout11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789980"/>
      </p:ext>
    </p:extLst>
  </p:cSld>
  <p:clrMapOvr>
    <a:masterClrMapping/>
  </p:clrMapOvr>
  <p:transition/>
</p:sldLayout>
</file>

<file path=ppt/slideLayouts/slideLayout11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728" tIns="169897" rIns="339728" bIns="16989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728" tIns="169897" rIns="339728" bIns="16989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728" tIns="169897" rIns="339728" bIns="16989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728" tIns="203903" rIns="407728" bIns="20390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464003"/>
      </p:ext>
    </p:extLst>
  </p:cSld>
  <p:clrMapOvr>
    <a:masterClrMapping/>
  </p:clrMapOvr>
  <p:transition/>
</p:sldLayout>
</file>

<file path=ppt/slideLayouts/slideLayout11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138409"/>
      </p:ext>
    </p:extLst>
  </p:cSld>
  <p:clrMapOvr>
    <a:masterClrMapping/>
  </p:clrMapOvr>
  <p:transition/>
</p:sldLayout>
</file>

<file path=ppt/slideLayouts/slideLayout11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0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03"/>
            <a:ext cx="24483061" cy="7874938"/>
          </a:xfrm>
        </p:spPr>
        <p:txBody>
          <a:bodyPr anchor="b"/>
          <a:lstStyle>
            <a:lvl1pPr marL="0" indent="0">
              <a:buNone/>
              <a:defRPr sz="7499"/>
            </a:lvl1pPr>
            <a:lvl2pPr marL="1698562" indent="0">
              <a:buNone/>
              <a:defRPr sz="6916"/>
            </a:lvl2pPr>
            <a:lvl3pPr marL="3397138" indent="0">
              <a:buNone/>
              <a:defRPr sz="6082"/>
            </a:lvl3pPr>
            <a:lvl4pPr marL="5095701" indent="0">
              <a:buNone/>
              <a:defRPr sz="5249"/>
            </a:lvl4pPr>
            <a:lvl5pPr marL="6794265" indent="0">
              <a:buNone/>
              <a:defRPr sz="5249"/>
            </a:lvl5pPr>
            <a:lvl6pPr marL="8492835" indent="0">
              <a:buNone/>
              <a:defRPr sz="5249"/>
            </a:lvl6pPr>
            <a:lvl7pPr marL="10191411" indent="0">
              <a:buNone/>
              <a:defRPr sz="5249"/>
            </a:lvl7pPr>
            <a:lvl8pPr marL="11889964" indent="0">
              <a:buNone/>
              <a:defRPr sz="5249"/>
            </a:lvl8pPr>
            <a:lvl9pPr marL="13588534"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596050"/>
      </p:ext>
    </p:extLst>
  </p:cSld>
  <p:clrMapOvr>
    <a:masterClrMapping/>
  </p:clrMapOvr>
  <p:transition/>
</p:sldLayout>
</file>

<file path=ppt/slideLayouts/slideLayout11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4098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159239"/>
      </p:ext>
    </p:extLst>
  </p:cSld>
  <p:clrMapOvr>
    <a:masterClrMapping/>
  </p:clrMapOvr>
  <p:transition/>
</p:sldLayout>
</file>

<file path=ppt/slideLayouts/slideLayout11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8562" indent="0">
              <a:buNone/>
              <a:defRPr sz="7499" b="1"/>
            </a:lvl2pPr>
            <a:lvl3pPr marL="3397138" indent="0">
              <a:buNone/>
              <a:defRPr sz="6916" b="1"/>
            </a:lvl3pPr>
            <a:lvl4pPr marL="5095701" indent="0">
              <a:buNone/>
              <a:defRPr sz="6082" b="1"/>
            </a:lvl4pPr>
            <a:lvl5pPr marL="6794265" indent="0">
              <a:buNone/>
              <a:defRPr sz="6082" b="1"/>
            </a:lvl5pPr>
            <a:lvl6pPr marL="8492835" indent="0">
              <a:buNone/>
              <a:defRPr sz="6082" b="1"/>
            </a:lvl6pPr>
            <a:lvl7pPr marL="10191411" indent="0">
              <a:buNone/>
              <a:defRPr sz="6082" b="1"/>
            </a:lvl7pPr>
            <a:lvl8pPr marL="11889964" indent="0">
              <a:buNone/>
              <a:defRPr sz="6082" b="1"/>
            </a:lvl8pPr>
            <a:lvl9pPr marL="13588534"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3" y="8058283"/>
            <a:ext cx="12731591" cy="3358307"/>
          </a:xfrm>
        </p:spPr>
        <p:txBody>
          <a:bodyPr anchor="b"/>
          <a:lstStyle>
            <a:lvl1pPr marL="0" indent="0">
              <a:buNone/>
              <a:defRPr sz="8999" b="1"/>
            </a:lvl1pPr>
            <a:lvl2pPr marL="1698562" indent="0">
              <a:buNone/>
              <a:defRPr sz="7499" b="1"/>
            </a:lvl2pPr>
            <a:lvl3pPr marL="3397138" indent="0">
              <a:buNone/>
              <a:defRPr sz="6916" b="1"/>
            </a:lvl3pPr>
            <a:lvl4pPr marL="5095701" indent="0">
              <a:buNone/>
              <a:defRPr sz="6082" b="1"/>
            </a:lvl4pPr>
            <a:lvl5pPr marL="6794265" indent="0">
              <a:buNone/>
              <a:defRPr sz="6082" b="1"/>
            </a:lvl5pPr>
            <a:lvl6pPr marL="8492835" indent="0">
              <a:buNone/>
              <a:defRPr sz="6082" b="1"/>
            </a:lvl6pPr>
            <a:lvl7pPr marL="10191411" indent="0">
              <a:buNone/>
              <a:defRPr sz="6082" b="1"/>
            </a:lvl7pPr>
            <a:lvl8pPr marL="11889964" indent="0">
              <a:buNone/>
              <a:defRPr sz="6082" b="1"/>
            </a:lvl8pPr>
            <a:lvl9pPr marL="13588534"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7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1815292"/>
      </p:ext>
    </p:extLst>
  </p:cSld>
  <p:clrMapOvr>
    <a:masterClrMapping/>
  </p:clrMapOvr>
  <p:transition/>
</p:sldLayout>
</file>

<file path=ppt/slideLayouts/slideLayout11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6575695"/>
      </p:ext>
    </p:extLst>
  </p:cSld>
  <p:clrMapOvr>
    <a:masterClrMapping/>
  </p:clrMapOvr>
  <p:transition/>
</p:sldLayout>
</file>

<file path=ppt/slideLayouts/slideLayout11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1000940"/>
      </p:ext>
    </p:extLst>
  </p:cSld>
  <p:clrMapOvr>
    <a:masterClrMapping/>
  </p:clrMapOvr>
  <p:transition/>
</p:sldLayout>
</file>

<file path=ppt/slideLayouts/slideLayout11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6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1" y="7533307"/>
            <a:ext cx="9476185" cy="24624823"/>
          </a:xfrm>
        </p:spPr>
        <p:txBody>
          <a:bodyPr/>
          <a:lstStyle>
            <a:lvl1pPr marL="0" indent="0">
              <a:buNone/>
              <a:defRPr sz="5249"/>
            </a:lvl1pPr>
            <a:lvl2pPr marL="1698562" indent="0">
              <a:buNone/>
              <a:defRPr sz="4583"/>
            </a:lvl2pPr>
            <a:lvl3pPr marL="3397138" indent="0">
              <a:buNone/>
              <a:defRPr sz="3749"/>
            </a:lvl3pPr>
            <a:lvl4pPr marL="5095701" indent="0">
              <a:buNone/>
              <a:defRPr sz="3333"/>
            </a:lvl4pPr>
            <a:lvl5pPr marL="6794265" indent="0">
              <a:buNone/>
              <a:defRPr sz="3333"/>
            </a:lvl5pPr>
            <a:lvl6pPr marL="8492835" indent="0">
              <a:buNone/>
              <a:defRPr sz="3333"/>
            </a:lvl6pPr>
            <a:lvl7pPr marL="10191411" indent="0">
              <a:buNone/>
              <a:defRPr sz="3333"/>
            </a:lvl7pPr>
            <a:lvl8pPr marL="11889964" indent="0">
              <a:buNone/>
              <a:defRPr sz="3333"/>
            </a:lvl8pPr>
            <a:lvl9pPr marL="1358853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187386"/>
      </p:ext>
    </p:extLst>
  </p:cSld>
  <p:clrMapOvr>
    <a:masterClrMapping/>
  </p:clrMapOvr>
  <p:transition/>
</p:sldLayout>
</file>

<file path=ppt/slideLayouts/slideLayout11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8562" indent="0">
              <a:buNone/>
              <a:defRPr sz="10415"/>
            </a:lvl2pPr>
            <a:lvl3pPr marL="3397138" indent="0">
              <a:buNone/>
              <a:defRPr sz="8999"/>
            </a:lvl3pPr>
            <a:lvl4pPr marL="5095701" indent="0">
              <a:buNone/>
              <a:defRPr sz="7499"/>
            </a:lvl4pPr>
            <a:lvl5pPr marL="6794265" indent="0">
              <a:buNone/>
              <a:defRPr sz="7499"/>
            </a:lvl5pPr>
            <a:lvl6pPr marL="8492835" indent="0">
              <a:buNone/>
              <a:defRPr sz="7499"/>
            </a:lvl6pPr>
            <a:lvl7pPr marL="10191411" indent="0">
              <a:buNone/>
              <a:defRPr sz="7499"/>
            </a:lvl7pPr>
            <a:lvl8pPr marL="11889964" indent="0">
              <a:buNone/>
              <a:defRPr sz="7499"/>
            </a:lvl8pPr>
            <a:lvl9pPr marL="13588534"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8562" indent="0">
              <a:buNone/>
              <a:defRPr sz="4583"/>
            </a:lvl2pPr>
            <a:lvl3pPr marL="3397138" indent="0">
              <a:buNone/>
              <a:defRPr sz="3749"/>
            </a:lvl3pPr>
            <a:lvl4pPr marL="5095701" indent="0">
              <a:buNone/>
              <a:defRPr sz="3333"/>
            </a:lvl4pPr>
            <a:lvl5pPr marL="6794265" indent="0">
              <a:buNone/>
              <a:defRPr sz="3333"/>
            </a:lvl5pPr>
            <a:lvl6pPr marL="8492835" indent="0">
              <a:buNone/>
              <a:defRPr sz="3333"/>
            </a:lvl6pPr>
            <a:lvl7pPr marL="10191411" indent="0">
              <a:buNone/>
              <a:defRPr sz="3333"/>
            </a:lvl7pPr>
            <a:lvl8pPr marL="11889964" indent="0">
              <a:buNone/>
              <a:defRPr sz="3333"/>
            </a:lvl8pPr>
            <a:lvl9pPr marL="1358853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844454"/>
      </p:ext>
    </p:extLst>
  </p:cSld>
  <p:clrMapOvr>
    <a:masterClrMapping/>
  </p:clrMapOvr>
  <p:transition/>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01596"/>
      </p:ext>
    </p:extLst>
  </p:cSld>
  <p:clrMapOvr>
    <a:masterClrMapping/>
  </p:clrMapOvr>
  <p:transition/>
</p:sldLayout>
</file>

<file path=ppt/slideLayouts/slideLayout11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9343106"/>
      </p:ext>
    </p:extLst>
  </p:cSld>
  <p:clrMapOvr>
    <a:masterClrMapping/>
  </p:clrMapOvr>
  <p:transition/>
</p:sldLayout>
</file>

<file path=ppt/slideLayouts/slideLayout11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634" tIns="169853" rIns="339634" bIns="169853"/>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634" tIns="169853" rIns="339634" bIns="169853"/>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634" tIns="169853" rIns="339634" bIns="169853"/>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615" tIns="203850" rIns="407615" bIns="20385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556762"/>
      </p:ext>
    </p:extLst>
  </p:cSld>
  <p:clrMapOvr>
    <a:masterClrMapping/>
  </p:clrMapOvr>
  <p:transition/>
</p:sldLayout>
</file>

<file path=ppt/slideLayouts/slideLayout11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2583758"/>
      </p:ext>
    </p:extLst>
  </p:cSld>
  <p:clrMapOvr>
    <a:masterClrMapping/>
  </p:clrMapOvr>
  <p:transition/>
</p:sldLayout>
</file>

<file path=ppt/slideLayouts/slideLayout11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1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08"/>
            <a:ext cx="24483061" cy="7874938"/>
          </a:xfrm>
        </p:spPr>
        <p:txBody>
          <a:bodyPr anchor="b"/>
          <a:lstStyle>
            <a:lvl1pPr marL="0" indent="0">
              <a:buNone/>
              <a:defRPr sz="7499"/>
            </a:lvl1pPr>
            <a:lvl2pPr marL="1698097" indent="0">
              <a:buNone/>
              <a:defRPr sz="6916"/>
            </a:lvl2pPr>
            <a:lvl3pPr marL="3396205" indent="0">
              <a:buNone/>
              <a:defRPr sz="6082"/>
            </a:lvl3pPr>
            <a:lvl4pPr marL="5094297" indent="0">
              <a:buNone/>
              <a:defRPr sz="5249"/>
            </a:lvl4pPr>
            <a:lvl5pPr marL="6792399" indent="0">
              <a:buNone/>
              <a:defRPr sz="5249"/>
            </a:lvl5pPr>
            <a:lvl6pPr marL="8490498" indent="0">
              <a:buNone/>
              <a:defRPr sz="5249"/>
            </a:lvl6pPr>
            <a:lvl7pPr marL="10188605" indent="0">
              <a:buNone/>
              <a:defRPr sz="5249"/>
            </a:lvl7pPr>
            <a:lvl8pPr marL="11886696" indent="0">
              <a:buNone/>
              <a:defRPr sz="5249"/>
            </a:lvl8pPr>
            <a:lvl9pPr marL="1358479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877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4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2397" indent="0">
              <a:buNone/>
              <a:defRPr sz="6082"/>
            </a:lvl2pPr>
            <a:lvl3pPr marL="3104781" indent="0">
              <a:buNone/>
              <a:defRPr sz="5249"/>
            </a:lvl3pPr>
            <a:lvl4pPr marL="4657176" indent="0">
              <a:buNone/>
              <a:defRPr sz="4833"/>
            </a:lvl4pPr>
            <a:lvl5pPr marL="6209563" indent="0">
              <a:buNone/>
              <a:defRPr sz="4833"/>
            </a:lvl5pPr>
            <a:lvl6pPr marL="7761958" indent="0">
              <a:buNone/>
              <a:defRPr sz="4833"/>
            </a:lvl6pPr>
            <a:lvl7pPr marL="9314345" indent="0">
              <a:buNone/>
              <a:defRPr sz="4833"/>
            </a:lvl7pPr>
            <a:lvl8pPr marL="10866743" indent="0">
              <a:buNone/>
              <a:defRPr sz="4833"/>
            </a:lvl8pPr>
            <a:lvl9pPr marL="1241912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37053"/>
      </p:ext>
    </p:extLst>
  </p:cSld>
  <p:clrMapOvr>
    <a:masterClrMapping/>
  </p:clrMapOvr>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076722"/>
      </p:ext>
    </p:extLst>
  </p:cSld>
  <p:clrMapOvr>
    <a:masterClrMapping/>
  </p:clrMapOvr>
  <p:transition/>
</p:sldLayout>
</file>

<file path=ppt/slideLayouts/slideLayout11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8097" indent="0">
              <a:buNone/>
              <a:defRPr sz="7499" b="1"/>
            </a:lvl2pPr>
            <a:lvl3pPr marL="3396205" indent="0">
              <a:buNone/>
              <a:defRPr sz="6916" b="1"/>
            </a:lvl3pPr>
            <a:lvl4pPr marL="5094297" indent="0">
              <a:buNone/>
              <a:defRPr sz="6082" b="1"/>
            </a:lvl4pPr>
            <a:lvl5pPr marL="6792399" indent="0">
              <a:buNone/>
              <a:defRPr sz="6082" b="1"/>
            </a:lvl5pPr>
            <a:lvl6pPr marL="8490498" indent="0">
              <a:buNone/>
              <a:defRPr sz="6082" b="1"/>
            </a:lvl6pPr>
            <a:lvl7pPr marL="10188605" indent="0">
              <a:buNone/>
              <a:defRPr sz="6082" b="1"/>
            </a:lvl7pPr>
            <a:lvl8pPr marL="11886696" indent="0">
              <a:buNone/>
              <a:defRPr sz="6082" b="1"/>
            </a:lvl8pPr>
            <a:lvl9pPr marL="1358479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9" y="8058283"/>
            <a:ext cx="12731591" cy="3358307"/>
          </a:xfrm>
        </p:spPr>
        <p:txBody>
          <a:bodyPr anchor="b"/>
          <a:lstStyle>
            <a:lvl1pPr marL="0" indent="0">
              <a:buNone/>
              <a:defRPr sz="8999" b="1"/>
            </a:lvl1pPr>
            <a:lvl2pPr marL="1698097" indent="0">
              <a:buNone/>
              <a:defRPr sz="7499" b="1"/>
            </a:lvl2pPr>
            <a:lvl3pPr marL="3396205" indent="0">
              <a:buNone/>
              <a:defRPr sz="6916" b="1"/>
            </a:lvl3pPr>
            <a:lvl4pPr marL="5094297" indent="0">
              <a:buNone/>
              <a:defRPr sz="6082" b="1"/>
            </a:lvl4pPr>
            <a:lvl5pPr marL="6792399" indent="0">
              <a:buNone/>
              <a:defRPr sz="6082" b="1"/>
            </a:lvl5pPr>
            <a:lvl6pPr marL="8490498" indent="0">
              <a:buNone/>
              <a:defRPr sz="6082" b="1"/>
            </a:lvl6pPr>
            <a:lvl7pPr marL="10188605" indent="0">
              <a:buNone/>
              <a:defRPr sz="6082" b="1"/>
            </a:lvl7pPr>
            <a:lvl8pPr marL="11886696" indent="0">
              <a:buNone/>
              <a:defRPr sz="6082" b="1"/>
            </a:lvl8pPr>
            <a:lvl9pPr marL="1358479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7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81964"/>
      </p:ext>
    </p:extLst>
  </p:cSld>
  <p:clrMapOvr>
    <a:masterClrMapping/>
  </p:clrMapOvr>
  <p:transition/>
</p:sldLayout>
</file>

<file path=ppt/slideLayouts/slideLayout11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67969"/>
      </p:ext>
    </p:extLst>
  </p:cSld>
  <p:clrMapOvr>
    <a:masterClrMapping/>
  </p:clrMapOvr>
  <p:transition/>
</p:sldLayout>
</file>

<file path=ppt/slideLayouts/slideLayout1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7901118"/>
      </p:ext>
    </p:extLst>
  </p:cSld>
  <p:clrMapOvr>
    <a:masterClrMapping/>
  </p:clrMapOvr>
  <p:transition/>
</p:sldLayout>
</file>

<file path=ppt/slideLayouts/slideLayout11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7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6" y="7533307"/>
            <a:ext cx="9476185" cy="24624823"/>
          </a:xfrm>
        </p:spPr>
        <p:txBody>
          <a:bodyPr/>
          <a:lstStyle>
            <a:lvl1pPr marL="0" indent="0">
              <a:buNone/>
              <a:defRPr sz="5249"/>
            </a:lvl1pPr>
            <a:lvl2pPr marL="1698097" indent="0">
              <a:buNone/>
              <a:defRPr sz="4583"/>
            </a:lvl2pPr>
            <a:lvl3pPr marL="3396205" indent="0">
              <a:buNone/>
              <a:defRPr sz="3749"/>
            </a:lvl3pPr>
            <a:lvl4pPr marL="5094297" indent="0">
              <a:buNone/>
              <a:defRPr sz="3333"/>
            </a:lvl4pPr>
            <a:lvl5pPr marL="6792399" indent="0">
              <a:buNone/>
              <a:defRPr sz="3333"/>
            </a:lvl5pPr>
            <a:lvl6pPr marL="8490498" indent="0">
              <a:buNone/>
              <a:defRPr sz="3333"/>
            </a:lvl6pPr>
            <a:lvl7pPr marL="10188605" indent="0">
              <a:buNone/>
              <a:defRPr sz="3333"/>
            </a:lvl7pPr>
            <a:lvl8pPr marL="11886696" indent="0">
              <a:buNone/>
              <a:defRPr sz="3333"/>
            </a:lvl8pPr>
            <a:lvl9pPr marL="1358479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068950"/>
      </p:ext>
    </p:extLst>
  </p:cSld>
  <p:clrMapOvr>
    <a:masterClrMapping/>
  </p:clrMapOvr>
  <p:transition/>
</p:sldLayout>
</file>

<file path=ppt/slideLayouts/slideLayout11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8097" indent="0">
              <a:buNone/>
              <a:defRPr sz="10415"/>
            </a:lvl2pPr>
            <a:lvl3pPr marL="3396205" indent="0">
              <a:buNone/>
              <a:defRPr sz="8999"/>
            </a:lvl3pPr>
            <a:lvl4pPr marL="5094297" indent="0">
              <a:buNone/>
              <a:defRPr sz="7499"/>
            </a:lvl4pPr>
            <a:lvl5pPr marL="6792399" indent="0">
              <a:buNone/>
              <a:defRPr sz="7499"/>
            </a:lvl5pPr>
            <a:lvl6pPr marL="8490498" indent="0">
              <a:buNone/>
              <a:defRPr sz="7499"/>
            </a:lvl6pPr>
            <a:lvl7pPr marL="10188605" indent="0">
              <a:buNone/>
              <a:defRPr sz="7499"/>
            </a:lvl7pPr>
            <a:lvl8pPr marL="11886696" indent="0">
              <a:buNone/>
              <a:defRPr sz="7499"/>
            </a:lvl8pPr>
            <a:lvl9pPr marL="1358479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8097" indent="0">
              <a:buNone/>
              <a:defRPr sz="4583"/>
            </a:lvl2pPr>
            <a:lvl3pPr marL="3396205" indent="0">
              <a:buNone/>
              <a:defRPr sz="3749"/>
            </a:lvl3pPr>
            <a:lvl4pPr marL="5094297" indent="0">
              <a:buNone/>
              <a:defRPr sz="3333"/>
            </a:lvl4pPr>
            <a:lvl5pPr marL="6792399" indent="0">
              <a:buNone/>
              <a:defRPr sz="3333"/>
            </a:lvl5pPr>
            <a:lvl6pPr marL="8490498" indent="0">
              <a:buNone/>
              <a:defRPr sz="3333"/>
            </a:lvl6pPr>
            <a:lvl7pPr marL="10188605" indent="0">
              <a:buNone/>
              <a:defRPr sz="3333"/>
            </a:lvl7pPr>
            <a:lvl8pPr marL="11886696" indent="0">
              <a:buNone/>
              <a:defRPr sz="3333"/>
            </a:lvl8pPr>
            <a:lvl9pPr marL="1358479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059640"/>
      </p:ext>
    </p:extLst>
  </p:cSld>
  <p:clrMapOvr>
    <a:masterClrMapping/>
  </p:clrMapOvr>
  <p:transition/>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706589"/>
      </p:ext>
    </p:extLst>
  </p:cSld>
  <p:clrMapOvr>
    <a:masterClrMapping/>
  </p:clrMapOvr>
  <p:transition/>
</p:sldLayout>
</file>

<file path=ppt/slideLayouts/slideLayout11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47518"/>
      </p:ext>
    </p:extLst>
  </p:cSld>
  <p:clrMapOvr>
    <a:masterClrMapping/>
  </p:clrMapOvr>
  <p:transition/>
</p:sldLayout>
</file>

<file path=ppt/slideLayouts/slideLayout11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541" tIns="169807" rIns="339541" bIns="16980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541" tIns="169807" rIns="339541" bIns="16980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541" tIns="169807" rIns="339541" bIns="16980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503" tIns="203795" rIns="407503" bIns="20379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0200436"/>
      </p:ext>
    </p:extLst>
  </p:cSld>
  <p:clrMapOvr>
    <a:masterClrMapping/>
  </p:clrMapOvr>
  <p:transition/>
</p:sldLayout>
</file>

<file path=ppt/slideLayouts/slideLayout11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353806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3317963"/>
      </p:ext>
    </p:extLst>
  </p:cSld>
  <p:clrMapOvr>
    <a:masterClrMapping/>
  </p:clrMapOvr>
  <p:transition/>
</p:sldLayout>
</file>

<file path=ppt/slideLayouts/slideLayout11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2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15"/>
            <a:ext cx="24483061" cy="7874938"/>
          </a:xfrm>
        </p:spPr>
        <p:txBody>
          <a:bodyPr anchor="b"/>
          <a:lstStyle>
            <a:lvl1pPr marL="0" indent="0">
              <a:buNone/>
              <a:defRPr sz="7499"/>
            </a:lvl1pPr>
            <a:lvl2pPr marL="1697627" indent="0">
              <a:buNone/>
              <a:defRPr sz="6916"/>
            </a:lvl2pPr>
            <a:lvl3pPr marL="3395272" indent="0">
              <a:buNone/>
              <a:defRPr sz="6082"/>
            </a:lvl3pPr>
            <a:lvl4pPr marL="5092896" indent="0">
              <a:buNone/>
              <a:defRPr sz="5249"/>
            </a:lvl4pPr>
            <a:lvl5pPr marL="6790533" indent="0">
              <a:buNone/>
              <a:defRPr sz="5249"/>
            </a:lvl5pPr>
            <a:lvl6pPr marL="8488163" indent="0">
              <a:buNone/>
              <a:defRPr sz="5249"/>
            </a:lvl6pPr>
            <a:lvl7pPr marL="10185806" indent="0">
              <a:buNone/>
              <a:defRPr sz="5249"/>
            </a:lvl7pPr>
            <a:lvl8pPr marL="11883426" indent="0">
              <a:buNone/>
              <a:defRPr sz="5249"/>
            </a:lvl8pPr>
            <a:lvl9pPr marL="13581058"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6827771"/>
      </p:ext>
    </p:extLst>
  </p:cSld>
  <p:clrMapOvr>
    <a:masterClrMapping/>
  </p:clrMapOvr>
  <p:transition/>
</p:sldLayout>
</file>

<file path=ppt/slideLayouts/slideLayout11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506285"/>
      </p:ext>
    </p:extLst>
  </p:cSld>
  <p:clrMapOvr>
    <a:masterClrMapping/>
  </p:clrMapOvr>
  <p:transition/>
</p:sldLayout>
</file>

<file path=ppt/slideLayouts/slideLayout11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7627" indent="0">
              <a:buNone/>
              <a:defRPr sz="7499" b="1"/>
            </a:lvl2pPr>
            <a:lvl3pPr marL="3395272" indent="0">
              <a:buNone/>
              <a:defRPr sz="6916" b="1"/>
            </a:lvl3pPr>
            <a:lvl4pPr marL="5092896" indent="0">
              <a:buNone/>
              <a:defRPr sz="6082" b="1"/>
            </a:lvl4pPr>
            <a:lvl5pPr marL="6790533" indent="0">
              <a:buNone/>
              <a:defRPr sz="6082" b="1"/>
            </a:lvl5pPr>
            <a:lvl6pPr marL="8488163" indent="0">
              <a:buNone/>
              <a:defRPr sz="6082" b="1"/>
            </a:lvl6pPr>
            <a:lvl7pPr marL="10185806" indent="0">
              <a:buNone/>
              <a:defRPr sz="6082" b="1"/>
            </a:lvl7pPr>
            <a:lvl8pPr marL="11883426" indent="0">
              <a:buNone/>
              <a:defRPr sz="6082" b="1"/>
            </a:lvl8pPr>
            <a:lvl9pPr marL="13581058"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84" y="8058283"/>
            <a:ext cx="12731591" cy="3358307"/>
          </a:xfrm>
        </p:spPr>
        <p:txBody>
          <a:bodyPr anchor="b"/>
          <a:lstStyle>
            <a:lvl1pPr marL="0" indent="0">
              <a:buNone/>
              <a:defRPr sz="8999" b="1"/>
            </a:lvl1pPr>
            <a:lvl2pPr marL="1697627" indent="0">
              <a:buNone/>
              <a:defRPr sz="7499" b="1"/>
            </a:lvl2pPr>
            <a:lvl3pPr marL="3395272" indent="0">
              <a:buNone/>
              <a:defRPr sz="6916" b="1"/>
            </a:lvl3pPr>
            <a:lvl4pPr marL="5092896" indent="0">
              <a:buNone/>
              <a:defRPr sz="6082" b="1"/>
            </a:lvl4pPr>
            <a:lvl5pPr marL="6790533" indent="0">
              <a:buNone/>
              <a:defRPr sz="6082" b="1"/>
            </a:lvl5pPr>
            <a:lvl6pPr marL="8488163" indent="0">
              <a:buNone/>
              <a:defRPr sz="6082" b="1"/>
            </a:lvl6pPr>
            <a:lvl7pPr marL="10185806" indent="0">
              <a:buNone/>
              <a:defRPr sz="6082" b="1"/>
            </a:lvl7pPr>
            <a:lvl8pPr marL="11883426" indent="0">
              <a:buNone/>
              <a:defRPr sz="6082" b="1"/>
            </a:lvl8pPr>
            <a:lvl9pPr marL="13581058"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8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4665854"/>
      </p:ext>
    </p:extLst>
  </p:cSld>
  <p:clrMapOvr>
    <a:masterClrMapping/>
  </p:clrMapOvr>
  <p:transition/>
</p:sldLayout>
</file>

<file path=ppt/slideLayouts/slideLayout11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1733283"/>
      </p:ext>
    </p:extLst>
  </p:cSld>
  <p:clrMapOvr>
    <a:masterClrMapping/>
  </p:clrMapOvr>
  <p:transition/>
</p:sldLayout>
</file>

<file path=ppt/slideLayouts/slideLayout11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00750"/>
      </p:ext>
    </p:extLst>
  </p:cSld>
  <p:clrMapOvr>
    <a:masterClrMapping/>
  </p:clrMapOvr>
  <p:transition/>
</p:sldLayout>
</file>

<file path=ppt/slideLayouts/slideLayout11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82"/>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9" y="7533307"/>
            <a:ext cx="9476185" cy="24624823"/>
          </a:xfrm>
        </p:spPr>
        <p:txBody>
          <a:bodyPr/>
          <a:lstStyle>
            <a:lvl1pPr marL="0" indent="0">
              <a:buNone/>
              <a:defRPr sz="5249"/>
            </a:lvl1pPr>
            <a:lvl2pPr marL="1697627" indent="0">
              <a:buNone/>
              <a:defRPr sz="4583"/>
            </a:lvl2pPr>
            <a:lvl3pPr marL="3395272" indent="0">
              <a:buNone/>
              <a:defRPr sz="3749"/>
            </a:lvl3pPr>
            <a:lvl4pPr marL="5092896" indent="0">
              <a:buNone/>
              <a:defRPr sz="3333"/>
            </a:lvl4pPr>
            <a:lvl5pPr marL="6790533" indent="0">
              <a:buNone/>
              <a:defRPr sz="3333"/>
            </a:lvl5pPr>
            <a:lvl6pPr marL="8488163" indent="0">
              <a:buNone/>
              <a:defRPr sz="3333"/>
            </a:lvl6pPr>
            <a:lvl7pPr marL="10185806" indent="0">
              <a:buNone/>
              <a:defRPr sz="3333"/>
            </a:lvl7pPr>
            <a:lvl8pPr marL="11883426" indent="0">
              <a:buNone/>
              <a:defRPr sz="3333"/>
            </a:lvl8pPr>
            <a:lvl9pPr marL="1358105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39522"/>
      </p:ext>
    </p:extLst>
  </p:cSld>
  <p:clrMapOvr>
    <a:masterClrMapping/>
  </p:clrMapOvr>
  <p:transition/>
</p:sldLayout>
</file>

<file path=ppt/slideLayouts/slideLayout11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7627" indent="0">
              <a:buNone/>
              <a:defRPr sz="10415"/>
            </a:lvl2pPr>
            <a:lvl3pPr marL="3395272" indent="0">
              <a:buNone/>
              <a:defRPr sz="8999"/>
            </a:lvl3pPr>
            <a:lvl4pPr marL="5092896" indent="0">
              <a:buNone/>
              <a:defRPr sz="7499"/>
            </a:lvl4pPr>
            <a:lvl5pPr marL="6790533" indent="0">
              <a:buNone/>
              <a:defRPr sz="7499"/>
            </a:lvl5pPr>
            <a:lvl6pPr marL="8488163" indent="0">
              <a:buNone/>
              <a:defRPr sz="7499"/>
            </a:lvl6pPr>
            <a:lvl7pPr marL="10185806" indent="0">
              <a:buNone/>
              <a:defRPr sz="7499"/>
            </a:lvl7pPr>
            <a:lvl8pPr marL="11883426" indent="0">
              <a:buNone/>
              <a:defRPr sz="7499"/>
            </a:lvl8pPr>
            <a:lvl9pPr marL="13581058"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7627" indent="0">
              <a:buNone/>
              <a:defRPr sz="4583"/>
            </a:lvl2pPr>
            <a:lvl3pPr marL="3395272" indent="0">
              <a:buNone/>
              <a:defRPr sz="3749"/>
            </a:lvl3pPr>
            <a:lvl4pPr marL="5092896" indent="0">
              <a:buNone/>
              <a:defRPr sz="3333"/>
            </a:lvl4pPr>
            <a:lvl5pPr marL="6790533" indent="0">
              <a:buNone/>
              <a:defRPr sz="3333"/>
            </a:lvl5pPr>
            <a:lvl6pPr marL="8488163" indent="0">
              <a:buNone/>
              <a:defRPr sz="3333"/>
            </a:lvl6pPr>
            <a:lvl7pPr marL="10185806" indent="0">
              <a:buNone/>
              <a:defRPr sz="3333"/>
            </a:lvl7pPr>
            <a:lvl8pPr marL="11883426" indent="0">
              <a:buNone/>
              <a:defRPr sz="3333"/>
            </a:lvl8pPr>
            <a:lvl9pPr marL="1358105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14324"/>
      </p:ext>
    </p:extLst>
  </p:cSld>
  <p:clrMapOvr>
    <a:masterClrMapping/>
  </p:clrMapOvr>
  <p:transition/>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741474"/>
      </p:ext>
    </p:extLst>
  </p:cSld>
  <p:clrMapOvr>
    <a:masterClrMapping/>
  </p:clrMapOvr>
  <p:transition/>
</p:sldLayout>
</file>

<file path=ppt/slideLayouts/slideLayout11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702951"/>
      </p:ext>
    </p:extLst>
  </p:cSld>
  <p:clrMapOvr>
    <a:masterClrMapping/>
  </p:clrMapOvr>
  <p:transition/>
</p:sldLayout>
</file>

<file path=ppt/slideLayouts/slideLayout11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447" tIns="169761" rIns="339447" bIns="16976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447" tIns="169761" rIns="339447" bIns="16976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447" tIns="169761" rIns="339447" bIns="16976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390" tIns="203740" rIns="407390" bIns="20374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95438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2397" indent="0">
              <a:buNone/>
              <a:defRPr sz="6916" b="1"/>
            </a:lvl2pPr>
            <a:lvl3pPr marL="3104781" indent="0">
              <a:buNone/>
              <a:defRPr sz="6082" b="1"/>
            </a:lvl3pPr>
            <a:lvl4pPr marL="4657176" indent="0">
              <a:buNone/>
              <a:defRPr sz="5249" b="1"/>
            </a:lvl4pPr>
            <a:lvl5pPr marL="6209563" indent="0">
              <a:buNone/>
              <a:defRPr sz="5249" b="1"/>
            </a:lvl5pPr>
            <a:lvl6pPr marL="7761958" indent="0">
              <a:buNone/>
              <a:defRPr sz="5249" b="1"/>
            </a:lvl6pPr>
            <a:lvl7pPr marL="9314345" indent="0">
              <a:buNone/>
              <a:defRPr sz="5249" b="1"/>
            </a:lvl7pPr>
            <a:lvl8pPr marL="10866743" indent="0">
              <a:buNone/>
              <a:defRPr sz="5249" b="1"/>
            </a:lvl8pPr>
            <a:lvl9pPr marL="1241912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03" y="8058283"/>
            <a:ext cx="12731591" cy="3358307"/>
          </a:xfrm>
        </p:spPr>
        <p:txBody>
          <a:bodyPr anchor="b"/>
          <a:lstStyle>
            <a:lvl1pPr marL="0" indent="0">
              <a:buNone/>
              <a:defRPr sz="8332" b="1"/>
            </a:lvl1pPr>
            <a:lvl2pPr marL="1552397" indent="0">
              <a:buNone/>
              <a:defRPr sz="6916" b="1"/>
            </a:lvl2pPr>
            <a:lvl3pPr marL="3104781" indent="0">
              <a:buNone/>
              <a:defRPr sz="6082" b="1"/>
            </a:lvl3pPr>
            <a:lvl4pPr marL="4657176" indent="0">
              <a:buNone/>
              <a:defRPr sz="5249" b="1"/>
            </a:lvl4pPr>
            <a:lvl5pPr marL="6209563" indent="0">
              <a:buNone/>
              <a:defRPr sz="5249" b="1"/>
            </a:lvl5pPr>
            <a:lvl6pPr marL="7761958" indent="0">
              <a:buNone/>
              <a:defRPr sz="5249" b="1"/>
            </a:lvl6pPr>
            <a:lvl7pPr marL="9314345" indent="0">
              <a:buNone/>
              <a:defRPr sz="5249" b="1"/>
            </a:lvl7pPr>
            <a:lvl8pPr marL="10866743" indent="0">
              <a:buNone/>
              <a:defRPr sz="5249" b="1"/>
            </a:lvl8pPr>
            <a:lvl9pPr marL="1241912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0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0808230"/>
      </p:ext>
    </p:extLst>
  </p:cSld>
  <p:clrMapOvr>
    <a:masterClrMapping/>
  </p:clrMapOvr>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787220"/>
      </p:ext>
    </p:extLst>
  </p:cSld>
  <p:clrMapOvr>
    <a:masterClrMapping/>
  </p:clrMapOvr>
  <p:transition/>
</p:sldLayout>
</file>

<file path=ppt/slideLayouts/slideLayout11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3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20"/>
            <a:ext cx="24483061" cy="7874938"/>
          </a:xfrm>
        </p:spPr>
        <p:txBody>
          <a:bodyPr anchor="b"/>
          <a:lstStyle>
            <a:lvl1pPr marL="0" indent="0">
              <a:buNone/>
              <a:defRPr sz="7499"/>
            </a:lvl1pPr>
            <a:lvl2pPr marL="1697160" indent="0">
              <a:buNone/>
              <a:defRPr sz="6916"/>
            </a:lvl2pPr>
            <a:lvl3pPr marL="3394338" indent="0">
              <a:buNone/>
              <a:defRPr sz="6082"/>
            </a:lvl3pPr>
            <a:lvl4pPr marL="5091494" indent="0">
              <a:buNone/>
              <a:defRPr sz="5249"/>
            </a:lvl4pPr>
            <a:lvl5pPr marL="6788664" indent="0">
              <a:buNone/>
              <a:defRPr sz="5249"/>
            </a:lvl5pPr>
            <a:lvl6pPr marL="8485828" indent="0">
              <a:buNone/>
              <a:defRPr sz="5249"/>
            </a:lvl6pPr>
            <a:lvl7pPr marL="10183004" indent="0">
              <a:buNone/>
              <a:defRPr sz="5249"/>
            </a:lvl7pPr>
            <a:lvl8pPr marL="11880157" indent="0">
              <a:buNone/>
              <a:defRPr sz="5249"/>
            </a:lvl8pPr>
            <a:lvl9pPr marL="1357732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6379070"/>
      </p:ext>
    </p:extLst>
  </p:cSld>
  <p:clrMapOvr>
    <a:masterClrMapping/>
  </p:clrMapOvr>
  <p:transition/>
</p:sldLayout>
</file>

<file path=ppt/slideLayouts/slideLayout11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686981"/>
      </p:ext>
    </p:extLst>
  </p:cSld>
  <p:clrMapOvr>
    <a:masterClrMapping/>
  </p:clrMapOvr>
  <p:transition/>
</p:sldLayout>
</file>

<file path=ppt/slideLayouts/slideLayout11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7160" indent="0">
              <a:buNone/>
              <a:defRPr sz="7499" b="1"/>
            </a:lvl2pPr>
            <a:lvl3pPr marL="3394338" indent="0">
              <a:buNone/>
              <a:defRPr sz="6916" b="1"/>
            </a:lvl3pPr>
            <a:lvl4pPr marL="5091494" indent="0">
              <a:buNone/>
              <a:defRPr sz="6082" b="1"/>
            </a:lvl4pPr>
            <a:lvl5pPr marL="6788664" indent="0">
              <a:buNone/>
              <a:defRPr sz="6082" b="1"/>
            </a:lvl5pPr>
            <a:lvl6pPr marL="8485828" indent="0">
              <a:buNone/>
              <a:defRPr sz="6082" b="1"/>
            </a:lvl6pPr>
            <a:lvl7pPr marL="10183004" indent="0">
              <a:buNone/>
              <a:defRPr sz="6082" b="1"/>
            </a:lvl7pPr>
            <a:lvl8pPr marL="11880157" indent="0">
              <a:buNone/>
              <a:defRPr sz="6082" b="1"/>
            </a:lvl8pPr>
            <a:lvl9pPr marL="1357732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92" y="8058283"/>
            <a:ext cx="12731591" cy="3358307"/>
          </a:xfrm>
        </p:spPr>
        <p:txBody>
          <a:bodyPr anchor="b"/>
          <a:lstStyle>
            <a:lvl1pPr marL="0" indent="0">
              <a:buNone/>
              <a:defRPr sz="8999" b="1"/>
            </a:lvl1pPr>
            <a:lvl2pPr marL="1697160" indent="0">
              <a:buNone/>
              <a:defRPr sz="7499" b="1"/>
            </a:lvl2pPr>
            <a:lvl3pPr marL="3394338" indent="0">
              <a:buNone/>
              <a:defRPr sz="6916" b="1"/>
            </a:lvl3pPr>
            <a:lvl4pPr marL="5091494" indent="0">
              <a:buNone/>
              <a:defRPr sz="6082" b="1"/>
            </a:lvl4pPr>
            <a:lvl5pPr marL="6788664" indent="0">
              <a:buNone/>
              <a:defRPr sz="6082" b="1"/>
            </a:lvl5pPr>
            <a:lvl6pPr marL="8485828" indent="0">
              <a:buNone/>
              <a:defRPr sz="6082" b="1"/>
            </a:lvl6pPr>
            <a:lvl7pPr marL="10183004" indent="0">
              <a:buNone/>
              <a:defRPr sz="6082" b="1"/>
            </a:lvl7pPr>
            <a:lvl8pPr marL="11880157" indent="0">
              <a:buNone/>
              <a:defRPr sz="6082" b="1"/>
            </a:lvl8pPr>
            <a:lvl9pPr marL="1357732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9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384819"/>
      </p:ext>
    </p:extLst>
  </p:cSld>
  <p:clrMapOvr>
    <a:masterClrMapping/>
  </p:clrMapOvr>
  <p:transition/>
</p:sldLayout>
</file>

<file path=ppt/slideLayouts/slideLayout11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81546"/>
      </p:ext>
    </p:extLst>
  </p:cSld>
  <p:clrMapOvr>
    <a:masterClrMapping/>
  </p:clrMapOvr>
  <p:transition/>
</p:sldLayout>
</file>

<file path=ppt/slideLayouts/slideLayout11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195339"/>
      </p:ext>
    </p:extLst>
  </p:cSld>
  <p:clrMapOvr>
    <a:masterClrMapping/>
  </p:clrMapOvr>
  <p:transition/>
</p:sldLayout>
</file>

<file path=ppt/slideLayouts/slideLayout11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79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1" y="7533307"/>
            <a:ext cx="9476185" cy="24624823"/>
          </a:xfrm>
        </p:spPr>
        <p:txBody>
          <a:bodyPr/>
          <a:lstStyle>
            <a:lvl1pPr marL="0" indent="0">
              <a:buNone/>
              <a:defRPr sz="5249"/>
            </a:lvl1pPr>
            <a:lvl2pPr marL="1697160" indent="0">
              <a:buNone/>
              <a:defRPr sz="4583"/>
            </a:lvl2pPr>
            <a:lvl3pPr marL="3394338" indent="0">
              <a:buNone/>
              <a:defRPr sz="3749"/>
            </a:lvl3pPr>
            <a:lvl4pPr marL="5091494" indent="0">
              <a:buNone/>
              <a:defRPr sz="3333"/>
            </a:lvl4pPr>
            <a:lvl5pPr marL="6788664" indent="0">
              <a:buNone/>
              <a:defRPr sz="3333"/>
            </a:lvl5pPr>
            <a:lvl6pPr marL="8485828" indent="0">
              <a:buNone/>
              <a:defRPr sz="3333"/>
            </a:lvl6pPr>
            <a:lvl7pPr marL="10183004" indent="0">
              <a:buNone/>
              <a:defRPr sz="3333"/>
            </a:lvl7pPr>
            <a:lvl8pPr marL="11880157" indent="0">
              <a:buNone/>
              <a:defRPr sz="3333"/>
            </a:lvl8pPr>
            <a:lvl9pPr marL="1357732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586925"/>
      </p:ext>
    </p:extLst>
  </p:cSld>
  <p:clrMapOvr>
    <a:masterClrMapping/>
  </p:clrMapOvr>
  <p:transition/>
</p:sldLayout>
</file>

<file path=ppt/slideLayouts/slideLayout11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7160" indent="0">
              <a:buNone/>
              <a:defRPr sz="10415"/>
            </a:lvl2pPr>
            <a:lvl3pPr marL="3394338" indent="0">
              <a:buNone/>
              <a:defRPr sz="8999"/>
            </a:lvl3pPr>
            <a:lvl4pPr marL="5091494" indent="0">
              <a:buNone/>
              <a:defRPr sz="7499"/>
            </a:lvl4pPr>
            <a:lvl5pPr marL="6788664" indent="0">
              <a:buNone/>
              <a:defRPr sz="7499"/>
            </a:lvl5pPr>
            <a:lvl6pPr marL="8485828" indent="0">
              <a:buNone/>
              <a:defRPr sz="7499"/>
            </a:lvl6pPr>
            <a:lvl7pPr marL="10183004" indent="0">
              <a:buNone/>
              <a:defRPr sz="7499"/>
            </a:lvl7pPr>
            <a:lvl8pPr marL="11880157" indent="0">
              <a:buNone/>
              <a:defRPr sz="7499"/>
            </a:lvl8pPr>
            <a:lvl9pPr marL="1357732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7160" indent="0">
              <a:buNone/>
              <a:defRPr sz="4583"/>
            </a:lvl2pPr>
            <a:lvl3pPr marL="3394338" indent="0">
              <a:buNone/>
              <a:defRPr sz="3749"/>
            </a:lvl3pPr>
            <a:lvl4pPr marL="5091494" indent="0">
              <a:buNone/>
              <a:defRPr sz="3333"/>
            </a:lvl4pPr>
            <a:lvl5pPr marL="6788664" indent="0">
              <a:buNone/>
              <a:defRPr sz="3333"/>
            </a:lvl5pPr>
            <a:lvl6pPr marL="8485828" indent="0">
              <a:buNone/>
              <a:defRPr sz="3333"/>
            </a:lvl6pPr>
            <a:lvl7pPr marL="10183004" indent="0">
              <a:buNone/>
              <a:defRPr sz="3333"/>
            </a:lvl7pPr>
            <a:lvl8pPr marL="11880157" indent="0">
              <a:buNone/>
              <a:defRPr sz="3333"/>
            </a:lvl8pPr>
            <a:lvl9pPr marL="1357732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216118"/>
      </p:ext>
    </p:extLst>
  </p:cSld>
  <p:clrMapOvr>
    <a:masterClrMapping/>
  </p:clrMapOvr>
  <p:transition/>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562155"/>
      </p:ext>
    </p:extLst>
  </p:cSld>
  <p:clrMapOvr>
    <a:masterClrMapping/>
  </p:clrMapOvr>
  <p:transition/>
</p:sldLayout>
</file>

<file path=ppt/slideLayouts/slideLayout11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8166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327528"/>
      </p:ext>
    </p:extLst>
  </p:cSld>
  <p:clrMapOvr>
    <a:masterClrMapping/>
  </p:clrMapOvr>
  <p:transition/>
</p:sldLayout>
</file>

<file path=ppt/slideLayouts/slideLayout11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353" tIns="169718" rIns="339353" bIns="169718"/>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353" tIns="169718" rIns="339353" bIns="169718"/>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353" tIns="169718" rIns="339353" bIns="169718"/>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278" tIns="203688" rIns="407278" bIns="20368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7654283"/>
      </p:ext>
    </p:extLst>
  </p:cSld>
  <p:clrMapOvr>
    <a:masterClrMapping/>
  </p:clrMapOvr>
  <p:transition/>
</p:sldLayout>
</file>

<file path=ppt/slideLayouts/slideLayout11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7443753"/>
      </p:ext>
    </p:extLst>
  </p:cSld>
  <p:clrMapOvr>
    <a:masterClrMapping/>
  </p:clrMapOvr>
  <p:transition/>
</p:sldLayout>
</file>

<file path=ppt/slideLayouts/slideLayout11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4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23"/>
            <a:ext cx="24483061" cy="7874938"/>
          </a:xfrm>
        </p:spPr>
        <p:txBody>
          <a:bodyPr anchor="b"/>
          <a:lstStyle>
            <a:lvl1pPr marL="0" indent="0">
              <a:buNone/>
              <a:defRPr sz="7499"/>
            </a:lvl1pPr>
            <a:lvl2pPr marL="1696691" indent="0">
              <a:buNone/>
              <a:defRPr sz="6916"/>
            </a:lvl2pPr>
            <a:lvl3pPr marL="3393403" indent="0">
              <a:buNone/>
              <a:defRPr sz="6082"/>
            </a:lvl3pPr>
            <a:lvl4pPr marL="5090092" indent="0">
              <a:buNone/>
              <a:defRPr sz="5249"/>
            </a:lvl4pPr>
            <a:lvl5pPr marL="6786797" indent="0">
              <a:buNone/>
              <a:defRPr sz="5249"/>
            </a:lvl5pPr>
            <a:lvl6pPr marL="8483491" indent="0">
              <a:buNone/>
              <a:defRPr sz="5249"/>
            </a:lvl6pPr>
            <a:lvl7pPr marL="10180207" indent="0">
              <a:buNone/>
              <a:defRPr sz="5249"/>
            </a:lvl7pPr>
            <a:lvl8pPr marL="11876887" indent="0">
              <a:buNone/>
              <a:defRPr sz="5249"/>
            </a:lvl8pPr>
            <a:lvl9pPr marL="13573590"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5555254"/>
      </p:ext>
    </p:extLst>
  </p:cSld>
  <p:clrMapOvr>
    <a:masterClrMapping/>
  </p:clrMapOvr>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089162"/>
      </p:ext>
    </p:extLst>
  </p:cSld>
  <p:clrMapOvr>
    <a:masterClrMapping/>
  </p:clrMapOvr>
  <p:transition/>
</p:sldLayout>
</file>

<file path=ppt/slideLayouts/slideLayout11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6691" indent="0">
              <a:buNone/>
              <a:defRPr sz="7499" b="1"/>
            </a:lvl2pPr>
            <a:lvl3pPr marL="3393403" indent="0">
              <a:buNone/>
              <a:defRPr sz="6916" b="1"/>
            </a:lvl3pPr>
            <a:lvl4pPr marL="5090092" indent="0">
              <a:buNone/>
              <a:defRPr sz="6082" b="1"/>
            </a:lvl4pPr>
            <a:lvl5pPr marL="6786797" indent="0">
              <a:buNone/>
              <a:defRPr sz="6082" b="1"/>
            </a:lvl5pPr>
            <a:lvl6pPr marL="8483491" indent="0">
              <a:buNone/>
              <a:defRPr sz="6082" b="1"/>
            </a:lvl6pPr>
            <a:lvl7pPr marL="10180207" indent="0">
              <a:buNone/>
              <a:defRPr sz="6082" b="1"/>
            </a:lvl7pPr>
            <a:lvl8pPr marL="11876887" indent="0">
              <a:buNone/>
              <a:defRPr sz="6082" b="1"/>
            </a:lvl8pPr>
            <a:lvl9pPr marL="13573590"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98" y="8058283"/>
            <a:ext cx="12731591" cy="3358307"/>
          </a:xfrm>
        </p:spPr>
        <p:txBody>
          <a:bodyPr anchor="b"/>
          <a:lstStyle>
            <a:lvl1pPr marL="0" indent="0">
              <a:buNone/>
              <a:defRPr sz="8999" b="1"/>
            </a:lvl1pPr>
            <a:lvl2pPr marL="1696691" indent="0">
              <a:buNone/>
              <a:defRPr sz="7499" b="1"/>
            </a:lvl2pPr>
            <a:lvl3pPr marL="3393403" indent="0">
              <a:buNone/>
              <a:defRPr sz="6916" b="1"/>
            </a:lvl3pPr>
            <a:lvl4pPr marL="5090092" indent="0">
              <a:buNone/>
              <a:defRPr sz="6082" b="1"/>
            </a:lvl4pPr>
            <a:lvl5pPr marL="6786797" indent="0">
              <a:buNone/>
              <a:defRPr sz="6082" b="1"/>
            </a:lvl5pPr>
            <a:lvl6pPr marL="8483491" indent="0">
              <a:buNone/>
              <a:defRPr sz="6082" b="1"/>
            </a:lvl6pPr>
            <a:lvl7pPr marL="10180207" indent="0">
              <a:buNone/>
              <a:defRPr sz="6082" b="1"/>
            </a:lvl7pPr>
            <a:lvl8pPr marL="11876887" indent="0">
              <a:buNone/>
              <a:defRPr sz="6082" b="1"/>
            </a:lvl8pPr>
            <a:lvl9pPr marL="13573590"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09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2996090"/>
      </p:ext>
    </p:extLst>
  </p:cSld>
  <p:clrMapOvr>
    <a:masterClrMapping/>
  </p:clrMapOvr>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856897"/>
      </p:ext>
    </p:extLst>
  </p:cSld>
  <p:clrMapOvr>
    <a:masterClrMapping/>
  </p:clrMapOvr>
  <p:transition/>
</p:sldLayout>
</file>

<file path=ppt/slideLayouts/slideLayout11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701116"/>
      </p:ext>
    </p:extLst>
  </p:cSld>
  <p:clrMapOvr>
    <a:masterClrMapping/>
  </p:clrMapOvr>
  <p:transition/>
</p:sldLayout>
</file>

<file path=ppt/slideLayouts/slideLayout11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0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6" y="7533307"/>
            <a:ext cx="9476185" cy="24624823"/>
          </a:xfrm>
        </p:spPr>
        <p:txBody>
          <a:bodyPr/>
          <a:lstStyle>
            <a:lvl1pPr marL="0" indent="0">
              <a:buNone/>
              <a:defRPr sz="5249"/>
            </a:lvl1pPr>
            <a:lvl2pPr marL="1696691" indent="0">
              <a:buNone/>
              <a:defRPr sz="4583"/>
            </a:lvl2pPr>
            <a:lvl3pPr marL="3393403" indent="0">
              <a:buNone/>
              <a:defRPr sz="3749"/>
            </a:lvl3pPr>
            <a:lvl4pPr marL="5090092" indent="0">
              <a:buNone/>
              <a:defRPr sz="3333"/>
            </a:lvl4pPr>
            <a:lvl5pPr marL="6786797" indent="0">
              <a:buNone/>
              <a:defRPr sz="3333"/>
            </a:lvl5pPr>
            <a:lvl6pPr marL="8483491" indent="0">
              <a:buNone/>
              <a:defRPr sz="3333"/>
            </a:lvl6pPr>
            <a:lvl7pPr marL="10180207" indent="0">
              <a:buNone/>
              <a:defRPr sz="3333"/>
            </a:lvl7pPr>
            <a:lvl8pPr marL="11876887" indent="0">
              <a:buNone/>
              <a:defRPr sz="3333"/>
            </a:lvl8pPr>
            <a:lvl9pPr marL="1357359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860580"/>
      </p:ext>
    </p:extLst>
  </p:cSld>
  <p:clrMapOvr>
    <a:masterClrMapping/>
  </p:clrMapOvr>
  <p:transition/>
</p:sldLayout>
</file>

<file path=ppt/slideLayouts/slideLayout11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6691" indent="0">
              <a:buNone/>
              <a:defRPr sz="10415"/>
            </a:lvl2pPr>
            <a:lvl3pPr marL="3393403" indent="0">
              <a:buNone/>
              <a:defRPr sz="8999"/>
            </a:lvl3pPr>
            <a:lvl4pPr marL="5090092" indent="0">
              <a:buNone/>
              <a:defRPr sz="7499"/>
            </a:lvl4pPr>
            <a:lvl5pPr marL="6786797" indent="0">
              <a:buNone/>
              <a:defRPr sz="7499"/>
            </a:lvl5pPr>
            <a:lvl6pPr marL="8483491" indent="0">
              <a:buNone/>
              <a:defRPr sz="7499"/>
            </a:lvl6pPr>
            <a:lvl7pPr marL="10180207" indent="0">
              <a:buNone/>
              <a:defRPr sz="7499"/>
            </a:lvl7pPr>
            <a:lvl8pPr marL="11876887" indent="0">
              <a:buNone/>
              <a:defRPr sz="7499"/>
            </a:lvl8pPr>
            <a:lvl9pPr marL="13573590"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6691" indent="0">
              <a:buNone/>
              <a:defRPr sz="4583"/>
            </a:lvl2pPr>
            <a:lvl3pPr marL="3393403" indent="0">
              <a:buNone/>
              <a:defRPr sz="3749"/>
            </a:lvl3pPr>
            <a:lvl4pPr marL="5090092" indent="0">
              <a:buNone/>
              <a:defRPr sz="3333"/>
            </a:lvl4pPr>
            <a:lvl5pPr marL="6786797" indent="0">
              <a:buNone/>
              <a:defRPr sz="3333"/>
            </a:lvl5pPr>
            <a:lvl6pPr marL="8483491" indent="0">
              <a:buNone/>
              <a:defRPr sz="3333"/>
            </a:lvl6pPr>
            <a:lvl7pPr marL="10180207" indent="0">
              <a:buNone/>
              <a:defRPr sz="3333"/>
            </a:lvl7pPr>
            <a:lvl8pPr marL="11876887" indent="0">
              <a:buNone/>
              <a:defRPr sz="3333"/>
            </a:lvl8pPr>
            <a:lvl9pPr marL="1357359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0974410"/>
      </p:ext>
    </p:extLst>
  </p:cSld>
  <p:clrMapOvr>
    <a:masterClrMapping/>
  </p:clrMapOvr>
  <p:transitio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857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1145" tIns="155567" rIns="311145" bIns="155567"/>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1145" tIns="155567" rIns="311145" bIns="155567"/>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1145" tIns="155567" rIns="311145" bIns="155567"/>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423" tIns="186705" rIns="373423" bIns="186705" numCol="1" anchor="b" anchorCtr="0" compatLnSpc="1">
            <a:prstTxWarp prst="textNoShape">
              <a:avLst/>
            </a:prstTxWarp>
          </a:bodyPr>
          <a:lstStyle>
            <a:lvl1pPr>
              <a:defRPr sz="4166">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166"/>
            </a:lvl1pPr>
          </a:lstStyle>
          <a:p>
            <a:fld id="{08C9543E-5205-9747-9651-834D4A4090BA}" type="slidenum">
              <a:rPr lang="en-US"/>
              <a:pPr/>
              <a:t>‹#›</a:t>
            </a:fld>
            <a:endParaRPr lang="en-US"/>
          </a:p>
        </p:txBody>
      </p:sp>
    </p:spTree>
    <p:extLst>
      <p:ext uri="{BB962C8B-B14F-4D97-AF65-F5344CB8AC3E}">
        <p14:creationId xmlns:p14="http://schemas.microsoft.com/office/powerpoint/2010/main" val="17463866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698582"/>
      </p:ext>
    </p:extLst>
  </p:cSld>
  <p:clrMapOvr>
    <a:masterClrMapping/>
  </p:clrMapOvr>
  <p:transition/>
</p:sldLayout>
</file>

<file path=ppt/slideLayouts/slideLayout12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2555792"/>
      </p:ext>
    </p:extLst>
  </p:cSld>
  <p:clrMapOvr>
    <a:masterClrMapping/>
  </p:clrMapOvr>
  <p:transition/>
</p:sldLayout>
</file>

<file path=ppt/slideLayouts/slideLayout120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259" tIns="169672" rIns="339259" bIns="16967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259" tIns="169672" rIns="339259" bIns="16967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259" tIns="169672" rIns="339259" bIns="16967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165" tIns="203633" rIns="407165" bIns="20363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188362"/>
      </p:ext>
    </p:extLst>
  </p:cSld>
  <p:clrMapOvr>
    <a:masterClrMapping/>
  </p:clrMapOvr>
  <p:transition/>
</p:sldLayout>
</file>

<file path=ppt/slideLayouts/slideLayout12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xfrm>
            <a:off x="9841232" y="32799760"/>
            <a:ext cx="9121140" cy="2075106"/>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111776"/>
      </p:ext>
    </p:extLst>
  </p:cSld>
  <p:clrMapOvr>
    <a:masterClrMapping/>
  </p:clrMapOvr>
  <p:transition/>
</p:sldLayout>
</file>

<file path=ppt/slideLayouts/slideLayout12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60"/>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29"/>
            <a:ext cx="24483061" cy="7874938"/>
          </a:xfrm>
        </p:spPr>
        <p:txBody>
          <a:bodyPr anchor="b"/>
          <a:lstStyle>
            <a:lvl1pPr marL="0" indent="0">
              <a:buNone/>
              <a:defRPr sz="7499"/>
            </a:lvl1pPr>
            <a:lvl2pPr marL="1696223" indent="0">
              <a:buNone/>
              <a:defRPr sz="6916"/>
            </a:lvl2pPr>
            <a:lvl3pPr marL="3392472" indent="0">
              <a:buNone/>
              <a:defRPr sz="6082"/>
            </a:lvl3pPr>
            <a:lvl4pPr marL="5088694" indent="0">
              <a:buNone/>
              <a:defRPr sz="5249"/>
            </a:lvl4pPr>
            <a:lvl5pPr marL="6784931" indent="0">
              <a:buNone/>
              <a:defRPr sz="5249"/>
            </a:lvl5pPr>
            <a:lvl6pPr marL="8481155" indent="0">
              <a:buNone/>
              <a:defRPr sz="5249"/>
            </a:lvl6pPr>
            <a:lvl7pPr marL="10177403" indent="0">
              <a:buNone/>
              <a:defRPr sz="5249"/>
            </a:lvl7pPr>
            <a:lvl8pPr marL="11873623" indent="0">
              <a:buNone/>
              <a:defRPr sz="5249"/>
            </a:lvl8pPr>
            <a:lvl9pPr marL="1356985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29169"/>
      </p:ext>
    </p:extLst>
  </p:cSld>
  <p:clrMapOvr>
    <a:masterClrMapping/>
  </p:clrMapOvr>
  <p:transitio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010073"/>
      </p:ext>
    </p:extLst>
  </p:cSld>
  <p:clrMapOvr>
    <a:masterClrMapping/>
  </p:clrMapOvr>
  <p:transition/>
</p:sldLayout>
</file>

<file path=ppt/slideLayouts/slideLayout12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6223" indent="0">
              <a:buNone/>
              <a:defRPr sz="7499" b="1"/>
            </a:lvl2pPr>
            <a:lvl3pPr marL="3392472" indent="0">
              <a:buNone/>
              <a:defRPr sz="6916" b="1"/>
            </a:lvl3pPr>
            <a:lvl4pPr marL="5088694" indent="0">
              <a:buNone/>
              <a:defRPr sz="6082" b="1"/>
            </a:lvl4pPr>
            <a:lvl5pPr marL="6784931" indent="0">
              <a:buNone/>
              <a:defRPr sz="6082" b="1"/>
            </a:lvl5pPr>
            <a:lvl6pPr marL="8481155" indent="0">
              <a:buNone/>
              <a:defRPr sz="6082" b="1"/>
            </a:lvl6pPr>
            <a:lvl7pPr marL="10177403" indent="0">
              <a:buNone/>
              <a:defRPr sz="6082" b="1"/>
            </a:lvl7pPr>
            <a:lvl8pPr marL="11873623" indent="0">
              <a:buNone/>
              <a:defRPr sz="6082" b="1"/>
            </a:lvl8pPr>
            <a:lvl9pPr marL="1356985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03" y="8058283"/>
            <a:ext cx="12731591" cy="3358307"/>
          </a:xfrm>
        </p:spPr>
        <p:txBody>
          <a:bodyPr anchor="b"/>
          <a:lstStyle>
            <a:lvl1pPr marL="0" indent="0">
              <a:buNone/>
              <a:defRPr sz="8999" b="1"/>
            </a:lvl1pPr>
            <a:lvl2pPr marL="1696223" indent="0">
              <a:buNone/>
              <a:defRPr sz="7499" b="1"/>
            </a:lvl2pPr>
            <a:lvl3pPr marL="3392472" indent="0">
              <a:buNone/>
              <a:defRPr sz="6916" b="1"/>
            </a:lvl3pPr>
            <a:lvl4pPr marL="5088694" indent="0">
              <a:buNone/>
              <a:defRPr sz="6082" b="1"/>
            </a:lvl4pPr>
            <a:lvl5pPr marL="6784931" indent="0">
              <a:buNone/>
              <a:defRPr sz="6082" b="1"/>
            </a:lvl5pPr>
            <a:lvl6pPr marL="8481155" indent="0">
              <a:buNone/>
              <a:defRPr sz="6082" b="1"/>
            </a:lvl6pPr>
            <a:lvl7pPr marL="10177403" indent="0">
              <a:buNone/>
              <a:defRPr sz="6082" b="1"/>
            </a:lvl7pPr>
            <a:lvl8pPr marL="11873623" indent="0">
              <a:buNone/>
              <a:defRPr sz="6082" b="1"/>
            </a:lvl8pPr>
            <a:lvl9pPr marL="1356985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0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1410482"/>
      </p:ext>
    </p:extLst>
  </p:cSld>
  <p:clrMapOvr>
    <a:masterClrMapping/>
  </p:clrMapOvr>
  <p:transition/>
</p:sldLayout>
</file>

<file path=ppt/slideLayouts/slideLayout12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4205175"/>
      </p:ext>
    </p:extLst>
  </p:cSld>
  <p:clrMapOvr>
    <a:masterClrMapping/>
  </p:clrMapOvr>
  <p:transition/>
</p:sldLayout>
</file>

<file path=ppt/slideLayouts/slideLayout12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585878"/>
      </p:ext>
    </p:extLst>
  </p:cSld>
  <p:clrMapOvr>
    <a:masterClrMapping/>
  </p:clrMapOvr>
  <p:transition/>
</p:sldLayout>
</file>

<file path=ppt/slideLayouts/slideLayout12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1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9" y="7533307"/>
            <a:ext cx="9476185" cy="24624823"/>
          </a:xfrm>
        </p:spPr>
        <p:txBody>
          <a:bodyPr/>
          <a:lstStyle>
            <a:lvl1pPr marL="0" indent="0">
              <a:buNone/>
              <a:defRPr sz="5249"/>
            </a:lvl1pPr>
            <a:lvl2pPr marL="1696223" indent="0">
              <a:buNone/>
              <a:defRPr sz="4583"/>
            </a:lvl2pPr>
            <a:lvl3pPr marL="3392472" indent="0">
              <a:buNone/>
              <a:defRPr sz="3749"/>
            </a:lvl3pPr>
            <a:lvl4pPr marL="5088694" indent="0">
              <a:buNone/>
              <a:defRPr sz="3333"/>
            </a:lvl4pPr>
            <a:lvl5pPr marL="6784931" indent="0">
              <a:buNone/>
              <a:defRPr sz="3333"/>
            </a:lvl5pPr>
            <a:lvl6pPr marL="8481155" indent="0">
              <a:buNone/>
              <a:defRPr sz="3333"/>
            </a:lvl6pPr>
            <a:lvl7pPr marL="10177403" indent="0">
              <a:buNone/>
              <a:defRPr sz="3333"/>
            </a:lvl7pPr>
            <a:lvl8pPr marL="11873623" indent="0">
              <a:buNone/>
              <a:defRPr sz="3333"/>
            </a:lvl8pPr>
            <a:lvl9pPr marL="1356985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266230"/>
      </p:ext>
    </p:extLst>
  </p:cSld>
  <p:clrMapOvr>
    <a:masterClrMapping/>
  </p:clrMapOvr>
  <p:transition/>
</p:sldLayout>
</file>

<file path=ppt/slideLayouts/slideLayout12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6223" indent="0">
              <a:buNone/>
              <a:defRPr sz="10415"/>
            </a:lvl2pPr>
            <a:lvl3pPr marL="3392472" indent="0">
              <a:buNone/>
              <a:defRPr sz="8999"/>
            </a:lvl3pPr>
            <a:lvl4pPr marL="5088694" indent="0">
              <a:buNone/>
              <a:defRPr sz="7499"/>
            </a:lvl4pPr>
            <a:lvl5pPr marL="6784931" indent="0">
              <a:buNone/>
              <a:defRPr sz="7499"/>
            </a:lvl5pPr>
            <a:lvl6pPr marL="8481155" indent="0">
              <a:buNone/>
              <a:defRPr sz="7499"/>
            </a:lvl6pPr>
            <a:lvl7pPr marL="10177403" indent="0">
              <a:buNone/>
              <a:defRPr sz="7499"/>
            </a:lvl7pPr>
            <a:lvl8pPr marL="11873623" indent="0">
              <a:buNone/>
              <a:defRPr sz="7499"/>
            </a:lvl8pPr>
            <a:lvl9pPr marL="1356985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6223" indent="0">
              <a:buNone/>
              <a:defRPr sz="4583"/>
            </a:lvl2pPr>
            <a:lvl3pPr marL="3392472" indent="0">
              <a:buNone/>
              <a:defRPr sz="3749"/>
            </a:lvl3pPr>
            <a:lvl4pPr marL="5088694" indent="0">
              <a:buNone/>
              <a:defRPr sz="3333"/>
            </a:lvl4pPr>
            <a:lvl5pPr marL="6784931" indent="0">
              <a:buNone/>
              <a:defRPr sz="3333"/>
            </a:lvl5pPr>
            <a:lvl6pPr marL="8481155" indent="0">
              <a:buNone/>
              <a:defRPr sz="3333"/>
            </a:lvl6pPr>
            <a:lvl7pPr marL="10177403" indent="0">
              <a:buNone/>
              <a:defRPr sz="3333"/>
            </a:lvl7pPr>
            <a:lvl8pPr marL="11873623" indent="0">
              <a:buNone/>
              <a:defRPr sz="3333"/>
            </a:lvl8pPr>
            <a:lvl9pPr marL="1356985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445287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0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4" y="7533303"/>
            <a:ext cx="9476185" cy="24624823"/>
          </a:xfrm>
        </p:spPr>
        <p:txBody>
          <a:bodyPr/>
          <a:lstStyle>
            <a:lvl1pPr marL="0" indent="0">
              <a:buNone/>
              <a:defRPr sz="4833"/>
            </a:lvl1pPr>
            <a:lvl2pPr marL="1552397" indent="0">
              <a:buNone/>
              <a:defRPr sz="4166"/>
            </a:lvl2pPr>
            <a:lvl3pPr marL="3104781" indent="0">
              <a:buNone/>
              <a:defRPr sz="3333"/>
            </a:lvl3pPr>
            <a:lvl4pPr marL="4657176" indent="0">
              <a:buNone/>
              <a:defRPr sz="3166"/>
            </a:lvl4pPr>
            <a:lvl5pPr marL="6209563" indent="0">
              <a:buNone/>
              <a:defRPr sz="3166"/>
            </a:lvl5pPr>
            <a:lvl6pPr marL="7761958" indent="0">
              <a:buNone/>
              <a:defRPr sz="3166"/>
            </a:lvl6pPr>
            <a:lvl7pPr marL="9314345" indent="0">
              <a:buNone/>
              <a:defRPr sz="3166"/>
            </a:lvl7pPr>
            <a:lvl8pPr marL="10866743" indent="0">
              <a:buNone/>
              <a:defRPr sz="3166"/>
            </a:lvl8pPr>
            <a:lvl9pPr marL="1241912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2513915"/>
      </p:ext>
    </p:extLst>
  </p:cSld>
  <p:clrMapOvr>
    <a:masterClrMapping/>
  </p:clrMapOvr>
  <p:transitio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221500"/>
      </p:ext>
    </p:extLst>
  </p:cSld>
  <p:clrMapOvr>
    <a:masterClrMapping/>
  </p:clrMapOvr>
  <p:transition/>
</p:sldLayout>
</file>

<file path=ppt/slideLayouts/slideLayout12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884167"/>
      </p:ext>
    </p:extLst>
  </p:cSld>
  <p:clrMapOvr>
    <a:masterClrMapping/>
  </p:clrMapOvr>
  <p:transition/>
</p:sldLayout>
</file>

<file path=ppt/slideLayouts/slideLayout12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166" tIns="169628" rIns="339166" bIns="169628"/>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166" tIns="169628" rIns="339166" bIns="169628"/>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166" tIns="169628" rIns="339166" bIns="169628"/>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7053" tIns="203580" rIns="407053" bIns="203580" numCol="1" anchor="b" anchorCtr="0" compatLnSpc="1">
            <a:prstTxWarp prst="textNoShape">
              <a:avLst/>
            </a:prstTxWarp>
          </a:bodyPr>
          <a:lstStyle>
            <a:lvl1pPr>
              <a:defRPr sz="4583">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583"/>
            </a:lvl1pPr>
          </a:lstStyle>
          <a:p>
            <a:fld id="{6BE2F3F5-414B-CC44-8EA3-B6D04B3D04AB}" type="slidenum">
              <a:rPr lang="en-US"/>
              <a:pPr/>
              <a:t>‹#›</a:t>
            </a:fld>
            <a:endParaRPr lang="en-US"/>
          </a:p>
        </p:txBody>
      </p:sp>
    </p:spTree>
    <p:extLst>
      <p:ext uri="{BB962C8B-B14F-4D97-AF65-F5344CB8AC3E}">
        <p14:creationId xmlns:p14="http://schemas.microsoft.com/office/powerpoint/2010/main" val="750405212"/>
      </p:ext>
    </p:extLst>
  </p:cSld>
  <p:clrMapOvr>
    <a:masterClrMapping/>
  </p:clrMapOvr>
  <p:transition/>
</p:sldLayout>
</file>

<file path=ppt/slideLayouts/slideLayout12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9"/>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211915290"/>
      </p:ext>
    </p:extLst>
  </p:cSld>
  <p:clrMapOvr>
    <a:masterClrMapping/>
  </p:clrMapOvr>
  <p:transition/>
</p:sldLayout>
</file>

<file path=ppt/slideLayouts/slideLayout12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6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33"/>
            <a:ext cx="24483061" cy="7874938"/>
          </a:xfrm>
        </p:spPr>
        <p:txBody>
          <a:bodyPr anchor="b"/>
          <a:lstStyle>
            <a:lvl1pPr marL="0" indent="0">
              <a:buNone/>
              <a:defRPr sz="7499"/>
            </a:lvl1pPr>
            <a:lvl2pPr marL="1695758" indent="0">
              <a:buNone/>
              <a:defRPr sz="6916"/>
            </a:lvl2pPr>
            <a:lvl3pPr marL="3391536" indent="0">
              <a:buNone/>
              <a:defRPr sz="6082"/>
            </a:lvl3pPr>
            <a:lvl4pPr marL="5087294" indent="0">
              <a:buNone/>
              <a:defRPr sz="5249"/>
            </a:lvl4pPr>
            <a:lvl5pPr marL="6783063" indent="0">
              <a:buNone/>
              <a:defRPr sz="5249"/>
            </a:lvl5pPr>
            <a:lvl6pPr marL="8478825" indent="0">
              <a:buNone/>
              <a:defRPr sz="5249"/>
            </a:lvl6pPr>
            <a:lvl7pPr marL="10174603" indent="0">
              <a:buNone/>
              <a:defRPr sz="5249"/>
            </a:lvl7pPr>
            <a:lvl8pPr marL="11870357" indent="0">
              <a:buNone/>
              <a:defRPr sz="5249"/>
            </a:lvl8pPr>
            <a:lvl9pPr marL="1356612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1407152055"/>
      </p:ext>
    </p:extLst>
  </p:cSld>
  <p:clrMapOvr>
    <a:masterClrMapping/>
  </p:clrMapOvr>
  <p:transitio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3265663335"/>
      </p:ext>
    </p:extLst>
  </p:cSld>
  <p:clrMapOvr>
    <a:masterClrMapping/>
  </p:clrMapOvr>
  <p:transition/>
</p:sldLayout>
</file>

<file path=ppt/slideLayouts/slideLayout12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5758" indent="0">
              <a:buNone/>
              <a:defRPr sz="7499" b="1"/>
            </a:lvl2pPr>
            <a:lvl3pPr marL="3391536" indent="0">
              <a:buNone/>
              <a:defRPr sz="6916" b="1"/>
            </a:lvl3pPr>
            <a:lvl4pPr marL="5087294" indent="0">
              <a:buNone/>
              <a:defRPr sz="6082" b="1"/>
            </a:lvl4pPr>
            <a:lvl5pPr marL="6783063" indent="0">
              <a:buNone/>
              <a:defRPr sz="6082" b="1"/>
            </a:lvl5pPr>
            <a:lvl6pPr marL="8478825" indent="0">
              <a:buNone/>
              <a:defRPr sz="6082" b="1"/>
            </a:lvl6pPr>
            <a:lvl7pPr marL="10174603" indent="0">
              <a:buNone/>
              <a:defRPr sz="6082" b="1"/>
            </a:lvl7pPr>
            <a:lvl8pPr marL="11870357" indent="0">
              <a:buNone/>
              <a:defRPr sz="6082" b="1"/>
            </a:lvl8pPr>
            <a:lvl9pPr marL="1356612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09" y="8058283"/>
            <a:ext cx="12731591" cy="3358307"/>
          </a:xfrm>
        </p:spPr>
        <p:txBody>
          <a:bodyPr anchor="b"/>
          <a:lstStyle>
            <a:lvl1pPr marL="0" indent="0">
              <a:buNone/>
              <a:defRPr sz="8999" b="1"/>
            </a:lvl1pPr>
            <a:lvl2pPr marL="1695758" indent="0">
              <a:buNone/>
              <a:defRPr sz="7499" b="1"/>
            </a:lvl2pPr>
            <a:lvl3pPr marL="3391536" indent="0">
              <a:buNone/>
              <a:defRPr sz="6916" b="1"/>
            </a:lvl3pPr>
            <a:lvl4pPr marL="5087294" indent="0">
              <a:buNone/>
              <a:defRPr sz="6082" b="1"/>
            </a:lvl4pPr>
            <a:lvl5pPr marL="6783063" indent="0">
              <a:buNone/>
              <a:defRPr sz="6082" b="1"/>
            </a:lvl5pPr>
            <a:lvl6pPr marL="8478825" indent="0">
              <a:buNone/>
              <a:defRPr sz="6082" b="1"/>
            </a:lvl6pPr>
            <a:lvl7pPr marL="10174603" indent="0">
              <a:buNone/>
              <a:defRPr sz="6082" b="1"/>
            </a:lvl7pPr>
            <a:lvl8pPr marL="11870357" indent="0">
              <a:buNone/>
              <a:defRPr sz="6082" b="1"/>
            </a:lvl8pPr>
            <a:lvl9pPr marL="1356612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0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2969693087"/>
      </p:ext>
    </p:extLst>
  </p:cSld>
  <p:clrMapOvr>
    <a:masterClrMapping/>
  </p:clrMapOvr>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3098473574"/>
      </p:ext>
    </p:extLst>
  </p:cSld>
  <p:clrMapOvr>
    <a:masterClrMapping/>
  </p:clrMapOvr>
  <p:transition/>
</p:sldLayout>
</file>

<file path=ppt/slideLayouts/slideLayout12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184784998"/>
      </p:ext>
    </p:extLst>
  </p:cSld>
  <p:clrMapOvr>
    <a:masterClrMapping/>
  </p:clrMapOvr>
  <p:transition/>
</p:sldLayout>
</file>

<file path=ppt/slideLayouts/slideLayout12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2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1" y="7533307"/>
            <a:ext cx="9476185" cy="24624823"/>
          </a:xfrm>
        </p:spPr>
        <p:txBody>
          <a:bodyPr/>
          <a:lstStyle>
            <a:lvl1pPr marL="0" indent="0">
              <a:buNone/>
              <a:defRPr sz="5249"/>
            </a:lvl1pPr>
            <a:lvl2pPr marL="1695758" indent="0">
              <a:buNone/>
              <a:defRPr sz="4583"/>
            </a:lvl2pPr>
            <a:lvl3pPr marL="3391536" indent="0">
              <a:buNone/>
              <a:defRPr sz="3749"/>
            </a:lvl3pPr>
            <a:lvl4pPr marL="5087294" indent="0">
              <a:buNone/>
              <a:defRPr sz="3333"/>
            </a:lvl4pPr>
            <a:lvl5pPr marL="6783063" indent="0">
              <a:buNone/>
              <a:defRPr sz="3333"/>
            </a:lvl5pPr>
            <a:lvl6pPr marL="8478825" indent="0">
              <a:buNone/>
              <a:defRPr sz="3333"/>
            </a:lvl6pPr>
            <a:lvl7pPr marL="10174603" indent="0">
              <a:buNone/>
              <a:defRPr sz="3333"/>
            </a:lvl7pPr>
            <a:lvl8pPr marL="11870357" indent="0">
              <a:buNone/>
              <a:defRPr sz="3333"/>
            </a:lvl8pPr>
            <a:lvl9pPr marL="1356612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5748200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2397" indent="0">
              <a:buNone/>
              <a:defRPr sz="9415"/>
            </a:lvl2pPr>
            <a:lvl3pPr marL="3104781" indent="0">
              <a:buNone/>
              <a:defRPr sz="8332"/>
            </a:lvl3pPr>
            <a:lvl4pPr marL="4657176" indent="0">
              <a:buNone/>
              <a:defRPr sz="6916"/>
            </a:lvl4pPr>
            <a:lvl5pPr marL="6209563" indent="0">
              <a:buNone/>
              <a:defRPr sz="6916"/>
            </a:lvl5pPr>
            <a:lvl6pPr marL="7761958" indent="0">
              <a:buNone/>
              <a:defRPr sz="6916"/>
            </a:lvl6pPr>
            <a:lvl7pPr marL="9314345" indent="0">
              <a:buNone/>
              <a:defRPr sz="6916"/>
            </a:lvl7pPr>
            <a:lvl8pPr marL="10866743" indent="0">
              <a:buNone/>
              <a:defRPr sz="6916"/>
            </a:lvl8pPr>
            <a:lvl9pPr marL="1241912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2397" indent="0">
              <a:buNone/>
              <a:defRPr sz="4166"/>
            </a:lvl2pPr>
            <a:lvl3pPr marL="3104781" indent="0">
              <a:buNone/>
              <a:defRPr sz="3333"/>
            </a:lvl3pPr>
            <a:lvl4pPr marL="4657176" indent="0">
              <a:buNone/>
              <a:defRPr sz="3166"/>
            </a:lvl4pPr>
            <a:lvl5pPr marL="6209563" indent="0">
              <a:buNone/>
              <a:defRPr sz="3166"/>
            </a:lvl5pPr>
            <a:lvl6pPr marL="7761958" indent="0">
              <a:buNone/>
              <a:defRPr sz="3166"/>
            </a:lvl6pPr>
            <a:lvl7pPr marL="9314345" indent="0">
              <a:buNone/>
              <a:defRPr sz="3166"/>
            </a:lvl7pPr>
            <a:lvl8pPr marL="10866743" indent="0">
              <a:buNone/>
              <a:defRPr sz="3166"/>
            </a:lvl8pPr>
            <a:lvl9pPr marL="1241912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5922541"/>
      </p:ext>
    </p:extLst>
  </p:cSld>
  <p:clrMapOvr>
    <a:masterClrMapping/>
  </p:clrMapOvr>
  <p:transition/>
</p:sldLayout>
</file>

<file path=ppt/slideLayouts/slideLayout12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5758" indent="0">
              <a:buNone/>
              <a:defRPr sz="10415"/>
            </a:lvl2pPr>
            <a:lvl3pPr marL="3391536" indent="0">
              <a:buNone/>
              <a:defRPr sz="8999"/>
            </a:lvl3pPr>
            <a:lvl4pPr marL="5087294" indent="0">
              <a:buNone/>
              <a:defRPr sz="7499"/>
            </a:lvl4pPr>
            <a:lvl5pPr marL="6783063" indent="0">
              <a:buNone/>
              <a:defRPr sz="7499"/>
            </a:lvl5pPr>
            <a:lvl6pPr marL="8478825" indent="0">
              <a:buNone/>
              <a:defRPr sz="7499"/>
            </a:lvl6pPr>
            <a:lvl7pPr marL="10174603" indent="0">
              <a:buNone/>
              <a:defRPr sz="7499"/>
            </a:lvl7pPr>
            <a:lvl8pPr marL="11870357" indent="0">
              <a:buNone/>
              <a:defRPr sz="7499"/>
            </a:lvl8pPr>
            <a:lvl9pPr marL="1356612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5758" indent="0">
              <a:buNone/>
              <a:defRPr sz="4583"/>
            </a:lvl2pPr>
            <a:lvl3pPr marL="3391536" indent="0">
              <a:buNone/>
              <a:defRPr sz="3749"/>
            </a:lvl3pPr>
            <a:lvl4pPr marL="5087294" indent="0">
              <a:buNone/>
              <a:defRPr sz="3333"/>
            </a:lvl4pPr>
            <a:lvl5pPr marL="6783063" indent="0">
              <a:buNone/>
              <a:defRPr sz="3333"/>
            </a:lvl5pPr>
            <a:lvl6pPr marL="8478825" indent="0">
              <a:buNone/>
              <a:defRPr sz="3333"/>
            </a:lvl6pPr>
            <a:lvl7pPr marL="10174603" indent="0">
              <a:buNone/>
              <a:defRPr sz="3333"/>
            </a:lvl7pPr>
            <a:lvl8pPr marL="11870357" indent="0">
              <a:buNone/>
              <a:defRPr sz="3333"/>
            </a:lvl8pPr>
            <a:lvl9pPr marL="1356612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209271049"/>
      </p:ext>
    </p:extLst>
  </p:cSld>
  <p:clrMapOvr>
    <a:masterClrMapping/>
  </p:clrMapOvr>
  <p:transitio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3769603673"/>
      </p:ext>
    </p:extLst>
  </p:cSld>
  <p:clrMapOvr>
    <a:masterClrMapping/>
  </p:clrMapOvr>
  <p:transition/>
</p:sldLayout>
</file>

<file path=ppt/slideLayouts/slideLayout12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634497793"/>
      </p:ext>
    </p:extLst>
  </p:cSld>
  <p:clrMapOvr>
    <a:masterClrMapping/>
  </p:clrMapOvr>
  <p:transition/>
</p:sldLayout>
</file>

<file path=ppt/slideLayouts/slideLayout1223.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9882868"/>
      </p:ext>
    </p:extLst>
  </p:cSld>
  <p:clrMapOvr>
    <a:masterClrMapping/>
  </p:clrMapOvr>
  <p:transition/>
</p:sldLayout>
</file>

<file path=ppt/slideLayouts/slideLayout12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9072" tIns="169582" rIns="339072" bIns="16958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9072" tIns="169582" rIns="339072" bIns="16958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9072" tIns="169582" rIns="339072" bIns="16958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6940" tIns="203525" rIns="406940" bIns="20352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084053"/>
      </p:ext>
    </p:extLst>
  </p:cSld>
  <p:clrMapOvr>
    <a:masterClrMapping/>
  </p:clrMapOvr>
  <p:transition/>
</p:sldLayout>
</file>

<file path=ppt/slideLayouts/slideLayout12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393096"/>
      </p:ext>
    </p:extLst>
  </p:cSld>
  <p:clrMapOvr>
    <a:masterClrMapping/>
  </p:clrMapOvr>
  <p:transition/>
</p:sldLayout>
</file>

<file path=ppt/slideLayouts/slideLayout12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7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39"/>
            <a:ext cx="24483061" cy="7874938"/>
          </a:xfrm>
        </p:spPr>
        <p:txBody>
          <a:bodyPr anchor="b"/>
          <a:lstStyle>
            <a:lvl1pPr marL="0" indent="0">
              <a:buNone/>
              <a:defRPr sz="7499"/>
            </a:lvl1pPr>
            <a:lvl2pPr marL="1695291" indent="0">
              <a:buNone/>
              <a:defRPr sz="6916"/>
            </a:lvl2pPr>
            <a:lvl3pPr marL="3390603" indent="0">
              <a:buNone/>
              <a:defRPr sz="6082"/>
            </a:lvl3pPr>
            <a:lvl4pPr marL="5085894" indent="0">
              <a:buNone/>
              <a:defRPr sz="5249"/>
            </a:lvl4pPr>
            <a:lvl5pPr marL="6781197" indent="0">
              <a:buNone/>
              <a:defRPr sz="5249"/>
            </a:lvl5pPr>
            <a:lvl6pPr marL="8476492" indent="0">
              <a:buNone/>
              <a:defRPr sz="5249"/>
            </a:lvl6pPr>
            <a:lvl7pPr marL="10171808" indent="0">
              <a:buNone/>
              <a:defRPr sz="5249"/>
            </a:lvl7pPr>
            <a:lvl8pPr marL="11867093" indent="0">
              <a:buNone/>
              <a:defRPr sz="5249"/>
            </a:lvl8pPr>
            <a:lvl9pPr marL="1356239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381453"/>
      </p:ext>
    </p:extLst>
  </p:cSld>
  <p:clrMapOvr>
    <a:masterClrMapping/>
  </p:clrMapOvr>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080638"/>
      </p:ext>
    </p:extLst>
  </p:cSld>
  <p:clrMapOvr>
    <a:masterClrMapping/>
  </p:clrMapOvr>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5291" indent="0">
              <a:buNone/>
              <a:defRPr sz="7499" b="1"/>
            </a:lvl2pPr>
            <a:lvl3pPr marL="3390603" indent="0">
              <a:buNone/>
              <a:defRPr sz="6916" b="1"/>
            </a:lvl3pPr>
            <a:lvl4pPr marL="5085894" indent="0">
              <a:buNone/>
              <a:defRPr sz="6082" b="1"/>
            </a:lvl4pPr>
            <a:lvl5pPr marL="6781197" indent="0">
              <a:buNone/>
              <a:defRPr sz="6082" b="1"/>
            </a:lvl5pPr>
            <a:lvl6pPr marL="8476492" indent="0">
              <a:buNone/>
              <a:defRPr sz="6082" b="1"/>
            </a:lvl6pPr>
            <a:lvl7pPr marL="10171808" indent="0">
              <a:buNone/>
              <a:defRPr sz="6082" b="1"/>
            </a:lvl7pPr>
            <a:lvl8pPr marL="11867093" indent="0">
              <a:buNone/>
              <a:defRPr sz="6082" b="1"/>
            </a:lvl8pPr>
            <a:lvl9pPr marL="1356239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17" y="8058283"/>
            <a:ext cx="12731591" cy="3358307"/>
          </a:xfrm>
        </p:spPr>
        <p:txBody>
          <a:bodyPr anchor="b"/>
          <a:lstStyle>
            <a:lvl1pPr marL="0" indent="0">
              <a:buNone/>
              <a:defRPr sz="8999" b="1"/>
            </a:lvl1pPr>
            <a:lvl2pPr marL="1695291" indent="0">
              <a:buNone/>
              <a:defRPr sz="7499" b="1"/>
            </a:lvl2pPr>
            <a:lvl3pPr marL="3390603" indent="0">
              <a:buNone/>
              <a:defRPr sz="6916" b="1"/>
            </a:lvl3pPr>
            <a:lvl4pPr marL="5085894" indent="0">
              <a:buNone/>
              <a:defRPr sz="6082" b="1"/>
            </a:lvl4pPr>
            <a:lvl5pPr marL="6781197" indent="0">
              <a:buNone/>
              <a:defRPr sz="6082" b="1"/>
            </a:lvl5pPr>
            <a:lvl6pPr marL="8476492" indent="0">
              <a:buNone/>
              <a:defRPr sz="6082" b="1"/>
            </a:lvl6pPr>
            <a:lvl7pPr marL="10171808" indent="0">
              <a:buNone/>
              <a:defRPr sz="6082" b="1"/>
            </a:lvl7pPr>
            <a:lvl8pPr marL="11867093" indent="0">
              <a:buNone/>
              <a:defRPr sz="6082" b="1"/>
            </a:lvl8pPr>
            <a:lvl9pPr marL="1356239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1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089569"/>
      </p:ext>
    </p:extLst>
  </p:cSld>
  <p:clrMapOvr>
    <a:masterClrMapping/>
  </p:clrMapOvr>
  <p:transition/>
</p:sldLayout>
</file>

<file path=ppt/slideLayouts/slideLayout12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98145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461334"/>
      </p:ext>
    </p:extLst>
  </p:cSld>
  <p:clrMapOvr>
    <a:masterClrMapping/>
  </p:clrMapOvr>
  <p:transition/>
</p:sldLayout>
</file>

<file path=ppt/slideLayouts/slideLayout12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855736"/>
      </p:ext>
    </p:extLst>
  </p:cSld>
  <p:clrMapOvr>
    <a:masterClrMapping/>
  </p:clrMapOvr>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37"/>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4" y="7533307"/>
            <a:ext cx="9476185" cy="24624823"/>
          </a:xfrm>
        </p:spPr>
        <p:txBody>
          <a:bodyPr/>
          <a:lstStyle>
            <a:lvl1pPr marL="0" indent="0">
              <a:buNone/>
              <a:defRPr sz="5249"/>
            </a:lvl1pPr>
            <a:lvl2pPr marL="1695291" indent="0">
              <a:buNone/>
              <a:defRPr sz="4583"/>
            </a:lvl2pPr>
            <a:lvl3pPr marL="3390603" indent="0">
              <a:buNone/>
              <a:defRPr sz="3749"/>
            </a:lvl3pPr>
            <a:lvl4pPr marL="5085894" indent="0">
              <a:buNone/>
              <a:defRPr sz="3333"/>
            </a:lvl4pPr>
            <a:lvl5pPr marL="6781197" indent="0">
              <a:buNone/>
              <a:defRPr sz="3333"/>
            </a:lvl5pPr>
            <a:lvl6pPr marL="8476492" indent="0">
              <a:buNone/>
              <a:defRPr sz="3333"/>
            </a:lvl6pPr>
            <a:lvl7pPr marL="10171808" indent="0">
              <a:buNone/>
              <a:defRPr sz="3333"/>
            </a:lvl7pPr>
            <a:lvl8pPr marL="11867093" indent="0">
              <a:buNone/>
              <a:defRPr sz="3333"/>
            </a:lvl8pPr>
            <a:lvl9pPr marL="1356239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804311"/>
      </p:ext>
    </p:extLst>
  </p:cSld>
  <p:clrMapOvr>
    <a:masterClrMapping/>
  </p:clrMapOvr>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5291" indent="0">
              <a:buNone/>
              <a:defRPr sz="10415"/>
            </a:lvl2pPr>
            <a:lvl3pPr marL="3390603" indent="0">
              <a:buNone/>
              <a:defRPr sz="8999"/>
            </a:lvl3pPr>
            <a:lvl4pPr marL="5085894" indent="0">
              <a:buNone/>
              <a:defRPr sz="7499"/>
            </a:lvl4pPr>
            <a:lvl5pPr marL="6781197" indent="0">
              <a:buNone/>
              <a:defRPr sz="7499"/>
            </a:lvl5pPr>
            <a:lvl6pPr marL="8476492" indent="0">
              <a:buNone/>
              <a:defRPr sz="7499"/>
            </a:lvl6pPr>
            <a:lvl7pPr marL="10171808" indent="0">
              <a:buNone/>
              <a:defRPr sz="7499"/>
            </a:lvl7pPr>
            <a:lvl8pPr marL="11867093" indent="0">
              <a:buNone/>
              <a:defRPr sz="7499"/>
            </a:lvl8pPr>
            <a:lvl9pPr marL="1356239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5291" indent="0">
              <a:buNone/>
              <a:defRPr sz="4583"/>
            </a:lvl2pPr>
            <a:lvl3pPr marL="3390603" indent="0">
              <a:buNone/>
              <a:defRPr sz="3749"/>
            </a:lvl3pPr>
            <a:lvl4pPr marL="5085894" indent="0">
              <a:buNone/>
              <a:defRPr sz="3333"/>
            </a:lvl4pPr>
            <a:lvl5pPr marL="6781197" indent="0">
              <a:buNone/>
              <a:defRPr sz="3333"/>
            </a:lvl5pPr>
            <a:lvl6pPr marL="8476492" indent="0">
              <a:buNone/>
              <a:defRPr sz="3333"/>
            </a:lvl6pPr>
            <a:lvl7pPr marL="10171808" indent="0">
              <a:buNone/>
              <a:defRPr sz="3333"/>
            </a:lvl7pPr>
            <a:lvl8pPr marL="11867093" indent="0">
              <a:buNone/>
              <a:defRPr sz="3333"/>
            </a:lvl8pPr>
            <a:lvl9pPr marL="1356239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402735"/>
      </p:ext>
    </p:extLst>
  </p:cSld>
  <p:clrMapOvr>
    <a:masterClrMapping/>
  </p:clrMapOvr>
  <p:transition/>
</p:sldLayout>
</file>

<file path=ppt/slideLayouts/slideLayout12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696631"/>
      </p:ext>
    </p:extLst>
  </p:cSld>
  <p:clrMapOvr>
    <a:masterClrMapping/>
  </p:clrMapOvr>
  <p:transition/>
</p:sldLayout>
</file>

<file path=ppt/slideLayouts/slideLayout12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57545"/>
      </p:ext>
    </p:extLst>
  </p:cSld>
  <p:clrMapOvr>
    <a:masterClrMapping/>
  </p:clrMapOvr>
  <p:transition/>
</p:sldLayout>
</file>

<file path=ppt/slideLayouts/slideLayout12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978" tIns="169536" rIns="338978" bIns="16953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978" tIns="169536" rIns="338978" bIns="16953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978" tIns="169536" rIns="338978" bIns="16953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6828" tIns="203470" rIns="406828" bIns="20347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9051603"/>
      </p:ext>
    </p:extLst>
  </p:cSld>
  <p:clrMapOvr>
    <a:masterClrMapping/>
  </p:clrMapOvr>
  <p:transition/>
</p:sldLayout>
</file>

<file path=ppt/slideLayouts/slideLayout12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413223"/>
      </p:ext>
    </p:extLst>
  </p:cSld>
  <p:clrMapOvr>
    <a:masterClrMapping/>
  </p:clrMapOvr>
  <p:transition/>
</p:sldLayout>
</file>

<file path=ppt/slideLayouts/slideLayout12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9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46"/>
            <a:ext cx="24483061" cy="7874938"/>
          </a:xfrm>
        </p:spPr>
        <p:txBody>
          <a:bodyPr anchor="b"/>
          <a:lstStyle>
            <a:lvl1pPr marL="0" indent="0">
              <a:buNone/>
              <a:defRPr sz="7499"/>
            </a:lvl1pPr>
            <a:lvl2pPr marL="1694829" indent="0">
              <a:buNone/>
              <a:defRPr sz="6916"/>
            </a:lvl2pPr>
            <a:lvl3pPr marL="3389670" indent="0">
              <a:buNone/>
              <a:defRPr sz="6082"/>
            </a:lvl3pPr>
            <a:lvl4pPr marL="5084499" indent="0">
              <a:buNone/>
              <a:defRPr sz="5249"/>
            </a:lvl4pPr>
            <a:lvl5pPr marL="6779328" indent="0">
              <a:buNone/>
              <a:defRPr sz="5249"/>
            </a:lvl5pPr>
            <a:lvl6pPr marL="8474159" indent="0">
              <a:buNone/>
              <a:defRPr sz="5249"/>
            </a:lvl6pPr>
            <a:lvl7pPr marL="10169010" indent="0">
              <a:buNone/>
              <a:defRPr sz="5249"/>
            </a:lvl7pPr>
            <a:lvl8pPr marL="11863826" indent="0">
              <a:buNone/>
              <a:defRPr sz="5249"/>
            </a:lvl8pPr>
            <a:lvl9pPr marL="1355866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2303496"/>
      </p:ext>
    </p:extLst>
  </p:cSld>
  <p:clrMapOvr>
    <a:masterClrMapping/>
  </p:clrMapOvr>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182113"/>
      </p:ext>
    </p:extLst>
  </p:cSld>
  <p:clrMapOvr>
    <a:masterClrMapping/>
  </p:clrMapOvr>
  <p:transition/>
</p:sldLayout>
</file>

<file path=ppt/slideLayouts/slideLayout12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4829" indent="0">
              <a:buNone/>
              <a:defRPr sz="7499" b="1"/>
            </a:lvl2pPr>
            <a:lvl3pPr marL="3389670" indent="0">
              <a:buNone/>
              <a:defRPr sz="6916" b="1"/>
            </a:lvl3pPr>
            <a:lvl4pPr marL="5084499" indent="0">
              <a:buNone/>
              <a:defRPr sz="6082" b="1"/>
            </a:lvl4pPr>
            <a:lvl5pPr marL="6779328" indent="0">
              <a:buNone/>
              <a:defRPr sz="6082" b="1"/>
            </a:lvl5pPr>
            <a:lvl6pPr marL="8474159" indent="0">
              <a:buNone/>
              <a:defRPr sz="6082" b="1"/>
            </a:lvl6pPr>
            <a:lvl7pPr marL="10169010" indent="0">
              <a:buNone/>
              <a:defRPr sz="6082" b="1"/>
            </a:lvl7pPr>
            <a:lvl8pPr marL="11863826" indent="0">
              <a:buNone/>
              <a:defRPr sz="6082" b="1"/>
            </a:lvl8pPr>
            <a:lvl9pPr marL="1355866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24" y="8058283"/>
            <a:ext cx="12731591" cy="3358307"/>
          </a:xfrm>
        </p:spPr>
        <p:txBody>
          <a:bodyPr anchor="b"/>
          <a:lstStyle>
            <a:lvl1pPr marL="0" indent="0">
              <a:buNone/>
              <a:defRPr sz="8999" b="1"/>
            </a:lvl1pPr>
            <a:lvl2pPr marL="1694829" indent="0">
              <a:buNone/>
              <a:defRPr sz="7499" b="1"/>
            </a:lvl2pPr>
            <a:lvl3pPr marL="3389670" indent="0">
              <a:buNone/>
              <a:defRPr sz="6916" b="1"/>
            </a:lvl3pPr>
            <a:lvl4pPr marL="5084499" indent="0">
              <a:buNone/>
              <a:defRPr sz="6082" b="1"/>
            </a:lvl4pPr>
            <a:lvl5pPr marL="6779328" indent="0">
              <a:buNone/>
              <a:defRPr sz="6082" b="1"/>
            </a:lvl5pPr>
            <a:lvl6pPr marL="8474159" indent="0">
              <a:buNone/>
              <a:defRPr sz="6082" b="1"/>
            </a:lvl6pPr>
            <a:lvl7pPr marL="10169010" indent="0">
              <a:buNone/>
              <a:defRPr sz="6082" b="1"/>
            </a:lvl7pPr>
            <a:lvl8pPr marL="11863826" indent="0">
              <a:buNone/>
              <a:defRPr sz="6082" b="1"/>
            </a:lvl8pPr>
            <a:lvl9pPr marL="1355866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2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89855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174130"/>
      </p:ext>
    </p:extLst>
  </p:cSld>
  <p:clrMapOvr>
    <a:masterClrMapping/>
  </p:clrMapOvr>
  <p:transition/>
</p:sldLayout>
</file>

<file path=ppt/slideLayouts/slideLayout12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642371"/>
      </p:ext>
    </p:extLst>
  </p:cSld>
  <p:clrMapOvr>
    <a:masterClrMapping/>
  </p:clrMapOvr>
  <p:transition/>
</p:sldLayout>
</file>

<file path=ppt/slideLayouts/slideLayout12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7377200"/>
      </p:ext>
    </p:extLst>
  </p:cSld>
  <p:clrMapOvr>
    <a:masterClrMapping/>
  </p:clrMapOvr>
  <p:transition/>
</p:sldLayout>
</file>

<file path=ppt/slideLayouts/slideLayout12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4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6" y="7533307"/>
            <a:ext cx="9476185" cy="24624823"/>
          </a:xfrm>
        </p:spPr>
        <p:txBody>
          <a:bodyPr/>
          <a:lstStyle>
            <a:lvl1pPr marL="0" indent="0">
              <a:buNone/>
              <a:defRPr sz="5249"/>
            </a:lvl1pPr>
            <a:lvl2pPr marL="1694829" indent="0">
              <a:buNone/>
              <a:defRPr sz="4583"/>
            </a:lvl2pPr>
            <a:lvl3pPr marL="3389670" indent="0">
              <a:buNone/>
              <a:defRPr sz="3749"/>
            </a:lvl3pPr>
            <a:lvl4pPr marL="5084499" indent="0">
              <a:buNone/>
              <a:defRPr sz="3333"/>
            </a:lvl4pPr>
            <a:lvl5pPr marL="6779328" indent="0">
              <a:buNone/>
              <a:defRPr sz="3333"/>
            </a:lvl5pPr>
            <a:lvl6pPr marL="8474159" indent="0">
              <a:buNone/>
              <a:defRPr sz="3333"/>
            </a:lvl6pPr>
            <a:lvl7pPr marL="10169010" indent="0">
              <a:buNone/>
              <a:defRPr sz="3333"/>
            </a:lvl7pPr>
            <a:lvl8pPr marL="11863826" indent="0">
              <a:buNone/>
              <a:defRPr sz="3333"/>
            </a:lvl8pPr>
            <a:lvl9pPr marL="1355866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12684"/>
      </p:ext>
    </p:extLst>
  </p:cSld>
  <p:clrMapOvr>
    <a:masterClrMapping/>
  </p:clrMapOvr>
  <p:transition/>
</p:sldLayout>
</file>

<file path=ppt/slideLayouts/slideLayout12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4829" indent="0">
              <a:buNone/>
              <a:defRPr sz="10415"/>
            </a:lvl2pPr>
            <a:lvl3pPr marL="3389670" indent="0">
              <a:buNone/>
              <a:defRPr sz="8999"/>
            </a:lvl3pPr>
            <a:lvl4pPr marL="5084499" indent="0">
              <a:buNone/>
              <a:defRPr sz="7499"/>
            </a:lvl4pPr>
            <a:lvl5pPr marL="6779328" indent="0">
              <a:buNone/>
              <a:defRPr sz="7499"/>
            </a:lvl5pPr>
            <a:lvl6pPr marL="8474159" indent="0">
              <a:buNone/>
              <a:defRPr sz="7499"/>
            </a:lvl6pPr>
            <a:lvl7pPr marL="10169010" indent="0">
              <a:buNone/>
              <a:defRPr sz="7499"/>
            </a:lvl7pPr>
            <a:lvl8pPr marL="11863826" indent="0">
              <a:buNone/>
              <a:defRPr sz="7499"/>
            </a:lvl8pPr>
            <a:lvl9pPr marL="1355866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4829" indent="0">
              <a:buNone/>
              <a:defRPr sz="4583"/>
            </a:lvl2pPr>
            <a:lvl3pPr marL="3389670" indent="0">
              <a:buNone/>
              <a:defRPr sz="3749"/>
            </a:lvl3pPr>
            <a:lvl4pPr marL="5084499" indent="0">
              <a:buNone/>
              <a:defRPr sz="3333"/>
            </a:lvl4pPr>
            <a:lvl5pPr marL="6779328" indent="0">
              <a:buNone/>
              <a:defRPr sz="3333"/>
            </a:lvl5pPr>
            <a:lvl6pPr marL="8474159" indent="0">
              <a:buNone/>
              <a:defRPr sz="3333"/>
            </a:lvl6pPr>
            <a:lvl7pPr marL="10169010" indent="0">
              <a:buNone/>
              <a:defRPr sz="3333"/>
            </a:lvl7pPr>
            <a:lvl8pPr marL="11863826" indent="0">
              <a:buNone/>
              <a:defRPr sz="3333"/>
            </a:lvl8pPr>
            <a:lvl9pPr marL="1355866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581529"/>
      </p:ext>
    </p:extLst>
  </p:cSld>
  <p:clrMapOvr>
    <a:masterClrMapping/>
  </p:clrMapOvr>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811036"/>
      </p:ext>
    </p:extLst>
  </p:cSld>
  <p:clrMapOvr>
    <a:masterClrMapping/>
  </p:clrMapOvr>
  <p:transition/>
</p:sldLayout>
</file>

<file path=ppt/slideLayouts/slideLayout12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51348"/>
      </p:ext>
    </p:extLst>
  </p:cSld>
  <p:clrMapOvr>
    <a:masterClrMapping/>
  </p:clrMapOvr>
  <p:transition/>
</p:sldLayout>
</file>

<file path=ppt/slideLayouts/slideLayout12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884" tIns="169490" rIns="338884" bIns="16949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884" tIns="169490" rIns="338884" bIns="16949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884" tIns="169490" rIns="338884" bIns="16949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6715" tIns="203415" rIns="406715" bIns="20341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0678602"/>
      </p:ext>
    </p:extLst>
  </p:cSld>
  <p:clrMapOvr>
    <a:masterClrMapping/>
  </p:clrMapOvr>
  <p:transition/>
</p:sldLayout>
</file>

<file path=ppt/slideLayouts/slideLayout12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340525"/>
      </p:ext>
    </p:extLst>
  </p:cSld>
  <p:clrMapOvr>
    <a:masterClrMapping/>
  </p:clrMapOvr>
  <p:transition/>
</p:sldLayout>
</file>

<file path=ppt/slideLayouts/slideLayout12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9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48"/>
            <a:ext cx="24483061" cy="7874938"/>
          </a:xfrm>
        </p:spPr>
        <p:txBody>
          <a:bodyPr anchor="b"/>
          <a:lstStyle>
            <a:lvl1pPr marL="0" indent="0">
              <a:buNone/>
              <a:defRPr sz="7499"/>
            </a:lvl1pPr>
            <a:lvl2pPr marL="1694362" indent="0">
              <a:buNone/>
              <a:defRPr sz="6916"/>
            </a:lvl2pPr>
            <a:lvl3pPr marL="3388737" indent="0">
              <a:buNone/>
              <a:defRPr sz="6082"/>
            </a:lvl3pPr>
            <a:lvl4pPr marL="5083099" indent="0">
              <a:buNone/>
              <a:defRPr sz="5249"/>
            </a:lvl4pPr>
            <a:lvl5pPr marL="6777465" indent="0">
              <a:buNone/>
              <a:defRPr sz="5249"/>
            </a:lvl5pPr>
            <a:lvl6pPr marL="8471828" indent="0">
              <a:buNone/>
              <a:defRPr sz="5249"/>
            </a:lvl6pPr>
            <a:lvl7pPr marL="10166213" indent="0">
              <a:buNone/>
              <a:defRPr sz="5249"/>
            </a:lvl7pPr>
            <a:lvl8pPr marL="11860565" indent="0">
              <a:buNone/>
              <a:defRPr sz="5249"/>
            </a:lvl8pPr>
            <a:lvl9pPr marL="1355493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538997"/>
      </p:ext>
    </p:extLst>
  </p:cSld>
  <p:clrMapOvr>
    <a:masterClrMapping/>
  </p:clrMapOvr>
  <p:transition/>
</p:sldLayout>
</file>

<file path=ppt/slideLayouts/slideLayout12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61650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428" tIns="155196" rIns="310428" bIns="155196"/>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428" tIns="155196" rIns="310428" bIns="155196"/>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428" tIns="155196" rIns="310428" bIns="155196"/>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563" tIns="186260" rIns="372563" bIns="18626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760500"/>
      </p:ext>
    </p:extLst>
  </p:cSld>
  <p:clrMapOvr>
    <a:masterClrMapping/>
  </p:clrMapOvr>
  <p:transition/>
</p:sldLayout>
</file>

<file path=ppt/slideLayouts/slideLayout12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4362" indent="0">
              <a:buNone/>
              <a:defRPr sz="7499" b="1"/>
            </a:lvl2pPr>
            <a:lvl3pPr marL="3388737" indent="0">
              <a:buNone/>
              <a:defRPr sz="6916" b="1"/>
            </a:lvl3pPr>
            <a:lvl4pPr marL="5083099" indent="0">
              <a:buNone/>
              <a:defRPr sz="6082" b="1"/>
            </a:lvl4pPr>
            <a:lvl5pPr marL="6777465" indent="0">
              <a:buNone/>
              <a:defRPr sz="6082" b="1"/>
            </a:lvl5pPr>
            <a:lvl6pPr marL="8471828" indent="0">
              <a:buNone/>
              <a:defRPr sz="6082" b="1"/>
            </a:lvl6pPr>
            <a:lvl7pPr marL="10166213" indent="0">
              <a:buNone/>
              <a:defRPr sz="6082" b="1"/>
            </a:lvl7pPr>
            <a:lvl8pPr marL="11860565" indent="0">
              <a:buNone/>
              <a:defRPr sz="6082" b="1"/>
            </a:lvl8pPr>
            <a:lvl9pPr marL="1355493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28" y="8058283"/>
            <a:ext cx="12731591" cy="3358307"/>
          </a:xfrm>
        </p:spPr>
        <p:txBody>
          <a:bodyPr anchor="b"/>
          <a:lstStyle>
            <a:lvl1pPr marL="0" indent="0">
              <a:buNone/>
              <a:defRPr sz="8999" b="1"/>
            </a:lvl1pPr>
            <a:lvl2pPr marL="1694362" indent="0">
              <a:buNone/>
              <a:defRPr sz="7499" b="1"/>
            </a:lvl2pPr>
            <a:lvl3pPr marL="3388737" indent="0">
              <a:buNone/>
              <a:defRPr sz="6916" b="1"/>
            </a:lvl3pPr>
            <a:lvl4pPr marL="5083099" indent="0">
              <a:buNone/>
              <a:defRPr sz="6082" b="1"/>
            </a:lvl4pPr>
            <a:lvl5pPr marL="6777465" indent="0">
              <a:buNone/>
              <a:defRPr sz="6082" b="1"/>
            </a:lvl5pPr>
            <a:lvl6pPr marL="8471828" indent="0">
              <a:buNone/>
              <a:defRPr sz="6082" b="1"/>
            </a:lvl6pPr>
            <a:lvl7pPr marL="10166213" indent="0">
              <a:buNone/>
              <a:defRPr sz="6082" b="1"/>
            </a:lvl7pPr>
            <a:lvl8pPr marL="11860565" indent="0">
              <a:buNone/>
              <a:defRPr sz="6082" b="1"/>
            </a:lvl8pPr>
            <a:lvl9pPr marL="1355493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2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753931"/>
      </p:ext>
    </p:extLst>
  </p:cSld>
  <p:clrMapOvr>
    <a:masterClrMapping/>
  </p:clrMapOvr>
  <p:transition/>
</p:sldLayout>
</file>

<file path=ppt/slideLayouts/slideLayout12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75857"/>
      </p:ext>
    </p:extLst>
  </p:cSld>
  <p:clrMapOvr>
    <a:masterClrMapping/>
  </p:clrMapOvr>
  <p:transition/>
</p:sldLayout>
</file>

<file path=ppt/slideLayouts/slideLayout12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752894"/>
      </p:ext>
    </p:extLst>
  </p:cSld>
  <p:clrMapOvr>
    <a:masterClrMapping/>
  </p:clrMapOvr>
  <p:transition/>
</p:sldLayout>
</file>

<file path=ppt/slideLayouts/slideLayout12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5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1" y="7533307"/>
            <a:ext cx="9476185" cy="24624823"/>
          </a:xfrm>
        </p:spPr>
        <p:txBody>
          <a:bodyPr/>
          <a:lstStyle>
            <a:lvl1pPr marL="0" indent="0">
              <a:buNone/>
              <a:defRPr sz="5249"/>
            </a:lvl1pPr>
            <a:lvl2pPr marL="1694362" indent="0">
              <a:buNone/>
              <a:defRPr sz="4583"/>
            </a:lvl2pPr>
            <a:lvl3pPr marL="3388737" indent="0">
              <a:buNone/>
              <a:defRPr sz="3749"/>
            </a:lvl3pPr>
            <a:lvl4pPr marL="5083099" indent="0">
              <a:buNone/>
              <a:defRPr sz="3333"/>
            </a:lvl4pPr>
            <a:lvl5pPr marL="6777465" indent="0">
              <a:buNone/>
              <a:defRPr sz="3333"/>
            </a:lvl5pPr>
            <a:lvl6pPr marL="8471828" indent="0">
              <a:buNone/>
              <a:defRPr sz="3333"/>
            </a:lvl6pPr>
            <a:lvl7pPr marL="10166213" indent="0">
              <a:buNone/>
              <a:defRPr sz="3333"/>
            </a:lvl7pPr>
            <a:lvl8pPr marL="11860565" indent="0">
              <a:buNone/>
              <a:defRPr sz="3333"/>
            </a:lvl8pPr>
            <a:lvl9pPr marL="1355493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58912"/>
      </p:ext>
    </p:extLst>
  </p:cSld>
  <p:clrMapOvr>
    <a:masterClrMapping/>
  </p:clrMapOvr>
  <p:transition/>
</p:sldLayout>
</file>

<file path=ppt/slideLayouts/slideLayout12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4362" indent="0">
              <a:buNone/>
              <a:defRPr sz="10415"/>
            </a:lvl2pPr>
            <a:lvl3pPr marL="3388737" indent="0">
              <a:buNone/>
              <a:defRPr sz="8999"/>
            </a:lvl3pPr>
            <a:lvl4pPr marL="5083099" indent="0">
              <a:buNone/>
              <a:defRPr sz="7499"/>
            </a:lvl4pPr>
            <a:lvl5pPr marL="6777465" indent="0">
              <a:buNone/>
              <a:defRPr sz="7499"/>
            </a:lvl5pPr>
            <a:lvl6pPr marL="8471828" indent="0">
              <a:buNone/>
              <a:defRPr sz="7499"/>
            </a:lvl6pPr>
            <a:lvl7pPr marL="10166213" indent="0">
              <a:buNone/>
              <a:defRPr sz="7499"/>
            </a:lvl7pPr>
            <a:lvl8pPr marL="11860565" indent="0">
              <a:buNone/>
              <a:defRPr sz="7499"/>
            </a:lvl8pPr>
            <a:lvl9pPr marL="1355493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4362" indent="0">
              <a:buNone/>
              <a:defRPr sz="4583"/>
            </a:lvl2pPr>
            <a:lvl3pPr marL="3388737" indent="0">
              <a:buNone/>
              <a:defRPr sz="3749"/>
            </a:lvl3pPr>
            <a:lvl4pPr marL="5083099" indent="0">
              <a:buNone/>
              <a:defRPr sz="3333"/>
            </a:lvl4pPr>
            <a:lvl5pPr marL="6777465" indent="0">
              <a:buNone/>
              <a:defRPr sz="3333"/>
            </a:lvl5pPr>
            <a:lvl6pPr marL="8471828" indent="0">
              <a:buNone/>
              <a:defRPr sz="3333"/>
            </a:lvl6pPr>
            <a:lvl7pPr marL="10166213" indent="0">
              <a:buNone/>
              <a:defRPr sz="3333"/>
            </a:lvl7pPr>
            <a:lvl8pPr marL="11860565" indent="0">
              <a:buNone/>
              <a:defRPr sz="3333"/>
            </a:lvl8pPr>
            <a:lvl9pPr marL="1355493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780220"/>
      </p:ext>
    </p:extLst>
  </p:cSld>
  <p:clrMapOvr>
    <a:masterClrMapping/>
  </p:clrMapOvr>
  <p:transition/>
</p:sldLayout>
</file>

<file path=ppt/slideLayouts/slideLayout12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877107"/>
      </p:ext>
    </p:extLst>
  </p:cSld>
  <p:clrMapOvr>
    <a:masterClrMapping/>
  </p:clrMapOvr>
  <p:transition/>
</p:sldLayout>
</file>

<file path=ppt/slideLayouts/slideLayout12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8013713"/>
      </p:ext>
    </p:extLst>
  </p:cSld>
  <p:clrMapOvr>
    <a:masterClrMapping/>
  </p:clrMapOvr>
  <p:transition/>
</p:sldLayout>
</file>

<file path=ppt/slideLayouts/slideLayout12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7"/>
          <p:cNvSpPr>
            <a:spLocks noChangeArrowheads="1"/>
          </p:cNvSpPr>
          <p:nvPr/>
        </p:nvSpPr>
        <p:spPr bwMode="auto">
          <a:xfrm>
            <a:off x="1440185" y="5899963"/>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38791" tIns="169447" rIns="338791" bIns="169447"/>
          <a:lstStyle/>
          <a:p>
            <a:pPr fontAlgn="base">
              <a:spcBef>
                <a:spcPct val="0"/>
              </a:spcBef>
              <a:spcAft>
                <a:spcPct val="0"/>
              </a:spcAft>
            </a:pPr>
            <a:endParaRPr lang="en-US" sz="6916">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38791" tIns="169447" rIns="338791" bIns="169447"/>
          <a:lstStyle/>
          <a:p>
            <a:pPr fontAlgn="base">
              <a:spcBef>
                <a:spcPct val="0"/>
              </a:spcBef>
              <a:spcAft>
                <a:spcPct val="0"/>
              </a:spcAft>
            </a:pPr>
            <a:endParaRPr lang="en-US" sz="6916">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338791" tIns="169447" rIns="338791" bIns="169447"/>
          <a:lstStyle/>
          <a:p>
            <a:pPr fontAlgn="base">
              <a:spcBef>
                <a:spcPct val="0"/>
              </a:spcBef>
              <a:spcAft>
                <a:spcPct val="0"/>
              </a:spcAft>
            </a:pPr>
            <a:endParaRPr lang="en-US" sz="6916">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6603" tIns="203363" rIns="406603" bIns="203363" numCol="1" anchor="b" anchorCtr="0" compatLnSpc="1">
            <a:prstTxWarp prst="textNoShape">
              <a:avLst/>
            </a:prstTxWarp>
          </a:bodyPr>
          <a:lstStyle>
            <a:lvl1pPr>
              <a:defRPr sz="4583">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583"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155468446"/>
      </p:ext>
    </p:extLst>
  </p:cSld>
  <p:clrMapOvr>
    <a:masterClrMapping/>
  </p:clrMapOvr>
  <p:transition/>
</p:sldLayout>
</file>

<file path=ppt/slideLayouts/slideLayout12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9"/>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880404732"/>
      </p:ext>
    </p:extLst>
  </p:cSld>
  <p:clrMapOvr>
    <a:masterClrMapping/>
  </p:clrMapOvr>
  <p:transition/>
</p:sldLayout>
</file>

<file path=ppt/slideLayouts/slideLayout12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07"/>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55"/>
            <a:ext cx="24483061" cy="7874938"/>
          </a:xfrm>
        </p:spPr>
        <p:txBody>
          <a:bodyPr anchor="b"/>
          <a:lstStyle>
            <a:lvl1pPr marL="0" indent="0">
              <a:buNone/>
              <a:defRPr sz="7499"/>
            </a:lvl1pPr>
            <a:lvl2pPr marL="1693898" indent="0">
              <a:buNone/>
              <a:defRPr sz="6916"/>
            </a:lvl2pPr>
            <a:lvl3pPr marL="3387802" indent="0">
              <a:buNone/>
              <a:defRPr sz="6082"/>
            </a:lvl3pPr>
            <a:lvl4pPr marL="5081702" indent="0">
              <a:buNone/>
              <a:defRPr sz="5249"/>
            </a:lvl4pPr>
            <a:lvl5pPr marL="6775603" indent="0">
              <a:buNone/>
              <a:defRPr sz="5249"/>
            </a:lvl5pPr>
            <a:lvl6pPr marL="8469497" indent="0">
              <a:buNone/>
              <a:defRPr sz="5249"/>
            </a:lvl6pPr>
            <a:lvl7pPr marL="10163418" indent="0">
              <a:buNone/>
              <a:defRPr sz="5249"/>
            </a:lvl7pPr>
            <a:lvl8pPr marL="11857303" indent="0">
              <a:buNone/>
              <a:defRPr sz="5249"/>
            </a:lvl8pPr>
            <a:lvl9pPr marL="1355120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73852668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010675"/>
      </p:ext>
    </p:extLst>
  </p:cSld>
  <p:clrMapOvr>
    <a:masterClrMapping/>
  </p:clrMapOvr>
  <p:transition/>
</p:sldLayout>
</file>

<file path=ppt/slideLayouts/slideLayout12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362576309"/>
      </p:ext>
    </p:extLst>
  </p:cSld>
  <p:clrMapOvr>
    <a:masterClrMapping/>
  </p:clrMapOvr>
  <p:transition/>
</p:sldLayout>
</file>

<file path=ppt/slideLayouts/slideLayout12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3898" indent="0">
              <a:buNone/>
              <a:defRPr sz="7499" b="1"/>
            </a:lvl2pPr>
            <a:lvl3pPr marL="3387802" indent="0">
              <a:buNone/>
              <a:defRPr sz="6916" b="1"/>
            </a:lvl3pPr>
            <a:lvl4pPr marL="5081702" indent="0">
              <a:buNone/>
              <a:defRPr sz="6082" b="1"/>
            </a:lvl4pPr>
            <a:lvl5pPr marL="6775603" indent="0">
              <a:buNone/>
              <a:defRPr sz="6082" b="1"/>
            </a:lvl5pPr>
            <a:lvl6pPr marL="8469497" indent="0">
              <a:buNone/>
              <a:defRPr sz="6082" b="1"/>
            </a:lvl6pPr>
            <a:lvl7pPr marL="10163418" indent="0">
              <a:buNone/>
              <a:defRPr sz="6082" b="1"/>
            </a:lvl7pPr>
            <a:lvl8pPr marL="11857303" indent="0">
              <a:buNone/>
              <a:defRPr sz="6082" b="1"/>
            </a:lvl8pPr>
            <a:lvl9pPr marL="1355120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36" y="8058283"/>
            <a:ext cx="12731591" cy="3358307"/>
          </a:xfrm>
        </p:spPr>
        <p:txBody>
          <a:bodyPr anchor="b"/>
          <a:lstStyle>
            <a:lvl1pPr marL="0" indent="0">
              <a:buNone/>
              <a:defRPr sz="8999" b="1"/>
            </a:lvl1pPr>
            <a:lvl2pPr marL="1693898" indent="0">
              <a:buNone/>
              <a:defRPr sz="7499" b="1"/>
            </a:lvl2pPr>
            <a:lvl3pPr marL="3387802" indent="0">
              <a:buNone/>
              <a:defRPr sz="6916" b="1"/>
            </a:lvl3pPr>
            <a:lvl4pPr marL="5081702" indent="0">
              <a:buNone/>
              <a:defRPr sz="6082" b="1"/>
            </a:lvl4pPr>
            <a:lvl5pPr marL="6775603" indent="0">
              <a:buNone/>
              <a:defRPr sz="6082" b="1"/>
            </a:lvl5pPr>
            <a:lvl6pPr marL="8469497" indent="0">
              <a:buNone/>
              <a:defRPr sz="6082" b="1"/>
            </a:lvl6pPr>
            <a:lvl7pPr marL="10163418" indent="0">
              <a:buNone/>
              <a:defRPr sz="6082" b="1"/>
            </a:lvl7pPr>
            <a:lvl8pPr marL="11857303" indent="0">
              <a:buNone/>
              <a:defRPr sz="6082" b="1"/>
            </a:lvl8pPr>
            <a:lvl9pPr marL="1355120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3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795983293"/>
      </p:ext>
    </p:extLst>
  </p:cSld>
  <p:clrMapOvr>
    <a:masterClrMapping/>
  </p:clrMapOvr>
  <p:transition/>
</p:sldLayout>
</file>

<file path=ppt/slideLayouts/slideLayout12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93037002"/>
      </p:ext>
    </p:extLst>
  </p:cSld>
  <p:clrMapOvr>
    <a:masterClrMapping/>
  </p:clrMapOvr>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1590118520"/>
      </p:ext>
    </p:extLst>
  </p:cSld>
  <p:clrMapOvr>
    <a:masterClrMapping/>
  </p:clrMapOvr>
  <p:transition/>
</p:sldLayout>
</file>

<file path=ppt/slideLayouts/slideLayout12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6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4" y="7533307"/>
            <a:ext cx="9476185" cy="24624823"/>
          </a:xfrm>
        </p:spPr>
        <p:txBody>
          <a:bodyPr/>
          <a:lstStyle>
            <a:lvl1pPr marL="0" indent="0">
              <a:buNone/>
              <a:defRPr sz="5249"/>
            </a:lvl1pPr>
            <a:lvl2pPr marL="1693898" indent="0">
              <a:buNone/>
              <a:defRPr sz="4583"/>
            </a:lvl2pPr>
            <a:lvl3pPr marL="3387802" indent="0">
              <a:buNone/>
              <a:defRPr sz="3749"/>
            </a:lvl3pPr>
            <a:lvl4pPr marL="5081702" indent="0">
              <a:buNone/>
              <a:defRPr sz="3333"/>
            </a:lvl4pPr>
            <a:lvl5pPr marL="6775603" indent="0">
              <a:buNone/>
              <a:defRPr sz="3333"/>
            </a:lvl5pPr>
            <a:lvl6pPr marL="8469497" indent="0">
              <a:buNone/>
              <a:defRPr sz="3333"/>
            </a:lvl6pPr>
            <a:lvl7pPr marL="10163418" indent="0">
              <a:buNone/>
              <a:defRPr sz="3333"/>
            </a:lvl7pPr>
            <a:lvl8pPr marL="11857303" indent="0">
              <a:buNone/>
              <a:defRPr sz="3333"/>
            </a:lvl8pPr>
            <a:lvl9pPr marL="135512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2444325494"/>
      </p:ext>
    </p:extLst>
  </p:cSld>
  <p:clrMapOvr>
    <a:masterClrMapping/>
  </p:clrMapOvr>
  <p:transition/>
</p:sldLayout>
</file>

<file path=ppt/slideLayouts/slideLayout12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3898" indent="0">
              <a:buNone/>
              <a:defRPr sz="10415"/>
            </a:lvl2pPr>
            <a:lvl3pPr marL="3387802" indent="0">
              <a:buNone/>
              <a:defRPr sz="8999"/>
            </a:lvl3pPr>
            <a:lvl4pPr marL="5081702" indent="0">
              <a:buNone/>
              <a:defRPr sz="7499"/>
            </a:lvl4pPr>
            <a:lvl5pPr marL="6775603" indent="0">
              <a:buNone/>
              <a:defRPr sz="7499"/>
            </a:lvl5pPr>
            <a:lvl6pPr marL="8469497" indent="0">
              <a:buNone/>
              <a:defRPr sz="7499"/>
            </a:lvl6pPr>
            <a:lvl7pPr marL="10163418" indent="0">
              <a:buNone/>
              <a:defRPr sz="7499"/>
            </a:lvl7pPr>
            <a:lvl8pPr marL="11857303" indent="0">
              <a:buNone/>
              <a:defRPr sz="7499"/>
            </a:lvl8pPr>
            <a:lvl9pPr marL="1355120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3898" indent="0">
              <a:buNone/>
              <a:defRPr sz="4583"/>
            </a:lvl2pPr>
            <a:lvl3pPr marL="3387802" indent="0">
              <a:buNone/>
              <a:defRPr sz="3749"/>
            </a:lvl3pPr>
            <a:lvl4pPr marL="5081702" indent="0">
              <a:buNone/>
              <a:defRPr sz="3333"/>
            </a:lvl4pPr>
            <a:lvl5pPr marL="6775603" indent="0">
              <a:buNone/>
              <a:defRPr sz="3333"/>
            </a:lvl5pPr>
            <a:lvl6pPr marL="8469497" indent="0">
              <a:buNone/>
              <a:defRPr sz="3333"/>
            </a:lvl6pPr>
            <a:lvl7pPr marL="10163418" indent="0">
              <a:buNone/>
              <a:defRPr sz="3333"/>
            </a:lvl7pPr>
            <a:lvl8pPr marL="11857303" indent="0">
              <a:buNone/>
              <a:defRPr sz="3333"/>
            </a:lvl8pPr>
            <a:lvl9pPr marL="135512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596461885"/>
      </p:ext>
    </p:extLst>
  </p:cSld>
  <p:clrMapOvr>
    <a:masterClrMapping/>
  </p:clrMapOvr>
  <p:transition/>
</p:sldLayout>
</file>

<file path=ppt/slideLayouts/slideLayout12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1947918256"/>
      </p:ext>
    </p:extLst>
  </p:cSld>
  <p:clrMapOvr>
    <a:masterClrMapping/>
  </p:clrMapOvr>
  <p:transition/>
</p:sldLayout>
</file>

<file path=ppt/slideLayouts/slideLayout12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904940382"/>
      </p:ext>
    </p:extLst>
  </p:cSld>
  <p:clrMapOvr>
    <a:masterClrMapping/>
  </p:clrMapOvr>
  <p:transition/>
</p:sldLayout>
</file>

<file path=ppt/slideLayouts/slideLayout1268.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3384356399"/>
      </p:ext>
    </p:extLst>
  </p:cSld>
  <p:clrMapOvr>
    <a:masterClrMapping/>
  </p:clrMapOvr>
  <p:transition/>
</p:sldLayout>
</file>

<file path=ppt/slideLayouts/slideLayout12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36"/>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693433" indent="0" algn="ctr">
              <a:buNone/>
              <a:defRPr>
                <a:solidFill>
                  <a:schemeClr val="tx1">
                    <a:tint val="75000"/>
                  </a:schemeClr>
                </a:solidFill>
              </a:defRPr>
            </a:lvl2pPr>
            <a:lvl3pPr marL="3386869" indent="0" algn="ctr">
              <a:buNone/>
              <a:defRPr>
                <a:solidFill>
                  <a:schemeClr val="tx1">
                    <a:tint val="75000"/>
                  </a:schemeClr>
                </a:solidFill>
              </a:defRPr>
            </a:lvl3pPr>
            <a:lvl4pPr marL="5080302" indent="0" algn="ctr">
              <a:buNone/>
              <a:defRPr>
                <a:solidFill>
                  <a:schemeClr val="tx1">
                    <a:tint val="75000"/>
                  </a:schemeClr>
                </a:solidFill>
              </a:defRPr>
            </a:lvl4pPr>
            <a:lvl5pPr marL="6773739" indent="0" algn="ctr">
              <a:buNone/>
              <a:defRPr>
                <a:solidFill>
                  <a:schemeClr val="tx1">
                    <a:tint val="75000"/>
                  </a:schemeClr>
                </a:solidFill>
              </a:defRPr>
            </a:lvl5pPr>
            <a:lvl6pPr marL="8467168" indent="0" algn="ctr">
              <a:buNone/>
              <a:defRPr>
                <a:solidFill>
                  <a:schemeClr val="tx1">
                    <a:tint val="75000"/>
                  </a:schemeClr>
                </a:solidFill>
              </a:defRPr>
            </a:lvl6pPr>
            <a:lvl7pPr marL="10160620" indent="0" algn="ctr">
              <a:buNone/>
              <a:defRPr>
                <a:solidFill>
                  <a:schemeClr val="tx1">
                    <a:tint val="75000"/>
                  </a:schemeClr>
                </a:solidFill>
              </a:defRPr>
            </a:lvl7pPr>
            <a:lvl8pPr marL="11854041" indent="0" algn="ctr">
              <a:buNone/>
              <a:defRPr>
                <a:solidFill>
                  <a:schemeClr val="tx1">
                    <a:tint val="75000"/>
                  </a:schemeClr>
                </a:solidFill>
              </a:defRPr>
            </a:lvl8pPr>
            <a:lvl9pPr marL="13547478"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70430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6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2039" indent="0">
              <a:buNone/>
              <a:defRPr sz="6082"/>
            </a:lvl2pPr>
            <a:lvl3pPr marL="3104056" indent="0">
              <a:buNone/>
              <a:defRPr sz="5249"/>
            </a:lvl3pPr>
            <a:lvl4pPr marL="4656088" indent="0">
              <a:buNone/>
              <a:defRPr sz="4833"/>
            </a:lvl4pPr>
            <a:lvl5pPr marL="6208119" indent="0">
              <a:buNone/>
              <a:defRPr sz="4833"/>
            </a:lvl5pPr>
            <a:lvl6pPr marL="7760146" indent="0">
              <a:buNone/>
              <a:defRPr sz="4833"/>
            </a:lvl6pPr>
            <a:lvl7pPr marL="9312172" indent="0">
              <a:buNone/>
              <a:defRPr sz="4833"/>
            </a:lvl7pPr>
            <a:lvl8pPr marL="10864207" indent="0">
              <a:buNone/>
              <a:defRPr sz="4833"/>
            </a:lvl8pPr>
            <a:lvl9pPr marL="12416228"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845960"/>
      </p:ext>
    </p:extLst>
  </p:cSld>
  <p:clrMapOvr>
    <a:masterClrMapping/>
  </p:clrMapOvr>
  <p:transition/>
</p:sldLayout>
</file>

<file path=ppt/slideLayouts/slideLayout12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38030780"/>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23"/>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63"/>
            <a:ext cx="24483061" cy="7874938"/>
          </a:xfrm>
        </p:spPr>
        <p:txBody>
          <a:bodyPr anchor="b"/>
          <a:lstStyle>
            <a:lvl1pPr marL="0" indent="0">
              <a:buNone/>
              <a:defRPr sz="7499">
                <a:solidFill>
                  <a:schemeClr val="tx1">
                    <a:tint val="75000"/>
                  </a:schemeClr>
                </a:solidFill>
              </a:defRPr>
            </a:lvl1pPr>
            <a:lvl2pPr marL="1693433" indent="0">
              <a:buNone/>
              <a:defRPr sz="6916">
                <a:solidFill>
                  <a:schemeClr val="tx1">
                    <a:tint val="75000"/>
                  </a:schemeClr>
                </a:solidFill>
              </a:defRPr>
            </a:lvl2pPr>
            <a:lvl3pPr marL="3386869" indent="0">
              <a:buNone/>
              <a:defRPr sz="6082">
                <a:solidFill>
                  <a:schemeClr val="tx1">
                    <a:tint val="75000"/>
                  </a:schemeClr>
                </a:solidFill>
              </a:defRPr>
            </a:lvl3pPr>
            <a:lvl4pPr marL="5080302" indent="0">
              <a:buNone/>
              <a:defRPr sz="5249">
                <a:solidFill>
                  <a:schemeClr val="tx1">
                    <a:tint val="75000"/>
                  </a:schemeClr>
                </a:solidFill>
              </a:defRPr>
            </a:lvl4pPr>
            <a:lvl5pPr marL="6773739" indent="0">
              <a:buNone/>
              <a:defRPr sz="5249">
                <a:solidFill>
                  <a:schemeClr val="tx1">
                    <a:tint val="75000"/>
                  </a:schemeClr>
                </a:solidFill>
              </a:defRPr>
            </a:lvl5pPr>
            <a:lvl6pPr marL="8467168" indent="0">
              <a:buNone/>
              <a:defRPr sz="5249">
                <a:solidFill>
                  <a:schemeClr val="tx1">
                    <a:tint val="75000"/>
                  </a:schemeClr>
                </a:solidFill>
              </a:defRPr>
            </a:lvl6pPr>
            <a:lvl7pPr marL="10160620" indent="0">
              <a:buNone/>
              <a:defRPr sz="5249">
                <a:solidFill>
                  <a:schemeClr val="tx1">
                    <a:tint val="75000"/>
                  </a:schemeClr>
                </a:solidFill>
              </a:defRPr>
            </a:lvl7pPr>
            <a:lvl8pPr marL="11854041" indent="0">
              <a:buNone/>
              <a:defRPr sz="5249">
                <a:solidFill>
                  <a:schemeClr val="tx1">
                    <a:tint val="75000"/>
                  </a:schemeClr>
                </a:solidFill>
              </a:defRPr>
            </a:lvl8pPr>
            <a:lvl9pPr marL="13547478"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83870036"/>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08"/>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08"/>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15207916"/>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3433" indent="0">
              <a:buNone/>
              <a:defRPr sz="7499" b="1"/>
            </a:lvl2pPr>
            <a:lvl3pPr marL="3386869" indent="0">
              <a:buNone/>
              <a:defRPr sz="6916" b="1"/>
            </a:lvl3pPr>
            <a:lvl4pPr marL="5080302" indent="0">
              <a:buNone/>
              <a:defRPr sz="6082" b="1"/>
            </a:lvl4pPr>
            <a:lvl5pPr marL="6773739" indent="0">
              <a:buNone/>
              <a:defRPr sz="6082" b="1"/>
            </a:lvl5pPr>
            <a:lvl6pPr marL="8467168" indent="0">
              <a:buNone/>
              <a:defRPr sz="6082" b="1"/>
            </a:lvl6pPr>
            <a:lvl7pPr marL="10160620" indent="0">
              <a:buNone/>
              <a:defRPr sz="6082" b="1"/>
            </a:lvl7pPr>
            <a:lvl8pPr marL="11854041" indent="0">
              <a:buNone/>
              <a:defRPr sz="6082" b="1"/>
            </a:lvl8pPr>
            <a:lvl9pPr marL="13547478"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42" y="8058283"/>
            <a:ext cx="12731591" cy="3358307"/>
          </a:xfrm>
        </p:spPr>
        <p:txBody>
          <a:bodyPr anchor="b"/>
          <a:lstStyle>
            <a:lvl1pPr marL="0" indent="0">
              <a:buNone/>
              <a:defRPr sz="8999" b="1"/>
            </a:lvl1pPr>
            <a:lvl2pPr marL="1693433" indent="0">
              <a:buNone/>
              <a:defRPr sz="7499" b="1"/>
            </a:lvl2pPr>
            <a:lvl3pPr marL="3386869" indent="0">
              <a:buNone/>
              <a:defRPr sz="6916" b="1"/>
            </a:lvl3pPr>
            <a:lvl4pPr marL="5080302" indent="0">
              <a:buNone/>
              <a:defRPr sz="6082" b="1"/>
            </a:lvl4pPr>
            <a:lvl5pPr marL="6773739" indent="0">
              <a:buNone/>
              <a:defRPr sz="6082" b="1"/>
            </a:lvl5pPr>
            <a:lvl6pPr marL="8467168" indent="0">
              <a:buNone/>
              <a:defRPr sz="6082" b="1"/>
            </a:lvl6pPr>
            <a:lvl7pPr marL="10160620" indent="0">
              <a:buNone/>
              <a:defRPr sz="6082" b="1"/>
            </a:lvl7pPr>
            <a:lvl8pPr marL="11854041" indent="0">
              <a:buNone/>
              <a:defRPr sz="6082" b="1"/>
            </a:lvl8pPr>
            <a:lvl9pPr marL="13547478"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4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987886"/>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67355061"/>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73486557"/>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7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6" y="7533307"/>
            <a:ext cx="9476185" cy="24624823"/>
          </a:xfrm>
        </p:spPr>
        <p:txBody>
          <a:bodyPr/>
          <a:lstStyle>
            <a:lvl1pPr marL="0" indent="0">
              <a:buNone/>
              <a:defRPr sz="5249"/>
            </a:lvl1pPr>
            <a:lvl2pPr marL="1693433" indent="0">
              <a:buNone/>
              <a:defRPr sz="4583"/>
            </a:lvl2pPr>
            <a:lvl3pPr marL="3386869" indent="0">
              <a:buNone/>
              <a:defRPr sz="3749"/>
            </a:lvl3pPr>
            <a:lvl4pPr marL="5080302" indent="0">
              <a:buNone/>
              <a:defRPr sz="3333"/>
            </a:lvl4pPr>
            <a:lvl5pPr marL="6773739" indent="0">
              <a:buNone/>
              <a:defRPr sz="3333"/>
            </a:lvl5pPr>
            <a:lvl6pPr marL="8467168" indent="0">
              <a:buNone/>
              <a:defRPr sz="3333"/>
            </a:lvl6pPr>
            <a:lvl7pPr marL="10160620" indent="0">
              <a:buNone/>
              <a:defRPr sz="3333"/>
            </a:lvl7pPr>
            <a:lvl8pPr marL="11854041" indent="0">
              <a:buNone/>
              <a:defRPr sz="3333"/>
            </a:lvl8pPr>
            <a:lvl9pPr marL="13547478"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14241420"/>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3433" indent="0">
              <a:buNone/>
              <a:defRPr sz="10415"/>
            </a:lvl2pPr>
            <a:lvl3pPr marL="3386869" indent="0">
              <a:buNone/>
              <a:defRPr sz="8999"/>
            </a:lvl3pPr>
            <a:lvl4pPr marL="5080302" indent="0">
              <a:buNone/>
              <a:defRPr sz="7499"/>
            </a:lvl4pPr>
            <a:lvl5pPr marL="6773739" indent="0">
              <a:buNone/>
              <a:defRPr sz="7499"/>
            </a:lvl5pPr>
            <a:lvl6pPr marL="8467168" indent="0">
              <a:buNone/>
              <a:defRPr sz="7499"/>
            </a:lvl6pPr>
            <a:lvl7pPr marL="10160620" indent="0">
              <a:buNone/>
              <a:defRPr sz="7499"/>
            </a:lvl7pPr>
            <a:lvl8pPr marL="11854041" indent="0">
              <a:buNone/>
              <a:defRPr sz="7499"/>
            </a:lvl8pPr>
            <a:lvl9pPr marL="13547478" indent="0">
              <a:buNone/>
              <a:defRPr sz="749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3433" indent="0">
              <a:buNone/>
              <a:defRPr sz="4583"/>
            </a:lvl2pPr>
            <a:lvl3pPr marL="3386869" indent="0">
              <a:buNone/>
              <a:defRPr sz="3749"/>
            </a:lvl3pPr>
            <a:lvl4pPr marL="5080302" indent="0">
              <a:buNone/>
              <a:defRPr sz="3333"/>
            </a:lvl4pPr>
            <a:lvl5pPr marL="6773739" indent="0">
              <a:buNone/>
              <a:defRPr sz="3333"/>
            </a:lvl5pPr>
            <a:lvl6pPr marL="8467168" indent="0">
              <a:buNone/>
              <a:defRPr sz="3333"/>
            </a:lvl6pPr>
            <a:lvl7pPr marL="10160620" indent="0">
              <a:buNone/>
              <a:defRPr sz="3333"/>
            </a:lvl7pPr>
            <a:lvl8pPr marL="11854041" indent="0">
              <a:buNone/>
              <a:defRPr sz="3333"/>
            </a:lvl8pPr>
            <a:lvl9pPr marL="13547478"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2363652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76324705"/>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211"/>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211"/>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490" tIns="203308" rIns="406490" bIns="20330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94933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845540"/>
      </p:ext>
    </p:extLst>
  </p:cSld>
  <p:clrMapOvr>
    <a:masterClrMapping/>
  </p:clrMapOvr>
  <p:transition/>
</p:sldLayout>
</file>

<file path=ppt/slideLayouts/slideLayout128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51"/>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692969" indent="0" algn="ctr">
              <a:buNone/>
              <a:defRPr>
                <a:solidFill>
                  <a:schemeClr val="tx1">
                    <a:tint val="75000"/>
                  </a:schemeClr>
                </a:solidFill>
              </a:defRPr>
            </a:lvl2pPr>
            <a:lvl3pPr marL="3385940" indent="0" algn="ctr">
              <a:buNone/>
              <a:defRPr>
                <a:solidFill>
                  <a:schemeClr val="tx1">
                    <a:tint val="75000"/>
                  </a:schemeClr>
                </a:solidFill>
              </a:defRPr>
            </a:lvl3pPr>
            <a:lvl4pPr marL="5078904" indent="0" algn="ctr">
              <a:buNone/>
              <a:defRPr>
                <a:solidFill>
                  <a:schemeClr val="tx1">
                    <a:tint val="75000"/>
                  </a:schemeClr>
                </a:solidFill>
              </a:defRPr>
            </a:lvl4pPr>
            <a:lvl5pPr marL="6771875" indent="0" algn="ctr">
              <a:buNone/>
              <a:defRPr>
                <a:solidFill>
                  <a:schemeClr val="tx1">
                    <a:tint val="75000"/>
                  </a:schemeClr>
                </a:solidFill>
              </a:defRPr>
            </a:lvl5pPr>
            <a:lvl6pPr marL="8464841" indent="0" algn="ctr">
              <a:buNone/>
              <a:defRPr>
                <a:solidFill>
                  <a:schemeClr val="tx1">
                    <a:tint val="75000"/>
                  </a:schemeClr>
                </a:solidFill>
              </a:defRPr>
            </a:lvl6pPr>
            <a:lvl7pPr marL="10157827" indent="0" algn="ctr">
              <a:buNone/>
              <a:defRPr>
                <a:solidFill>
                  <a:schemeClr val="tx1">
                    <a:tint val="75000"/>
                  </a:schemeClr>
                </a:solidFill>
              </a:defRPr>
            </a:lvl7pPr>
            <a:lvl8pPr marL="11850781" indent="0" algn="ctr">
              <a:buNone/>
              <a:defRPr>
                <a:solidFill>
                  <a:schemeClr val="tx1">
                    <a:tint val="75000"/>
                  </a:schemeClr>
                </a:solidFill>
              </a:defRPr>
            </a:lvl8pPr>
            <a:lvl9pPr marL="13543752"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88513196"/>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18147167"/>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28"/>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65"/>
            <a:ext cx="24483061" cy="7874938"/>
          </a:xfrm>
        </p:spPr>
        <p:txBody>
          <a:bodyPr anchor="b"/>
          <a:lstStyle>
            <a:lvl1pPr marL="0" indent="0">
              <a:buNone/>
              <a:defRPr sz="7499">
                <a:solidFill>
                  <a:schemeClr val="tx1">
                    <a:tint val="75000"/>
                  </a:schemeClr>
                </a:solidFill>
              </a:defRPr>
            </a:lvl1pPr>
            <a:lvl2pPr marL="1692969" indent="0">
              <a:buNone/>
              <a:defRPr sz="6916">
                <a:solidFill>
                  <a:schemeClr val="tx1">
                    <a:tint val="75000"/>
                  </a:schemeClr>
                </a:solidFill>
              </a:defRPr>
            </a:lvl2pPr>
            <a:lvl3pPr marL="3385940" indent="0">
              <a:buNone/>
              <a:defRPr sz="6082">
                <a:solidFill>
                  <a:schemeClr val="tx1">
                    <a:tint val="75000"/>
                  </a:schemeClr>
                </a:solidFill>
              </a:defRPr>
            </a:lvl3pPr>
            <a:lvl4pPr marL="5078904" indent="0">
              <a:buNone/>
              <a:defRPr sz="5249">
                <a:solidFill>
                  <a:schemeClr val="tx1">
                    <a:tint val="75000"/>
                  </a:schemeClr>
                </a:solidFill>
              </a:defRPr>
            </a:lvl4pPr>
            <a:lvl5pPr marL="6771875" indent="0">
              <a:buNone/>
              <a:defRPr sz="5249">
                <a:solidFill>
                  <a:schemeClr val="tx1">
                    <a:tint val="75000"/>
                  </a:schemeClr>
                </a:solidFill>
              </a:defRPr>
            </a:lvl5pPr>
            <a:lvl6pPr marL="8464841" indent="0">
              <a:buNone/>
              <a:defRPr sz="5249">
                <a:solidFill>
                  <a:schemeClr val="tx1">
                    <a:tint val="75000"/>
                  </a:schemeClr>
                </a:solidFill>
              </a:defRPr>
            </a:lvl6pPr>
            <a:lvl7pPr marL="10157827" indent="0">
              <a:buNone/>
              <a:defRPr sz="5249">
                <a:solidFill>
                  <a:schemeClr val="tx1">
                    <a:tint val="75000"/>
                  </a:schemeClr>
                </a:solidFill>
              </a:defRPr>
            </a:lvl7pPr>
            <a:lvl8pPr marL="11850781" indent="0">
              <a:buNone/>
              <a:defRPr sz="5249">
                <a:solidFill>
                  <a:schemeClr val="tx1">
                    <a:tint val="75000"/>
                  </a:schemeClr>
                </a:solidFill>
              </a:defRPr>
            </a:lvl8pPr>
            <a:lvl9pPr marL="13543752"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23167368"/>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11"/>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11"/>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203951308"/>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2969" indent="0">
              <a:buNone/>
              <a:defRPr sz="7499" b="1"/>
            </a:lvl2pPr>
            <a:lvl3pPr marL="3385940" indent="0">
              <a:buNone/>
              <a:defRPr sz="6916" b="1"/>
            </a:lvl3pPr>
            <a:lvl4pPr marL="5078904" indent="0">
              <a:buNone/>
              <a:defRPr sz="6082" b="1"/>
            </a:lvl4pPr>
            <a:lvl5pPr marL="6771875" indent="0">
              <a:buNone/>
              <a:defRPr sz="6082" b="1"/>
            </a:lvl5pPr>
            <a:lvl6pPr marL="8464841" indent="0">
              <a:buNone/>
              <a:defRPr sz="6082" b="1"/>
            </a:lvl6pPr>
            <a:lvl7pPr marL="10157827" indent="0">
              <a:buNone/>
              <a:defRPr sz="6082" b="1"/>
            </a:lvl7pPr>
            <a:lvl8pPr marL="11850781" indent="0">
              <a:buNone/>
              <a:defRPr sz="6082" b="1"/>
            </a:lvl8pPr>
            <a:lvl9pPr marL="1354375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49" y="8058283"/>
            <a:ext cx="12731591" cy="3358307"/>
          </a:xfrm>
        </p:spPr>
        <p:txBody>
          <a:bodyPr anchor="b"/>
          <a:lstStyle>
            <a:lvl1pPr marL="0" indent="0">
              <a:buNone/>
              <a:defRPr sz="8999" b="1"/>
            </a:lvl1pPr>
            <a:lvl2pPr marL="1692969" indent="0">
              <a:buNone/>
              <a:defRPr sz="7499" b="1"/>
            </a:lvl2pPr>
            <a:lvl3pPr marL="3385940" indent="0">
              <a:buNone/>
              <a:defRPr sz="6916" b="1"/>
            </a:lvl3pPr>
            <a:lvl4pPr marL="5078904" indent="0">
              <a:buNone/>
              <a:defRPr sz="6082" b="1"/>
            </a:lvl4pPr>
            <a:lvl5pPr marL="6771875" indent="0">
              <a:buNone/>
              <a:defRPr sz="6082" b="1"/>
            </a:lvl5pPr>
            <a:lvl6pPr marL="8464841" indent="0">
              <a:buNone/>
              <a:defRPr sz="6082" b="1"/>
            </a:lvl6pPr>
            <a:lvl7pPr marL="10157827" indent="0">
              <a:buNone/>
              <a:defRPr sz="6082" b="1"/>
            </a:lvl7pPr>
            <a:lvl8pPr marL="11850781" indent="0">
              <a:buNone/>
              <a:defRPr sz="6082" b="1"/>
            </a:lvl8pPr>
            <a:lvl9pPr marL="1354375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4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71913631"/>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27756274"/>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360730516"/>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88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9" y="7533307"/>
            <a:ext cx="9476185" cy="24624823"/>
          </a:xfrm>
        </p:spPr>
        <p:txBody>
          <a:bodyPr/>
          <a:lstStyle>
            <a:lvl1pPr marL="0" indent="0">
              <a:buNone/>
              <a:defRPr sz="5249"/>
            </a:lvl1pPr>
            <a:lvl2pPr marL="1692969" indent="0">
              <a:buNone/>
              <a:defRPr sz="4583"/>
            </a:lvl2pPr>
            <a:lvl3pPr marL="3385940" indent="0">
              <a:buNone/>
              <a:defRPr sz="3749"/>
            </a:lvl3pPr>
            <a:lvl4pPr marL="5078904" indent="0">
              <a:buNone/>
              <a:defRPr sz="3333"/>
            </a:lvl4pPr>
            <a:lvl5pPr marL="6771875" indent="0">
              <a:buNone/>
              <a:defRPr sz="3333"/>
            </a:lvl5pPr>
            <a:lvl6pPr marL="8464841" indent="0">
              <a:buNone/>
              <a:defRPr sz="3333"/>
            </a:lvl6pPr>
            <a:lvl7pPr marL="10157827" indent="0">
              <a:buNone/>
              <a:defRPr sz="3333"/>
            </a:lvl7pPr>
            <a:lvl8pPr marL="11850781" indent="0">
              <a:buNone/>
              <a:defRPr sz="3333"/>
            </a:lvl8pPr>
            <a:lvl9pPr marL="13543752"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40849018"/>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2969" indent="0">
              <a:buNone/>
              <a:defRPr sz="10415"/>
            </a:lvl2pPr>
            <a:lvl3pPr marL="3385940" indent="0">
              <a:buNone/>
              <a:defRPr sz="8999"/>
            </a:lvl3pPr>
            <a:lvl4pPr marL="5078904" indent="0">
              <a:buNone/>
              <a:defRPr sz="7499"/>
            </a:lvl4pPr>
            <a:lvl5pPr marL="6771875" indent="0">
              <a:buNone/>
              <a:defRPr sz="7499"/>
            </a:lvl5pPr>
            <a:lvl6pPr marL="8464841" indent="0">
              <a:buNone/>
              <a:defRPr sz="7499"/>
            </a:lvl6pPr>
            <a:lvl7pPr marL="10157827" indent="0">
              <a:buNone/>
              <a:defRPr sz="7499"/>
            </a:lvl7pPr>
            <a:lvl8pPr marL="11850781" indent="0">
              <a:buNone/>
              <a:defRPr sz="7499"/>
            </a:lvl8pPr>
            <a:lvl9pPr marL="13543752" indent="0">
              <a:buNone/>
              <a:defRPr sz="749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2969" indent="0">
              <a:buNone/>
              <a:defRPr sz="4583"/>
            </a:lvl2pPr>
            <a:lvl3pPr marL="3385940" indent="0">
              <a:buNone/>
              <a:defRPr sz="3749"/>
            </a:lvl3pPr>
            <a:lvl4pPr marL="5078904" indent="0">
              <a:buNone/>
              <a:defRPr sz="3333"/>
            </a:lvl4pPr>
            <a:lvl5pPr marL="6771875" indent="0">
              <a:buNone/>
              <a:defRPr sz="3333"/>
            </a:lvl5pPr>
            <a:lvl6pPr marL="8464841" indent="0">
              <a:buNone/>
              <a:defRPr sz="3333"/>
            </a:lvl6pPr>
            <a:lvl7pPr marL="10157827" indent="0">
              <a:buNone/>
              <a:defRPr sz="3333"/>
            </a:lvl7pPr>
            <a:lvl8pPr marL="11850781" indent="0">
              <a:buNone/>
              <a:defRPr sz="3333"/>
            </a:lvl8pPr>
            <a:lvl9pPr marL="13543752"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75362473"/>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694020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2039" indent="0">
              <a:buNone/>
              <a:defRPr sz="6916" b="1"/>
            </a:lvl2pPr>
            <a:lvl3pPr marL="3104056" indent="0">
              <a:buNone/>
              <a:defRPr sz="6082" b="1"/>
            </a:lvl3pPr>
            <a:lvl4pPr marL="4656088" indent="0">
              <a:buNone/>
              <a:defRPr sz="5249" b="1"/>
            </a:lvl4pPr>
            <a:lvl5pPr marL="6208119" indent="0">
              <a:buNone/>
              <a:defRPr sz="5249" b="1"/>
            </a:lvl5pPr>
            <a:lvl6pPr marL="7760146" indent="0">
              <a:buNone/>
              <a:defRPr sz="5249" b="1"/>
            </a:lvl6pPr>
            <a:lvl7pPr marL="9312172" indent="0">
              <a:buNone/>
              <a:defRPr sz="5249" b="1"/>
            </a:lvl7pPr>
            <a:lvl8pPr marL="10864207" indent="0">
              <a:buNone/>
              <a:defRPr sz="5249" b="1"/>
            </a:lvl8pPr>
            <a:lvl9pPr marL="12416228"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17" y="8058283"/>
            <a:ext cx="12731591" cy="3358307"/>
          </a:xfrm>
        </p:spPr>
        <p:txBody>
          <a:bodyPr anchor="b"/>
          <a:lstStyle>
            <a:lvl1pPr marL="0" indent="0">
              <a:buNone/>
              <a:defRPr sz="8332" b="1"/>
            </a:lvl1pPr>
            <a:lvl2pPr marL="1552039" indent="0">
              <a:buNone/>
              <a:defRPr sz="6916" b="1"/>
            </a:lvl2pPr>
            <a:lvl3pPr marL="3104056" indent="0">
              <a:buNone/>
              <a:defRPr sz="6082" b="1"/>
            </a:lvl3pPr>
            <a:lvl4pPr marL="4656088" indent="0">
              <a:buNone/>
              <a:defRPr sz="5249" b="1"/>
            </a:lvl4pPr>
            <a:lvl5pPr marL="6208119" indent="0">
              <a:buNone/>
              <a:defRPr sz="5249" b="1"/>
            </a:lvl5pPr>
            <a:lvl6pPr marL="7760146" indent="0">
              <a:buNone/>
              <a:defRPr sz="5249" b="1"/>
            </a:lvl6pPr>
            <a:lvl7pPr marL="9312172" indent="0">
              <a:buNone/>
              <a:defRPr sz="5249" b="1"/>
            </a:lvl7pPr>
            <a:lvl8pPr marL="10864207" indent="0">
              <a:buNone/>
              <a:defRPr sz="5249" b="1"/>
            </a:lvl8pPr>
            <a:lvl9pPr marL="12416228"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17"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40119"/>
      </p:ext>
    </p:extLst>
  </p:cSld>
  <p:clrMapOvr>
    <a:masterClrMapping/>
  </p:clrMapOvr>
  <p:transition/>
</p:sldLayout>
</file>

<file path=ppt/slideLayouts/slideLayout12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227"/>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227"/>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318"/>
            <a:ext cx="6720840" cy="1683321"/>
          </a:xfrm>
          <a:prstGeom prst="rect">
            <a:avLst/>
          </a:prstGeom>
        </p:spPr>
        <p:txBody>
          <a:bodyPr lIns="406378" tIns="203255" rIns="406378" bIns="203255"/>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60833950"/>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509" tIns="169311" rIns="338509" bIns="16931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509" tIns="169311" rIns="338509" bIns="16931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509" tIns="169311" rIns="338509" bIns="16931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6265" tIns="203200" rIns="406265" bIns="20320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2880089"/>
      </p:ext>
    </p:extLst>
  </p:cSld>
  <p:clrMapOvr>
    <a:masterClrMapping/>
  </p:clrMapOvr>
  <p:transition/>
</p:sldLayout>
</file>

<file path=ppt/slideLayouts/slideLayout12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3965936"/>
      </p:ext>
    </p:extLst>
  </p:cSld>
  <p:clrMapOvr>
    <a:masterClrMapping/>
  </p:clrMapOvr>
  <p:transition/>
</p:sldLayout>
</file>

<file path=ppt/slideLayouts/slideLayout12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3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72"/>
            <a:ext cx="24483061" cy="7874938"/>
          </a:xfrm>
        </p:spPr>
        <p:txBody>
          <a:bodyPr anchor="b"/>
          <a:lstStyle>
            <a:lvl1pPr marL="0" indent="0">
              <a:buNone/>
              <a:defRPr sz="7499"/>
            </a:lvl1pPr>
            <a:lvl2pPr marL="1692504" indent="0">
              <a:buNone/>
              <a:defRPr sz="6916"/>
            </a:lvl2pPr>
            <a:lvl3pPr marL="3385008" indent="0">
              <a:buNone/>
              <a:defRPr sz="6082"/>
            </a:lvl3pPr>
            <a:lvl4pPr marL="5077507" indent="0">
              <a:buNone/>
              <a:defRPr sz="5249"/>
            </a:lvl4pPr>
            <a:lvl5pPr marL="6770012" indent="0">
              <a:buNone/>
              <a:defRPr sz="5249"/>
            </a:lvl5pPr>
            <a:lvl6pPr marL="8462512" indent="0">
              <a:buNone/>
              <a:defRPr sz="5249"/>
            </a:lvl6pPr>
            <a:lvl7pPr marL="10155033" indent="0">
              <a:buNone/>
              <a:defRPr sz="5249"/>
            </a:lvl7pPr>
            <a:lvl8pPr marL="11847521" indent="0">
              <a:buNone/>
              <a:defRPr sz="5249"/>
            </a:lvl8pPr>
            <a:lvl9pPr marL="1354002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115011"/>
      </p:ext>
    </p:extLst>
  </p:cSld>
  <p:clrMapOvr>
    <a:masterClrMapping/>
  </p:clrMapOvr>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31455"/>
      </p:ext>
    </p:extLst>
  </p:cSld>
  <p:clrMapOvr>
    <a:masterClrMapping/>
  </p:clrMapOvr>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2504" indent="0">
              <a:buNone/>
              <a:defRPr sz="7499" b="1"/>
            </a:lvl2pPr>
            <a:lvl3pPr marL="3385008" indent="0">
              <a:buNone/>
              <a:defRPr sz="6916" b="1"/>
            </a:lvl3pPr>
            <a:lvl4pPr marL="5077507" indent="0">
              <a:buNone/>
              <a:defRPr sz="6082" b="1"/>
            </a:lvl4pPr>
            <a:lvl5pPr marL="6770012" indent="0">
              <a:buNone/>
              <a:defRPr sz="6082" b="1"/>
            </a:lvl5pPr>
            <a:lvl6pPr marL="8462512" indent="0">
              <a:buNone/>
              <a:defRPr sz="6082" b="1"/>
            </a:lvl6pPr>
            <a:lvl7pPr marL="10155033" indent="0">
              <a:buNone/>
              <a:defRPr sz="6082" b="1"/>
            </a:lvl7pPr>
            <a:lvl8pPr marL="11847521" indent="0">
              <a:buNone/>
              <a:defRPr sz="6082" b="1"/>
            </a:lvl8pPr>
            <a:lvl9pPr marL="1354002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53" y="8058283"/>
            <a:ext cx="12731591" cy="3358307"/>
          </a:xfrm>
        </p:spPr>
        <p:txBody>
          <a:bodyPr anchor="b"/>
          <a:lstStyle>
            <a:lvl1pPr marL="0" indent="0">
              <a:buNone/>
              <a:defRPr sz="8999" b="1"/>
            </a:lvl1pPr>
            <a:lvl2pPr marL="1692504" indent="0">
              <a:buNone/>
              <a:defRPr sz="7499" b="1"/>
            </a:lvl2pPr>
            <a:lvl3pPr marL="3385008" indent="0">
              <a:buNone/>
              <a:defRPr sz="6916" b="1"/>
            </a:lvl3pPr>
            <a:lvl4pPr marL="5077507" indent="0">
              <a:buNone/>
              <a:defRPr sz="6082" b="1"/>
            </a:lvl4pPr>
            <a:lvl5pPr marL="6770012" indent="0">
              <a:buNone/>
              <a:defRPr sz="6082" b="1"/>
            </a:lvl5pPr>
            <a:lvl6pPr marL="8462512" indent="0">
              <a:buNone/>
              <a:defRPr sz="6082" b="1"/>
            </a:lvl6pPr>
            <a:lvl7pPr marL="10155033" indent="0">
              <a:buNone/>
              <a:defRPr sz="6082" b="1"/>
            </a:lvl7pPr>
            <a:lvl8pPr marL="11847521" indent="0">
              <a:buNone/>
              <a:defRPr sz="6082" b="1"/>
            </a:lvl8pPr>
            <a:lvl9pPr marL="1354002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5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0105727"/>
      </p:ext>
    </p:extLst>
  </p:cSld>
  <p:clrMapOvr>
    <a:masterClrMapping/>
  </p:clrMapOvr>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282300"/>
      </p:ext>
    </p:extLst>
  </p:cSld>
  <p:clrMapOvr>
    <a:masterClrMapping/>
  </p:clrMapOvr>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150572"/>
      </p:ext>
    </p:extLst>
  </p:cSld>
  <p:clrMapOvr>
    <a:masterClrMapping/>
  </p:clrMapOvr>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4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0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44" y="7533307"/>
            <a:ext cx="9476185" cy="24624823"/>
          </a:xfrm>
        </p:spPr>
        <p:txBody>
          <a:bodyPr/>
          <a:lstStyle>
            <a:lvl1pPr marL="0" indent="0">
              <a:buNone/>
              <a:defRPr sz="5249"/>
            </a:lvl1pPr>
            <a:lvl2pPr marL="1692504" indent="0">
              <a:buNone/>
              <a:defRPr sz="4583"/>
            </a:lvl2pPr>
            <a:lvl3pPr marL="3385008" indent="0">
              <a:buNone/>
              <a:defRPr sz="3749"/>
            </a:lvl3pPr>
            <a:lvl4pPr marL="5077507" indent="0">
              <a:buNone/>
              <a:defRPr sz="3333"/>
            </a:lvl4pPr>
            <a:lvl5pPr marL="6770012" indent="0">
              <a:buNone/>
              <a:defRPr sz="3333"/>
            </a:lvl5pPr>
            <a:lvl6pPr marL="8462512" indent="0">
              <a:buNone/>
              <a:defRPr sz="3333"/>
            </a:lvl6pPr>
            <a:lvl7pPr marL="10155033" indent="0">
              <a:buNone/>
              <a:defRPr sz="3333"/>
            </a:lvl7pPr>
            <a:lvl8pPr marL="11847521" indent="0">
              <a:buNone/>
              <a:defRPr sz="3333"/>
            </a:lvl8pPr>
            <a:lvl9pPr marL="135400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351362"/>
      </p:ext>
    </p:extLst>
  </p:cSld>
  <p:clrMapOvr>
    <a:masterClrMapping/>
  </p:clrMapOvr>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2504" indent="0">
              <a:buNone/>
              <a:defRPr sz="10415"/>
            </a:lvl2pPr>
            <a:lvl3pPr marL="3385008" indent="0">
              <a:buNone/>
              <a:defRPr sz="8999"/>
            </a:lvl3pPr>
            <a:lvl4pPr marL="5077507" indent="0">
              <a:buNone/>
              <a:defRPr sz="7499"/>
            </a:lvl4pPr>
            <a:lvl5pPr marL="6770012" indent="0">
              <a:buNone/>
              <a:defRPr sz="7499"/>
            </a:lvl5pPr>
            <a:lvl6pPr marL="8462512" indent="0">
              <a:buNone/>
              <a:defRPr sz="7499"/>
            </a:lvl6pPr>
            <a:lvl7pPr marL="10155033" indent="0">
              <a:buNone/>
              <a:defRPr sz="7499"/>
            </a:lvl7pPr>
            <a:lvl8pPr marL="11847521" indent="0">
              <a:buNone/>
              <a:defRPr sz="7499"/>
            </a:lvl8pPr>
            <a:lvl9pPr marL="1354002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2504" indent="0">
              <a:buNone/>
              <a:defRPr sz="4583"/>
            </a:lvl2pPr>
            <a:lvl3pPr marL="3385008" indent="0">
              <a:buNone/>
              <a:defRPr sz="3749"/>
            </a:lvl3pPr>
            <a:lvl4pPr marL="5077507" indent="0">
              <a:buNone/>
              <a:defRPr sz="3333"/>
            </a:lvl4pPr>
            <a:lvl5pPr marL="6770012" indent="0">
              <a:buNone/>
              <a:defRPr sz="3333"/>
            </a:lvl5pPr>
            <a:lvl6pPr marL="8462512" indent="0">
              <a:buNone/>
              <a:defRPr sz="3333"/>
            </a:lvl6pPr>
            <a:lvl7pPr marL="10155033" indent="0">
              <a:buNone/>
              <a:defRPr sz="3333"/>
            </a:lvl7pPr>
            <a:lvl8pPr marL="11847521" indent="0">
              <a:buNone/>
              <a:defRPr sz="3333"/>
            </a:lvl8pPr>
            <a:lvl9pPr marL="135400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6734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1"/>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240362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049826"/>
      </p:ext>
    </p:extLst>
  </p:cSld>
  <p:clrMapOvr>
    <a:masterClrMapping/>
  </p:clrMapOvr>
  <p:transition/>
</p:sldLayout>
</file>

<file path=ppt/slideLayouts/slideLayout13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898943"/>
      </p:ext>
    </p:extLst>
  </p:cSld>
  <p:clrMapOvr>
    <a:masterClrMapping/>
  </p:clrMapOvr>
  <p:transition/>
</p:sldLayout>
</file>

<file path=ppt/slideLayouts/slideLayout13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292533"/>
      </p:ext>
    </p:extLst>
  </p:cSld>
  <p:clrMapOvr>
    <a:masterClrMapping/>
  </p:clrMapOvr>
  <p:transition/>
</p:sldLayout>
</file>

<file path=ppt/slideLayouts/slideLayout130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81"/>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692038" indent="0" algn="ctr">
              <a:buNone/>
              <a:defRPr>
                <a:solidFill>
                  <a:schemeClr val="tx1">
                    <a:tint val="75000"/>
                  </a:schemeClr>
                </a:solidFill>
              </a:defRPr>
            </a:lvl2pPr>
            <a:lvl3pPr marL="3384079" indent="0" algn="ctr">
              <a:buNone/>
              <a:defRPr>
                <a:solidFill>
                  <a:schemeClr val="tx1">
                    <a:tint val="75000"/>
                  </a:schemeClr>
                </a:solidFill>
              </a:defRPr>
            </a:lvl3pPr>
            <a:lvl4pPr marL="5076107" indent="0" algn="ctr">
              <a:buNone/>
              <a:defRPr>
                <a:solidFill>
                  <a:schemeClr val="tx1">
                    <a:tint val="75000"/>
                  </a:schemeClr>
                </a:solidFill>
              </a:defRPr>
            </a:lvl4pPr>
            <a:lvl5pPr marL="6768150" indent="0" algn="ctr">
              <a:buNone/>
              <a:defRPr>
                <a:solidFill>
                  <a:schemeClr val="tx1">
                    <a:tint val="75000"/>
                  </a:schemeClr>
                </a:solidFill>
              </a:defRPr>
            </a:lvl5pPr>
            <a:lvl6pPr marL="8460184" indent="0" algn="ctr">
              <a:buNone/>
              <a:defRPr>
                <a:solidFill>
                  <a:schemeClr val="tx1">
                    <a:tint val="75000"/>
                  </a:schemeClr>
                </a:solidFill>
              </a:defRPr>
            </a:lvl6pPr>
            <a:lvl7pPr marL="10152240" indent="0" algn="ctr">
              <a:buNone/>
              <a:defRPr>
                <a:solidFill>
                  <a:schemeClr val="tx1">
                    <a:tint val="75000"/>
                  </a:schemeClr>
                </a:solidFill>
              </a:defRPr>
            </a:lvl7pPr>
            <a:lvl8pPr marL="11844265" indent="0" algn="ctr">
              <a:buNone/>
              <a:defRPr>
                <a:solidFill>
                  <a:schemeClr val="tx1">
                    <a:tint val="75000"/>
                  </a:schemeClr>
                </a:solidFill>
              </a:defRPr>
            </a:lvl8pPr>
            <a:lvl9pPr marL="13536303"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304621"/>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2615013"/>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54"/>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78"/>
            <a:ext cx="24483061" cy="7874938"/>
          </a:xfrm>
        </p:spPr>
        <p:txBody>
          <a:bodyPr anchor="b"/>
          <a:lstStyle>
            <a:lvl1pPr marL="0" indent="0">
              <a:buNone/>
              <a:defRPr sz="7499">
                <a:solidFill>
                  <a:schemeClr val="tx1">
                    <a:tint val="75000"/>
                  </a:schemeClr>
                </a:solidFill>
              </a:defRPr>
            </a:lvl1pPr>
            <a:lvl2pPr marL="1692038" indent="0">
              <a:buNone/>
              <a:defRPr sz="6916">
                <a:solidFill>
                  <a:schemeClr val="tx1">
                    <a:tint val="75000"/>
                  </a:schemeClr>
                </a:solidFill>
              </a:defRPr>
            </a:lvl2pPr>
            <a:lvl3pPr marL="3384079" indent="0">
              <a:buNone/>
              <a:defRPr sz="6082">
                <a:solidFill>
                  <a:schemeClr val="tx1">
                    <a:tint val="75000"/>
                  </a:schemeClr>
                </a:solidFill>
              </a:defRPr>
            </a:lvl3pPr>
            <a:lvl4pPr marL="5076107" indent="0">
              <a:buNone/>
              <a:defRPr sz="5249">
                <a:solidFill>
                  <a:schemeClr val="tx1">
                    <a:tint val="75000"/>
                  </a:schemeClr>
                </a:solidFill>
              </a:defRPr>
            </a:lvl4pPr>
            <a:lvl5pPr marL="6768150" indent="0">
              <a:buNone/>
              <a:defRPr sz="5249">
                <a:solidFill>
                  <a:schemeClr val="tx1">
                    <a:tint val="75000"/>
                  </a:schemeClr>
                </a:solidFill>
              </a:defRPr>
            </a:lvl5pPr>
            <a:lvl6pPr marL="8460184" indent="0">
              <a:buNone/>
              <a:defRPr sz="5249">
                <a:solidFill>
                  <a:schemeClr val="tx1">
                    <a:tint val="75000"/>
                  </a:schemeClr>
                </a:solidFill>
              </a:defRPr>
            </a:lvl6pPr>
            <a:lvl7pPr marL="10152240" indent="0">
              <a:buNone/>
              <a:defRPr sz="5249">
                <a:solidFill>
                  <a:schemeClr val="tx1">
                    <a:tint val="75000"/>
                  </a:schemeClr>
                </a:solidFill>
              </a:defRPr>
            </a:lvl7pPr>
            <a:lvl8pPr marL="11844265" indent="0">
              <a:buNone/>
              <a:defRPr sz="5249">
                <a:solidFill>
                  <a:schemeClr val="tx1">
                    <a:tint val="75000"/>
                  </a:schemeClr>
                </a:solidFill>
              </a:defRPr>
            </a:lvl8pPr>
            <a:lvl9pPr marL="13536303"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34612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20"/>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20"/>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42433"/>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2038" indent="0">
              <a:buNone/>
              <a:defRPr sz="7499" b="1"/>
            </a:lvl2pPr>
            <a:lvl3pPr marL="3384079" indent="0">
              <a:buNone/>
              <a:defRPr sz="6916" b="1"/>
            </a:lvl3pPr>
            <a:lvl4pPr marL="5076107" indent="0">
              <a:buNone/>
              <a:defRPr sz="6082" b="1"/>
            </a:lvl4pPr>
            <a:lvl5pPr marL="6768150" indent="0">
              <a:buNone/>
              <a:defRPr sz="6082" b="1"/>
            </a:lvl5pPr>
            <a:lvl6pPr marL="8460184" indent="0">
              <a:buNone/>
              <a:defRPr sz="6082" b="1"/>
            </a:lvl6pPr>
            <a:lvl7pPr marL="10152240" indent="0">
              <a:buNone/>
              <a:defRPr sz="6082" b="1"/>
            </a:lvl7pPr>
            <a:lvl8pPr marL="11844265" indent="0">
              <a:buNone/>
              <a:defRPr sz="6082" b="1"/>
            </a:lvl8pPr>
            <a:lvl9pPr marL="1353630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61" y="8058283"/>
            <a:ext cx="12731591" cy="3358307"/>
          </a:xfrm>
        </p:spPr>
        <p:txBody>
          <a:bodyPr anchor="b"/>
          <a:lstStyle>
            <a:lvl1pPr marL="0" indent="0">
              <a:buNone/>
              <a:defRPr sz="8999" b="1"/>
            </a:lvl1pPr>
            <a:lvl2pPr marL="1692038" indent="0">
              <a:buNone/>
              <a:defRPr sz="7499" b="1"/>
            </a:lvl2pPr>
            <a:lvl3pPr marL="3384079" indent="0">
              <a:buNone/>
              <a:defRPr sz="6916" b="1"/>
            </a:lvl3pPr>
            <a:lvl4pPr marL="5076107" indent="0">
              <a:buNone/>
              <a:defRPr sz="6082" b="1"/>
            </a:lvl4pPr>
            <a:lvl5pPr marL="6768150" indent="0">
              <a:buNone/>
              <a:defRPr sz="6082" b="1"/>
            </a:lvl5pPr>
            <a:lvl6pPr marL="8460184" indent="0">
              <a:buNone/>
              <a:defRPr sz="6082" b="1"/>
            </a:lvl6pPr>
            <a:lvl7pPr marL="10152240" indent="0">
              <a:buNone/>
              <a:defRPr sz="6082" b="1"/>
            </a:lvl7pPr>
            <a:lvl8pPr marL="11844265" indent="0">
              <a:buNone/>
              <a:defRPr sz="6082" b="1"/>
            </a:lvl8pPr>
            <a:lvl9pPr marL="1353630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6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056083"/>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1105433"/>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1354210"/>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4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0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46" y="7533307"/>
            <a:ext cx="9476185" cy="24624823"/>
          </a:xfrm>
        </p:spPr>
        <p:txBody>
          <a:bodyPr/>
          <a:lstStyle>
            <a:lvl1pPr marL="0" indent="0">
              <a:buNone/>
              <a:defRPr sz="5249"/>
            </a:lvl1pPr>
            <a:lvl2pPr marL="1692038" indent="0">
              <a:buNone/>
              <a:defRPr sz="4583"/>
            </a:lvl2pPr>
            <a:lvl3pPr marL="3384079" indent="0">
              <a:buNone/>
              <a:defRPr sz="3749"/>
            </a:lvl3pPr>
            <a:lvl4pPr marL="5076107" indent="0">
              <a:buNone/>
              <a:defRPr sz="3333"/>
            </a:lvl4pPr>
            <a:lvl5pPr marL="6768150" indent="0">
              <a:buNone/>
              <a:defRPr sz="3333"/>
            </a:lvl5pPr>
            <a:lvl6pPr marL="8460184" indent="0">
              <a:buNone/>
              <a:defRPr sz="3333"/>
            </a:lvl6pPr>
            <a:lvl7pPr marL="10152240" indent="0">
              <a:buNone/>
              <a:defRPr sz="3333"/>
            </a:lvl7pPr>
            <a:lvl8pPr marL="11844265" indent="0">
              <a:buNone/>
              <a:defRPr sz="3333"/>
            </a:lvl8pPr>
            <a:lvl9pPr marL="13536303"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49172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4819024"/>
      </p:ext>
    </p:extLst>
  </p:cSld>
  <p:clrMapOvr>
    <a:masterClrMapping/>
  </p:clrMapOvr>
  <p:transition/>
</p:sldLayout>
</file>

<file path=ppt/slideLayouts/slideLayout13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2038" indent="0">
              <a:buNone/>
              <a:defRPr sz="10415"/>
            </a:lvl2pPr>
            <a:lvl3pPr marL="3384079" indent="0">
              <a:buNone/>
              <a:defRPr sz="8999"/>
            </a:lvl3pPr>
            <a:lvl4pPr marL="5076107" indent="0">
              <a:buNone/>
              <a:defRPr sz="7499"/>
            </a:lvl4pPr>
            <a:lvl5pPr marL="6768150" indent="0">
              <a:buNone/>
              <a:defRPr sz="7499"/>
            </a:lvl5pPr>
            <a:lvl6pPr marL="8460184" indent="0">
              <a:buNone/>
              <a:defRPr sz="7499"/>
            </a:lvl6pPr>
            <a:lvl7pPr marL="10152240" indent="0">
              <a:buNone/>
              <a:defRPr sz="7499"/>
            </a:lvl7pPr>
            <a:lvl8pPr marL="11844265" indent="0">
              <a:buNone/>
              <a:defRPr sz="7499"/>
            </a:lvl8pPr>
            <a:lvl9pPr marL="13536303" indent="0">
              <a:buNone/>
              <a:defRPr sz="749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2038" indent="0">
              <a:buNone/>
              <a:defRPr sz="4583"/>
            </a:lvl2pPr>
            <a:lvl3pPr marL="3384079" indent="0">
              <a:buNone/>
              <a:defRPr sz="3749"/>
            </a:lvl3pPr>
            <a:lvl4pPr marL="5076107" indent="0">
              <a:buNone/>
              <a:defRPr sz="3333"/>
            </a:lvl4pPr>
            <a:lvl5pPr marL="6768150" indent="0">
              <a:buNone/>
              <a:defRPr sz="3333"/>
            </a:lvl5pPr>
            <a:lvl6pPr marL="8460184" indent="0">
              <a:buNone/>
              <a:defRPr sz="3333"/>
            </a:lvl6pPr>
            <a:lvl7pPr marL="10152240" indent="0">
              <a:buNone/>
              <a:defRPr sz="3333"/>
            </a:lvl7pPr>
            <a:lvl8pPr marL="11844265" indent="0">
              <a:buNone/>
              <a:defRPr sz="3333"/>
            </a:lvl8pPr>
            <a:lvl9pPr marL="13536303"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122457"/>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4690904"/>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242"/>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242"/>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9769408"/>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111"/>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lvl1pPr>
            <a:lvl2pPr marL="845796" indent="0" algn="ctr">
              <a:buNone/>
              <a:defRPr/>
            </a:lvl2pPr>
            <a:lvl3pPr marL="1691573" indent="0" algn="ctr">
              <a:buNone/>
              <a:defRPr/>
            </a:lvl3pPr>
            <a:lvl4pPr marL="2537365" indent="0" algn="ctr">
              <a:buNone/>
              <a:defRPr/>
            </a:lvl4pPr>
            <a:lvl5pPr marL="3383150" indent="0" algn="ctr">
              <a:buNone/>
              <a:defRPr/>
            </a:lvl5pPr>
            <a:lvl6pPr marL="4228923" indent="0" algn="ctr">
              <a:buNone/>
              <a:defRPr/>
            </a:lvl6pPr>
            <a:lvl7pPr marL="5074713" indent="0" algn="ctr">
              <a:buNone/>
              <a:defRPr/>
            </a:lvl7pPr>
            <a:lvl8pPr marL="5920501" indent="0" algn="ctr">
              <a:buNone/>
              <a:defRPr/>
            </a:lvl8pPr>
            <a:lvl9pPr marL="6766291" indent="0" algn="ctr">
              <a:buNone/>
              <a:defRPr/>
            </a:lvl9pPr>
          </a:lstStyle>
          <a:p>
            <a:r>
              <a:rPr lang="tr-TR" altLang="zh-TW"/>
              <a:t>Click to edit Master subtitle style</a:t>
            </a:r>
            <a:endParaRPr lang="en-US"/>
          </a:p>
        </p:txBody>
      </p:sp>
    </p:spTree>
    <p:extLst>
      <p:ext uri="{BB962C8B-B14F-4D97-AF65-F5344CB8AC3E}">
        <p14:creationId xmlns:p14="http://schemas.microsoft.com/office/powerpoint/2010/main" val="3454126729"/>
      </p:ext>
    </p:extLst>
  </p:cSld>
  <p:clrMapOvr>
    <a:masterClrMapping/>
  </p:clrMapOvr>
  <p:transition/>
</p:sldLayout>
</file>

<file path=ppt/slideLayouts/slideLayout13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3778121785"/>
      </p:ext>
    </p:extLst>
  </p:cSld>
  <p:clrMapOvr>
    <a:masterClrMapping/>
  </p:clrMapOvr>
  <p:transition/>
</p:sldLayout>
</file>

<file path=ppt/slideLayouts/slideLayout13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76"/>
            <a:ext cx="24483061" cy="7149947"/>
          </a:xfrm>
        </p:spPr>
        <p:txBody>
          <a:bodyPr/>
          <a:lstStyle>
            <a:lvl1pPr algn="l">
              <a:defRPr sz="7499"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20"/>
            <a:ext cx="24483061" cy="7874947"/>
          </a:xfrm>
        </p:spPr>
        <p:txBody>
          <a:bodyPr anchor="b"/>
          <a:lstStyle>
            <a:lvl1pPr marL="0" indent="0">
              <a:buNone/>
              <a:defRPr sz="3749"/>
            </a:lvl1pPr>
            <a:lvl2pPr marL="845796" indent="0">
              <a:buNone/>
              <a:defRPr sz="3333"/>
            </a:lvl2pPr>
            <a:lvl3pPr marL="1691573" indent="0">
              <a:buNone/>
              <a:defRPr sz="3166"/>
            </a:lvl3pPr>
            <a:lvl4pPr marL="2537365" indent="0">
              <a:buNone/>
              <a:defRPr sz="2750"/>
            </a:lvl4pPr>
            <a:lvl5pPr marL="3383150" indent="0">
              <a:buNone/>
              <a:defRPr sz="2750"/>
            </a:lvl5pPr>
            <a:lvl6pPr marL="4228923" indent="0">
              <a:buNone/>
              <a:defRPr sz="2750"/>
            </a:lvl6pPr>
            <a:lvl7pPr marL="5074713" indent="0">
              <a:buNone/>
              <a:defRPr sz="2750"/>
            </a:lvl7pPr>
            <a:lvl8pPr marL="5920501" indent="0">
              <a:buNone/>
              <a:defRPr sz="2750"/>
            </a:lvl8pPr>
            <a:lvl9pPr marL="6766291" indent="0">
              <a:buNone/>
              <a:defRPr sz="2750"/>
            </a:lvl9pPr>
          </a:lstStyle>
          <a:p>
            <a:pPr lvl="0"/>
            <a:r>
              <a:rPr lang="tr-TR" altLang="zh-TW"/>
              <a:t>Click to edit Master text styles</a:t>
            </a:r>
          </a:p>
        </p:txBody>
      </p:sp>
    </p:spTree>
    <p:extLst>
      <p:ext uri="{BB962C8B-B14F-4D97-AF65-F5344CB8AC3E}">
        <p14:creationId xmlns:p14="http://schemas.microsoft.com/office/powerpoint/2010/main" val="2093885148"/>
      </p:ext>
    </p:extLst>
  </p:cSld>
  <p:clrMapOvr>
    <a:masterClrMapping/>
  </p:clrMapOvr>
  <p:transition/>
</p:sldLayout>
</file>

<file path=ppt/slideLayouts/slideLayout13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320170" y="5499963"/>
            <a:ext cx="12601575" cy="27166469"/>
          </a:xfrm>
        </p:spPr>
        <p:txBody>
          <a:bodyPr/>
          <a:lstStyle>
            <a:lvl1pPr>
              <a:defRPr sz="5249"/>
            </a:lvl1pPr>
            <a:lvl2pPr>
              <a:defRPr sz="4583"/>
            </a:lvl2pPr>
            <a:lvl3pPr>
              <a:defRPr sz="3749"/>
            </a:lvl3pPr>
            <a:lvl4pPr>
              <a:defRPr sz="3333"/>
            </a:lvl4pPr>
            <a:lvl5pPr>
              <a:defRPr sz="3333"/>
            </a:lvl5pPr>
            <a:lvl6pPr>
              <a:defRPr sz="3333"/>
            </a:lvl6pPr>
            <a:lvl7pPr>
              <a:defRPr sz="3333"/>
            </a:lvl7pPr>
            <a:lvl8pPr>
              <a:defRPr sz="3333"/>
            </a:lvl8pPr>
            <a:lvl9pPr>
              <a:defRPr sz="3333"/>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161777" y="5499963"/>
            <a:ext cx="12601575" cy="27166469"/>
          </a:xfrm>
        </p:spPr>
        <p:txBody>
          <a:bodyPr/>
          <a:lstStyle>
            <a:lvl1pPr>
              <a:defRPr sz="5249"/>
            </a:lvl1pPr>
            <a:lvl2pPr>
              <a:defRPr sz="4583"/>
            </a:lvl2pPr>
            <a:lvl3pPr>
              <a:defRPr sz="3749"/>
            </a:lvl3pPr>
            <a:lvl4pPr>
              <a:defRPr sz="3333"/>
            </a:lvl4pPr>
            <a:lvl5pPr>
              <a:defRPr sz="3333"/>
            </a:lvl5pPr>
            <a:lvl6pPr>
              <a:defRPr sz="3333"/>
            </a:lvl6pPr>
            <a:lvl7pPr>
              <a:defRPr sz="3333"/>
            </a:lvl7pPr>
            <a:lvl8pPr>
              <a:defRPr sz="3333"/>
            </a:lvl8pPr>
            <a:lvl9pPr>
              <a:defRPr sz="3333"/>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2791963581"/>
      </p:ext>
    </p:extLst>
  </p:cSld>
  <p:clrMapOvr>
    <a:masterClrMapping/>
  </p:clrMapOvr>
  <p:transition/>
</p:sldLayout>
</file>

<file path=ppt/slideLayouts/slideLayout13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0"/>
            <a:ext cx="12726591" cy="3358312"/>
          </a:xfrm>
        </p:spPr>
        <p:txBody>
          <a:bodyPr anchor="b"/>
          <a:lstStyle>
            <a:lvl1pPr marL="0" indent="0">
              <a:buNone/>
              <a:defRPr sz="4583" b="1"/>
            </a:lvl1pPr>
            <a:lvl2pPr marL="845796" indent="0">
              <a:buNone/>
              <a:defRPr sz="3749" b="1"/>
            </a:lvl2pPr>
            <a:lvl3pPr marL="1691573" indent="0">
              <a:buNone/>
              <a:defRPr sz="3333" b="1"/>
            </a:lvl3pPr>
            <a:lvl4pPr marL="2537365" indent="0">
              <a:buNone/>
              <a:defRPr sz="3166" b="1"/>
            </a:lvl4pPr>
            <a:lvl5pPr marL="3383150" indent="0">
              <a:buNone/>
              <a:defRPr sz="3166" b="1"/>
            </a:lvl5pPr>
            <a:lvl6pPr marL="4228923" indent="0">
              <a:buNone/>
              <a:defRPr sz="3166" b="1"/>
            </a:lvl6pPr>
            <a:lvl7pPr marL="5074713" indent="0">
              <a:buNone/>
              <a:defRPr sz="3166" b="1"/>
            </a:lvl7pPr>
            <a:lvl8pPr marL="5920501" indent="0">
              <a:buNone/>
              <a:defRPr sz="3166" b="1"/>
            </a:lvl8pPr>
            <a:lvl9pPr marL="6766291" indent="0">
              <a:buNone/>
              <a:defRPr sz="3166"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4583"/>
            </a:lvl1pPr>
            <a:lvl2pPr>
              <a:defRPr sz="3749"/>
            </a:lvl2pPr>
            <a:lvl3pPr>
              <a:defRPr sz="3333"/>
            </a:lvl3pPr>
            <a:lvl4pPr>
              <a:defRPr sz="3166"/>
            </a:lvl4pPr>
            <a:lvl5pPr>
              <a:defRPr sz="3166"/>
            </a:lvl5pPr>
            <a:lvl6pPr>
              <a:defRPr sz="3166"/>
            </a:lvl6pPr>
            <a:lvl7pPr>
              <a:defRPr sz="3166"/>
            </a:lvl7pPr>
            <a:lvl8pPr>
              <a:defRPr sz="3166"/>
            </a:lvl8pPr>
            <a:lvl9pPr>
              <a:defRPr sz="316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76" y="8058280"/>
            <a:ext cx="12731591" cy="3358312"/>
          </a:xfrm>
        </p:spPr>
        <p:txBody>
          <a:bodyPr anchor="b"/>
          <a:lstStyle>
            <a:lvl1pPr marL="0" indent="0">
              <a:buNone/>
              <a:defRPr sz="4583" b="1"/>
            </a:lvl1pPr>
            <a:lvl2pPr marL="845796" indent="0">
              <a:buNone/>
              <a:defRPr sz="3749" b="1"/>
            </a:lvl2pPr>
            <a:lvl3pPr marL="1691573" indent="0">
              <a:buNone/>
              <a:defRPr sz="3333" b="1"/>
            </a:lvl3pPr>
            <a:lvl4pPr marL="2537365" indent="0">
              <a:buNone/>
              <a:defRPr sz="3166" b="1"/>
            </a:lvl4pPr>
            <a:lvl5pPr marL="3383150" indent="0">
              <a:buNone/>
              <a:defRPr sz="3166" b="1"/>
            </a:lvl5pPr>
            <a:lvl6pPr marL="4228923" indent="0">
              <a:buNone/>
              <a:defRPr sz="3166" b="1"/>
            </a:lvl6pPr>
            <a:lvl7pPr marL="5074713" indent="0">
              <a:buNone/>
              <a:defRPr sz="3166" b="1"/>
            </a:lvl7pPr>
            <a:lvl8pPr marL="5920501" indent="0">
              <a:buNone/>
              <a:defRPr sz="3166" b="1"/>
            </a:lvl8pPr>
            <a:lvl9pPr marL="6766291" indent="0">
              <a:buNone/>
              <a:defRPr sz="3166" b="1"/>
            </a:lvl9pPr>
          </a:lstStyle>
          <a:p>
            <a:pPr lvl="0"/>
            <a:r>
              <a:rPr lang="tr-TR" altLang="zh-TW"/>
              <a:t>Click to edit Master text styles</a:t>
            </a:r>
          </a:p>
        </p:txBody>
      </p:sp>
      <p:sp>
        <p:nvSpPr>
          <p:cNvPr id="6" name="Content Placeholder 5"/>
          <p:cNvSpPr>
            <a:spLocks noGrp="1"/>
          </p:cNvSpPr>
          <p:nvPr>
            <p:ph sz="quarter" idx="4"/>
          </p:nvPr>
        </p:nvSpPr>
        <p:spPr>
          <a:xfrm>
            <a:off x="14632176" y="11416582"/>
            <a:ext cx="12731591" cy="20741520"/>
          </a:xfrm>
        </p:spPr>
        <p:txBody>
          <a:bodyPr/>
          <a:lstStyle>
            <a:lvl1pPr>
              <a:defRPr sz="4583"/>
            </a:lvl1pPr>
            <a:lvl2pPr>
              <a:defRPr sz="3749"/>
            </a:lvl2pPr>
            <a:lvl3pPr>
              <a:defRPr sz="3333"/>
            </a:lvl3pPr>
            <a:lvl4pPr>
              <a:defRPr sz="3166"/>
            </a:lvl4pPr>
            <a:lvl5pPr>
              <a:defRPr sz="3166"/>
            </a:lvl5pPr>
            <a:lvl6pPr>
              <a:defRPr sz="3166"/>
            </a:lvl6pPr>
            <a:lvl7pPr>
              <a:defRPr sz="3166"/>
            </a:lvl7pPr>
            <a:lvl8pPr>
              <a:defRPr sz="3166"/>
            </a:lvl8pPr>
            <a:lvl9pPr>
              <a:defRPr sz="316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1918911560"/>
      </p:ext>
    </p:extLst>
  </p:cSld>
  <p:clrMapOvr>
    <a:masterClrMapping/>
  </p:clrMapOvr>
  <p:transition/>
</p:sldLayout>
</file>

<file path=ppt/slideLayouts/slideLayout13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Tree>
    <p:extLst>
      <p:ext uri="{BB962C8B-B14F-4D97-AF65-F5344CB8AC3E}">
        <p14:creationId xmlns:p14="http://schemas.microsoft.com/office/powerpoint/2010/main" val="1395134601"/>
      </p:ext>
    </p:extLst>
  </p:cSld>
  <p:clrMapOvr>
    <a:masterClrMapping/>
  </p:clrMapOvr>
  <p:transition/>
</p:sldLayout>
</file>

<file path=ppt/slideLayouts/slideLayout13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7972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2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4" y="7533303"/>
            <a:ext cx="9476185" cy="24624823"/>
          </a:xfrm>
        </p:spPr>
        <p:txBody>
          <a:bodyPr/>
          <a:lstStyle>
            <a:lvl1pPr marL="0" indent="0">
              <a:buNone/>
              <a:defRPr sz="4833"/>
            </a:lvl1pPr>
            <a:lvl2pPr marL="1552039" indent="0">
              <a:buNone/>
              <a:defRPr sz="4166"/>
            </a:lvl2pPr>
            <a:lvl3pPr marL="3104056" indent="0">
              <a:buNone/>
              <a:defRPr sz="3333"/>
            </a:lvl3pPr>
            <a:lvl4pPr marL="4656088" indent="0">
              <a:buNone/>
              <a:defRPr sz="3166"/>
            </a:lvl4pPr>
            <a:lvl5pPr marL="6208119" indent="0">
              <a:buNone/>
              <a:defRPr sz="3166"/>
            </a:lvl5pPr>
            <a:lvl6pPr marL="7760146" indent="0">
              <a:buNone/>
              <a:defRPr sz="3166"/>
            </a:lvl6pPr>
            <a:lvl7pPr marL="9312172" indent="0">
              <a:buNone/>
              <a:defRPr sz="3166"/>
            </a:lvl7pPr>
            <a:lvl8pPr marL="10864207" indent="0">
              <a:buNone/>
              <a:defRPr sz="3166"/>
            </a:lvl8pPr>
            <a:lvl9pPr marL="1241622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615603"/>
      </p:ext>
    </p:extLst>
  </p:cSld>
  <p:clrMapOvr>
    <a:masterClrMapping/>
  </p:clrMapOvr>
  <p:transition/>
</p:sldLayout>
</file>

<file path=ppt/slideLayouts/slideLayout13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9" y="1433325"/>
            <a:ext cx="9476185" cy="6099955"/>
          </a:xfrm>
        </p:spPr>
        <p:txBody>
          <a:bodyPr anchor="b"/>
          <a:lstStyle>
            <a:lvl1pPr algn="l">
              <a:defRPr sz="3749" b="1"/>
            </a:lvl1pPr>
          </a:lstStyle>
          <a:p>
            <a:r>
              <a:rPr lang="tr-TR" altLang="zh-TW"/>
              <a:t>Click to edit Master title style</a:t>
            </a:r>
            <a:endParaRPr lang="en-US"/>
          </a:p>
        </p:txBody>
      </p:sp>
      <p:sp>
        <p:nvSpPr>
          <p:cNvPr id="3" name="Content Placeholder 2"/>
          <p:cNvSpPr>
            <a:spLocks noGrp="1"/>
          </p:cNvSpPr>
          <p:nvPr>
            <p:ph idx="1"/>
          </p:nvPr>
        </p:nvSpPr>
        <p:spPr>
          <a:xfrm>
            <a:off x="11261413" y="1433932"/>
            <a:ext cx="16102013" cy="30724779"/>
          </a:xfrm>
        </p:spPr>
        <p:txBody>
          <a:bodyPr/>
          <a:lstStyle>
            <a:lvl1pPr>
              <a:defRPr sz="6082"/>
            </a:lvl1pPr>
            <a:lvl2pPr>
              <a:defRPr sz="5249"/>
            </a:lvl2pPr>
            <a:lvl3pPr>
              <a:defRPr sz="4583"/>
            </a:lvl3pPr>
            <a:lvl4pPr>
              <a:defRPr sz="3749"/>
            </a:lvl4pPr>
            <a:lvl5pPr>
              <a:defRPr sz="3749"/>
            </a:lvl5pPr>
            <a:lvl6pPr>
              <a:defRPr sz="3749"/>
            </a:lvl6pPr>
            <a:lvl7pPr>
              <a:defRPr sz="3749"/>
            </a:lvl7pPr>
            <a:lvl8pPr>
              <a:defRPr sz="3749"/>
            </a:lvl8pPr>
            <a:lvl9pPr>
              <a:defRPr sz="37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9" y="7533307"/>
            <a:ext cx="9476185" cy="24624823"/>
          </a:xfrm>
        </p:spPr>
        <p:txBody>
          <a:bodyPr/>
          <a:lstStyle>
            <a:lvl1pPr marL="0" indent="0">
              <a:buNone/>
              <a:defRPr sz="2750"/>
            </a:lvl1pPr>
            <a:lvl2pPr marL="845796" indent="0">
              <a:buNone/>
              <a:defRPr sz="2333"/>
            </a:lvl2pPr>
            <a:lvl3pPr marL="1691573" indent="0">
              <a:buNone/>
              <a:defRPr sz="1916"/>
            </a:lvl3pPr>
            <a:lvl4pPr marL="2537365" indent="0">
              <a:buNone/>
              <a:defRPr sz="1916"/>
            </a:lvl4pPr>
            <a:lvl5pPr marL="3383150" indent="0">
              <a:buNone/>
              <a:defRPr sz="1916"/>
            </a:lvl5pPr>
            <a:lvl6pPr marL="4228923" indent="0">
              <a:buNone/>
              <a:defRPr sz="1916"/>
            </a:lvl6pPr>
            <a:lvl7pPr marL="5074713" indent="0">
              <a:buNone/>
              <a:defRPr sz="1916"/>
            </a:lvl7pPr>
            <a:lvl8pPr marL="5920501" indent="0">
              <a:buNone/>
              <a:defRPr sz="1916"/>
            </a:lvl8pPr>
            <a:lvl9pPr marL="6766291" indent="0">
              <a:buNone/>
              <a:defRPr sz="1916"/>
            </a:lvl9pPr>
          </a:lstStyle>
          <a:p>
            <a:pPr lvl="0"/>
            <a:r>
              <a:rPr lang="tr-TR" altLang="zh-TW"/>
              <a:t>Click to edit Master text styles</a:t>
            </a:r>
          </a:p>
        </p:txBody>
      </p:sp>
    </p:spTree>
    <p:extLst>
      <p:ext uri="{BB962C8B-B14F-4D97-AF65-F5344CB8AC3E}">
        <p14:creationId xmlns:p14="http://schemas.microsoft.com/office/powerpoint/2010/main" val="480771475"/>
      </p:ext>
    </p:extLst>
  </p:cSld>
  <p:clrMapOvr>
    <a:masterClrMapping/>
  </p:clrMapOvr>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374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6082"/>
            </a:lvl1pPr>
            <a:lvl2pPr marL="845796" indent="0">
              <a:buNone/>
              <a:defRPr sz="5249"/>
            </a:lvl2pPr>
            <a:lvl3pPr marL="1691573" indent="0">
              <a:buNone/>
              <a:defRPr sz="4583"/>
            </a:lvl3pPr>
            <a:lvl4pPr marL="2537365" indent="0">
              <a:buNone/>
              <a:defRPr sz="3749"/>
            </a:lvl4pPr>
            <a:lvl5pPr marL="3383150" indent="0">
              <a:buNone/>
              <a:defRPr sz="3749"/>
            </a:lvl5pPr>
            <a:lvl6pPr marL="4228923" indent="0">
              <a:buNone/>
              <a:defRPr sz="3749"/>
            </a:lvl6pPr>
            <a:lvl7pPr marL="5074713" indent="0">
              <a:buNone/>
              <a:defRPr sz="3749"/>
            </a:lvl7pPr>
            <a:lvl8pPr marL="5920501" indent="0">
              <a:buNone/>
              <a:defRPr sz="3749"/>
            </a:lvl8pPr>
            <a:lvl9pPr marL="6766291" indent="0">
              <a:buNone/>
              <a:defRPr sz="374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5660"/>
            <a:ext cx="17282160" cy="4224972"/>
          </a:xfrm>
        </p:spPr>
        <p:txBody>
          <a:bodyPr/>
          <a:lstStyle>
            <a:lvl1pPr marL="0" indent="0">
              <a:buNone/>
              <a:defRPr sz="2750"/>
            </a:lvl1pPr>
            <a:lvl2pPr marL="845796" indent="0">
              <a:buNone/>
              <a:defRPr sz="2333"/>
            </a:lvl2pPr>
            <a:lvl3pPr marL="1691573" indent="0">
              <a:buNone/>
              <a:defRPr sz="1916"/>
            </a:lvl3pPr>
            <a:lvl4pPr marL="2537365" indent="0">
              <a:buNone/>
              <a:defRPr sz="1916"/>
            </a:lvl4pPr>
            <a:lvl5pPr marL="3383150" indent="0">
              <a:buNone/>
              <a:defRPr sz="1916"/>
            </a:lvl5pPr>
            <a:lvl6pPr marL="4228923" indent="0">
              <a:buNone/>
              <a:defRPr sz="1916"/>
            </a:lvl6pPr>
            <a:lvl7pPr marL="5074713" indent="0">
              <a:buNone/>
              <a:defRPr sz="1916"/>
            </a:lvl7pPr>
            <a:lvl8pPr marL="5920501" indent="0">
              <a:buNone/>
              <a:defRPr sz="1916"/>
            </a:lvl8pPr>
            <a:lvl9pPr marL="6766291" indent="0">
              <a:buNone/>
              <a:defRPr sz="1916"/>
            </a:lvl9pPr>
          </a:lstStyle>
          <a:p>
            <a:pPr lvl="0"/>
            <a:r>
              <a:rPr lang="tr-TR" altLang="zh-TW"/>
              <a:t>Click to edit Master text styles</a:t>
            </a:r>
          </a:p>
        </p:txBody>
      </p:sp>
    </p:spTree>
    <p:extLst>
      <p:ext uri="{BB962C8B-B14F-4D97-AF65-F5344CB8AC3E}">
        <p14:creationId xmlns:p14="http://schemas.microsoft.com/office/powerpoint/2010/main" val="1520628413"/>
      </p:ext>
    </p:extLst>
  </p:cSld>
  <p:clrMapOvr>
    <a:masterClrMapping/>
  </p:clrMapOvr>
  <p:transition/>
</p:sldLayout>
</file>

<file path=ppt/slideLayouts/slideLayout13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71685352"/>
      </p:ext>
    </p:extLst>
  </p:cSld>
  <p:clrMapOvr>
    <a:masterClrMapping/>
  </p:clrMapOvr>
  <p:transition/>
</p:sldLayout>
</file>

<file path=ppt/slideLayouts/slideLayout13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402551" y="1033328"/>
            <a:ext cx="6360794" cy="31633104"/>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320167" y="1033328"/>
            <a:ext cx="18842354" cy="31633104"/>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3776619796"/>
      </p:ext>
    </p:extLst>
  </p:cSld>
  <p:clrMapOvr>
    <a:masterClrMapping/>
  </p:clrMapOvr>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229" tIns="169176" rIns="338229" bIns="16917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229" tIns="169176" rIns="338229" bIns="16917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229" tIns="169176" rIns="338229" bIns="16917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928" tIns="203038" rIns="405928" bIns="20303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9874429"/>
      </p:ext>
    </p:extLst>
  </p:cSld>
  <p:clrMapOvr>
    <a:masterClrMapping/>
  </p:clrMapOvr>
  <p:transition/>
</p:sldLayout>
</file>

<file path=ppt/slideLayouts/slideLayout13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9950224"/>
      </p:ext>
    </p:extLst>
  </p:cSld>
  <p:clrMapOvr>
    <a:masterClrMapping/>
  </p:clrMapOvr>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6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88"/>
            <a:ext cx="24483061" cy="7874938"/>
          </a:xfrm>
        </p:spPr>
        <p:txBody>
          <a:bodyPr anchor="b"/>
          <a:lstStyle>
            <a:lvl1pPr marL="0" indent="0">
              <a:buNone/>
              <a:defRPr sz="7499"/>
            </a:lvl1pPr>
            <a:lvl2pPr marL="1691109" indent="0">
              <a:buNone/>
              <a:defRPr sz="6916"/>
            </a:lvl2pPr>
            <a:lvl3pPr marL="3382221" indent="0">
              <a:buNone/>
              <a:defRPr sz="6082"/>
            </a:lvl3pPr>
            <a:lvl4pPr marL="5073320" indent="0">
              <a:buNone/>
              <a:defRPr sz="5249"/>
            </a:lvl4pPr>
            <a:lvl5pPr marL="6764426" indent="0">
              <a:buNone/>
              <a:defRPr sz="5249"/>
            </a:lvl5pPr>
            <a:lvl6pPr marL="8455529" indent="0">
              <a:buNone/>
              <a:defRPr sz="5249"/>
            </a:lvl6pPr>
            <a:lvl7pPr marL="10146654" indent="0">
              <a:buNone/>
              <a:defRPr sz="5249"/>
            </a:lvl7pPr>
            <a:lvl8pPr marL="11837747" indent="0">
              <a:buNone/>
              <a:defRPr sz="5249"/>
            </a:lvl8pPr>
            <a:lvl9pPr marL="1352885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905362"/>
      </p:ext>
    </p:extLst>
  </p:cSld>
  <p:clrMapOvr>
    <a:masterClrMapping/>
  </p:clrMapOvr>
  <p:transition/>
</p:sldLayout>
</file>

<file path=ppt/slideLayouts/slideLayout13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123748"/>
      </p:ext>
    </p:extLst>
  </p:cSld>
  <p:clrMapOvr>
    <a:masterClrMapping/>
  </p:clrMapOvr>
  <p:transition/>
</p:sldLayout>
</file>

<file path=ppt/slideLayouts/slideLayout13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1109" indent="0">
              <a:buNone/>
              <a:defRPr sz="7499" b="1"/>
            </a:lvl2pPr>
            <a:lvl3pPr marL="3382221" indent="0">
              <a:buNone/>
              <a:defRPr sz="6916" b="1"/>
            </a:lvl3pPr>
            <a:lvl4pPr marL="5073320" indent="0">
              <a:buNone/>
              <a:defRPr sz="6082" b="1"/>
            </a:lvl4pPr>
            <a:lvl5pPr marL="6764426" indent="0">
              <a:buNone/>
              <a:defRPr sz="6082" b="1"/>
            </a:lvl5pPr>
            <a:lvl6pPr marL="8455529" indent="0">
              <a:buNone/>
              <a:defRPr sz="6082" b="1"/>
            </a:lvl6pPr>
            <a:lvl7pPr marL="10146654" indent="0">
              <a:buNone/>
              <a:defRPr sz="6082" b="1"/>
            </a:lvl7pPr>
            <a:lvl8pPr marL="11837747" indent="0">
              <a:buNone/>
              <a:defRPr sz="6082" b="1"/>
            </a:lvl8pPr>
            <a:lvl9pPr marL="1352885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74" y="8058283"/>
            <a:ext cx="12731591" cy="3358307"/>
          </a:xfrm>
        </p:spPr>
        <p:txBody>
          <a:bodyPr anchor="b"/>
          <a:lstStyle>
            <a:lvl1pPr marL="0" indent="0">
              <a:buNone/>
              <a:defRPr sz="8999" b="1"/>
            </a:lvl1pPr>
            <a:lvl2pPr marL="1691109" indent="0">
              <a:buNone/>
              <a:defRPr sz="7499" b="1"/>
            </a:lvl2pPr>
            <a:lvl3pPr marL="3382221" indent="0">
              <a:buNone/>
              <a:defRPr sz="6916" b="1"/>
            </a:lvl3pPr>
            <a:lvl4pPr marL="5073320" indent="0">
              <a:buNone/>
              <a:defRPr sz="6082" b="1"/>
            </a:lvl4pPr>
            <a:lvl5pPr marL="6764426" indent="0">
              <a:buNone/>
              <a:defRPr sz="6082" b="1"/>
            </a:lvl5pPr>
            <a:lvl6pPr marL="8455529" indent="0">
              <a:buNone/>
              <a:defRPr sz="6082" b="1"/>
            </a:lvl6pPr>
            <a:lvl7pPr marL="10146654" indent="0">
              <a:buNone/>
              <a:defRPr sz="6082" b="1"/>
            </a:lvl7pPr>
            <a:lvl8pPr marL="11837747" indent="0">
              <a:buNone/>
              <a:defRPr sz="6082" b="1"/>
            </a:lvl8pPr>
            <a:lvl9pPr marL="1352885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7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54247"/>
      </p:ext>
    </p:extLst>
  </p:cSld>
  <p:clrMapOvr>
    <a:masterClrMapping/>
  </p:clrMapOvr>
  <p:transition/>
</p:sldLayout>
</file>

<file path=ppt/slideLayouts/slideLayout13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7437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2039" indent="0">
              <a:buNone/>
              <a:defRPr sz="9415"/>
            </a:lvl2pPr>
            <a:lvl3pPr marL="3104056" indent="0">
              <a:buNone/>
              <a:defRPr sz="8332"/>
            </a:lvl3pPr>
            <a:lvl4pPr marL="4656088" indent="0">
              <a:buNone/>
              <a:defRPr sz="6916"/>
            </a:lvl4pPr>
            <a:lvl5pPr marL="6208119" indent="0">
              <a:buNone/>
              <a:defRPr sz="6916"/>
            </a:lvl5pPr>
            <a:lvl6pPr marL="7760146" indent="0">
              <a:buNone/>
              <a:defRPr sz="6916"/>
            </a:lvl6pPr>
            <a:lvl7pPr marL="9312172" indent="0">
              <a:buNone/>
              <a:defRPr sz="6916"/>
            </a:lvl7pPr>
            <a:lvl8pPr marL="10864207" indent="0">
              <a:buNone/>
              <a:defRPr sz="6916"/>
            </a:lvl8pPr>
            <a:lvl9pPr marL="12416228"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2039" indent="0">
              <a:buNone/>
              <a:defRPr sz="4166"/>
            </a:lvl2pPr>
            <a:lvl3pPr marL="3104056" indent="0">
              <a:buNone/>
              <a:defRPr sz="3333"/>
            </a:lvl3pPr>
            <a:lvl4pPr marL="4656088" indent="0">
              <a:buNone/>
              <a:defRPr sz="3166"/>
            </a:lvl4pPr>
            <a:lvl5pPr marL="6208119" indent="0">
              <a:buNone/>
              <a:defRPr sz="3166"/>
            </a:lvl5pPr>
            <a:lvl6pPr marL="7760146" indent="0">
              <a:buNone/>
              <a:defRPr sz="3166"/>
            </a:lvl6pPr>
            <a:lvl7pPr marL="9312172" indent="0">
              <a:buNone/>
              <a:defRPr sz="3166"/>
            </a:lvl7pPr>
            <a:lvl8pPr marL="10864207" indent="0">
              <a:buNone/>
              <a:defRPr sz="3166"/>
            </a:lvl8pPr>
            <a:lvl9pPr marL="1241622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8953808"/>
      </p:ext>
    </p:extLst>
  </p:cSld>
  <p:clrMapOvr>
    <a:masterClrMapping/>
  </p:clrMapOvr>
  <p:transition/>
</p:sldLayout>
</file>

<file path=ppt/slideLayouts/slideLayout13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030151"/>
      </p:ext>
    </p:extLst>
  </p:cSld>
  <p:clrMapOvr>
    <a:masterClrMapping/>
  </p:clrMapOvr>
  <p:transition/>
</p:sldLayout>
</file>

<file path=ppt/slideLayouts/slideLayout13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32"/>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4" y="7533307"/>
            <a:ext cx="9476185" cy="24624823"/>
          </a:xfrm>
        </p:spPr>
        <p:txBody>
          <a:bodyPr/>
          <a:lstStyle>
            <a:lvl1pPr marL="0" indent="0">
              <a:buNone/>
              <a:defRPr sz="5249"/>
            </a:lvl1pPr>
            <a:lvl2pPr marL="1691109" indent="0">
              <a:buNone/>
              <a:defRPr sz="4583"/>
            </a:lvl2pPr>
            <a:lvl3pPr marL="3382221" indent="0">
              <a:buNone/>
              <a:defRPr sz="3749"/>
            </a:lvl3pPr>
            <a:lvl4pPr marL="5073320" indent="0">
              <a:buNone/>
              <a:defRPr sz="3333"/>
            </a:lvl4pPr>
            <a:lvl5pPr marL="6764426" indent="0">
              <a:buNone/>
              <a:defRPr sz="3333"/>
            </a:lvl5pPr>
            <a:lvl6pPr marL="8455529" indent="0">
              <a:buNone/>
              <a:defRPr sz="3333"/>
            </a:lvl6pPr>
            <a:lvl7pPr marL="10146654" indent="0">
              <a:buNone/>
              <a:defRPr sz="3333"/>
            </a:lvl7pPr>
            <a:lvl8pPr marL="11837747" indent="0">
              <a:buNone/>
              <a:defRPr sz="3333"/>
            </a:lvl8pPr>
            <a:lvl9pPr marL="1352885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046424"/>
      </p:ext>
    </p:extLst>
  </p:cSld>
  <p:clrMapOvr>
    <a:masterClrMapping/>
  </p:clrMapOvr>
  <p:transition/>
</p:sldLayout>
</file>

<file path=ppt/slideLayouts/slideLayout13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1109" indent="0">
              <a:buNone/>
              <a:defRPr sz="10415"/>
            </a:lvl2pPr>
            <a:lvl3pPr marL="3382221" indent="0">
              <a:buNone/>
              <a:defRPr sz="8999"/>
            </a:lvl3pPr>
            <a:lvl4pPr marL="5073320" indent="0">
              <a:buNone/>
              <a:defRPr sz="7499"/>
            </a:lvl4pPr>
            <a:lvl5pPr marL="6764426" indent="0">
              <a:buNone/>
              <a:defRPr sz="7499"/>
            </a:lvl5pPr>
            <a:lvl6pPr marL="8455529" indent="0">
              <a:buNone/>
              <a:defRPr sz="7499"/>
            </a:lvl6pPr>
            <a:lvl7pPr marL="10146654" indent="0">
              <a:buNone/>
              <a:defRPr sz="7499"/>
            </a:lvl7pPr>
            <a:lvl8pPr marL="11837747" indent="0">
              <a:buNone/>
              <a:defRPr sz="7499"/>
            </a:lvl8pPr>
            <a:lvl9pPr marL="1352885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1109" indent="0">
              <a:buNone/>
              <a:defRPr sz="4583"/>
            </a:lvl2pPr>
            <a:lvl3pPr marL="3382221" indent="0">
              <a:buNone/>
              <a:defRPr sz="3749"/>
            </a:lvl3pPr>
            <a:lvl4pPr marL="5073320" indent="0">
              <a:buNone/>
              <a:defRPr sz="3333"/>
            </a:lvl4pPr>
            <a:lvl5pPr marL="6764426" indent="0">
              <a:buNone/>
              <a:defRPr sz="3333"/>
            </a:lvl5pPr>
            <a:lvl6pPr marL="8455529" indent="0">
              <a:buNone/>
              <a:defRPr sz="3333"/>
            </a:lvl6pPr>
            <a:lvl7pPr marL="10146654" indent="0">
              <a:buNone/>
              <a:defRPr sz="3333"/>
            </a:lvl7pPr>
            <a:lvl8pPr marL="11837747" indent="0">
              <a:buNone/>
              <a:defRPr sz="3333"/>
            </a:lvl8pPr>
            <a:lvl9pPr marL="1352885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2352345"/>
      </p:ext>
    </p:extLst>
  </p:cSld>
  <p:clrMapOvr>
    <a:masterClrMapping/>
  </p:clrMapOvr>
  <p:transition/>
</p:sldLayout>
</file>

<file path=ppt/slideLayouts/slideLayout13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4351197"/>
      </p:ext>
    </p:extLst>
  </p:cSld>
  <p:clrMapOvr>
    <a:masterClrMapping/>
  </p:clrMapOvr>
  <p:transition/>
</p:sldLayout>
</file>

<file path=ppt/slideLayouts/slideLayout13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80232"/>
      </p:ext>
    </p:extLst>
  </p:cSld>
  <p:clrMapOvr>
    <a:masterClrMapping/>
  </p:clrMapOvr>
  <p:transition/>
</p:sldLayout>
</file>

<file path=ppt/slideLayouts/slideLayout13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134" tIns="169132" rIns="338134" bIns="16913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134" tIns="169132" rIns="338134" bIns="16913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134" tIns="169132" rIns="338134" bIns="16913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815" tIns="202985" rIns="405815" bIns="20298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654082"/>
      </p:ext>
    </p:extLst>
  </p:cSld>
  <p:clrMapOvr>
    <a:masterClrMapping/>
  </p:clrMapOvr>
  <p:transition/>
</p:sldLayout>
</file>

<file path=ppt/slideLayouts/slideLayout13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377819"/>
      </p:ext>
    </p:extLst>
  </p:cSld>
  <p:clrMapOvr>
    <a:masterClrMapping/>
  </p:clrMapOvr>
  <p:transition/>
</p:sldLayout>
</file>

<file path=ppt/slideLayouts/slideLayout13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8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96"/>
            <a:ext cx="24483061" cy="7874938"/>
          </a:xfrm>
        </p:spPr>
        <p:txBody>
          <a:bodyPr anchor="b"/>
          <a:lstStyle>
            <a:lvl1pPr marL="0" indent="0">
              <a:buNone/>
              <a:defRPr sz="7499"/>
            </a:lvl1pPr>
            <a:lvl2pPr marL="1690644" indent="0">
              <a:buNone/>
              <a:defRPr sz="6916"/>
            </a:lvl2pPr>
            <a:lvl3pPr marL="3381292" indent="0">
              <a:buNone/>
              <a:defRPr sz="6082"/>
            </a:lvl3pPr>
            <a:lvl4pPr marL="5071922" indent="0">
              <a:buNone/>
              <a:defRPr sz="5249"/>
            </a:lvl4pPr>
            <a:lvl5pPr marL="6762568" indent="0">
              <a:buNone/>
              <a:defRPr sz="5249"/>
            </a:lvl5pPr>
            <a:lvl6pPr marL="8453204" indent="0">
              <a:buNone/>
              <a:defRPr sz="5249"/>
            </a:lvl6pPr>
            <a:lvl7pPr marL="10143867" indent="0">
              <a:buNone/>
              <a:defRPr sz="5249"/>
            </a:lvl7pPr>
            <a:lvl8pPr marL="11834494" indent="0">
              <a:buNone/>
              <a:defRPr sz="5249"/>
            </a:lvl8pPr>
            <a:lvl9pPr marL="13525134"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733932"/>
      </p:ext>
    </p:extLst>
  </p:cSld>
  <p:clrMapOvr>
    <a:masterClrMapping/>
  </p:clrMapOvr>
  <p:transition/>
</p:sldLayout>
</file>

<file path=ppt/slideLayouts/slideLayout13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9774288"/>
      </p:ext>
    </p:extLst>
  </p:cSld>
  <p:clrMapOvr>
    <a:masterClrMapping/>
  </p:clrMapOvr>
  <p:transition/>
</p:sldLayout>
</file>

<file path=ppt/slideLayouts/slideLayout13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0644" indent="0">
              <a:buNone/>
              <a:defRPr sz="7499" b="1"/>
            </a:lvl2pPr>
            <a:lvl3pPr marL="3381292" indent="0">
              <a:buNone/>
              <a:defRPr sz="6916" b="1"/>
            </a:lvl3pPr>
            <a:lvl4pPr marL="5071922" indent="0">
              <a:buNone/>
              <a:defRPr sz="6082" b="1"/>
            </a:lvl4pPr>
            <a:lvl5pPr marL="6762568" indent="0">
              <a:buNone/>
              <a:defRPr sz="6082" b="1"/>
            </a:lvl5pPr>
            <a:lvl6pPr marL="8453204" indent="0">
              <a:buNone/>
              <a:defRPr sz="6082" b="1"/>
            </a:lvl6pPr>
            <a:lvl7pPr marL="10143867" indent="0">
              <a:buNone/>
              <a:defRPr sz="6082" b="1"/>
            </a:lvl7pPr>
            <a:lvl8pPr marL="11834494" indent="0">
              <a:buNone/>
              <a:defRPr sz="6082" b="1"/>
            </a:lvl8pPr>
            <a:lvl9pPr marL="13525134"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78" y="8058283"/>
            <a:ext cx="12731591" cy="3358307"/>
          </a:xfrm>
        </p:spPr>
        <p:txBody>
          <a:bodyPr anchor="b"/>
          <a:lstStyle>
            <a:lvl1pPr marL="0" indent="0">
              <a:buNone/>
              <a:defRPr sz="8999" b="1"/>
            </a:lvl1pPr>
            <a:lvl2pPr marL="1690644" indent="0">
              <a:buNone/>
              <a:defRPr sz="7499" b="1"/>
            </a:lvl2pPr>
            <a:lvl3pPr marL="3381292" indent="0">
              <a:buNone/>
              <a:defRPr sz="6916" b="1"/>
            </a:lvl3pPr>
            <a:lvl4pPr marL="5071922" indent="0">
              <a:buNone/>
              <a:defRPr sz="6082" b="1"/>
            </a:lvl4pPr>
            <a:lvl5pPr marL="6762568" indent="0">
              <a:buNone/>
              <a:defRPr sz="6082" b="1"/>
            </a:lvl5pPr>
            <a:lvl6pPr marL="8453204" indent="0">
              <a:buNone/>
              <a:defRPr sz="6082" b="1"/>
            </a:lvl6pPr>
            <a:lvl7pPr marL="10143867" indent="0">
              <a:buNone/>
              <a:defRPr sz="6082" b="1"/>
            </a:lvl7pPr>
            <a:lvl8pPr marL="11834494" indent="0">
              <a:buNone/>
              <a:defRPr sz="6082" b="1"/>
            </a:lvl8pPr>
            <a:lvl9pPr marL="13525134"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7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8178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927648"/>
      </p:ext>
    </p:extLst>
  </p:cSld>
  <p:clrMapOvr>
    <a:masterClrMapping/>
  </p:clrMapOvr>
  <p:transition/>
</p:sldLayout>
</file>

<file path=ppt/slideLayouts/slideLayout13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266460"/>
      </p:ext>
    </p:extLst>
  </p:cSld>
  <p:clrMapOvr>
    <a:masterClrMapping/>
  </p:clrMapOvr>
  <p:transition/>
</p:sldLayout>
</file>

<file path=ppt/slideLayouts/slideLayout13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76880"/>
      </p:ext>
    </p:extLst>
  </p:cSld>
  <p:clrMapOvr>
    <a:masterClrMapping/>
  </p:clrMapOvr>
  <p:transition/>
</p:sldLayout>
</file>

<file path=ppt/slideLayouts/slideLayout13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37"/>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6" y="7533307"/>
            <a:ext cx="9476185" cy="24624823"/>
          </a:xfrm>
        </p:spPr>
        <p:txBody>
          <a:bodyPr/>
          <a:lstStyle>
            <a:lvl1pPr marL="0" indent="0">
              <a:buNone/>
              <a:defRPr sz="5249"/>
            </a:lvl1pPr>
            <a:lvl2pPr marL="1690644" indent="0">
              <a:buNone/>
              <a:defRPr sz="4583"/>
            </a:lvl2pPr>
            <a:lvl3pPr marL="3381292" indent="0">
              <a:buNone/>
              <a:defRPr sz="3749"/>
            </a:lvl3pPr>
            <a:lvl4pPr marL="5071922" indent="0">
              <a:buNone/>
              <a:defRPr sz="3333"/>
            </a:lvl4pPr>
            <a:lvl5pPr marL="6762568" indent="0">
              <a:buNone/>
              <a:defRPr sz="3333"/>
            </a:lvl5pPr>
            <a:lvl6pPr marL="8453204" indent="0">
              <a:buNone/>
              <a:defRPr sz="3333"/>
            </a:lvl6pPr>
            <a:lvl7pPr marL="10143867" indent="0">
              <a:buNone/>
              <a:defRPr sz="3333"/>
            </a:lvl7pPr>
            <a:lvl8pPr marL="11834494" indent="0">
              <a:buNone/>
              <a:defRPr sz="3333"/>
            </a:lvl8pPr>
            <a:lvl9pPr marL="1352513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2264628"/>
      </p:ext>
    </p:extLst>
  </p:cSld>
  <p:clrMapOvr>
    <a:masterClrMapping/>
  </p:clrMapOvr>
  <p:transition/>
</p:sldLayout>
</file>

<file path=ppt/slideLayouts/slideLayout13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0644" indent="0">
              <a:buNone/>
              <a:defRPr sz="10415"/>
            </a:lvl2pPr>
            <a:lvl3pPr marL="3381292" indent="0">
              <a:buNone/>
              <a:defRPr sz="8999"/>
            </a:lvl3pPr>
            <a:lvl4pPr marL="5071922" indent="0">
              <a:buNone/>
              <a:defRPr sz="7499"/>
            </a:lvl4pPr>
            <a:lvl5pPr marL="6762568" indent="0">
              <a:buNone/>
              <a:defRPr sz="7499"/>
            </a:lvl5pPr>
            <a:lvl6pPr marL="8453204" indent="0">
              <a:buNone/>
              <a:defRPr sz="7499"/>
            </a:lvl6pPr>
            <a:lvl7pPr marL="10143867" indent="0">
              <a:buNone/>
              <a:defRPr sz="7499"/>
            </a:lvl7pPr>
            <a:lvl8pPr marL="11834494" indent="0">
              <a:buNone/>
              <a:defRPr sz="7499"/>
            </a:lvl8pPr>
            <a:lvl9pPr marL="13525134"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0644" indent="0">
              <a:buNone/>
              <a:defRPr sz="4583"/>
            </a:lvl2pPr>
            <a:lvl3pPr marL="3381292" indent="0">
              <a:buNone/>
              <a:defRPr sz="3749"/>
            </a:lvl3pPr>
            <a:lvl4pPr marL="5071922" indent="0">
              <a:buNone/>
              <a:defRPr sz="3333"/>
            </a:lvl4pPr>
            <a:lvl5pPr marL="6762568" indent="0">
              <a:buNone/>
              <a:defRPr sz="3333"/>
            </a:lvl5pPr>
            <a:lvl6pPr marL="8453204" indent="0">
              <a:buNone/>
              <a:defRPr sz="3333"/>
            </a:lvl6pPr>
            <a:lvl7pPr marL="10143867" indent="0">
              <a:buNone/>
              <a:defRPr sz="3333"/>
            </a:lvl7pPr>
            <a:lvl8pPr marL="11834494" indent="0">
              <a:buNone/>
              <a:defRPr sz="3333"/>
            </a:lvl8pPr>
            <a:lvl9pPr marL="1352513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445620"/>
      </p:ext>
    </p:extLst>
  </p:cSld>
  <p:clrMapOvr>
    <a:masterClrMapping/>
  </p:clrMapOvr>
  <p:transition/>
</p:sldLayout>
</file>

<file path=ppt/slideLayouts/slideLayout13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78867"/>
      </p:ext>
    </p:extLst>
  </p:cSld>
  <p:clrMapOvr>
    <a:masterClrMapping/>
  </p:clrMapOvr>
  <p:transition/>
</p:sldLayout>
</file>

<file path=ppt/slideLayouts/slideLayout13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348075"/>
      </p:ext>
    </p:extLst>
  </p:cSld>
  <p:clrMapOvr>
    <a:masterClrMapping/>
  </p:clrMapOvr>
  <p:transition/>
</p:sldLayout>
</file>

<file path=ppt/slideLayouts/slideLayout13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8041" tIns="169086" rIns="338041" bIns="16908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8041" tIns="169086" rIns="338041" bIns="16908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8041" tIns="169086" rIns="338041" bIns="16908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703" tIns="202930" rIns="405703" bIns="20293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338959"/>
      </p:ext>
    </p:extLst>
  </p:cSld>
  <p:clrMapOvr>
    <a:masterClrMapping/>
  </p:clrMapOvr>
  <p:transition/>
</p:sldLayout>
</file>

<file path=ppt/slideLayouts/slideLayout13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76796"/>
      </p:ext>
    </p:extLst>
  </p:cSld>
  <p:clrMapOvr>
    <a:masterClrMapping/>
  </p:clrMapOvr>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93"/>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498"/>
            <a:ext cx="24483061" cy="7874938"/>
          </a:xfrm>
        </p:spPr>
        <p:txBody>
          <a:bodyPr anchor="b"/>
          <a:lstStyle>
            <a:lvl1pPr marL="0" indent="0">
              <a:buNone/>
              <a:defRPr sz="7499"/>
            </a:lvl1pPr>
            <a:lvl2pPr marL="1690178" indent="0">
              <a:buNone/>
              <a:defRPr sz="6916"/>
            </a:lvl2pPr>
            <a:lvl3pPr marL="3380362" indent="0">
              <a:buNone/>
              <a:defRPr sz="6082"/>
            </a:lvl3pPr>
            <a:lvl4pPr marL="5070529" indent="0">
              <a:buNone/>
              <a:defRPr sz="5249"/>
            </a:lvl4pPr>
            <a:lvl5pPr marL="6760708" indent="0">
              <a:buNone/>
              <a:defRPr sz="5249"/>
            </a:lvl5pPr>
            <a:lvl6pPr marL="8450879" indent="0">
              <a:buNone/>
              <a:defRPr sz="5249"/>
            </a:lvl6pPr>
            <a:lvl7pPr marL="10141076" indent="0">
              <a:buNone/>
              <a:defRPr sz="5249"/>
            </a:lvl7pPr>
            <a:lvl8pPr marL="11831240" indent="0">
              <a:buNone/>
              <a:defRPr sz="5249"/>
            </a:lvl8pPr>
            <a:lvl9pPr marL="1352141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4599667"/>
      </p:ext>
    </p:extLst>
  </p:cSld>
  <p:clrMapOvr>
    <a:masterClrMapping/>
  </p:clrMapOvr>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233012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84243"/>
      </p:ext>
    </p:extLst>
  </p:cSld>
  <p:clrMapOvr>
    <a:masterClrMapping/>
  </p:clrMapOvr>
  <p:transition/>
</p:sldLayout>
</file>

<file path=ppt/slideLayouts/slideLayout13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90178" indent="0">
              <a:buNone/>
              <a:defRPr sz="7499" b="1"/>
            </a:lvl2pPr>
            <a:lvl3pPr marL="3380362" indent="0">
              <a:buNone/>
              <a:defRPr sz="6916" b="1"/>
            </a:lvl3pPr>
            <a:lvl4pPr marL="5070529" indent="0">
              <a:buNone/>
              <a:defRPr sz="6082" b="1"/>
            </a:lvl4pPr>
            <a:lvl5pPr marL="6760708" indent="0">
              <a:buNone/>
              <a:defRPr sz="6082" b="1"/>
            </a:lvl5pPr>
            <a:lvl6pPr marL="8450879" indent="0">
              <a:buNone/>
              <a:defRPr sz="6082" b="1"/>
            </a:lvl6pPr>
            <a:lvl7pPr marL="10141076" indent="0">
              <a:buNone/>
              <a:defRPr sz="6082" b="1"/>
            </a:lvl7pPr>
            <a:lvl8pPr marL="11831240" indent="0">
              <a:buNone/>
              <a:defRPr sz="6082" b="1"/>
            </a:lvl8pPr>
            <a:lvl9pPr marL="1352141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86" y="8058283"/>
            <a:ext cx="12731591" cy="3358307"/>
          </a:xfrm>
        </p:spPr>
        <p:txBody>
          <a:bodyPr anchor="b"/>
          <a:lstStyle>
            <a:lvl1pPr marL="0" indent="0">
              <a:buNone/>
              <a:defRPr sz="8999" b="1"/>
            </a:lvl1pPr>
            <a:lvl2pPr marL="1690178" indent="0">
              <a:buNone/>
              <a:defRPr sz="7499" b="1"/>
            </a:lvl2pPr>
            <a:lvl3pPr marL="3380362" indent="0">
              <a:buNone/>
              <a:defRPr sz="6916" b="1"/>
            </a:lvl3pPr>
            <a:lvl4pPr marL="5070529" indent="0">
              <a:buNone/>
              <a:defRPr sz="6082" b="1"/>
            </a:lvl4pPr>
            <a:lvl5pPr marL="6760708" indent="0">
              <a:buNone/>
              <a:defRPr sz="6082" b="1"/>
            </a:lvl5pPr>
            <a:lvl6pPr marL="8450879" indent="0">
              <a:buNone/>
              <a:defRPr sz="6082" b="1"/>
            </a:lvl6pPr>
            <a:lvl7pPr marL="10141076" indent="0">
              <a:buNone/>
              <a:defRPr sz="6082" b="1"/>
            </a:lvl7pPr>
            <a:lvl8pPr marL="11831240" indent="0">
              <a:buNone/>
              <a:defRPr sz="6082" b="1"/>
            </a:lvl8pPr>
            <a:lvl9pPr marL="1352141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8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3561578"/>
      </p:ext>
    </p:extLst>
  </p:cSld>
  <p:clrMapOvr>
    <a:masterClrMapping/>
  </p:clrMapOvr>
  <p:transition/>
</p:sldLayout>
</file>

<file path=ppt/slideLayouts/slideLayout13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6507598"/>
      </p:ext>
    </p:extLst>
  </p:cSld>
  <p:clrMapOvr>
    <a:masterClrMapping/>
  </p:clrMapOvr>
  <p:transition/>
</p:sldLayout>
</file>

<file path=ppt/slideLayouts/slideLayout13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4195800"/>
      </p:ext>
    </p:extLst>
  </p:cSld>
  <p:clrMapOvr>
    <a:masterClrMapping/>
  </p:clrMapOvr>
  <p:transition/>
</p:sldLayout>
</file>

<file path=ppt/slideLayouts/slideLayout13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47"/>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9" y="7533307"/>
            <a:ext cx="9476185" cy="24624823"/>
          </a:xfrm>
        </p:spPr>
        <p:txBody>
          <a:bodyPr/>
          <a:lstStyle>
            <a:lvl1pPr marL="0" indent="0">
              <a:buNone/>
              <a:defRPr sz="5249"/>
            </a:lvl1pPr>
            <a:lvl2pPr marL="1690178" indent="0">
              <a:buNone/>
              <a:defRPr sz="4583"/>
            </a:lvl2pPr>
            <a:lvl3pPr marL="3380362" indent="0">
              <a:buNone/>
              <a:defRPr sz="3749"/>
            </a:lvl3pPr>
            <a:lvl4pPr marL="5070529" indent="0">
              <a:buNone/>
              <a:defRPr sz="3333"/>
            </a:lvl4pPr>
            <a:lvl5pPr marL="6760708" indent="0">
              <a:buNone/>
              <a:defRPr sz="3333"/>
            </a:lvl5pPr>
            <a:lvl6pPr marL="8450879" indent="0">
              <a:buNone/>
              <a:defRPr sz="3333"/>
            </a:lvl6pPr>
            <a:lvl7pPr marL="10141076" indent="0">
              <a:buNone/>
              <a:defRPr sz="3333"/>
            </a:lvl7pPr>
            <a:lvl8pPr marL="11831240" indent="0">
              <a:buNone/>
              <a:defRPr sz="3333"/>
            </a:lvl8pPr>
            <a:lvl9pPr marL="1352141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420482"/>
      </p:ext>
    </p:extLst>
  </p:cSld>
  <p:clrMapOvr>
    <a:masterClrMapping/>
  </p:clrMapOvr>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90178" indent="0">
              <a:buNone/>
              <a:defRPr sz="10415"/>
            </a:lvl2pPr>
            <a:lvl3pPr marL="3380362" indent="0">
              <a:buNone/>
              <a:defRPr sz="8999"/>
            </a:lvl3pPr>
            <a:lvl4pPr marL="5070529" indent="0">
              <a:buNone/>
              <a:defRPr sz="7499"/>
            </a:lvl4pPr>
            <a:lvl5pPr marL="6760708" indent="0">
              <a:buNone/>
              <a:defRPr sz="7499"/>
            </a:lvl5pPr>
            <a:lvl6pPr marL="8450879" indent="0">
              <a:buNone/>
              <a:defRPr sz="7499"/>
            </a:lvl6pPr>
            <a:lvl7pPr marL="10141076" indent="0">
              <a:buNone/>
              <a:defRPr sz="7499"/>
            </a:lvl7pPr>
            <a:lvl8pPr marL="11831240" indent="0">
              <a:buNone/>
              <a:defRPr sz="7499"/>
            </a:lvl8pPr>
            <a:lvl9pPr marL="1352141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90178" indent="0">
              <a:buNone/>
              <a:defRPr sz="4583"/>
            </a:lvl2pPr>
            <a:lvl3pPr marL="3380362" indent="0">
              <a:buNone/>
              <a:defRPr sz="3749"/>
            </a:lvl3pPr>
            <a:lvl4pPr marL="5070529" indent="0">
              <a:buNone/>
              <a:defRPr sz="3333"/>
            </a:lvl4pPr>
            <a:lvl5pPr marL="6760708" indent="0">
              <a:buNone/>
              <a:defRPr sz="3333"/>
            </a:lvl5pPr>
            <a:lvl6pPr marL="8450879" indent="0">
              <a:buNone/>
              <a:defRPr sz="3333"/>
            </a:lvl6pPr>
            <a:lvl7pPr marL="10141076" indent="0">
              <a:buNone/>
              <a:defRPr sz="3333"/>
            </a:lvl7pPr>
            <a:lvl8pPr marL="11831240" indent="0">
              <a:buNone/>
              <a:defRPr sz="3333"/>
            </a:lvl8pPr>
            <a:lvl9pPr marL="1352141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939692"/>
      </p:ext>
    </p:extLst>
  </p:cSld>
  <p:clrMapOvr>
    <a:masterClrMapping/>
  </p:clrMapOvr>
  <p:transition/>
</p:sldLayout>
</file>

<file path=ppt/slideLayouts/slideLayout13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108268"/>
      </p:ext>
    </p:extLst>
  </p:cSld>
  <p:clrMapOvr>
    <a:masterClrMapping/>
  </p:clrMapOvr>
  <p:transition/>
</p:sldLayout>
</file>

<file path=ppt/slideLayouts/slideLayout13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367827"/>
      </p:ext>
    </p:extLst>
  </p:cSld>
  <p:clrMapOvr>
    <a:masterClrMapping/>
  </p:clrMapOvr>
  <p:transition/>
</p:sldLayout>
</file>

<file path=ppt/slideLayouts/slideLayout13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1440185" y="5899963"/>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37947" tIns="169040" rIns="337947" bIns="169040"/>
          <a:lstStyle/>
          <a:p>
            <a:pPr defTabSz="1689713" fontAlgn="base">
              <a:spcBef>
                <a:spcPct val="0"/>
              </a:spcBef>
              <a:spcAft>
                <a:spcPct val="0"/>
              </a:spcAft>
            </a:pPr>
            <a:endParaRPr lang="en-US" sz="6916">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1385181" y="10658265"/>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37947" tIns="169040" rIns="337947" bIns="169040"/>
          <a:lstStyle/>
          <a:p>
            <a:pPr defTabSz="1689713" fontAlgn="base">
              <a:spcBef>
                <a:spcPct val="0"/>
              </a:spcBef>
              <a:spcAft>
                <a:spcPct val="0"/>
              </a:spcAft>
            </a:pPr>
            <a:endParaRPr lang="en-US" sz="6916">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2160275" y="6841902"/>
            <a:ext cx="24483061" cy="7716611"/>
          </a:xfrm>
        </p:spPr>
        <p:txBody>
          <a:bodyPr/>
          <a:lstStyle>
            <a:lvl1pPr>
              <a:defRPr>
                <a:solidFill>
                  <a:srgbClr val="008000"/>
                </a:solidFill>
                <a:latin typeface="Times"/>
                <a:cs typeface="Times"/>
              </a:defRPr>
            </a:lvl1pPr>
          </a:lstStyle>
          <a:p>
            <a:r>
              <a:rPr lang="tr-TR" altLang="zh-TW"/>
              <a:t>Click to edit Master title style</a:t>
            </a:r>
            <a:endParaRPr lang="en-US" dirty="0"/>
          </a:p>
        </p:txBody>
      </p:sp>
      <p:sp>
        <p:nvSpPr>
          <p:cNvPr id="3" name="Subtitle 2"/>
          <p:cNvSpPr>
            <a:spLocks noGrp="1"/>
          </p:cNvSpPr>
          <p:nvPr>
            <p:ph type="subTitle" idx="1"/>
          </p:nvPr>
        </p:nvSpPr>
        <p:spPr>
          <a:xfrm>
            <a:off x="4320545" y="17900858"/>
            <a:ext cx="20162521" cy="11699563"/>
          </a:xfrm>
        </p:spPr>
        <p:txBody>
          <a:bodyPr/>
          <a:lstStyle>
            <a:lvl1pPr marL="0" indent="0" algn="ctr">
              <a:buNone/>
              <a:defRPr>
                <a:solidFill>
                  <a:schemeClr val="tx1"/>
                </a:solidFill>
              </a:defRPr>
            </a:lvl1pPr>
            <a:lvl2pPr marL="1689713" indent="0" algn="ctr">
              <a:buNone/>
              <a:defRPr>
                <a:solidFill>
                  <a:schemeClr val="tx1">
                    <a:tint val="75000"/>
                  </a:schemeClr>
                </a:solidFill>
              </a:defRPr>
            </a:lvl2pPr>
            <a:lvl3pPr marL="3379433" indent="0" algn="ctr">
              <a:buNone/>
              <a:defRPr>
                <a:solidFill>
                  <a:schemeClr val="tx1">
                    <a:tint val="75000"/>
                  </a:schemeClr>
                </a:solidFill>
              </a:defRPr>
            </a:lvl3pPr>
            <a:lvl4pPr marL="5069135" indent="0" algn="ctr">
              <a:buNone/>
              <a:defRPr>
                <a:solidFill>
                  <a:schemeClr val="tx1">
                    <a:tint val="75000"/>
                  </a:schemeClr>
                </a:solidFill>
              </a:defRPr>
            </a:lvl4pPr>
            <a:lvl5pPr marL="6758848" indent="0" algn="ctr">
              <a:buNone/>
              <a:defRPr>
                <a:solidFill>
                  <a:schemeClr val="tx1">
                    <a:tint val="75000"/>
                  </a:schemeClr>
                </a:solidFill>
              </a:defRPr>
            </a:lvl5pPr>
            <a:lvl6pPr marL="8448555" indent="0" algn="ctr">
              <a:buNone/>
              <a:defRPr>
                <a:solidFill>
                  <a:schemeClr val="tx1">
                    <a:tint val="75000"/>
                  </a:schemeClr>
                </a:solidFill>
              </a:defRPr>
            </a:lvl6pPr>
            <a:lvl7pPr marL="10138286" indent="0" algn="ctr">
              <a:buNone/>
              <a:defRPr>
                <a:solidFill>
                  <a:schemeClr val="tx1">
                    <a:tint val="75000"/>
                  </a:schemeClr>
                </a:solidFill>
              </a:defRPr>
            </a:lvl7pPr>
            <a:lvl8pPr marL="11827986" indent="0" algn="ctr">
              <a:buNone/>
              <a:defRPr>
                <a:solidFill>
                  <a:schemeClr val="tx1">
                    <a:tint val="75000"/>
                  </a:schemeClr>
                </a:solidFill>
              </a:defRPr>
            </a:lvl8pPr>
            <a:lvl9pPr marL="13517695" indent="0" algn="ctr">
              <a:buNone/>
              <a:defRPr>
                <a:solidFill>
                  <a:schemeClr val="tx1">
                    <a:tint val="75000"/>
                  </a:schemeClr>
                </a:solidFill>
              </a:defRPr>
            </a:lvl9pPr>
          </a:lstStyle>
          <a:p>
            <a:r>
              <a:rPr lang="tr-TR" altLang="zh-TW"/>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3610354"/>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Straight Connector 3"/>
          <p:cNvCxnSpPr/>
          <p:nvPr userDrawn="1"/>
        </p:nvCxnSpPr>
        <p:spPr>
          <a:xfrm>
            <a:off x="1440185" y="6825588"/>
            <a:ext cx="25923241" cy="833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7441925"/>
            <a:ext cx="25923241" cy="24716487"/>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1973289"/>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03"/>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03"/>
            <a:ext cx="24483061" cy="7874938"/>
          </a:xfrm>
        </p:spPr>
        <p:txBody>
          <a:bodyPr anchor="b"/>
          <a:lstStyle>
            <a:lvl1pPr marL="0" indent="0">
              <a:buNone/>
              <a:defRPr sz="7499">
                <a:solidFill>
                  <a:schemeClr val="tx1">
                    <a:tint val="75000"/>
                  </a:schemeClr>
                </a:solidFill>
              </a:defRPr>
            </a:lvl1pPr>
            <a:lvl2pPr marL="1689713" indent="0">
              <a:buNone/>
              <a:defRPr sz="6916">
                <a:solidFill>
                  <a:schemeClr val="tx1">
                    <a:tint val="75000"/>
                  </a:schemeClr>
                </a:solidFill>
              </a:defRPr>
            </a:lvl2pPr>
            <a:lvl3pPr marL="3379433" indent="0">
              <a:buNone/>
              <a:defRPr sz="6082">
                <a:solidFill>
                  <a:schemeClr val="tx1">
                    <a:tint val="75000"/>
                  </a:schemeClr>
                </a:solidFill>
              </a:defRPr>
            </a:lvl3pPr>
            <a:lvl4pPr marL="5069135" indent="0">
              <a:buNone/>
              <a:defRPr sz="5249">
                <a:solidFill>
                  <a:schemeClr val="tx1">
                    <a:tint val="75000"/>
                  </a:schemeClr>
                </a:solidFill>
              </a:defRPr>
            </a:lvl4pPr>
            <a:lvl5pPr marL="6758848" indent="0">
              <a:buNone/>
              <a:defRPr sz="5249">
                <a:solidFill>
                  <a:schemeClr val="tx1">
                    <a:tint val="75000"/>
                  </a:schemeClr>
                </a:solidFill>
              </a:defRPr>
            </a:lvl5pPr>
            <a:lvl6pPr marL="8448555" indent="0">
              <a:buNone/>
              <a:defRPr sz="5249">
                <a:solidFill>
                  <a:schemeClr val="tx1">
                    <a:tint val="75000"/>
                  </a:schemeClr>
                </a:solidFill>
              </a:defRPr>
            </a:lvl6pPr>
            <a:lvl7pPr marL="10138286" indent="0">
              <a:buNone/>
              <a:defRPr sz="5249">
                <a:solidFill>
                  <a:schemeClr val="tx1">
                    <a:tint val="75000"/>
                  </a:schemeClr>
                </a:solidFill>
              </a:defRPr>
            </a:lvl7pPr>
            <a:lvl8pPr marL="11827986" indent="0">
              <a:buNone/>
              <a:defRPr sz="5249">
                <a:solidFill>
                  <a:schemeClr val="tx1">
                    <a:tint val="75000"/>
                  </a:schemeClr>
                </a:solidFill>
              </a:defRPr>
            </a:lvl8pPr>
            <a:lvl9pPr marL="13517695"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316028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357" tIns="155159" rIns="310357" bIns="155159"/>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357" tIns="155159" rIns="310357" bIns="155159"/>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357" tIns="155159" rIns="310357" bIns="155159"/>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478" tIns="186215" rIns="372478" bIns="18621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901725"/>
      </p:ext>
    </p:extLst>
  </p:cSld>
  <p:clrMapOvr>
    <a:masterClrMapping/>
  </p:clrMapOvr>
  <p:transition/>
</p:sldLayout>
</file>

<file path=ppt/slideLayouts/slideLayout13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51"/>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51"/>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55027967"/>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9713" indent="0">
              <a:buNone/>
              <a:defRPr sz="7499" b="1"/>
            </a:lvl2pPr>
            <a:lvl3pPr marL="3379433" indent="0">
              <a:buNone/>
              <a:defRPr sz="6916" b="1"/>
            </a:lvl3pPr>
            <a:lvl4pPr marL="5069135" indent="0">
              <a:buNone/>
              <a:defRPr sz="6082" b="1"/>
            </a:lvl4pPr>
            <a:lvl5pPr marL="6758848" indent="0">
              <a:buNone/>
              <a:defRPr sz="6082" b="1"/>
            </a:lvl5pPr>
            <a:lvl6pPr marL="8448555" indent="0">
              <a:buNone/>
              <a:defRPr sz="6082" b="1"/>
            </a:lvl6pPr>
            <a:lvl7pPr marL="10138286" indent="0">
              <a:buNone/>
              <a:defRPr sz="6082" b="1"/>
            </a:lvl7pPr>
            <a:lvl8pPr marL="11827986" indent="0">
              <a:buNone/>
              <a:defRPr sz="6082" b="1"/>
            </a:lvl8pPr>
            <a:lvl9pPr marL="1351769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91" y="8058283"/>
            <a:ext cx="12731591" cy="3358307"/>
          </a:xfrm>
        </p:spPr>
        <p:txBody>
          <a:bodyPr anchor="b"/>
          <a:lstStyle>
            <a:lvl1pPr marL="0" indent="0">
              <a:buNone/>
              <a:defRPr sz="8999" b="1"/>
            </a:lvl1pPr>
            <a:lvl2pPr marL="1689713" indent="0">
              <a:buNone/>
              <a:defRPr sz="7499" b="1"/>
            </a:lvl2pPr>
            <a:lvl3pPr marL="3379433" indent="0">
              <a:buNone/>
              <a:defRPr sz="6916" b="1"/>
            </a:lvl3pPr>
            <a:lvl4pPr marL="5069135" indent="0">
              <a:buNone/>
              <a:defRPr sz="6082" b="1"/>
            </a:lvl4pPr>
            <a:lvl5pPr marL="6758848" indent="0">
              <a:buNone/>
              <a:defRPr sz="6082" b="1"/>
            </a:lvl5pPr>
            <a:lvl6pPr marL="8448555" indent="0">
              <a:buNone/>
              <a:defRPr sz="6082" b="1"/>
            </a:lvl6pPr>
            <a:lvl7pPr marL="10138286" indent="0">
              <a:buNone/>
              <a:defRPr sz="6082" b="1"/>
            </a:lvl7pPr>
            <a:lvl8pPr marL="11827986" indent="0">
              <a:buNone/>
              <a:defRPr sz="6082" b="1"/>
            </a:lvl8pPr>
            <a:lvl9pPr marL="1351769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9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135417"/>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0750626"/>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71365577"/>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6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1" y="7533307"/>
            <a:ext cx="9476185" cy="24624823"/>
          </a:xfrm>
        </p:spPr>
        <p:txBody>
          <a:bodyPr/>
          <a:lstStyle>
            <a:lvl1pPr marL="0" indent="0">
              <a:buNone/>
              <a:defRPr sz="5249"/>
            </a:lvl1pPr>
            <a:lvl2pPr marL="1689713" indent="0">
              <a:buNone/>
              <a:defRPr sz="4583"/>
            </a:lvl2pPr>
            <a:lvl3pPr marL="3379433" indent="0">
              <a:buNone/>
              <a:defRPr sz="3749"/>
            </a:lvl3pPr>
            <a:lvl4pPr marL="5069135" indent="0">
              <a:buNone/>
              <a:defRPr sz="3333"/>
            </a:lvl4pPr>
            <a:lvl5pPr marL="6758848" indent="0">
              <a:buNone/>
              <a:defRPr sz="3333"/>
            </a:lvl5pPr>
            <a:lvl6pPr marL="8448555" indent="0">
              <a:buNone/>
              <a:defRPr sz="3333"/>
            </a:lvl6pPr>
            <a:lvl7pPr marL="10138286" indent="0">
              <a:buNone/>
              <a:defRPr sz="3333"/>
            </a:lvl7pPr>
            <a:lvl8pPr marL="11827986" indent="0">
              <a:buNone/>
              <a:defRPr sz="3333"/>
            </a:lvl8pPr>
            <a:lvl9pPr marL="13517695" indent="0">
              <a:buNone/>
              <a:defRPr sz="3333"/>
            </a:lvl9pPr>
          </a:lstStyle>
          <a:p>
            <a:pPr lvl="0"/>
            <a:r>
              <a:rPr lang="tr-TR"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95902681"/>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rtlCol="0">
            <a:normAutofit/>
          </a:bodyPr>
          <a:lstStyle>
            <a:lvl1pPr marL="0" indent="0">
              <a:buNone/>
              <a:defRPr sz="12081"/>
            </a:lvl1pPr>
            <a:lvl2pPr marL="1689713" indent="0">
              <a:buNone/>
              <a:defRPr sz="10415"/>
            </a:lvl2pPr>
            <a:lvl3pPr marL="3379433" indent="0">
              <a:buNone/>
              <a:defRPr sz="8999"/>
            </a:lvl3pPr>
            <a:lvl4pPr marL="5069135" indent="0">
              <a:buNone/>
              <a:defRPr sz="7499"/>
            </a:lvl4pPr>
            <a:lvl5pPr marL="6758848" indent="0">
              <a:buNone/>
              <a:defRPr sz="7499"/>
            </a:lvl5pPr>
            <a:lvl6pPr marL="8448555" indent="0">
              <a:buNone/>
              <a:defRPr sz="7499"/>
            </a:lvl6pPr>
            <a:lvl7pPr marL="10138286" indent="0">
              <a:buNone/>
              <a:defRPr sz="7499"/>
            </a:lvl7pPr>
            <a:lvl8pPr marL="11827986" indent="0">
              <a:buNone/>
              <a:defRPr sz="7499"/>
            </a:lvl8pPr>
            <a:lvl9pPr marL="1351769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9713" indent="0">
              <a:buNone/>
              <a:defRPr sz="4583"/>
            </a:lvl2pPr>
            <a:lvl3pPr marL="3379433" indent="0">
              <a:buNone/>
              <a:defRPr sz="3749"/>
            </a:lvl3pPr>
            <a:lvl4pPr marL="5069135" indent="0">
              <a:buNone/>
              <a:defRPr sz="3333"/>
            </a:lvl4pPr>
            <a:lvl5pPr marL="6758848" indent="0">
              <a:buNone/>
              <a:defRPr sz="3333"/>
            </a:lvl5pPr>
            <a:lvl6pPr marL="8448555" indent="0">
              <a:buNone/>
              <a:defRPr sz="3333"/>
            </a:lvl6pPr>
            <a:lvl7pPr marL="10138286" indent="0">
              <a:buNone/>
              <a:defRPr sz="3333"/>
            </a:lvl7pPr>
            <a:lvl8pPr marL="11827986" indent="0">
              <a:buNone/>
              <a:defRPr sz="3333"/>
            </a:lvl8pPr>
            <a:lvl9pPr marL="13517695" indent="0">
              <a:buNone/>
              <a:defRPr sz="3333"/>
            </a:lvl9pPr>
          </a:lstStyle>
          <a:p>
            <a:pPr lvl="0"/>
            <a:r>
              <a:rPr lang="tr-TR"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3708633"/>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267572"/>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304"/>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304"/>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65886744"/>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854" tIns="168997" rIns="337854" bIns="16899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854" tIns="168997" rIns="337854" bIns="16899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854" tIns="168997" rIns="337854" bIns="16899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478" tIns="202823" rIns="405478" bIns="20282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72025"/>
      </p:ext>
    </p:extLst>
  </p:cSld>
  <p:clrMapOvr>
    <a:masterClrMapping/>
  </p:clrMapOvr>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61613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18127"/>
      </p:ext>
    </p:extLst>
  </p:cSld>
  <p:clrMapOvr>
    <a:masterClrMapping/>
  </p:clrMapOvr>
  <p:transition/>
</p:sldLayout>
</file>

<file path=ppt/slideLayouts/slideLayout13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1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08"/>
            <a:ext cx="24483061" cy="7874938"/>
          </a:xfrm>
        </p:spPr>
        <p:txBody>
          <a:bodyPr anchor="b"/>
          <a:lstStyle>
            <a:lvl1pPr marL="0" indent="0">
              <a:buNone/>
              <a:defRPr sz="7499"/>
            </a:lvl1pPr>
            <a:lvl2pPr marL="1689249" indent="0">
              <a:buNone/>
              <a:defRPr sz="6916"/>
            </a:lvl2pPr>
            <a:lvl3pPr marL="3378501" indent="0">
              <a:buNone/>
              <a:defRPr sz="6082"/>
            </a:lvl3pPr>
            <a:lvl4pPr marL="5067739" indent="0">
              <a:buNone/>
              <a:defRPr sz="5249"/>
            </a:lvl4pPr>
            <a:lvl5pPr marL="6756988" indent="0">
              <a:buNone/>
              <a:defRPr sz="5249"/>
            </a:lvl5pPr>
            <a:lvl6pPr marL="8446230" indent="0">
              <a:buNone/>
              <a:defRPr sz="5249"/>
            </a:lvl6pPr>
            <a:lvl7pPr marL="10135497" indent="0">
              <a:buNone/>
              <a:defRPr sz="5249"/>
            </a:lvl7pPr>
            <a:lvl8pPr marL="11824731" indent="0">
              <a:buNone/>
              <a:defRPr sz="5249"/>
            </a:lvl8pPr>
            <a:lvl9pPr marL="1351397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073729"/>
      </p:ext>
    </p:extLst>
  </p:cSld>
  <p:clrMapOvr>
    <a:masterClrMapping/>
  </p:clrMapOvr>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61412"/>
      </p:ext>
    </p:extLst>
  </p:cSld>
  <p:clrMapOvr>
    <a:masterClrMapping/>
  </p:clrMapOvr>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9249" indent="0">
              <a:buNone/>
              <a:defRPr sz="7499" b="1"/>
            </a:lvl2pPr>
            <a:lvl3pPr marL="3378501" indent="0">
              <a:buNone/>
              <a:defRPr sz="6916" b="1"/>
            </a:lvl3pPr>
            <a:lvl4pPr marL="5067739" indent="0">
              <a:buNone/>
              <a:defRPr sz="6082" b="1"/>
            </a:lvl4pPr>
            <a:lvl5pPr marL="6756988" indent="0">
              <a:buNone/>
              <a:defRPr sz="6082" b="1"/>
            </a:lvl5pPr>
            <a:lvl6pPr marL="8446230" indent="0">
              <a:buNone/>
              <a:defRPr sz="6082" b="1"/>
            </a:lvl6pPr>
            <a:lvl7pPr marL="10135497" indent="0">
              <a:buNone/>
              <a:defRPr sz="6082" b="1"/>
            </a:lvl7pPr>
            <a:lvl8pPr marL="11824731" indent="0">
              <a:buNone/>
              <a:defRPr sz="6082" b="1"/>
            </a:lvl8pPr>
            <a:lvl9pPr marL="1351397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99" y="8058283"/>
            <a:ext cx="12731591" cy="3358307"/>
          </a:xfrm>
        </p:spPr>
        <p:txBody>
          <a:bodyPr anchor="b"/>
          <a:lstStyle>
            <a:lvl1pPr marL="0" indent="0">
              <a:buNone/>
              <a:defRPr sz="8999" b="1"/>
            </a:lvl1pPr>
            <a:lvl2pPr marL="1689249" indent="0">
              <a:buNone/>
              <a:defRPr sz="7499" b="1"/>
            </a:lvl2pPr>
            <a:lvl3pPr marL="3378501" indent="0">
              <a:buNone/>
              <a:defRPr sz="6916" b="1"/>
            </a:lvl3pPr>
            <a:lvl4pPr marL="5067739" indent="0">
              <a:buNone/>
              <a:defRPr sz="6082" b="1"/>
            </a:lvl4pPr>
            <a:lvl5pPr marL="6756988" indent="0">
              <a:buNone/>
              <a:defRPr sz="6082" b="1"/>
            </a:lvl5pPr>
            <a:lvl6pPr marL="8446230" indent="0">
              <a:buNone/>
              <a:defRPr sz="6082" b="1"/>
            </a:lvl6pPr>
            <a:lvl7pPr marL="10135497" indent="0">
              <a:buNone/>
              <a:defRPr sz="6082" b="1"/>
            </a:lvl7pPr>
            <a:lvl8pPr marL="11824731" indent="0">
              <a:buNone/>
              <a:defRPr sz="6082" b="1"/>
            </a:lvl8pPr>
            <a:lvl9pPr marL="1351397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19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947442"/>
      </p:ext>
    </p:extLst>
  </p:cSld>
  <p:clrMapOvr>
    <a:masterClrMapping/>
  </p:clrMapOvr>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490009"/>
      </p:ext>
    </p:extLst>
  </p:cSld>
  <p:clrMapOvr>
    <a:masterClrMapping/>
  </p:clrMapOvr>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0953903"/>
      </p:ext>
    </p:extLst>
  </p:cSld>
  <p:clrMapOvr>
    <a:masterClrMapping/>
  </p:clrMapOvr>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6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4" y="7533307"/>
            <a:ext cx="9476185" cy="24624823"/>
          </a:xfrm>
        </p:spPr>
        <p:txBody>
          <a:bodyPr/>
          <a:lstStyle>
            <a:lvl1pPr marL="0" indent="0">
              <a:buNone/>
              <a:defRPr sz="5249"/>
            </a:lvl1pPr>
            <a:lvl2pPr marL="1689249" indent="0">
              <a:buNone/>
              <a:defRPr sz="4583"/>
            </a:lvl2pPr>
            <a:lvl3pPr marL="3378501" indent="0">
              <a:buNone/>
              <a:defRPr sz="3749"/>
            </a:lvl3pPr>
            <a:lvl4pPr marL="5067739" indent="0">
              <a:buNone/>
              <a:defRPr sz="3333"/>
            </a:lvl4pPr>
            <a:lvl5pPr marL="6756988" indent="0">
              <a:buNone/>
              <a:defRPr sz="3333"/>
            </a:lvl5pPr>
            <a:lvl6pPr marL="8446230" indent="0">
              <a:buNone/>
              <a:defRPr sz="3333"/>
            </a:lvl6pPr>
            <a:lvl7pPr marL="10135497" indent="0">
              <a:buNone/>
              <a:defRPr sz="3333"/>
            </a:lvl7pPr>
            <a:lvl8pPr marL="11824731" indent="0">
              <a:buNone/>
              <a:defRPr sz="3333"/>
            </a:lvl8pPr>
            <a:lvl9pPr marL="1351397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228127"/>
      </p:ext>
    </p:extLst>
  </p:cSld>
  <p:clrMapOvr>
    <a:masterClrMapping/>
  </p:clrMapOvr>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9249" indent="0">
              <a:buNone/>
              <a:defRPr sz="10415"/>
            </a:lvl2pPr>
            <a:lvl3pPr marL="3378501" indent="0">
              <a:buNone/>
              <a:defRPr sz="8999"/>
            </a:lvl3pPr>
            <a:lvl4pPr marL="5067739" indent="0">
              <a:buNone/>
              <a:defRPr sz="7499"/>
            </a:lvl4pPr>
            <a:lvl5pPr marL="6756988" indent="0">
              <a:buNone/>
              <a:defRPr sz="7499"/>
            </a:lvl5pPr>
            <a:lvl6pPr marL="8446230" indent="0">
              <a:buNone/>
              <a:defRPr sz="7499"/>
            </a:lvl6pPr>
            <a:lvl7pPr marL="10135497" indent="0">
              <a:buNone/>
              <a:defRPr sz="7499"/>
            </a:lvl7pPr>
            <a:lvl8pPr marL="11824731" indent="0">
              <a:buNone/>
              <a:defRPr sz="7499"/>
            </a:lvl8pPr>
            <a:lvl9pPr marL="1351397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9249" indent="0">
              <a:buNone/>
              <a:defRPr sz="4583"/>
            </a:lvl2pPr>
            <a:lvl3pPr marL="3378501" indent="0">
              <a:buNone/>
              <a:defRPr sz="3749"/>
            </a:lvl3pPr>
            <a:lvl4pPr marL="5067739" indent="0">
              <a:buNone/>
              <a:defRPr sz="3333"/>
            </a:lvl4pPr>
            <a:lvl5pPr marL="6756988" indent="0">
              <a:buNone/>
              <a:defRPr sz="3333"/>
            </a:lvl5pPr>
            <a:lvl6pPr marL="8446230" indent="0">
              <a:buNone/>
              <a:defRPr sz="3333"/>
            </a:lvl6pPr>
            <a:lvl7pPr marL="10135497" indent="0">
              <a:buNone/>
              <a:defRPr sz="3333"/>
            </a:lvl7pPr>
            <a:lvl8pPr marL="11824731" indent="0">
              <a:buNone/>
              <a:defRPr sz="3333"/>
            </a:lvl8pPr>
            <a:lvl9pPr marL="1351397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947679"/>
      </p:ext>
    </p:extLst>
  </p:cSld>
  <p:clrMapOvr>
    <a:masterClrMapping/>
  </p:clrMapOvr>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63363"/>
      </p:ext>
    </p:extLst>
  </p:cSld>
  <p:clrMapOvr>
    <a:masterClrMapping/>
  </p:clrMapOvr>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6330653"/>
      </p:ext>
    </p:extLst>
  </p:cSld>
  <p:clrMapOvr>
    <a:masterClrMapping/>
  </p:clrMapOvr>
  <p:transition/>
</p:sldLayout>
</file>

<file path=ppt/slideLayouts/slideLayout13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191"/>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688784" indent="0" algn="ctr">
              <a:buNone/>
              <a:defRPr>
                <a:solidFill>
                  <a:schemeClr val="tx1">
                    <a:tint val="75000"/>
                  </a:schemeClr>
                </a:solidFill>
              </a:defRPr>
            </a:lvl2pPr>
            <a:lvl3pPr marL="3377572" indent="0" algn="ctr">
              <a:buNone/>
              <a:defRPr>
                <a:solidFill>
                  <a:schemeClr val="tx1">
                    <a:tint val="75000"/>
                  </a:schemeClr>
                </a:solidFill>
              </a:defRPr>
            </a:lvl3pPr>
            <a:lvl4pPr marL="5066346" indent="0" algn="ctr">
              <a:buNone/>
              <a:defRPr>
                <a:solidFill>
                  <a:schemeClr val="tx1">
                    <a:tint val="75000"/>
                  </a:schemeClr>
                </a:solidFill>
              </a:defRPr>
            </a:lvl4pPr>
            <a:lvl5pPr marL="6755130" indent="0" algn="ctr">
              <a:buNone/>
              <a:defRPr>
                <a:solidFill>
                  <a:schemeClr val="tx1">
                    <a:tint val="75000"/>
                  </a:schemeClr>
                </a:solidFill>
              </a:defRPr>
            </a:lvl5pPr>
            <a:lvl6pPr marL="8443905" indent="0" algn="ctr">
              <a:buNone/>
              <a:defRPr>
                <a:solidFill>
                  <a:schemeClr val="tx1">
                    <a:tint val="75000"/>
                  </a:schemeClr>
                </a:solidFill>
              </a:defRPr>
            </a:lvl6pPr>
            <a:lvl7pPr marL="10132708" indent="0" algn="ctr">
              <a:buNone/>
              <a:defRPr>
                <a:solidFill>
                  <a:schemeClr val="tx1">
                    <a:tint val="75000"/>
                  </a:schemeClr>
                </a:solidFill>
              </a:defRPr>
            </a:lvl7pPr>
            <a:lvl8pPr marL="11821477" indent="0" algn="ctr">
              <a:buNone/>
              <a:defRPr>
                <a:solidFill>
                  <a:schemeClr val="tx1">
                    <a:tint val="75000"/>
                  </a:schemeClr>
                </a:solidFill>
              </a:defRPr>
            </a:lvl8pPr>
            <a:lvl9pPr marL="13510257"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934763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7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1675" indent="0">
              <a:buNone/>
              <a:defRPr sz="6082"/>
            </a:lvl2pPr>
            <a:lvl3pPr marL="3103331" indent="0">
              <a:buNone/>
              <a:defRPr sz="5249"/>
            </a:lvl3pPr>
            <a:lvl4pPr marL="4655001" indent="0">
              <a:buNone/>
              <a:defRPr sz="4833"/>
            </a:lvl4pPr>
            <a:lvl5pPr marL="6206673" indent="0">
              <a:buNone/>
              <a:defRPr sz="4833"/>
            </a:lvl5pPr>
            <a:lvl6pPr marL="7758336" indent="0">
              <a:buNone/>
              <a:defRPr sz="4833"/>
            </a:lvl6pPr>
            <a:lvl7pPr marL="9310002" indent="0">
              <a:buNone/>
              <a:defRPr sz="4833"/>
            </a:lvl7pPr>
            <a:lvl8pPr marL="10861674" indent="0">
              <a:buNone/>
              <a:defRPr sz="4833"/>
            </a:lvl8pPr>
            <a:lvl9pPr marL="1241333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6350792"/>
      </p:ext>
    </p:extLst>
  </p:cSld>
  <p:clrMapOvr>
    <a:masterClrMapping/>
  </p:clrMapOvr>
  <p:transition/>
</p:sldLayout>
</file>

<file path=ppt/slideLayouts/slideLayout13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241195600"/>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23"/>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13"/>
            <a:ext cx="24483061" cy="7874938"/>
          </a:xfrm>
        </p:spPr>
        <p:txBody>
          <a:bodyPr anchor="b"/>
          <a:lstStyle>
            <a:lvl1pPr marL="0" indent="0">
              <a:buNone/>
              <a:defRPr sz="7499">
                <a:solidFill>
                  <a:schemeClr val="tx1">
                    <a:tint val="75000"/>
                  </a:schemeClr>
                </a:solidFill>
              </a:defRPr>
            </a:lvl1pPr>
            <a:lvl2pPr marL="1688784" indent="0">
              <a:buNone/>
              <a:defRPr sz="6916">
                <a:solidFill>
                  <a:schemeClr val="tx1">
                    <a:tint val="75000"/>
                  </a:schemeClr>
                </a:solidFill>
              </a:defRPr>
            </a:lvl2pPr>
            <a:lvl3pPr marL="3377572" indent="0">
              <a:buNone/>
              <a:defRPr sz="6082">
                <a:solidFill>
                  <a:schemeClr val="tx1">
                    <a:tint val="75000"/>
                  </a:schemeClr>
                </a:solidFill>
              </a:defRPr>
            </a:lvl3pPr>
            <a:lvl4pPr marL="5066346" indent="0">
              <a:buNone/>
              <a:defRPr sz="5249">
                <a:solidFill>
                  <a:schemeClr val="tx1">
                    <a:tint val="75000"/>
                  </a:schemeClr>
                </a:solidFill>
              </a:defRPr>
            </a:lvl4pPr>
            <a:lvl5pPr marL="6755130" indent="0">
              <a:buNone/>
              <a:defRPr sz="5249">
                <a:solidFill>
                  <a:schemeClr val="tx1">
                    <a:tint val="75000"/>
                  </a:schemeClr>
                </a:solidFill>
              </a:defRPr>
            </a:lvl5pPr>
            <a:lvl6pPr marL="8443905" indent="0">
              <a:buNone/>
              <a:defRPr sz="5249">
                <a:solidFill>
                  <a:schemeClr val="tx1">
                    <a:tint val="75000"/>
                  </a:schemeClr>
                </a:solidFill>
              </a:defRPr>
            </a:lvl6pPr>
            <a:lvl7pPr marL="10132708" indent="0">
              <a:buNone/>
              <a:defRPr sz="5249">
                <a:solidFill>
                  <a:schemeClr val="tx1">
                    <a:tint val="75000"/>
                  </a:schemeClr>
                </a:solidFill>
              </a:defRPr>
            </a:lvl7pPr>
            <a:lvl8pPr marL="11821477" indent="0">
              <a:buNone/>
              <a:defRPr sz="5249">
                <a:solidFill>
                  <a:schemeClr val="tx1">
                    <a:tint val="75000"/>
                  </a:schemeClr>
                </a:solidFill>
              </a:defRPr>
            </a:lvl8pPr>
            <a:lvl9pPr marL="13510257"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28330415"/>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60"/>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60"/>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31461896"/>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8784" indent="0">
              <a:buNone/>
              <a:defRPr sz="7499" b="1"/>
            </a:lvl2pPr>
            <a:lvl3pPr marL="3377572" indent="0">
              <a:buNone/>
              <a:defRPr sz="6916" b="1"/>
            </a:lvl3pPr>
            <a:lvl4pPr marL="5066346" indent="0">
              <a:buNone/>
              <a:defRPr sz="6082" b="1"/>
            </a:lvl4pPr>
            <a:lvl5pPr marL="6755130" indent="0">
              <a:buNone/>
              <a:defRPr sz="6082" b="1"/>
            </a:lvl5pPr>
            <a:lvl6pPr marL="8443905" indent="0">
              <a:buNone/>
              <a:defRPr sz="6082" b="1"/>
            </a:lvl6pPr>
            <a:lvl7pPr marL="10132708" indent="0">
              <a:buNone/>
              <a:defRPr sz="6082" b="1"/>
            </a:lvl7pPr>
            <a:lvl8pPr marL="11821477" indent="0">
              <a:buNone/>
              <a:defRPr sz="6082" b="1"/>
            </a:lvl8pPr>
            <a:lvl9pPr marL="1351025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04" y="8058283"/>
            <a:ext cx="12731591" cy="3358307"/>
          </a:xfrm>
        </p:spPr>
        <p:txBody>
          <a:bodyPr anchor="b"/>
          <a:lstStyle>
            <a:lvl1pPr marL="0" indent="0">
              <a:buNone/>
              <a:defRPr sz="8999" b="1"/>
            </a:lvl1pPr>
            <a:lvl2pPr marL="1688784" indent="0">
              <a:buNone/>
              <a:defRPr sz="7499" b="1"/>
            </a:lvl2pPr>
            <a:lvl3pPr marL="3377572" indent="0">
              <a:buNone/>
              <a:defRPr sz="6916" b="1"/>
            </a:lvl3pPr>
            <a:lvl4pPr marL="5066346" indent="0">
              <a:buNone/>
              <a:defRPr sz="6082" b="1"/>
            </a:lvl4pPr>
            <a:lvl5pPr marL="6755130" indent="0">
              <a:buNone/>
              <a:defRPr sz="6082" b="1"/>
            </a:lvl5pPr>
            <a:lvl6pPr marL="8443905" indent="0">
              <a:buNone/>
              <a:defRPr sz="6082" b="1"/>
            </a:lvl6pPr>
            <a:lvl7pPr marL="10132708" indent="0">
              <a:buNone/>
              <a:defRPr sz="6082" b="1"/>
            </a:lvl7pPr>
            <a:lvl8pPr marL="11821477" indent="0">
              <a:buNone/>
              <a:defRPr sz="6082" b="1"/>
            </a:lvl8pPr>
            <a:lvl9pPr marL="1351025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0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38650311"/>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1088104"/>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57322560"/>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8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9" y="7533307"/>
            <a:ext cx="9476185" cy="24624823"/>
          </a:xfrm>
        </p:spPr>
        <p:txBody>
          <a:bodyPr/>
          <a:lstStyle>
            <a:lvl1pPr marL="0" indent="0">
              <a:buNone/>
              <a:defRPr sz="5249"/>
            </a:lvl1pPr>
            <a:lvl2pPr marL="1688784" indent="0">
              <a:buNone/>
              <a:defRPr sz="4583"/>
            </a:lvl2pPr>
            <a:lvl3pPr marL="3377572" indent="0">
              <a:buNone/>
              <a:defRPr sz="3749"/>
            </a:lvl3pPr>
            <a:lvl4pPr marL="5066346" indent="0">
              <a:buNone/>
              <a:defRPr sz="3333"/>
            </a:lvl4pPr>
            <a:lvl5pPr marL="6755130" indent="0">
              <a:buNone/>
              <a:defRPr sz="3333"/>
            </a:lvl5pPr>
            <a:lvl6pPr marL="8443905" indent="0">
              <a:buNone/>
              <a:defRPr sz="3333"/>
            </a:lvl6pPr>
            <a:lvl7pPr marL="10132708" indent="0">
              <a:buNone/>
              <a:defRPr sz="3333"/>
            </a:lvl7pPr>
            <a:lvl8pPr marL="11821477" indent="0">
              <a:buNone/>
              <a:defRPr sz="3333"/>
            </a:lvl8pPr>
            <a:lvl9pPr marL="13510257"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22074125"/>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8784" indent="0">
              <a:buNone/>
              <a:defRPr sz="10415"/>
            </a:lvl2pPr>
            <a:lvl3pPr marL="3377572" indent="0">
              <a:buNone/>
              <a:defRPr sz="8999"/>
            </a:lvl3pPr>
            <a:lvl4pPr marL="5066346" indent="0">
              <a:buNone/>
              <a:defRPr sz="7499"/>
            </a:lvl4pPr>
            <a:lvl5pPr marL="6755130" indent="0">
              <a:buNone/>
              <a:defRPr sz="7499"/>
            </a:lvl5pPr>
            <a:lvl6pPr marL="8443905" indent="0">
              <a:buNone/>
              <a:defRPr sz="7499"/>
            </a:lvl6pPr>
            <a:lvl7pPr marL="10132708" indent="0">
              <a:buNone/>
              <a:defRPr sz="7499"/>
            </a:lvl7pPr>
            <a:lvl8pPr marL="11821477" indent="0">
              <a:buNone/>
              <a:defRPr sz="7499"/>
            </a:lvl8pPr>
            <a:lvl9pPr marL="13510257" indent="0">
              <a:buNone/>
              <a:defRPr sz="749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8784" indent="0">
              <a:buNone/>
              <a:defRPr sz="4583"/>
            </a:lvl2pPr>
            <a:lvl3pPr marL="3377572" indent="0">
              <a:buNone/>
              <a:defRPr sz="3749"/>
            </a:lvl3pPr>
            <a:lvl4pPr marL="5066346" indent="0">
              <a:buNone/>
              <a:defRPr sz="3333"/>
            </a:lvl4pPr>
            <a:lvl5pPr marL="6755130" indent="0">
              <a:buNone/>
              <a:defRPr sz="3333"/>
            </a:lvl5pPr>
            <a:lvl6pPr marL="8443905" indent="0">
              <a:buNone/>
              <a:defRPr sz="3333"/>
            </a:lvl6pPr>
            <a:lvl7pPr marL="10132708" indent="0">
              <a:buNone/>
              <a:defRPr sz="3333"/>
            </a:lvl7pPr>
            <a:lvl8pPr marL="11821477" indent="0">
              <a:buNone/>
              <a:defRPr sz="3333"/>
            </a:lvl8pPr>
            <a:lvl9pPr marL="13510257"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03631688"/>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741157921"/>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320"/>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320"/>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413"/>
            <a:ext cx="6720840" cy="1683321"/>
          </a:xfrm>
          <a:prstGeom prst="rect">
            <a:avLst/>
          </a:prstGeom>
        </p:spPr>
        <p:txBody>
          <a:bodyPr lIns="405365" tIns="202768" rIns="405365" bIns="20276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597276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316979"/>
      </p:ext>
    </p:extLst>
  </p:cSld>
  <p:clrMapOvr>
    <a:masterClrMapping/>
  </p:clrMapOvr>
  <p:transition/>
</p:sldLayout>
</file>

<file path=ppt/slideLayouts/slideLayout13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666" tIns="168907" rIns="337666" bIns="16890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666" tIns="168907" rIns="337666" bIns="16890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666" tIns="168907" rIns="337666" bIns="16890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253" tIns="202715" rIns="405253" bIns="20271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78928"/>
      </p:ext>
    </p:extLst>
  </p:cSld>
  <p:clrMapOvr>
    <a:masterClrMapping/>
  </p:clrMapOvr>
  <p:transition/>
</p:sldLayout>
</file>

<file path=ppt/slideLayouts/slideLayout13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537680"/>
      </p:ext>
    </p:extLst>
  </p:cSld>
  <p:clrMapOvr>
    <a:masterClrMapping/>
  </p:clrMapOvr>
  <p:transition/>
</p:sldLayout>
</file>

<file path=ppt/slideLayouts/slideLayout13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3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20"/>
            <a:ext cx="24483061" cy="7874938"/>
          </a:xfrm>
        </p:spPr>
        <p:txBody>
          <a:bodyPr anchor="b"/>
          <a:lstStyle>
            <a:lvl1pPr marL="0" indent="0">
              <a:buNone/>
              <a:defRPr sz="7499"/>
            </a:lvl1pPr>
            <a:lvl2pPr marL="1688320" indent="0">
              <a:buNone/>
              <a:defRPr sz="6916"/>
            </a:lvl2pPr>
            <a:lvl3pPr marL="3376641" indent="0">
              <a:buNone/>
              <a:defRPr sz="6082"/>
            </a:lvl3pPr>
            <a:lvl4pPr marL="5064950" indent="0">
              <a:buNone/>
              <a:defRPr sz="5249"/>
            </a:lvl4pPr>
            <a:lvl5pPr marL="6753269" indent="0">
              <a:buNone/>
              <a:defRPr sz="5249"/>
            </a:lvl5pPr>
            <a:lvl6pPr marL="8441581" indent="0">
              <a:buNone/>
              <a:defRPr sz="5249"/>
            </a:lvl6pPr>
            <a:lvl7pPr marL="10129923" indent="0">
              <a:buNone/>
              <a:defRPr sz="5249"/>
            </a:lvl7pPr>
            <a:lvl8pPr marL="11818225" indent="0">
              <a:buNone/>
              <a:defRPr sz="5249"/>
            </a:lvl8pPr>
            <a:lvl9pPr marL="1350654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761390"/>
      </p:ext>
    </p:extLst>
  </p:cSld>
  <p:clrMapOvr>
    <a:masterClrMapping/>
  </p:clrMapOvr>
  <p:transition/>
</p:sldLayout>
</file>

<file path=ppt/slideLayouts/slideLayout13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870932"/>
      </p:ext>
    </p:extLst>
  </p:cSld>
  <p:clrMapOvr>
    <a:masterClrMapping/>
  </p:clrMapOvr>
  <p:transition/>
</p:sldLayout>
</file>

<file path=ppt/slideLayouts/slideLayout13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8320" indent="0">
              <a:buNone/>
              <a:defRPr sz="7499" b="1"/>
            </a:lvl2pPr>
            <a:lvl3pPr marL="3376641" indent="0">
              <a:buNone/>
              <a:defRPr sz="6916" b="1"/>
            </a:lvl3pPr>
            <a:lvl4pPr marL="5064950" indent="0">
              <a:buNone/>
              <a:defRPr sz="6082" b="1"/>
            </a:lvl4pPr>
            <a:lvl5pPr marL="6753269" indent="0">
              <a:buNone/>
              <a:defRPr sz="6082" b="1"/>
            </a:lvl5pPr>
            <a:lvl6pPr marL="8441581" indent="0">
              <a:buNone/>
              <a:defRPr sz="6082" b="1"/>
            </a:lvl6pPr>
            <a:lvl7pPr marL="10129923" indent="0">
              <a:buNone/>
              <a:defRPr sz="6082" b="1"/>
            </a:lvl7pPr>
            <a:lvl8pPr marL="11818225" indent="0">
              <a:buNone/>
              <a:defRPr sz="6082" b="1"/>
            </a:lvl8pPr>
            <a:lvl9pPr marL="1350654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12" y="8058283"/>
            <a:ext cx="12731591" cy="3358307"/>
          </a:xfrm>
        </p:spPr>
        <p:txBody>
          <a:bodyPr anchor="b"/>
          <a:lstStyle>
            <a:lvl1pPr marL="0" indent="0">
              <a:buNone/>
              <a:defRPr sz="8999" b="1"/>
            </a:lvl1pPr>
            <a:lvl2pPr marL="1688320" indent="0">
              <a:buNone/>
              <a:defRPr sz="7499" b="1"/>
            </a:lvl2pPr>
            <a:lvl3pPr marL="3376641" indent="0">
              <a:buNone/>
              <a:defRPr sz="6916" b="1"/>
            </a:lvl3pPr>
            <a:lvl4pPr marL="5064950" indent="0">
              <a:buNone/>
              <a:defRPr sz="6082" b="1"/>
            </a:lvl4pPr>
            <a:lvl5pPr marL="6753269" indent="0">
              <a:buNone/>
              <a:defRPr sz="6082" b="1"/>
            </a:lvl5pPr>
            <a:lvl6pPr marL="8441581" indent="0">
              <a:buNone/>
              <a:defRPr sz="6082" b="1"/>
            </a:lvl6pPr>
            <a:lvl7pPr marL="10129923" indent="0">
              <a:buNone/>
              <a:defRPr sz="6082" b="1"/>
            </a:lvl7pPr>
            <a:lvl8pPr marL="11818225" indent="0">
              <a:buNone/>
              <a:defRPr sz="6082" b="1"/>
            </a:lvl8pPr>
            <a:lvl9pPr marL="1350654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1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66398"/>
      </p:ext>
    </p:extLst>
  </p:cSld>
  <p:clrMapOvr>
    <a:masterClrMapping/>
  </p:clrMapOvr>
  <p:transition/>
</p:sldLayout>
</file>

<file path=ppt/slideLayouts/slideLayout13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719649"/>
      </p:ext>
    </p:extLst>
  </p:cSld>
  <p:clrMapOvr>
    <a:masterClrMapping/>
  </p:clrMapOvr>
  <p:transition/>
</p:sldLayout>
</file>

<file path=ppt/slideLayouts/slideLayout13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5678406"/>
      </p:ext>
    </p:extLst>
  </p:cSld>
  <p:clrMapOvr>
    <a:masterClrMapping/>
  </p:clrMapOvr>
  <p:transition/>
</p:sldLayout>
</file>

<file path=ppt/slideLayouts/slideLayout13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7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9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71" y="7533307"/>
            <a:ext cx="9476185" cy="24624823"/>
          </a:xfrm>
        </p:spPr>
        <p:txBody>
          <a:bodyPr/>
          <a:lstStyle>
            <a:lvl1pPr marL="0" indent="0">
              <a:buNone/>
              <a:defRPr sz="5249"/>
            </a:lvl1pPr>
            <a:lvl2pPr marL="1688320" indent="0">
              <a:buNone/>
              <a:defRPr sz="4583"/>
            </a:lvl2pPr>
            <a:lvl3pPr marL="3376641" indent="0">
              <a:buNone/>
              <a:defRPr sz="3749"/>
            </a:lvl3pPr>
            <a:lvl4pPr marL="5064950" indent="0">
              <a:buNone/>
              <a:defRPr sz="3333"/>
            </a:lvl4pPr>
            <a:lvl5pPr marL="6753269" indent="0">
              <a:buNone/>
              <a:defRPr sz="3333"/>
            </a:lvl5pPr>
            <a:lvl6pPr marL="8441581" indent="0">
              <a:buNone/>
              <a:defRPr sz="3333"/>
            </a:lvl6pPr>
            <a:lvl7pPr marL="10129923" indent="0">
              <a:buNone/>
              <a:defRPr sz="3333"/>
            </a:lvl7pPr>
            <a:lvl8pPr marL="11818225" indent="0">
              <a:buNone/>
              <a:defRPr sz="3333"/>
            </a:lvl8pPr>
            <a:lvl9pPr marL="1350654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763747"/>
      </p:ext>
    </p:extLst>
  </p:cSld>
  <p:clrMapOvr>
    <a:masterClrMapping/>
  </p:clrMapOvr>
  <p:transition/>
</p:sldLayout>
</file>

<file path=ppt/slideLayouts/slideLayout13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8320" indent="0">
              <a:buNone/>
              <a:defRPr sz="10415"/>
            </a:lvl2pPr>
            <a:lvl3pPr marL="3376641" indent="0">
              <a:buNone/>
              <a:defRPr sz="8999"/>
            </a:lvl3pPr>
            <a:lvl4pPr marL="5064950" indent="0">
              <a:buNone/>
              <a:defRPr sz="7499"/>
            </a:lvl4pPr>
            <a:lvl5pPr marL="6753269" indent="0">
              <a:buNone/>
              <a:defRPr sz="7499"/>
            </a:lvl5pPr>
            <a:lvl6pPr marL="8441581" indent="0">
              <a:buNone/>
              <a:defRPr sz="7499"/>
            </a:lvl6pPr>
            <a:lvl7pPr marL="10129923" indent="0">
              <a:buNone/>
              <a:defRPr sz="7499"/>
            </a:lvl7pPr>
            <a:lvl8pPr marL="11818225" indent="0">
              <a:buNone/>
              <a:defRPr sz="7499"/>
            </a:lvl8pPr>
            <a:lvl9pPr marL="1350654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8320" indent="0">
              <a:buNone/>
              <a:defRPr sz="4583"/>
            </a:lvl2pPr>
            <a:lvl3pPr marL="3376641" indent="0">
              <a:buNone/>
              <a:defRPr sz="3749"/>
            </a:lvl3pPr>
            <a:lvl4pPr marL="5064950" indent="0">
              <a:buNone/>
              <a:defRPr sz="3333"/>
            </a:lvl4pPr>
            <a:lvl5pPr marL="6753269" indent="0">
              <a:buNone/>
              <a:defRPr sz="3333"/>
            </a:lvl5pPr>
            <a:lvl6pPr marL="8441581" indent="0">
              <a:buNone/>
              <a:defRPr sz="3333"/>
            </a:lvl6pPr>
            <a:lvl7pPr marL="10129923" indent="0">
              <a:buNone/>
              <a:defRPr sz="3333"/>
            </a:lvl7pPr>
            <a:lvl8pPr marL="11818225" indent="0">
              <a:buNone/>
              <a:defRPr sz="3333"/>
            </a:lvl8pPr>
            <a:lvl9pPr marL="1350654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114197"/>
      </p:ext>
    </p:extLst>
  </p:cSld>
  <p:clrMapOvr>
    <a:masterClrMapping/>
  </p:clrMapOvr>
  <p:transition/>
</p:sldLayout>
</file>

<file path=ppt/slideLayouts/slideLayout13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4340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0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5651" indent="0">
              <a:buNone/>
              <a:defRPr sz="6082"/>
            </a:lvl2pPr>
            <a:lvl3pPr marL="3111309" indent="0">
              <a:buNone/>
              <a:defRPr sz="5249"/>
            </a:lvl3pPr>
            <a:lvl4pPr marL="4666956" indent="0">
              <a:buNone/>
              <a:defRPr sz="4833"/>
            </a:lvl4pPr>
            <a:lvl5pPr marL="6222613" indent="0">
              <a:buNone/>
              <a:defRPr sz="4833"/>
            </a:lvl5pPr>
            <a:lvl6pPr marL="7778266" indent="0">
              <a:buNone/>
              <a:defRPr sz="4833"/>
            </a:lvl6pPr>
            <a:lvl7pPr marL="9333919" indent="0">
              <a:buNone/>
              <a:defRPr sz="4833"/>
            </a:lvl7pPr>
            <a:lvl8pPr marL="10889570" indent="0">
              <a:buNone/>
              <a:defRPr sz="4833"/>
            </a:lvl8pPr>
            <a:lvl9pPr marL="1244522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924832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1675" indent="0">
              <a:buNone/>
              <a:defRPr sz="6916" b="1"/>
            </a:lvl2pPr>
            <a:lvl3pPr marL="3103331" indent="0">
              <a:buNone/>
              <a:defRPr sz="6082" b="1"/>
            </a:lvl3pPr>
            <a:lvl4pPr marL="4655001" indent="0">
              <a:buNone/>
              <a:defRPr sz="5249" b="1"/>
            </a:lvl4pPr>
            <a:lvl5pPr marL="6206673" indent="0">
              <a:buNone/>
              <a:defRPr sz="5249" b="1"/>
            </a:lvl5pPr>
            <a:lvl6pPr marL="7758336" indent="0">
              <a:buNone/>
              <a:defRPr sz="5249" b="1"/>
            </a:lvl6pPr>
            <a:lvl7pPr marL="9310002" indent="0">
              <a:buNone/>
              <a:defRPr sz="5249" b="1"/>
            </a:lvl7pPr>
            <a:lvl8pPr marL="10861674" indent="0">
              <a:buNone/>
              <a:defRPr sz="5249" b="1"/>
            </a:lvl8pPr>
            <a:lvl9pPr marL="1241333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17" y="8058283"/>
            <a:ext cx="12731591" cy="3358307"/>
          </a:xfrm>
        </p:spPr>
        <p:txBody>
          <a:bodyPr anchor="b"/>
          <a:lstStyle>
            <a:lvl1pPr marL="0" indent="0">
              <a:buNone/>
              <a:defRPr sz="8332" b="1"/>
            </a:lvl1pPr>
            <a:lvl2pPr marL="1551675" indent="0">
              <a:buNone/>
              <a:defRPr sz="6916" b="1"/>
            </a:lvl2pPr>
            <a:lvl3pPr marL="3103331" indent="0">
              <a:buNone/>
              <a:defRPr sz="6082" b="1"/>
            </a:lvl3pPr>
            <a:lvl4pPr marL="4655001" indent="0">
              <a:buNone/>
              <a:defRPr sz="5249" b="1"/>
            </a:lvl4pPr>
            <a:lvl5pPr marL="6206673" indent="0">
              <a:buNone/>
              <a:defRPr sz="5249" b="1"/>
            </a:lvl5pPr>
            <a:lvl6pPr marL="7758336" indent="0">
              <a:buNone/>
              <a:defRPr sz="5249" b="1"/>
            </a:lvl6pPr>
            <a:lvl7pPr marL="9310002" indent="0">
              <a:buNone/>
              <a:defRPr sz="5249" b="1"/>
            </a:lvl7pPr>
            <a:lvl8pPr marL="10861674" indent="0">
              <a:buNone/>
              <a:defRPr sz="5249" b="1"/>
            </a:lvl8pPr>
            <a:lvl9pPr marL="1241333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17"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322535"/>
      </p:ext>
    </p:extLst>
  </p:cSld>
  <p:clrMapOvr>
    <a:masterClrMapping/>
  </p:clrMapOvr>
  <p:transition/>
</p:sldLayout>
</file>

<file path=ppt/slideLayouts/slideLayout14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726119"/>
      </p:ext>
    </p:extLst>
  </p:cSld>
  <p:clrMapOvr>
    <a:masterClrMapping/>
  </p:clrMapOvr>
  <p:transition/>
</p:sldLayout>
</file>

<file path=ppt/slideLayouts/slideLayout140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223"/>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687855" indent="0" algn="ctr">
              <a:buNone/>
              <a:defRPr>
                <a:solidFill>
                  <a:schemeClr val="tx1">
                    <a:tint val="75000"/>
                  </a:schemeClr>
                </a:solidFill>
              </a:defRPr>
            </a:lvl2pPr>
            <a:lvl3pPr marL="3375712" indent="0" algn="ctr">
              <a:buNone/>
              <a:defRPr>
                <a:solidFill>
                  <a:schemeClr val="tx1">
                    <a:tint val="75000"/>
                  </a:schemeClr>
                </a:solidFill>
              </a:defRPr>
            </a:lvl3pPr>
            <a:lvl4pPr marL="5063559" indent="0" algn="ctr">
              <a:buNone/>
              <a:defRPr>
                <a:solidFill>
                  <a:schemeClr val="tx1">
                    <a:tint val="75000"/>
                  </a:schemeClr>
                </a:solidFill>
              </a:defRPr>
            </a:lvl4pPr>
            <a:lvl5pPr marL="6751414" indent="0" algn="ctr">
              <a:buNone/>
              <a:defRPr>
                <a:solidFill>
                  <a:schemeClr val="tx1">
                    <a:tint val="75000"/>
                  </a:schemeClr>
                </a:solidFill>
              </a:defRPr>
            </a:lvl5pPr>
            <a:lvl6pPr marL="8439260" indent="0" algn="ctr">
              <a:buNone/>
              <a:defRPr>
                <a:solidFill>
                  <a:schemeClr val="tx1">
                    <a:tint val="75000"/>
                  </a:schemeClr>
                </a:solidFill>
              </a:defRPr>
            </a:lvl6pPr>
            <a:lvl7pPr marL="10127138" indent="0" algn="ctr">
              <a:buNone/>
              <a:defRPr>
                <a:solidFill>
                  <a:schemeClr val="tx1">
                    <a:tint val="75000"/>
                  </a:schemeClr>
                </a:solidFill>
              </a:defRPr>
            </a:lvl7pPr>
            <a:lvl8pPr marL="11814976" indent="0" algn="ctr">
              <a:buNone/>
              <a:defRPr>
                <a:solidFill>
                  <a:schemeClr val="tx1">
                    <a:tint val="75000"/>
                  </a:schemeClr>
                </a:solidFill>
              </a:defRPr>
            </a:lvl8pPr>
            <a:lvl9pPr marL="13502827"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85404895"/>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64091918"/>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46"/>
            <a:ext cx="24483061" cy="7149947"/>
          </a:xfrm>
        </p:spPr>
        <p:txBody>
          <a:bodyPr anchor="t"/>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24"/>
            <a:ext cx="24483061" cy="7874938"/>
          </a:xfrm>
        </p:spPr>
        <p:txBody>
          <a:bodyPr anchor="b"/>
          <a:lstStyle>
            <a:lvl1pPr marL="0" indent="0">
              <a:buNone/>
              <a:defRPr sz="7499">
                <a:solidFill>
                  <a:schemeClr val="tx1">
                    <a:tint val="75000"/>
                  </a:schemeClr>
                </a:solidFill>
              </a:defRPr>
            </a:lvl1pPr>
            <a:lvl2pPr marL="1687855" indent="0">
              <a:buNone/>
              <a:defRPr sz="6916">
                <a:solidFill>
                  <a:schemeClr val="tx1">
                    <a:tint val="75000"/>
                  </a:schemeClr>
                </a:solidFill>
              </a:defRPr>
            </a:lvl2pPr>
            <a:lvl3pPr marL="3375712" indent="0">
              <a:buNone/>
              <a:defRPr sz="6082">
                <a:solidFill>
                  <a:schemeClr val="tx1">
                    <a:tint val="75000"/>
                  </a:schemeClr>
                </a:solidFill>
              </a:defRPr>
            </a:lvl3pPr>
            <a:lvl4pPr marL="5063559" indent="0">
              <a:buNone/>
              <a:defRPr sz="5249">
                <a:solidFill>
                  <a:schemeClr val="tx1">
                    <a:tint val="75000"/>
                  </a:schemeClr>
                </a:solidFill>
              </a:defRPr>
            </a:lvl4pPr>
            <a:lvl5pPr marL="6751414" indent="0">
              <a:buNone/>
              <a:defRPr sz="5249">
                <a:solidFill>
                  <a:schemeClr val="tx1">
                    <a:tint val="75000"/>
                  </a:schemeClr>
                </a:solidFill>
              </a:defRPr>
            </a:lvl5pPr>
            <a:lvl6pPr marL="8439260" indent="0">
              <a:buNone/>
              <a:defRPr sz="5249">
                <a:solidFill>
                  <a:schemeClr val="tx1">
                    <a:tint val="75000"/>
                  </a:schemeClr>
                </a:solidFill>
              </a:defRPr>
            </a:lvl6pPr>
            <a:lvl7pPr marL="10127138" indent="0">
              <a:buNone/>
              <a:defRPr sz="5249">
                <a:solidFill>
                  <a:schemeClr val="tx1">
                    <a:tint val="75000"/>
                  </a:schemeClr>
                </a:solidFill>
              </a:defRPr>
            </a:lvl7pPr>
            <a:lvl8pPr marL="11814976" indent="0">
              <a:buNone/>
              <a:defRPr sz="5249">
                <a:solidFill>
                  <a:schemeClr val="tx1">
                    <a:tint val="75000"/>
                  </a:schemeClr>
                </a:solidFill>
              </a:defRPr>
            </a:lvl8pPr>
            <a:lvl9pPr marL="13502827" indent="0">
              <a:buNone/>
              <a:defRPr sz="5249">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470192453"/>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400269"/>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400269"/>
            <a:ext cx="12721589" cy="23758164"/>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72348422"/>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7855" indent="0">
              <a:buNone/>
              <a:defRPr sz="7499" b="1"/>
            </a:lvl2pPr>
            <a:lvl3pPr marL="3375712" indent="0">
              <a:buNone/>
              <a:defRPr sz="6916" b="1"/>
            </a:lvl3pPr>
            <a:lvl4pPr marL="5063559" indent="0">
              <a:buNone/>
              <a:defRPr sz="6082" b="1"/>
            </a:lvl4pPr>
            <a:lvl5pPr marL="6751414" indent="0">
              <a:buNone/>
              <a:defRPr sz="6082" b="1"/>
            </a:lvl5pPr>
            <a:lvl6pPr marL="8439260" indent="0">
              <a:buNone/>
              <a:defRPr sz="6082" b="1"/>
            </a:lvl6pPr>
            <a:lvl7pPr marL="10127138" indent="0">
              <a:buNone/>
              <a:defRPr sz="6082" b="1"/>
            </a:lvl7pPr>
            <a:lvl8pPr marL="11814976" indent="0">
              <a:buNone/>
              <a:defRPr sz="6082" b="1"/>
            </a:lvl8pPr>
            <a:lvl9pPr marL="1350282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16" y="8058283"/>
            <a:ext cx="12731591" cy="3358307"/>
          </a:xfrm>
        </p:spPr>
        <p:txBody>
          <a:bodyPr anchor="b"/>
          <a:lstStyle>
            <a:lvl1pPr marL="0" indent="0">
              <a:buNone/>
              <a:defRPr sz="8999" b="1"/>
            </a:lvl1pPr>
            <a:lvl2pPr marL="1687855" indent="0">
              <a:buNone/>
              <a:defRPr sz="7499" b="1"/>
            </a:lvl2pPr>
            <a:lvl3pPr marL="3375712" indent="0">
              <a:buNone/>
              <a:defRPr sz="6916" b="1"/>
            </a:lvl3pPr>
            <a:lvl4pPr marL="5063559" indent="0">
              <a:buNone/>
              <a:defRPr sz="6082" b="1"/>
            </a:lvl4pPr>
            <a:lvl5pPr marL="6751414" indent="0">
              <a:buNone/>
              <a:defRPr sz="6082" b="1"/>
            </a:lvl5pPr>
            <a:lvl6pPr marL="8439260" indent="0">
              <a:buNone/>
              <a:defRPr sz="6082" b="1"/>
            </a:lvl6pPr>
            <a:lvl7pPr marL="10127138" indent="0">
              <a:buNone/>
              <a:defRPr sz="6082" b="1"/>
            </a:lvl7pPr>
            <a:lvl8pPr marL="11814976" indent="0">
              <a:buNone/>
              <a:defRPr sz="6082" b="1"/>
            </a:lvl8pPr>
            <a:lvl9pPr marL="1350282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1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392959666"/>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260998923"/>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910628029"/>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7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999"/>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74" y="7533307"/>
            <a:ext cx="9476185" cy="24624823"/>
          </a:xfrm>
        </p:spPr>
        <p:txBody>
          <a:bodyPr/>
          <a:lstStyle>
            <a:lvl1pPr marL="0" indent="0">
              <a:buNone/>
              <a:defRPr sz="5249"/>
            </a:lvl1pPr>
            <a:lvl2pPr marL="1687855" indent="0">
              <a:buNone/>
              <a:defRPr sz="4583"/>
            </a:lvl2pPr>
            <a:lvl3pPr marL="3375712" indent="0">
              <a:buNone/>
              <a:defRPr sz="3749"/>
            </a:lvl3pPr>
            <a:lvl4pPr marL="5063559" indent="0">
              <a:buNone/>
              <a:defRPr sz="3333"/>
            </a:lvl4pPr>
            <a:lvl5pPr marL="6751414" indent="0">
              <a:buNone/>
              <a:defRPr sz="3333"/>
            </a:lvl5pPr>
            <a:lvl6pPr marL="8439260" indent="0">
              <a:buNone/>
              <a:defRPr sz="3333"/>
            </a:lvl6pPr>
            <a:lvl7pPr marL="10127138" indent="0">
              <a:buNone/>
              <a:defRPr sz="3333"/>
            </a:lvl7pPr>
            <a:lvl8pPr marL="11814976" indent="0">
              <a:buNone/>
              <a:defRPr sz="3333"/>
            </a:lvl8pPr>
            <a:lvl9pPr marL="13502827"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006322513"/>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7855" indent="0">
              <a:buNone/>
              <a:defRPr sz="10415"/>
            </a:lvl2pPr>
            <a:lvl3pPr marL="3375712" indent="0">
              <a:buNone/>
              <a:defRPr sz="8999"/>
            </a:lvl3pPr>
            <a:lvl4pPr marL="5063559" indent="0">
              <a:buNone/>
              <a:defRPr sz="7499"/>
            </a:lvl4pPr>
            <a:lvl5pPr marL="6751414" indent="0">
              <a:buNone/>
              <a:defRPr sz="7499"/>
            </a:lvl5pPr>
            <a:lvl6pPr marL="8439260" indent="0">
              <a:buNone/>
              <a:defRPr sz="7499"/>
            </a:lvl6pPr>
            <a:lvl7pPr marL="10127138" indent="0">
              <a:buNone/>
              <a:defRPr sz="7499"/>
            </a:lvl7pPr>
            <a:lvl8pPr marL="11814976" indent="0">
              <a:buNone/>
              <a:defRPr sz="7499"/>
            </a:lvl8pPr>
            <a:lvl9pPr marL="13502827" indent="0">
              <a:buNone/>
              <a:defRPr sz="7499"/>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7855" indent="0">
              <a:buNone/>
              <a:defRPr sz="4583"/>
            </a:lvl2pPr>
            <a:lvl3pPr marL="3375712" indent="0">
              <a:buNone/>
              <a:defRPr sz="3749"/>
            </a:lvl3pPr>
            <a:lvl4pPr marL="5063559" indent="0">
              <a:buNone/>
              <a:defRPr sz="3333"/>
            </a:lvl4pPr>
            <a:lvl5pPr marL="6751414" indent="0">
              <a:buNone/>
              <a:defRPr sz="3333"/>
            </a:lvl5pPr>
            <a:lvl6pPr marL="8439260" indent="0">
              <a:buNone/>
              <a:defRPr sz="3333"/>
            </a:lvl6pPr>
            <a:lvl7pPr marL="10127138" indent="0">
              <a:buNone/>
              <a:defRPr sz="3333"/>
            </a:lvl7pPr>
            <a:lvl8pPr marL="11814976" indent="0">
              <a:buNone/>
              <a:defRPr sz="3333"/>
            </a:lvl8pPr>
            <a:lvl9pPr marL="13502827" indent="0">
              <a:buNone/>
              <a:defRPr sz="3333"/>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369969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6848228"/>
      </p:ext>
    </p:extLst>
  </p:cSld>
  <p:clrMapOvr>
    <a:masterClrMapping/>
  </p:clrMapOvr>
  <p:transition/>
</p:sldLayout>
</file>

<file path=ppt/slideLayouts/slideLayout14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738157818"/>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337"/>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337"/>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055348780"/>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479" tIns="168818" rIns="337479" bIns="168818"/>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479" tIns="168818" rIns="337479" bIns="168818"/>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479" tIns="168818" rIns="337479" bIns="168818"/>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5028" tIns="202608" rIns="405028" bIns="20260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69874"/>
      </p:ext>
    </p:extLst>
  </p:cSld>
  <p:clrMapOvr>
    <a:masterClrMapping/>
  </p:clrMapOvr>
  <p:transition/>
</p:sldLayout>
</file>

<file path=ppt/slideLayouts/slideLayout14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764528"/>
      </p:ext>
    </p:extLst>
  </p:cSld>
  <p:clrMapOvr>
    <a:masterClrMapping/>
  </p:clrMapOvr>
  <p:transition/>
</p:sldLayout>
</file>

<file path=ppt/slideLayouts/slideLayout14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5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29"/>
            <a:ext cx="24483061" cy="7874938"/>
          </a:xfrm>
        </p:spPr>
        <p:txBody>
          <a:bodyPr anchor="b"/>
          <a:lstStyle>
            <a:lvl1pPr marL="0" indent="0">
              <a:buNone/>
              <a:defRPr sz="7499"/>
            </a:lvl1pPr>
            <a:lvl2pPr marL="1687391" indent="0">
              <a:buNone/>
              <a:defRPr sz="6916"/>
            </a:lvl2pPr>
            <a:lvl3pPr marL="3374783" indent="0">
              <a:buNone/>
              <a:defRPr sz="6082"/>
            </a:lvl3pPr>
            <a:lvl4pPr marL="5062165" indent="0">
              <a:buNone/>
              <a:defRPr sz="5249"/>
            </a:lvl4pPr>
            <a:lvl5pPr marL="6749557" indent="0">
              <a:buNone/>
              <a:defRPr sz="5249"/>
            </a:lvl5pPr>
            <a:lvl6pPr marL="8436940" indent="0">
              <a:buNone/>
              <a:defRPr sz="5249"/>
            </a:lvl6pPr>
            <a:lvl7pPr marL="10124351" indent="0">
              <a:buNone/>
              <a:defRPr sz="5249"/>
            </a:lvl7pPr>
            <a:lvl8pPr marL="11811726" indent="0">
              <a:buNone/>
              <a:defRPr sz="5249"/>
            </a:lvl8pPr>
            <a:lvl9pPr marL="1349911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7678518"/>
      </p:ext>
    </p:extLst>
  </p:cSld>
  <p:clrMapOvr>
    <a:masterClrMapping/>
  </p:clrMapOvr>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3198796"/>
      </p:ext>
    </p:extLst>
  </p:cSld>
  <p:clrMapOvr>
    <a:masterClrMapping/>
  </p:clrMapOvr>
  <p:transition/>
</p:sldLayout>
</file>

<file path=ppt/slideLayouts/slideLayout14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7391" indent="0">
              <a:buNone/>
              <a:defRPr sz="7499" b="1"/>
            </a:lvl2pPr>
            <a:lvl3pPr marL="3374783" indent="0">
              <a:buNone/>
              <a:defRPr sz="6916" b="1"/>
            </a:lvl3pPr>
            <a:lvl4pPr marL="5062165" indent="0">
              <a:buNone/>
              <a:defRPr sz="6082" b="1"/>
            </a:lvl4pPr>
            <a:lvl5pPr marL="6749557" indent="0">
              <a:buNone/>
              <a:defRPr sz="6082" b="1"/>
            </a:lvl5pPr>
            <a:lvl6pPr marL="8436940" indent="0">
              <a:buNone/>
              <a:defRPr sz="6082" b="1"/>
            </a:lvl6pPr>
            <a:lvl7pPr marL="10124351" indent="0">
              <a:buNone/>
              <a:defRPr sz="6082" b="1"/>
            </a:lvl7pPr>
            <a:lvl8pPr marL="11811726" indent="0">
              <a:buNone/>
              <a:defRPr sz="6082" b="1"/>
            </a:lvl8pPr>
            <a:lvl9pPr marL="1349911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23" y="8058283"/>
            <a:ext cx="12731591" cy="3358307"/>
          </a:xfrm>
        </p:spPr>
        <p:txBody>
          <a:bodyPr anchor="b"/>
          <a:lstStyle>
            <a:lvl1pPr marL="0" indent="0">
              <a:buNone/>
              <a:defRPr sz="8999" b="1"/>
            </a:lvl1pPr>
            <a:lvl2pPr marL="1687391" indent="0">
              <a:buNone/>
              <a:defRPr sz="7499" b="1"/>
            </a:lvl2pPr>
            <a:lvl3pPr marL="3374783" indent="0">
              <a:buNone/>
              <a:defRPr sz="6916" b="1"/>
            </a:lvl3pPr>
            <a:lvl4pPr marL="5062165" indent="0">
              <a:buNone/>
              <a:defRPr sz="6082" b="1"/>
            </a:lvl4pPr>
            <a:lvl5pPr marL="6749557" indent="0">
              <a:buNone/>
              <a:defRPr sz="6082" b="1"/>
            </a:lvl5pPr>
            <a:lvl6pPr marL="8436940" indent="0">
              <a:buNone/>
              <a:defRPr sz="6082" b="1"/>
            </a:lvl6pPr>
            <a:lvl7pPr marL="10124351" indent="0">
              <a:buNone/>
              <a:defRPr sz="6082" b="1"/>
            </a:lvl7pPr>
            <a:lvl8pPr marL="11811726" indent="0">
              <a:buNone/>
              <a:defRPr sz="6082" b="1"/>
            </a:lvl8pPr>
            <a:lvl9pPr marL="1349911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2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9975097"/>
      </p:ext>
    </p:extLst>
  </p:cSld>
  <p:clrMapOvr>
    <a:masterClrMapping/>
  </p:clrMapOvr>
  <p:transition/>
</p:sldLayout>
</file>

<file path=ppt/slideLayouts/slideLayout14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383652"/>
      </p:ext>
    </p:extLst>
  </p:cSld>
  <p:clrMapOvr>
    <a:masterClrMapping/>
  </p:clrMapOvr>
  <p:transition/>
</p:sldLayout>
</file>

<file path=ppt/slideLayouts/slideLayout14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270952"/>
      </p:ext>
    </p:extLst>
  </p:cSld>
  <p:clrMapOvr>
    <a:masterClrMapping/>
  </p:clrMapOvr>
  <p:transition/>
</p:sldLayout>
</file>

<file path=ppt/slideLayouts/slideLayout14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7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0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79" y="7533307"/>
            <a:ext cx="9476185" cy="24624823"/>
          </a:xfrm>
        </p:spPr>
        <p:txBody>
          <a:bodyPr/>
          <a:lstStyle>
            <a:lvl1pPr marL="0" indent="0">
              <a:buNone/>
              <a:defRPr sz="5249"/>
            </a:lvl1pPr>
            <a:lvl2pPr marL="1687391" indent="0">
              <a:buNone/>
              <a:defRPr sz="4583"/>
            </a:lvl2pPr>
            <a:lvl3pPr marL="3374783" indent="0">
              <a:buNone/>
              <a:defRPr sz="3749"/>
            </a:lvl3pPr>
            <a:lvl4pPr marL="5062165" indent="0">
              <a:buNone/>
              <a:defRPr sz="3333"/>
            </a:lvl4pPr>
            <a:lvl5pPr marL="6749557" indent="0">
              <a:buNone/>
              <a:defRPr sz="3333"/>
            </a:lvl5pPr>
            <a:lvl6pPr marL="8436940" indent="0">
              <a:buNone/>
              <a:defRPr sz="3333"/>
            </a:lvl6pPr>
            <a:lvl7pPr marL="10124351" indent="0">
              <a:buNone/>
              <a:defRPr sz="3333"/>
            </a:lvl7pPr>
            <a:lvl8pPr marL="11811726" indent="0">
              <a:buNone/>
              <a:defRPr sz="3333"/>
            </a:lvl8pPr>
            <a:lvl9pPr marL="1349911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74624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1367688"/>
      </p:ext>
    </p:extLst>
  </p:cSld>
  <p:clrMapOvr>
    <a:masterClrMapping/>
  </p:clrMapOvr>
  <p:transition/>
</p:sldLayout>
</file>

<file path=ppt/slideLayouts/slideLayout14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7391" indent="0">
              <a:buNone/>
              <a:defRPr sz="10415"/>
            </a:lvl2pPr>
            <a:lvl3pPr marL="3374783" indent="0">
              <a:buNone/>
              <a:defRPr sz="8999"/>
            </a:lvl3pPr>
            <a:lvl4pPr marL="5062165" indent="0">
              <a:buNone/>
              <a:defRPr sz="7499"/>
            </a:lvl4pPr>
            <a:lvl5pPr marL="6749557" indent="0">
              <a:buNone/>
              <a:defRPr sz="7499"/>
            </a:lvl5pPr>
            <a:lvl6pPr marL="8436940" indent="0">
              <a:buNone/>
              <a:defRPr sz="7499"/>
            </a:lvl6pPr>
            <a:lvl7pPr marL="10124351" indent="0">
              <a:buNone/>
              <a:defRPr sz="7499"/>
            </a:lvl7pPr>
            <a:lvl8pPr marL="11811726" indent="0">
              <a:buNone/>
              <a:defRPr sz="7499"/>
            </a:lvl8pPr>
            <a:lvl9pPr marL="1349911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7391" indent="0">
              <a:buNone/>
              <a:defRPr sz="4583"/>
            </a:lvl2pPr>
            <a:lvl3pPr marL="3374783" indent="0">
              <a:buNone/>
              <a:defRPr sz="3749"/>
            </a:lvl3pPr>
            <a:lvl4pPr marL="5062165" indent="0">
              <a:buNone/>
              <a:defRPr sz="3333"/>
            </a:lvl4pPr>
            <a:lvl5pPr marL="6749557" indent="0">
              <a:buNone/>
              <a:defRPr sz="3333"/>
            </a:lvl5pPr>
            <a:lvl6pPr marL="8436940" indent="0">
              <a:buNone/>
              <a:defRPr sz="3333"/>
            </a:lvl6pPr>
            <a:lvl7pPr marL="10124351" indent="0">
              <a:buNone/>
              <a:defRPr sz="3333"/>
            </a:lvl7pPr>
            <a:lvl8pPr marL="11811726" indent="0">
              <a:buNone/>
              <a:defRPr sz="3333"/>
            </a:lvl8pPr>
            <a:lvl9pPr marL="1349911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5814127"/>
      </p:ext>
    </p:extLst>
  </p:cSld>
  <p:clrMapOvr>
    <a:masterClrMapping/>
  </p:clrMapOvr>
  <p:transition/>
</p:sldLayout>
</file>

<file path=ppt/slideLayouts/slideLayout14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4604761"/>
      </p:ext>
    </p:extLst>
  </p:cSld>
  <p:clrMapOvr>
    <a:masterClrMapping/>
  </p:clrMapOvr>
  <p:transition/>
</p:sldLayout>
</file>

<file path=ppt/slideLayouts/slideLayout14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346176"/>
      </p:ext>
    </p:extLst>
  </p:cSld>
  <p:clrMapOvr>
    <a:masterClrMapping/>
  </p:clrMapOvr>
  <p:transition/>
</p:sldLayout>
</file>

<file path=ppt/slideLayouts/slideLayout14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385" tIns="168772" rIns="337385" bIns="16877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385" tIns="168772" rIns="337385" bIns="16877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385" tIns="168772" rIns="337385" bIns="16877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915" tIns="202553" rIns="404915" bIns="20255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476951"/>
      </p:ext>
    </p:extLst>
  </p:cSld>
  <p:clrMapOvr>
    <a:masterClrMapping/>
  </p:clrMapOvr>
  <p:transition/>
</p:sldLayout>
</file>

<file path=ppt/slideLayouts/slideLayout14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942880"/>
      </p:ext>
    </p:extLst>
  </p:cSld>
  <p:clrMapOvr>
    <a:masterClrMapping/>
  </p:clrMapOvr>
  <p:transition/>
</p:sldLayout>
</file>

<file path=ppt/slideLayouts/slideLayout14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6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33"/>
            <a:ext cx="24483061" cy="7874938"/>
          </a:xfrm>
        </p:spPr>
        <p:txBody>
          <a:bodyPr anchor="b"/>
          <a:lstStyle>
            <a:lvl1pPr marL="0" indent="0">
              <a:buNone/>
              <a:defRPr sz="7499"/>
            </a:lvl1pPr>
            <a:lvl2pPr marL="1686924" indent="0">
              <a:buNone/>
              <a:defRPr sz="6916"/>
            </a:lvl2pPr>
            <a:lvl3pPr marL="3373854" indent="0">
              <a:buNone/>
              <a:defRPr sz="6082"/>
            </a:lvl3pPr>
            <a:lvl4pPr marL="5060773" indent="0">
              <a:buNone/>
              <a:defRPr sz="5249"/>
            </a:lvl4pPr>
            <a:lvl5pPr marL="6747702" indent="0">
              <a:buNone/>
              <a:defRPr sz="5249"/>
            </a:lvl5pPr>
            <a:lvl6pPr marL="8434619" indent="0">
              <a:buNone/>
              <a:defRPr sz="5249"/>
            </a:lvl6pPr>
            <a:lvl7pPr marL="10121566" indent="0">
              <a:buNone/>
              <a:defRPr sz="5249"/>
            </a:lvl7pPr>
            <a:lvl8pPr marL="11808475" indent="0">
              <a:buNone/>
              <a:defRPr sz="5249"/>
            </a:lvl8pPr>
            <a:lvl9pPr marL="1349540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4149"/>
      </p:ext>
    </p:extLst>
  </p:cSld>
  <p:clrMapOvr>
    <a:masterClrMapping/>
  </p:clrMapOvr>
  <p:transition/>
</p:sldLayout>
</file>

<file path=ppt/slideLayouts/slideLayout14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200129"/>
      </p:ext>
    </p:extLst>
  </p:cSld>
  <p:clrMapOvr>
    <a:masterClrMapping/>
  </p:clrMapOvr>
  <p:transition/>
</p:sldLayout>
</file>

<file path=ppt/slideLayouts/slideLayout14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6924" indent="0">
              <a:buNone/>
              <a:defRPr sz="7499" b="1"/>
            </a:lvl2pPr>
            <a:lvl3pPr marL="3373854" indent="0">
              <a:buNone/>
              <a:defRPr sz="6916" b="1"/>
            </a:lvl3pPr>
            <a:lvl4pPr marL="5060773" indent="0">
              <a:buNone/>
              <a:defRPr sz="6082" b="1"/>
            </a:lvl4pPr>
            <a:lvl5pPr marL="6747702" indent="0">
              <a:buNone/>
              <a:defRPr sz="6082" b="1"/>
            </a:lvl5pPr>
            <a:lvl6pPr marL="8434619" indent="0">
              <a:buNone/>
              <a:defRPr sz="6082" b="1"/>
            </a:lvl6pPr>
            <a:lvl7pPr marL="10121566" indent="0">
              <a:buNone/>
              <a:defRPr sz="6082" b="1"/>
            </a:lvl7pPr>
            <a:lvl8pPr marL="11808475" indent="0">
              <a:buNone/>
              <a:defRPr sz="6082" b="1"/>
            </a:lvl8pPr>
            <a:lvl9pPr marL="1349540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31" y="8058283"/>
            <a:ext cx="12731591" cy="3358307"/>
          </a:xfrm>
        </p:spPr>
        <p:txBody>
          <a:bodyPr anchor="b"/>
          <a:lstStyle>
            <a:lvl1pPr marL="0" indent="0">
              <a:buNone/>
              <a:defRPr sz="8999" b="1"/>
            </a:lvl1pPr>
            <a:lvl2pPr marL="1686924" indent="0">
              <a:buNone/>
              <a:defRPr sz="7499" b="1"/>
            </a:lvl2pPr>
            <a:lvl3pPr marL="3373854" indent="0">
              <a:buNone/>
              <a:defRPr sz="6916" b="1"/>
            </a:lvl3pPr>
            <a:lvl4pPr marL="5060773" indent="0">
              <a:buNone/>
              <a:defRPr sz="6082" b="1"/>
            </a:lvl4pPr>
            <a:lvl5pPr marL="6747702" indent="0">
              <a:buNone/>
              <a:defRPr sz="6082" b="1"/>
            </a:lvl5pPr>
            <a:lvl6pPr marL="8434619" indent="0">
              <a:buNone/>
              <a:defRPr sz="6082" b="1"/>
            </a:lvl6pPr>
            <a:lvl7pPr marL="10121566" indent="0">
              <a:buNone/>
              <a:defRPr sz="6082" b="1"/>
            </a:lvl7pPr>
            <a:lvl8pPr marL="11808475" indent="0">
              <a:buNone/>
              <a:defRPr sz="6082" b="1"/>
            </a:lvl8pPr>
            <a:lvl9pPr marL="1349540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3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199306"/>
      </p:ext>
    </p:extLst>
  </p:cSld>
  <p:clrMapOvr>
    <a:masterClrMapping/>
  </p:clrMapOvr>
  <p:transition/>
</p:sldLayout>
</file>

<file path=ppt/slideLayouts/slideLayout14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84662"/>
      </p:ext>
    </p:extLst>
  </p:cSld>
  <p:clrMapOvr>
    <a:masterClrMapping/>
  </p:clrMapOvr>
  <p:transition/>
</p:sldLayout>
</file>

<file path=ppt/slideLayouts/slideLayout14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767153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4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9" y="7533303"/>
            <a:ext cx="9476185" cy="24624823"/>
          </a:xfrm>
        </p:spPr>
        <p:txBody>
          <a:bodyPr/>
          <a:lstStyle>
            <a:lvl1pPr marL="0" indent="0">
              <a:buNone/>
              <a:defRPr sz="4833"/>
            </a:lvl1pPr>
            <a:lvl2pPr marL="1551675" indent="0">
              <a:buNone/>
              <a:defRPr sz="4166"/>
            </a:lvl2pPr>
            <a:lvl3pPr marL="3103331" indent="0">
              <a:buNone/>
              <a:defRPr sz="3333"/>
            </a:lvl3pPr>
            <a:lvl4pPr marL="4655001" indent="0">
              <a:buNone/>
              <a:defRPr sz="3166"/>
            </a:lvl4pPr>
            <a:lvl5pPr marL="6206673" indent="0">
              <a:buNone/>
              <a:defRPr sz="3166"/>
            </a:lvl5pPr>
            <a:lvl6pPr marL="7758336" indent="0">
              <a:buNone/>
              <a:defRPr sz="3166"/>
            </a:lvl6pPr>
            <a:lvl7pPr marL="9310002" indent="0">
              <a:buNone/>
              <a:defRPr sz="3166"/>
            </a:lvl7pPr>
            <a:lvl8pPr marL="10861674" indent="0">
              <a:buNone/>
              <a:defRPr sz="3166"/>
            </a:lvl8pPr>
            <a:lvl9pPr marL="1241333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74145"/>
      </p:ext>
    </p:extLst>
  </p:cSld>
  <p:clrMapOvr>
    <a:masterClrMapping/>
  </p:clrMapOvr>
  <p:transition/>
</p:sldLayout>
</file>

<file path=ppt/slideLayouts/slideLayout14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2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1" y="7533307"/>
            <a:ext cx="9476185" cy="24624823"/>
          </a:xfrm>
        </p:spPr>
        <p:txBody>
          <a:bodyPr/>
          <a:lstStyle>
            <a:lvl1pPr marL="0" indent="0">
              <a:buNone/>
              <a:defRPr sz="5249"/>
            </a:lvl1pPr>
            <a:lvl2pPr marL="1686924" indent="0">
              <a:buNone/>
              <a:defRPr sz="4583"/>
            </a:lvl2pPr>
            <a:lvl3pPr marL="3373854" indent="0">
              <a:buNone/>
              <a:defRPr sz="3749"/>
            </a:lvl3pPr>
            <a:lvl4pPr marL="5060773" indent="0">
              <a:buNone/>
              <a:defRPr sz="3333"/>
            </a:lvl4pPr>
            <a:lvl5pPr marL="6747702" indent="0">
              <a:buNone/>
              <a:defRPr sz="3333"/>
            </a:lvl5pPr>
            <a:lvl6pPr marL="8434619" indent="0">
              <a:buNone/>
              <a:defRPr sz="3333"/>
            </a:lvl6pPr>
            <a:lvl7pPr marL="10121566" indent="0">
              <a:buNone/>
              <a:defRPr sz="3333"/>
            </a:lvl7pPr>
            <a:lvl8pPr marL="11808475" indent="0">
              <a:buNone/>
              <a:defRPr sz="3333"/>
            </a:lvl8pPr>
            <a:lvl9pPr marL="1349540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370657"/>
      </p:ext>
    </p:extLst>
  </p:cSld>
  <p:clrMapOvr>
    <a:masterClrMapping/>
  </p:clrMapOvr>
  <p:transition/>
</p:sldLayout>
</file>

<file path=ppt/slideLayouts/slideLayout14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6924" indent="0">
              <a:buNone/>
              <a:defRPr sz="10415"/>
            </a:lvl2pPr>
            <a:lvl3pPr marL="3373854" indent="0">
              <a:buNone/>
              <a:defRPr sz="8999"/>
            </a:lvl3pPr>
            <a:lvl4pPr marL="5060773" indent="0">
              <a:buNone/>
              <a:defRPr sz="7499"/>
            </a:lvl4pPr>
            <a:lvl5pPr marL="6747702" indent="0">
              <a:buNone/>
              <a:defRPr sz="7499"/>
            </a:lvl5pPr>
            <a:lvl6pPr marL="8434619" indent="0">
              <a:buNone/>
              <a:defRPr sz="7499"/>
            </a:lvl6pPr>
            <a:lvl7pPr marL="10121566" indent="0">
              <a:buNone/>
              <a:defRPr sz="7499"/>
            </a:lvl7pPr>
            <a:lvl8pPr marL="11808475" indent="0">
              <a:buNone/>
              <a:defRPr sz="7499"/>
            </a:lvl8pPr>
            <a:lvl9pPr marL="1349540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6924" indent="0">
              <a:buNone/>
              <a:defRPr sz="4583"/>
            </a:lvl2pPr>
            <a:lvl3pPr marL="3373854" indent="0">
              <a:buNone/>
              <a:defRPr sz="3749"/>
            </a:lvl3pPr>
            <a:lvl4pPr marL="5060773" indent="0">
              <a:buNone/>
              <a:defRPr sz="3333"/>
            </a:lvl4pPr>
            <a:lvl5pPr marL="6747702" indent="0">
              <a:buNone/>
              <a:defRPr sz="3333"/>
            </a:lvl5pPr>
            <a:lvl6pPr marL="8434619" indent="0">
              <a:buNone/>
              <a:defRPr sz="3333"/>
            </a:lvl6pPr>
            <a:lvl7pPr marL="10121566" indent="0">
              <a:buNone/>
              <a:defRPr sz="3333"/>
            </a:lvl7pPr>
            <a:lvl8pPr marL="11808475" indent="0">
              <a:buNone/>
              <a:defRPr sz="3333"/>
            </a:lvl8pPr>
            <a:lvl9pPr marL="1349540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56542"/>
      </p:ext>
    </p:extLst>
  </p:cSld>
  <p:clrMapOvr>
    <a:masterClrMapping/>
  </p:clrMapOvr>
  <p:transition/>
</p:sldLayout>
</file>

<file path=ppt/slideLayouts/slideLayout14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31407"/>
      </p:ext>
    </p:extLst>
  </p:cSld>
  <p:clrMapOvr>
    <a:masterClrMapping/>
  </p:clrMapOvr>
  <p:transition/>
</p:sldLayout>
</file>

<file path=ppt/slideLayouts/slideLayout14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4529322"/>
      </p:ext>
    </p:extLst>
  </p:cSld>
  <p:clrMapOvr>
    <a:masterClrMapping/>
  </p:clrMapOvr>
  <p:transition/>
</p:sldLayout>
</file>

<file path=ppt/slideLayouts/slideLayout14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291" tIns="168726" rIns="337291" bIns="16872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291" tIns="168726" rIns="337291" bIns="16872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291" tIns="168726" rIns="337291" bIns="16872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803" tIns="202498" rIns="404803" bIns="20249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805834"/>
      </p:ext>
    </p:extLst>
  </p:cSld>
  <p:clrMapOvr>
    <a:masterClrMapping/>
  </p:clrMapOvr>
  <p:transition/>
</p:sldLayout>
</file>

<file path=ppt/slideLayouts/slideLayout14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567429"/>
      </p:ext>
    </p:extLst>
  </p:cSld>
  <p:clrMapOvr>
    <a:masterClrMapping/>
  </p:clrMapOvr>
  <p:transition/>
</p:sldLayout>
</file>

<file path=ppt/slideLayouts/slideLayout14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7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39"/>
            <a:ext cx="24483061" cy="7874938"/>
          </a:xfrm>
        </p:spPr>
        <p:txBody>
          <a:bodyPr anchor="b"/>
          <a:lstStyle>
            <a:lvl1pPr marL="0" indent="0">
              <a:buNone/>
              <a:defRPr sz="7499"/>
            </a:lvl1pPr>
            <a:lvl2pPr marL="1686459" indent="0">
              <a:buNone/>
              <a:defRPr sz="6916"/>
            </a:lvl2pPr>
            <a:lvl3pPr marL="3372923" indent="0">
              <a:buNone/>
              <a:defRPr sz="6082"/>
            </a:lvl3pPr>
            <a:lvl4pPr marL="5059385" indent="0">
              <a:buNone/>
              <a:defRPr sz="5249"/>
            </a:lvl4pPr>
            <a:lvl5pPr marL="6745845" indent="0">
              <a:buNone/>
              <a:defRPr sz="5249"/>
            </a:lvl5pPr>
            <a:lvl6pPr marL="8432299" indent="0">
              <a:buNone/>
              <a:defRPr sz="5249"/>
            </a:lvl6pPr>
            <a:lvl7pPr marL="10118781" indent="0">
              <a:buNone/>
              <a:defRPr sz="5249"/>
            </a:lvl7pPr>
            <a:lvl8pPr marL="11805228" indent="0">
              <a:buNone/>
              <a:defRPr sz="5249"/>
            </a:lvl8pPr>
            <a:lvl9pPr marL="1349168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885764"/>
      </p:ext>
    </p:extLst>
  </p:cSld>
  <p:clrMapOvr>
    <a:masterClrMapping/>
  </p:clrMapOvr>
  <p:transition/>
</p:sldLayout>
</file>

<file path=ppt/slideLayouts/slideLayout14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3509"/>
      </p:ext>
    </p:extLst>
  </p:cSld>
  <p:clrMapOvr>
    <a:masterClrMapping/>
  </p:clrMapOvr>
  <p:transition/>
</p:sldLayout>
</file>

<file path=ppt/slideLayouts/slideLayout14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6459" indent="0">
              <a:buNone/>
              <a:defRPr sz="7499" b="1"/>
            </a:lvl2pPr>
            <a:lvl3pPr marL="3372923" indent="0">
              <a:buNone/>
              <a:defRPr sz="6916" b="1"/>
            </a:lvl3pPr>
            <a:lvl4pPr marL="5059385" indent="0">
              <a:buNone/>
              <a:defRPr sz="6082" b="1"/>
            </a:lvl4pPr>
            <a:lvl5pPr marL="6745845" indent="0">
              <a:buNone/>
              <a:defRPr sz="6082" b="1"/>
            </a:lvl5pPr>
            <a:lvl6pPr marL="8432299" indent="0">
              <a:buNone/>
              <a:defRPr sz="6082" b="1"/>
            </a:lvl6pPr>
            <a:lvl7pPr marL="10118781" indent="0">
              <a:buNone/>
              <a:defRPr sz="6082" b="1"/>
            </a:lvl7pPr>
            <a:lvl8pPr marL="11805228" indent="0">
              <a:buNone/>
              <a:defRPr sz="6082" b="1"/>
            </a:lvl8pPr>
            <a:lvl9pPr marL="1349168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37" y="8058283"/>
            <a:ext cx="12731591" cy="3358307"/>
          </a:xfrm>
        </p:spPr>
        <p:txBody>
          <a:bodyPr anchor="b"/>
          <a:lstStyle>
            <a:lvl1pPr marL="0" indent="0">
              <a:buNone/>
              <a:defRPr sz="8999" b="1"/>
            </a:lvl1pPr>
            <a:lvl2pPr marL="1686459" indent="0">
              <a:buNone/>
              <a:defRPr sz="7499" b="1"/>
            </a:lvl2pPr>
            <a:lvl3pPr marL="3372923" indent="0">
              <a:buNone/>
              <a:defRPr sz="6916" b="1"/>
            </a:lvl3pPr>
            <a:lvl4pPr marL="5059385" indent="0">
              <a:buNone/>
              <a:defRPr sz="6082" b="1"/>
            </a:lvl4pPr>
            <a:lvl5pPr marL="6745845" indent="0">
              <a:buNone/>
              <a:defRPr sz="6082" b="1"/>
            </a:lvl5pPr>
            <a:lvl6pPr marL="8432299" indent="0">
              <a:buNone/>
              <a:defRPr sz="6082" b="1"/>
            </a:lvl6pPr>
            <a:lvl7pPr marL="10118781" indent="0">
              <a:buNone/>
              <a:defRPr sz="6082" b="1"/>
            </a:lvl7pPr>
            <a:lvl8pPr marL="11805228" indent="0">
              <a:buNone/>
              <a:defRPr sz="6082" b="1"/>
            </a:lvl8pPr>
            <a:lvl9pPr marL="1349168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3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428948"/>
      </p:ext>
    </p:extLst>
  </p:cSld>
  <p:clrMapOvr>
    <a:masterClrMapping/>
  </p:clrMapOvr>
  <p:transition/>
</p:sldLayout>
</file>

<file path=ppt/slideLayouts/slideLayout14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289507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1675" indent="0">
              <a:buNone/>
              <a:defRPr sz="9415"/>
            </a:lvl2pPr>
            <a:lvl3pPr marL="3103331" indent="0">
              <a:buNone/>
              <a:defRPr sz="8332"/>
            </a:lvl3pPr>
            <a:lvl4pPr marL="4655001" indent="0">
              <a:buNone/>
              <a:defRPr sz="6916"/>
            </a:lvl4pPr>
            <a:lvl5pPr marL="6206673" indent="0">
              <a:buNone/>
              <a:defRPr sz="6916"/>
            </a:lvl5pPr>
            <a:lvl6pPr marL="7758336" indent="0">
              <a:buNone/>
              <a:defRPr sz="6916"/>
            </a:lvl6pPr>
            <a:lvl7pPr marL="9310002" indent="0">
              <a:buNone/>
              <a:defRPr sz="6916"/>
            </a:lvl7pPr>
            <a:lvl8pPr marL="10861674" indent="0">
              <a:buNone/>
              <a:defRPr sz="6916"/>
            </a:lvl8pPr>
            <a:lvl9pPr marL="1241333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1675" indent="0">
              <a:buNone/>
              <a:defRPr sz="4166"/>
            </a:lvl2pPr>
            <a:lvl3pPr marL="3103331" indent="0">
              <a:buNone/>
              <a:defRPr sz="3333"/>
            </a:lvl3pPr>
            <a:lvl4pPr marL="4655001" indent="0">
              <a:buNone/>
              <a:defRPr sz="3166"/>
            </a:lvl4pPr>
            <a:lvl5pPr marL="6206673" indent="0">
              <a:buNone/>
              <a:defRPr sz="3166"/>
            </a:lvl5pPr>
            <a:lvl6pPr marL="7758336" indent="0">
              <a:buNone/>
              <a:defRPr sz="3166"/>
            </a:lvl6pPr>
            <a:lvl7pPr marL="9310002" indent="0">
              <a:buNone/>
              <a:defRPr sz="3166"/>
            </a:lvl7pPr>
            <a:lvl8pPr marL="10861674" indent="0">
              <a:buNone/>
              <a:defRPr sz="3166"/>
            </a:lvl8pPr>
            <a:lvl9pPr marL="1241333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833370"/>
      </p:ext>
    </p:extLst>
  </p:cSld>
  <p:clrMapOvr>
    <a:masterClrMapping/>
  </p:clrMapOvr>
  <p:transition/>
</p:sldLayout>
</file>

<file path=ppt/slideLayouts/slideLayout14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0781182"/>
      </p:ext>
    </p:extLst>
  </p:cSld>
  <p:clrMapOvr>
    <a:masterClrMapping/>
  </p:clrMapOvr>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32"/>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4" y="7533307"/>
            <a:ext cx="9476185" cy="24624823"/>
          </a:xfrm>
        </p:spPr>
        <p:txBody>
          <a:bodyPr/>
          <a:lstStyle>
            <a:lvl1pPr marL="0" indent="0">
              <a:buNone/>
              <a:defRPr sz="5249"/>
            </a:lvl1pPr>
            <a:lvl2pPr marL="1686459" indent="0">
              <a:buNone/>
              <a:defRPr sz="4583"/>
            </a:lvl2pPr>
            <a:lvl3pPr marL="3372923" indent="0">
              <a:buNone/>
              <a:defRPr sz="3749"/>
            </a:lvl3pPr>
            <a:lvl4pPr marL="5059385" indent="0">
              <a:buNone/>
              <a:defRPr sz="3333"/>
            </a:lvl4pPr>
            <a:lvl5pPr marL="6745845" indent="0">
              <a:buNone/>
              <a:defRPr sz="3333"/>
            </a:lvl5pPr>
            <a:lvl6pPr marL="8432299" indent="0">
              <a:buNone/>
              <a:defRPr sz="3333"/>
            </a:lvl6pPr>
            <a:lvl7pPr marL="10118781" indent="0">
              <a:buNone/>
              <a:defRPr sz="3333"/>
            </a:lvl7pPr>
            <a:lvl8pPr marL="11805228" indent="0">
              <a:buNone/>
              <a:defRPr sz="3333"/>
            </a:lvl8pPr>
            <a:lvl9pPr marL="1349168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7011190"/>
      </p:ext>
    </p:extLst>
  </p:cSld>
  <p:clrMapOvr>
    <a:masterClrMapping/>
  </p:clrMapOvr>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6459" indent="0">
              <a:buNone/>
              <a:defRPr sz="10415"/>
            </a:lvl2pPr>
            <a:lvl3pPr marL="3372923" indent="0">
              <a:buNone/>
              <a:defRPr sz="8999"/>
            </a:lvl3pPr>
            <a:lvl4pPr marL="5059385" indent="0">
              <a:buNone/>
              <a:defRPr sz="7499"/>
            </a:lvl4pPr>
            <a:lvl5pPr marL="6745845" indent="0">
              <a:buNone/>
              <a:defRPr sz="7499"/>
            </a:lvl5pPr>
            <a:lvl6pPr marL="8432299" indent="0">
              <a:buNone/>
              <a:defRPr sz="7499"/>
            </a:lvl6pPr>
            <a:lvl7pPr marL="10118781" indent="0">
              <a:buNone/>
              <a:defRPr sz="7499"/>
            </a:lvl7pPr>
            <a:lvl8pPr marL="11805228" indent="0">
              <a:buNone/>
              <a:defRPr sz="7499"/>
            </a:lvl8pPr>
            <a:lvl9pPr marL="1349168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6459" indent="0">
              <a:buNone/>
              <a:defRPr sz="4583"/>
            </a:lvl2pPr>
            <a:lvl3pPr marL="3372923" indent="0">
              <a:buNone/>
              <a:defRPr sz="3749"/>
            </a:lvl3pPr>
            <a:lvl4pPr marL="5059385" indent="0">
              <a:buNone/>
              <a:defRPr sz="3333"/>
            </a:lvl4pPr>
            <a:lvl5pPr marL="6745845" indent="0">
              <a:buNone/>
              <a:defRPr sz="3333"/>
            </a:lvl5pPr>
            <a:lvl6pPr marL="8432299" indent="0">
              <a:buNone/>
              <a:defRPr sz="3333"/>
            </a:lvl6pPr>
            <a:lvl7pPr marL="10118781" indent="0">
              <a:buNone/>
              <a:defRPr sz="3333"/>
            </a:lvl7pPr>
            <a:lvl8pPr marL="11805228" indent="0">
              <a:buNone/>
              <a:defRPr sz="3333"/>
            </a:lvl8pPr>
            <a:lvl9pPr marL="1349168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1041239"/>
      </p:ext>
    </p:extLst>
  </p:cSld>
  <p:clrMapOvr>
    <a:masterClrMapping/>
  </p:clrMapOvr>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989731"/>
      </p:ext>
    </p:extLst>
  </p:cSld>
  <p:clrMapOvr>
    <a:masterClrMapping/>
  </p:clrMapOvr>
  <p:transition/>
</p:sldLayout>
</file>

<file path=ppt/slideLayouts/slideLayout14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259405"/>
      </p:ext>
    </p:extLst>
  </p:cSld>
  <p:clrMapOvr>
    <a:masterClrMapping/>
  </p:clrMapOvr>
  <p:transition/>
</p:sldLayout>
</file>

<file path=ppt/slideLayouts/slideLayout14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197" tIns="168680" rIns="337197" bIns="16868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197" tIns="168680" rIns="337197" bIns="16868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197" tIns="168680" rIns="337197" bIns="16868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690" tIns="202443" rIns="404690" bIns="20244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4770625"/>
      </p:ext>
    </p:extLst>
  </p:cSld>
  <p:clrMapOvr>
    <a:masterClrMapping/>
  </p:clrMapOvr>
  <p:transition/>
</p:sldLayout>
</file>

<file path=ppt/slideLayouts/slideLayout14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384286"/>
      </p:ext>
    </p:extLst>
  </p:cSld>
  <p:clrMapOvr>
    <a:masterClrMapping/>
  </p:clrMapOvr>
  <p:transition/>
</p:sldLayout>
</file>

<file path=ppt/slideLayouts/slideLayout14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8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46"/>
            <a:ext cx="24483061" cy="7874938"/>
          </a:xfrm>
        </p:spPr>
        <p:txBody>
          <a:bodyPr anchor="b"/>
          <a:lstStyle>
            <a:lvl1pPr marL="0" indent="0">
              <a:buNone/>
              <a:defRPr sz="7499"/>
            </a:lvl1pPr>
            <a:lvl2pPr marL="1685995" indent="0">
              <a:buNone/>
              <a:defRPr sz="6916"/>
            </a:lvl2pPr>
            <a:lvl3pPr marL="3371998" indent="0">
              <a:buNone/>
              <a:defRPr sz="6082"/>
            </a:lvl3pPr>
            <a:lvl4pPr marL="5057993" indent="0">
              <a:buNone/>
              <a:defRPr sz="5249"/>
            </a:lvl4pPr>
            <a:lvl5pPr marL="6743990" indent="0">
              <a:buNone/>
              <a:defRPr sz="5249"/>
            </a:lvl5pPr>
            <a:lvl6pPr marL="8429978" indent="0">
              <a:buNone/>
              <a:defRPr sz="5249"/>
            </a:lvl6pPr>
            <a:lvl7pPr marL="10115998" indent="0">
              <a:buNone/>
              <a:defRPr sz="5249"/>
            </a:lvl7pPr>
            <a:lvl8pPr marL="11801982" indent="0">
              <a:buNone/>
              <a:defRPr sz="5249"/>
            </a:lvl8pPr>
            <a:lvl9pPr marL="1348797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5732"/>
      </p:ext>
    </p:extLst>
  </p:cSld>
  <p:clrMapOvr>
    <a:masterClrMapping/>
  </p:clrMapOvr>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2452938"/>
      </p:ext>
    </p:extLst>
  </p:cSld>
  <p:clrMapOvr>
    <a:masterClrMapping/>
  </p:clrMapOvr>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5995" indent="0">
              <a:buNone/>
              <a:defRPr sz="7499" b="1"/>
            </a:lvl2pPr>
            <a:lvl3pPr marL="3371998" indent="0">
              <a:buNone/>
              <a:defRPr sz="6916" b="1"/>
            </a:lvl3pPr>
            <a:lvl4pPr marL="5057993" indent="0">
              <a:buNone/>
              <a:defRPr sz="6082" b="1"/>
            </a:lvl4pPr>
            <a:lvl5pPr marL="6743990" indent="0">
              <a:buNone/>
              <a:defRPr sz="6082" b="1"/>
            </a:lvl5pPr>
            <a:lvl6pPr marL="8429978" indent="0">
              <a:buNone/>
              <a:defRPr sz="6082" b="1"/>
            </a:lvl6pPr>
            <a:lvl7pPr marL="10115998" indent="0">
              <a:buNone/>
              <a:defRPr sz="6082" b="1"/>
            </a:lvl7pPr>
            <a:lvl8pPr marL="11801982" indent="0">
              <a:buNone/>
              <a:defRPr sz="6082" b="1"/>
            </a:lvl8pPr>
            <a:lvl9pPr marL="1348797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41" y="8058283"/>
            <a:ext cx="12731591" cy="3358307"/>
          </a:xfrm>
        </p:spPr>
        <p:txBody>
          <a:bodyPr anchor="b"/>
          <a:lstStyle>
            <a:lvl1pPr marL="0" indent="0">
              <a:buNone/>
              <a:defRPr sz="8999" b="1"/>
            </a:lvl1pPr>
            <a:lvl2pPr marL="1685995" indent="0">
              <a:buNone/>
              <a:defRPr sz="7499" b="1"/>
            </a:lvl2pPr>
            <a:lvl3pPr marL="3371998" indent="0">
              <a:buNone/>
              <a:defRPr sz="6916" b="1"/>
            </a:lvl3pPr>
            <a:lvl4pPr marL="5057993" indent="0">
              <a:buNone/>
              <a:defRPr sz="6082" b="1"/>
            </a:lvl4pPr>
            <a:lvl5pPr marL="6743990" indent="0">
              <a:buNone/>
              <a:defRPr sz="6082" b="1"/>
            </a:lvl5pPr>
            <a:lvl6pPr marL="8429978" indent="0">
              <a:buNone/>
              <a:defRPr sz="6082" b="1"/>
            </a:lvl6pPr>
            <a:lvl7pPr marL="10115998" indent="0">
              <a:buNone/>
              <a:defRPr sz="6082" b="1"/>
            </a:lvl7pPr>
            <a:lvl8pPr marL="11801982" indent="0">
              <a:buNone/>
              <a:defRPr sz="6082" b="1"/>
            </a:lvl8pPr>
            <a:lvl9pPr marL="1348797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4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524310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58779"/>
      </p:ext>
    </p:extLst>
  </p:cSld>
  <p:clrMapOvr>
    <a:masterClrMapping/>
  </p:clrMapOvr>
  <p:transition/>
</p:sldLayout>
</file>

<file path=ppt/slideLayouts/slideLayout14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4352379"/>
      </p:ext>
    </p:extLst>
  </p:cSld>
  <p:clrMapOvr>
    <a:masterClrMapping/>
  </p:clrMapOvr>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792461"/>
      </p:ext>
    </p:extLst>
  </p:cSld>
  <p:clrMapOvr>
    <a:masterClrMapping/>
  </p:clrMapOvr>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4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6" y="7533307"/>
            <a:ext cx="9476185" cy="24624823"/>
          </a:xfrm>
        </p:spPr>
        <p:txBody>
          <a:bodyPr/>
          <a:lstStyle>
            <a:lvl1pPr marL="0" indent="0">
              <a:buNone/>
              <a:defRPr sz="5249"/>
            </a:lvl1pPr>
            <a:lvl2pPr marL="1685995" indent="0">
              <a:buNone/>
              <a:defRPr sz="4583"/>
            </a:lvl2pPr>
            <a:lvl3pPr marL="3371998" indent="0">
              <a:buNone/>
              <a:defRPr sz="3749"/>
            </a:lvl3pPr>
            <a:lvl4pPr marL="5057993" indent="0">
              <a:buNone/>
              <a:defRPr sz="3333"/>
            </a:lvl4pPr>
            <a:lvl5pPr marL="6743990" indent="0">
              <a:buNone/>
              <a:defRPr sz="3333"/>
            </a:lvl5pPr>
            <a:lvl6pPr marL="8429978" indent="0">
              <a:buNone/>
              <a:defRPr sz="3333"/>
            </a:lvl6pPr>
            <a:lvl7pPr marL="10115998" indent="0">
              <a:buNone/>
              <a:defRPr sz="3333"/>
            </a:lvl7pPr>
            <a:lvl8pPr marL="11801982" indent="0">
              <a:buNone/>
              <a:defRPr sz="3333"/>
            </a:lvl8pPr>
            <a:lvl9pPr marL="1348797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2860257"/>
      </p:ext>
    </p:extLst>
  </p:cSld>
  <p:clrMapOvr>
    <a:masterClrMapping/>
  </p:clrMapOvr>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5995" indent="0">
              <a:buNone/>
              <a:defRPr sz="10415"/>
            </a:lvl2pPr>
            <a:lvl3pPr marL="3371998" indent="0">
              <a:buNone/>
              <a:defRPr sz="8999"/>
            </a:lvl3pPr>
            <a:lvl4pPr marL="5057993" indent="0">
              <a:buNone/>
              <a:defRPr sz="7499"/>
            </a:lvl4pPr>
            <a:lvl5pPr marL="6743990" indent="0">
              <a:buNone/>
              <a:defRPr sz="7499"/>
            </a:lvl5pPr>
            <a:lvl6pPr marL="8429978" indent="0">
              <a:buNone/>
              <a:defRPr sz="7499"/>
            </a:lvl6pPr>
            <a:lvl7pPr marL="10115998" indent="0">
              <a:buNone/>
              <a:defRPr sz="7499"/>
            </a:lvl7pPr>
            <a:lvl8pPr marL="11801982" indent="0">
              <a:buNone/>
              <a:defRPr sz="7499"/>
            </a:lvl8pPr>
            <a:lvl9pPr marL="1348797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5995" indent="0">
              <a:buNone/>
              <a:defRPr sz="4583"/>
            </a:lvl2pPr>
            <a:lvl3pPr marL="3371998" indent="0">
              <a:buNone/>
              <a:defRPr sz="3749"/>
            </a:lvl3pPr>
            <a:lvl4pPr marL="5057993" indent="0">
              <a:buNone/>
              <a:defRPr sz="3333"/>
            </a:lvl4pPr>
            <a:lvl5pPr marL="6743990" indent="0">
              <a:buNone/>
              <a:defRPr sz="3333"/>
            </a:lvl5pPr>
            <a:lvl6pPr marL="8429978" indent="0">
              <a:buNone/>
              <a:defRPr sz="3333"/>
            </a:lvl6pPr>
            <a:lvl7pPr marL="10115998" indent="0">
              <a:buNone/>
              <a:defRPr sz="3333"/>
            </a:lvl7pPr>
            <a:lvl8pPr marL="11801982" indent="0">
              <a:buNone/>
              <a:defRPr sz="3333"/>
            </a:lvl8pPr>
            <a:lvl9pPr marL="1348797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5347063"/>
      </p:ext>
    </p:extLst>
  </p:cSld>
  <p:clrMapOvr>
    <a:masterClrMapping/>
  </p:clrMapOvr>
  <p:transition/>
</p:sldLayout>
</file>

<file path=ppt/slideLayouts/slideLayout14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97942"/>
      </p:ext>
    </p:extLst>
  </p:cSld>
  <p:clrMapOvr>
    <a:masterClrMapping/>
  </p:clrMapOvr>
  <p:transition/>
</p:sldLayout>
</file>

<file path=ppt/slideLayouts/slideLayout14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462213"/>
      </p:ext>
    </p:extLst>
  </p:cSld>
  <p:clrMapOvr>
    <a:masterClrMapping/>
  </p:clrMapOvr>
  <p:transition/>
</p:sldLayout>
</file>

<file path=ppt/slideLayouts/slideLayout14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104" tIns="168636" rIns="337104" bIns="16863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104" tIns="168636" rIns="337104" bIns="16863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104" tIns="168636" rIns="337104" bIns="16863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578" tIns="202390" rIns="404578" bIns="20239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3978687"/>
      </p:ext>
    </p:extLst>
  </p:cSld>
  <p:clrMapOvr>
    <a:masterClrMapping/>
  </p:clrMapOvr>
  <p:transition/>
</p:sldLayout>
</file>

<file path=ppt/slideLayouts/slideLayout14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3754461"/>
      </p:ext>
    </p:extLst>
  </p:cSld>
  <p:clrMapOvr>
    <a:masterClrMapping/>
  </p:clrMapOvr>
  <p:transition/>
</p:sldLayout>
</file>

<file path=ppt/slideLayouts/slideLayout14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9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49"/>
            <a:ext cx="24483061" cy="7874938"/>
          </a:xfrm>
        </p:spPr>
        <p:txBody>
          <a:bodyPr anchor="b"/>
          <a:lstStyle>
            <a:lvl1pPr marL="0" indent="0">
              <a:buNone/>
              <a:defRPr sz="7499"/>
            </a:lvl1pPr>
            <a:lvl2pPr marL="1685530" indent="0">
              <a:buNone/>
              <a:defRPr sz="6916"/>
            </a:lvl2pPr>
            <a:lvl3pPr marL="3371071" indent="0">
              <a:buNone/>
              <a:defRPr sz="6082"/>
            </a:lvl3pPr>
            <a:lvl4pPr marL="5056602" indent="0">
              <a:buNone/>
              <a:defRPr sz="5249"/>
            </a:lvl4pPr>
            <a:lvl5pPr marL="6742134" indent="0">
              <a:buNone/>
              <a:defRPr sz="5249"/>
            </a:lvl5pPr>
            <a:lvl6pPr marL="8427658" indent="0">
              <a:buNone/>
              <a:defRPr sz="5249"/>
            </a:lvl6pPr>
            <a:lvl7pPr marL="10113217" indent="0">
              <a:buNone/>
              <a:defRPr sz="5249"/>
            </a:lvl7pPr>
            <a:lvl8pPr marL="11798737" indent="0">
              <a:buNone/>
              <a:defRPr sz="5249"/>
            </a:lvl8pPr>
            <a:lvl9pPr marL="1348426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599587"/>
      </p:ext>
    </p:extLst>
  </p:cSld>
  <p:clrMapOvr>
    <a:masterClrMapping/>
  </p:clrMapOvr>
  <p:transition/>
</p:sldLayout>
</file>

<file path=ppt/slideLayouts/slideLayout14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62389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5271675"/>
      </p:ext>
    </p:extLst>
  </p:cSld>
  <p:clrMapOvr>
    <a:masterClrMapping/>
  </p:clrMapOvr>
  <p:transition/>
</p:sldLayout>
</file>

<file path=ppt/slideLayouts/slideLayout14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5530" indent="0">
              <a:buNone/>
              <a:defRPr sz="7499" b="1"/>
            </a:lvl2pPr>
            <a:lvl3pPr marL="3371071" indent="0">
              <a:buNone/>
              <a:defRPr sz="6916" b="1"/>
            </a:lvl3pPr>
            <a:lvl4pPr marL="5056602" indent="0">
              <a:buNone/>
              <a:defRPr sz="6082" b="1"/>
            </a:lvl4pPr>
            <a:lvl5pPr marL="6742134" indent="0">
              <a:buNone/>
              <a:defRPr sz="6082" b="1"/>
            </a:lvl5pPr>
            <a:lvl6pPr marL="8427658" indent="0">
              <a:buNone/>
              <a:defRPr sz="6082" b="1"/>
            </a:lvl6pPr>
            <a:lvl7pPr marL="10113217" indent="0">
              <a:buNone/>
              <a:defRPr sz="6082" b="1"/>
            </a:lvl7pPr>
            <a:lvl8pPr marL="11798737" indent="0">
              <a:buNone/>
              <a:defRPr sz="6082" b="1"/>
            </a:lvl8pPr>
            <a:lvl9pPr marL="1348426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48" y="8058283"/>
            <a:ext cx="12731591" cy="3358307"/>
          </a:xfrm>
        </p:spPr>
        <p:txBody>
          <a:bodyPr anchor="b"/>
          <a:lstStyle>
            <a:lvl1pPr marL="0" indent="0">
              <a:buNone/>
              <a:defRPr sz="8999" b="1"/>
            </a:lvl1pPr>
            <a:lvl2pPr marL="1685530" indent="0">
              <a:buNone/>
              <a:defRPr sz="7499" b="1"/>
            </a:lvl2pPr>
            <a:lvl3pPr marL="3371071" indent="0">
              <a:buNone/>
              <a:defRPr sz="6916" b="1"/>
            </a:lvl3pPr>
            <a:lvl4pPr marL="5056602" indent="0">
              <a:buNone/>
              <a:defRPr sz="6082" b="1"/>
            </a:lvl4pPr>
            <a:lvl5pPr marL="6742134" indent="0">
              <a:buNone/>
              <a:defRPr sz="6082" b="1"/>
            </a:lvl5pPr>
            <a:lvl6pPr marL="8427658" indent="0">
              <a:buNone/>
              <a:defRPr sz="6082" b="1"/>
            </a:lvl6pPr>
            <a:lvl7pPr marL="10113217" indent="0">
              <a:buNone/>
              <a:defRPr sz="6082" b="1"/>
            </a:lvl7pPr>
            <a:lvl8pPr marL="11798737" indent="0">
              <a:buNone/>
              <a:defRPr sz="6082" b="1"/>
            </a:lvl8pPr>
            <a:lvl9pPr marL="1348426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4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880167"/>
      </p:ext>
    </p:extLst>
  </p:cSld>
  <p:clrMapOvr>
    <a:masterClrMapping/>
  </p:clrMapOvr>
  <p:transition/>
</p:sldLayout>
</file>

<file path=ppt/slideLayouts/slideLayout14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548866"/>
      </p:ext>
    </p:extLst>
  </p:cSld>
  <p:clrMapOvr>
    <a:masterClrMapping/>
  </p:clrMapOvr>
  <p:transition/>
</p:sldLayout>
</file>

<file path=ppt/slideLayouts/slideLayout14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0089286"/>
      </p:ext>
    </p:extLst>
  </p:cSld>
  <p:clrMapOvr>
    <a:masterClrMapping/>
  </p:clrMapOvr>
  <p:transition/>
</p:sldLayout>
</file>

<file path=ppt/slideLayouts/slideLayout14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5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9" y="7533307"/>
            <a:ext cx="9476185" cy="24624823"/>
          </a:xfrm>
        </p:spPr>
        <p:txBody>
          <a:bodyPr/>
          <a:lstStyle>
            <a:lvl1pPr marL="0" indent="0">
              <a:buNone/>
              <a:defRPr sz="5249"/>
            </a:lvl1pPr>
            <a:lvl2pPr marL="1685530" indent="0">
              <a:buNone/>
              <a:defRPr sz="4583"/>
            </a:lvl2pPr>
            <a:lvl3pPr marL="3371071" indent="0">
              <a:buNone/>
              <a:defRPr sz="3749"/>
            </a:lvl3pPr>
            <a:lvl4pPr marL="5056602" indent="0">
              <a:buNone/>
              <a:defRPr sz="3333"/>
            </a:lvl4pPr>
            <a:lvl5pPr marL="6742134" indent="0">
              <a:buNone/>
              <a:defRPr sz="3333"/>
            </a:lvl5pPr>
            <a:lvl6pPr marL="8427658" indent="0">
              <a:buNone/>
              <a:defRPr sz="3333"/>
            </a:lvl6pPr>
            <a:lvl7pPr marL="10113217" indent="0">
              <a:buNone/>
              <a:defRPr sz="3333"/>
            </a:lvl7pPr>
            <a:lvl8pPr marL="11798737" indent="0">
              <a:buNone/>
              <a:defRPr sz="3333"/>
            </a:lvl8pPr>
            <a:lvl9pPr marL="1348426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704230"/>
      </p:ext>
    </p:extLst>
  </p:cSld>
  <p:clrMapOvr>
    <a:masterClrMapping/>
  </p:clrMapOvr>
  <p:transition/>
</p:sldLayout>
</file>

<file path=ppt/slideLayouts/slideLayout14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5530" indent="0">
              <a:buNone/>
              <a:defRPr sz="10415"/>
            </a:lvl2pPr>
            <a:lvl3pPr marL="3371071" indent="0">
              <a:buNone/>
              <a:defRPr sz="8999"/>
            </a:lvl3pPr>
            <a:lvl4pPr marL="5056602" indent="0">
              <a:buNone/>
              <a:defRPr sz="7499"/>
            </a:lvl4pPr>
            <a:lvl5pPr marL="6742134" indent="0">
              <a:buNone/>
              <a:defRPr sz="7499"/>
            </a:lvl5pPr>
            <a:lvl6pPr marL="8427658" indent="0">
              <a:buNone/>
              <a:defRPr sz="7499"/>
            </a:lvl6pPr>
            <a:lvl7pPr marL="10113217" indent="0">
              <a:buNone/>
              <a:defRPr sz="7499"/>
            </a:lvl7pPr>
            <a:lvl8pPr marL="11798737" indent="0">
              <a:buNone/>
              <a:defRPr sz="7499"/>
            </a:lvl8pPr>
            <a:lvl9pPr marL="1348426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5530" indent="0">
              <a:buNone/>
              <a:defRPr sz="4583"/>
            </a:lvl2pPr>
            <a:lvl3pPr marL="3371071" indent="0">
              <a:buNone/>
              <a:defRPr sz="3749"/>
            </a:lvl3pPr>
            <a:lvl4pPr marL="5056602" indent="0">
              <a:buNone/>
              <a:defRPr sz="3333"/>
            </a:lvl4pPr>
            <a:lvl5pPr marL="6742134" indent="0">
              <a:buNone/>
              <a:defRPr sz="3333"/>
            </a:lvl5pPr>
            <a:lvl6pPr marL="8427658" indent="0">
              <a:buNone/>
              <a:defRPr sz="3333"/>
            </a:lvl6pPr>
            <a:lvl7pPr marL="10113217" indent="0">
              <a:buNone/>
              <a:defRPr sz="3333"/>
            </a:lvl7pPr>
            <a:lvl8pPr marL="11798737" indent="0">
              <a:buNone/>
              <a:defRPr sz="3333"/>
            </a:lvl8pPr>
            <a:lvl9pPr marL="1348426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914263"/>
      </p:ext>
    </p:extLst>
  </p:cSld>
  <p:clrMapOvr>
    <a:masterClrMapping/>
  </p:clrMapOvr>
  <p:transition/>
</p:sldLayout>
</file>

<file path=ppt/slideLayouts/slideLayout14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28319"/>
      </p:ext>
    </p:extLst>
  </p:cSld>
  <p:clrMapOvr>
    <a:masterClrMapping/>
  </p:clrMapOvr>
  <p:transition/>
</p:sldLayout>
</file>

<file path=ppt/slideLayouts/slideLayout14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429134"/>
      </p:ext>
    </p:extLst>
  </p:cSld>
  <p:clrMapOvr>
    <a:masterClrMapping/>
  </p:clrMapOvr>
  <p:transition/>
</p:sldLayout>
</file>

<file path=ppt/slideLayouts/slideLayout14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7010" tIns="168590" rIns="337010" bIns="16859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7010" tIns="168590" rIns="337010" bIns="16859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7010" tIns="168590" rIns="337010" bIns="16859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465" tIns="202335" rIns="404465" bIns="20233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44066"/>
      </p:ext>
    </p:extLst>
  </p:cSld>
  <p:clrMapOvr>
    <a:masterClrMapping/>
  </p:clrMapOvr>
  <p:transition/>
</p:sldLayout>
</file>

<file path=ppt/slideLayouts/slideLayout14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926837"/>
      </p:ext>
    </p:extLst>
  </p:cSld>
  <p:clrMapOvr>
    <a:masterClrMapping/>
  </p:clrMapOvr>
  <p:transition/>
</p:sldLayout>
</file>

<file path=ppt/slideLayouts/slideLayout14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10"/>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57"/>
            <a:ext cx="24483061" cy="7874938"/>
          </a:xfrm>
        </p:spPr>
        <p:txBody>
          <a:bodyPr anchor="b"/>
          <a:lstStyle>
            <a:lvl1pPr marL="0" indent="0">
              <a:buNone/>
              <a:defRPr sz="7499"/>
            </a:lvl1pPr>
            <a:lvl2pPr marL="1685066" indent="0">
              <a:buNone/>
              <a:defRPr sz="6916"/>
            </a:lvl2pPr>
            <a:lvl3pPr marL="3370144" indent="0">
              <a:buNone/>
              <a:defRPr sz="6082"/>
            </a:lvl3pPr>
            <a:lvl4pPr marL="5055210" indent="0">
              <a:buNone/>
              <a:defRPr sz="5249"/>
            </a:lvl4pPr>
            <a:lvl5pPr marL="6740280" indent="0">
              <a:buNone/>
              <a:defRPr sz="5249"/>
            </a:lvl5pPr>
            <a:lvl6pPr marL="8425339" indent="0">
              <a:buNone/>
              <a:defRPr sz="5249"/>
            </a:lvl6pPr>
            <a:lvl7pPr marL="10110435" indent="0">
              <a:buNone/>
              <a:defRPr sz="5249"/>
            </a:lvl7pPr>
            <a:lvl8pPr marL="11795490" indent="0">
              <a:buNone/>
              <a:defRPr sz="5249"/>
            </a:lvl8pPr>
            <a:lvl9pPr marL="13480558"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76926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286" tIns="155121" rIns="310286" bIns="15512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286" tIns="155121" rIns="310286" bIns="15512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286" tIns="155121" rIns="310286" bIns="15512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393" tIns="186170" rIns="372393" bIns="18617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56754"/>
      </p:ext>
    </p:extLst>
  </p:cSld>
  <p:clrMapOvr>
    <a:masterClrMapping/>
  </p:clrMapOvr>
  <p:transition/>
</p:sldLayout>
</file>

<file path=ppt/slideLayouts/slideLayout14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725760"/>
      </p:ext>
    </p:extLst>
  </p:cSld>
  <p:clrMapOvr>
    <a:masterClrMapping/>
  </p:clrMapOvr>
  <p:transition/>
</p:sldLayout>
</file>

<file path=ppt/slideLayouts/slideLayout14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5066" indent="0">
              <a:buNone/>
              <a:defRPr sz="7499" b="1"/>
            </a:lvl2pPr>
            <a:lvl3pPr marL="3370144" indent="0">
              <a:buNone/>
              <a:defRPr sz="6916" b="1"/>
            </a:lvl3pPr>
            <a:lvl4pPr marL="5055210" indent="0">
              <a:buNone/>
              <a:defRPr sz="6082" b="1"/>
            </a:lvl4pPr>
            <a:lvl5pPr marL="6740280" indent="0">
              <a:buNone/>
              <a:defRPr sz="6082" b="1"/>
            </a:lvl5pPr>
            <a:lvl6pPr marL="8425339" indent="0">
              <a:buNone/>
              <a:defRPr sz="6082" b="1"/>
            </a:lvl6pPr>
            <a:lvl7pPr marL="10110435" indent="0">
              <a:buNone/>
              <a:defRPr sz="6082" b="1"/>
            </a:lvl7pPr>
            <a:lvl8pPr marL="11795490" indent="0">
              <a:buNone/>
              <a:defRPr sz="6082" b="1"/>
            </a:lvl8pPr>
            <a:lvl9pPr marL="13480558"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56" y="8058283"/>
            <a:ext cx="12731591" cy="3358307"/>
          </a:xfrm>
        </p:spPr>
        <p:txBody>
          <a:bodyPr anchor="b"/>
          <a:lstStyle>
            <a:lvl1pPr marL="0" indent="0">
              <a:buNone/>
              <a:defRPr sz="8999" b="1"/>
            </a:lvl1pPr>
            <a:lvl2pPr marL="1685066" indent="0">
              <a:buNone/>
              <a:defRPr sz="7499" b="1"/>
            </a:lvl2pPr>
            <a:lvl3pPr marL="3370144" indent="0">
              <a:buNone/>
              <a:defRPr sz="6916" b="1"/>
            </a:lvl3pPr>
            <a:lvl4pPr marL="5055210" indent="0">
              <a:buNone/>
              <a:defRPr sz="6082" b="1"/>
            </a:lvl4pPr>
            <a:lvl5pPr marL="6740280" indent="0">
              <a:buNone/>
              <a:defRPr sz="6082" b="1"/>
            </a:lvl5pPr>
            <a:lvl6pPr marL="8425339" indent="0">
              <a:buNone/>
              <a:defRPr sz="6082" b="1"/>
            </a:lvl6pPr>
            <a:lvl7pPr marL="10110435" indent="0">
              <a:buNone/>
              <a:defRPr sz="6082" b="1"/>
            </a:lvl7pPr>
            <a:lvl8pPr marL="11795490" indent="0">
              <a:buNone/>
              <a:defRPr sz="6082" b="1"/>
            </a:lvl8pPr>
            <a:lvl9pPr marL="13480558"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5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878792"/>
      </p:ext>
    </p:extLst>
  </p:cSld>
  <p:clrMapOvr>
    <a:masterClrMapping/>
  </p:clrMapOvr>
  <p:transition/>
</p:sldLayout>
</file>

<file path=ppt/slideLayouts/slideLayout14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682317"/>
      </p:ext>
    </p:extLst>
  </p:cSld>
  <p:clrMapOvr>
    <a:masterClrMapping/>
  </p:clrMapOvr>
  <p:transition/>
</p:sldLayout>
</file>

<file path=ppt/slideLayouts/slideLayout14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934867"/>
      </p:ext>
    </p:extLst>
  </p:cSld>
  <p:clrMapOvr>
    <a:masterClrMapping/>
  </p:clrMapOvr>
  <p:transition/>
</p:sldLayout>
</file>

<file path=ppt/slideLayouts/slideLayout14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9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06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94" y="7533307"/>
            <a:ext cx="9476185" cy="24624823"/>
          </a:xfrm>
        </p:spPr>
        <p:txBody>
          <a:bodyPr/>
          <a:lstStyle>
            <a:lvl1pPr marL="0" indent="0">
              <a:buNone/>
              <a:defRPr sz="5249"/>
            </a:lvl1pPr>
            <a:lvl2pPr marL="1685066" indent="0">
              <a:buNone/>
              <a:defRPr sz="4583"/>
            </a:lvl2pPr>
            <a:lvl3pPr marL="3370144" indent="0">
              <a:buNone/>
              <a:defRPr sz="3749"/>
            </a:lvl3pPr>
            <a:lvl4pPr marL="5055210" indent="0">
              <a:buNone/>
              <a:defRPr sz="3333"/>
            </a:lvl4pPr>
            <a:lvl5pPr marL="6740280" indent="0">
              <a:buNone/>
              <a:defRPr sz="3333"/>
            </a:lvl5pPr>
            <a:lvl6pPr marL="8425339" indent="0">
              <a:buNone/>
              <a:defRPr sz="3333"/>
            </a:lvl6pPr>
            <a:lvl7pPr marL="10110435" indent="0">
              <a:buNone/>
              <a:defRPr sz="3333"/>
            </a:lvl7pPr>
            <a:lvl8pPr marL="11795490" indent="0">
              <a:buNone/>
              <a:defRPr sz="3333"/>
            </a:lvl8pPr>
            <a:lvl9pPr marL="1348055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781580"/>
      </p:ext>
    </p:extLst>
  </p:cSld>
  <p:clrMapOvr>
    <a:masterClrMapping/>
  </p:clrMapOvr>
  <p:transition/>
</p:sldLayout>
</file>

<file path=ppt/slideLayouts/slideLayout14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5066" indent="0">
              <a:buNone/>
              <a:defRPr sz="10415"/>
            </a:lvl2pPr>
            <a:lvl3pPr marL="3370144" indent="0">
              <a:buNone/>
              <a:defRPr sz="8999"/>
            </a:lvl3pPr>
            <a:lvl4pPr marL="5055210" indent="0">
              <a:buNone/>
              <a:defRPr sz="7499"/>
            </a:lvl4pPr>
            <a:lvl5pPr marL="6740280" indent="0">
              <a:buNone/>
              <a:defRPr sz="7499"/>
            </a:lvl5pPr>
            <a:lvl6pPr marL="8425339" indent="0">
              <a:buNone/>
              <a:defRPr sz="7499"/>
            </a:lvl6pPr>
            <a:lvl7pPr marL="10110435" indent="0">
              <a:buNone/>
              <a:defRPr sz="7499"/>
            </a:lvl7pPr>
            <a:lvl8pPr marL="11795490" indent="0">
              <a:buNone/>
              <a:defRPr sz="7499"/>
            </a:lvl8pPr>
            <a:lvl9pPr marL="13480558"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5066" indent="0">
              <a:buNone/>
              <a:defRPr sz="4583"/>
            </a:lvl2pPr>
            <a:lvl3pPr marL="3370144" indent="0">
              <a:buNone/>
              <a:defRPr sz="3749"/>
            </a:lvl3pPr>
            <a:lvl4pPr marL="5055210" indent="0">
              <a:buNone/>
              <a:defRPr sz="3333"/>
            </a:lvl4pPr>
            <a:lvl5pPr marL="6740280" indent="0">
              <a:buNone/>
              <a:defRPr sz="3333"/>
            </a:lvl5pPr>
            <a:lvl6pPr marL="8425339" indent="0">
              <a:buNone/>
              <a:defRPr sz="3333"/>
            </a:lvl6pPr>
            <a:lvl7pPr marL="10110435" indent="0">
              <a:buNone/>
              <a:defRPr sz="3333"/>
            </a:lvl7pPr>
            <a:lvl8pPr marL="11795490" indent="0">
              <a:buNone/>
              <a:defRPr sz="3333"/>
            </a:lvl8pPr>
            <a:lvl9pPr marL="1348055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363759"/>
      </p:ext>
    </p:extLst>
  </p:cSld>
  <p:clrMapOvr>
    <a:masterClrMapping/>
  </p:clrMapOvr>
  <p:transition/>
</p:sldLayout>
</file>

<file path=ppt/slideLayouts/slideLayout14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981248"/>
      </p:ext>
    </p:extLst>
  </p:cSld>
  <p:clrMapOvr>
    <a:masterClrMapping/>
  </p:clrMapOvr>
  <p:transition/>
</p:sldLayout>
</file>

<file path=ppt/slideLayouts/slideLayout14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856795"/>
      </p:ext>
    </p:extLst>
  </p:cSld>
  <p:clrMapOvr>
    <a:masterClrMapping/>
  </p:clrMapOvr>
  <p:transition/>
</p:sldLayout>
</file>

<file path=ppt/slideLayouts/slideLayout14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826" tIns="168507" rIns="336826" bIns="168507"/>
          <a:lstStyle/>
          <a:p>
            <a:pPr defTabSz="3368348"/>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826" tIns="168507" rIns="336826" bIns="168507"/>
          <a:lstStyle/>
          <a:p>
            <a:pPr defTabSz="3368348">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826" tIns="168507" rIns="336826" bIns="168507"/>
          <a:lstStyle/>
          <a:p>
            <a:pPr defTabSz="3368348">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245" tIns="202235" rIns="404245" bIns="202235" numCol="1" anchor="b" anchorCtr="0" compatLnSpc="1">
            <a:prstTxWarp prst="textNoShape">
              <a:avLst/>
            </a:prstTxWarp>
          </a:bodyPr>
          <a:lstStyle>
            <a:lvl1pPr>
              <a:defRPr sz="4583">
                <a:latin typeface="Garamond" pitchFamily="18" charset="0"/>
              </a:defRPr>
            </a:lvl1pPr>
          </a:lstStyle>
          <a:p>
            <a:pPr defTabSz="3368348"/>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859637"/>
      </p:ext>
    </p:extLst>
  </p:cSld>
  <p:clrMapOvr>
    <a:masterClrMapping/>
  </p:clrMapOvr>
  <p:transition/>
</p:sldLayout>
</file>

<file path=ppt/slideLayouts/slideLayout14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7738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5169059"/>
      </p:ext>
    </p:extLst>
  </p:cSld>
  <p:clrMapOvr>
    <a:masterClrMapping/>
  </p:clrMapOvr>
  <p:transition/>
</p:sldLayout>
</file>

<file path=ppt/slideLayouts/slideLayout14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4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07"/>
            <a:ext cx="24483061" cy="7874938"/>
          </a:xfrm>
        </p:spPr>
        <p:txBody>
          <a:bodyPr anchor="b"/>
          <a:lstStyle>
            <a:lvl1pPr marL="0" indent="0">
              <a:buNone/>
              <a:defRPr sz="7499"/>
            </a:lvl1pPr>
            <a:lvl2pPr marL="1684154" indent="0">
              <a:buNone/>
              <a:defRPr sz="6916"/>
            </a:lvl2pPr>
            <a:lvl3pPr marL="3368348" indent="0">
              <a:buNone/>
              <a:defRPr sz="6082"/>
            </a:lvl3pPr>
            <a:lvl4pPr marL="5052527" indent="0">
              <a:buNone/>
              <a:defRPr sz="5249"/>
            </a:lvl4pPr>
            <a:lvl5pPr marL="6736695" indent="0">
              <a:buNone/>
              <a:defRPr sz="5249"/>
            </a:lvl5pPr>
            <a:lvl6pPr marL="8420857" indent="0">
              <a:buNone/>
              <a:defRPr sz="5249"/>
            </a:lvl6pPr>
            <a:lvl7pPr marL="10105070" indent="0">
              <a:buNone/>
              <a:defRPr sz="5249"/>
            </a:lvl7pPr>
            <a:lvl8pPr marL="11789224" indent="0">
              <a:buNone/>
              <a:defRPr sz="5249"/>
            </a:lvl8pPr>
            <a:lvl9pPr marL="1347340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246988"/>
      </p:ext>
    </p:extLst>
  </p:cSld>
  <p:clrMapOvr>
    <a:masterClrMapping/>
  </p:clrMapOvr>
  <p:transition/>
</p:sldLayout>
</file>

<file path=ppt/slideLayouts/slideLayout14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0834180"/>
      </p:ext>
    </p:extLst>
  </p:cSld>
  <p:clrMapOvr>
    <a:masterClrMapping/>
  </p:clrMapOvr>
  <p:transition/>
</p:sldLayout>
</file>

<file path=ppt/slideLayouts/slideLayout14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4154" indent="0">
              <a:buNone/>
              <a:defRPr sz="7499" b="1"/>
            </a:lvl2pPr>
            <a:lvl3pPr marL="3368348" indent="0">
              <a:buNone/>
              <a:defRPr sz="6916" b="1"/>
            </a:lvl3pPr>
            <a:lvl4pPr marL="5052527" indent="0">
              <a:buNone/>
              <a:defRPr sz="6082" b="1"/>
            </a:lvl4pPr>
            <a:lvl5pPr marL="6736695" indent="0">
              <a:buNone/>
              <a:defRPr sz="6082" b="1"/>
            </a:lvl5pPr>
            <a:lvl6pPr marL="8420857" indent="0">
              <a:buNone/>
              <a:defRPr sz="6082" b="1"/>
            </a:lvl6pPr>
            <a:lvl7pPr marL="10105070" indent="0">
              <a:buNone/>
              <a:defRPr sz="6082" b="1"/>
            </a:lvl7pPr>
            <a:lvl8pPr marL="11789224" indent="0">
              <a:buNone/>
              <a:defRPr sz="6082" b="1"/>
            </a:lvl8pPr>
            <a:lvl9pPr marL="1347340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63" y="8058283"/>
            <a:ext cx="12731591" cy="3358307"/>
          </a:xfrm>
        </p:spPr>
        <p:txBody>
          <a:bodyPr anchor="b"/>
          <a:lstStyle>
            <a:lvl1pPr marL="0" indent="0">
              <a:buNone/>
              <a:defRPr sz="8999" b="1"/>
            </a:lvl1pPr>
            <a:lvl2pPr marL="1684154" indent="0">
              <a:buNone/>
              <a:defRPr sz="7499" b="1"/>
            </a:lvl2pPr>
            <a:lvl3pPr marL="3368348" indent="0">
              <a:buNone/>
              <a:defRPr sz="6916" b="1"/>
            </a:lvl3pPr>
            <a:lvl4pPr marL="5052527" indent="0">
              <a:buNone/>
              <a:defRPr sz="6082" b="1"/>
            </a:lvl4pPr>
            <a:lvl5pPr marL="6736695" indent="0">
              <a:buNone/>
              <a:defRPr sz="6082" b="1"/>
            </a:lvl5pPr>
            <a:lvl6pPr marL="8420857" indent="0">
              <a:buNone/>
              <a:defRPr sz="6082" b="1"/>
            </a:lvl6pPr>
            <a:lvl7pPr marL="10105070" indent="0">
              <a:buNone/>
              <a:defRPr sz="6082" b="1"/>
            </a:lvl7pPr>
            <a:lvl8pPr marL="11789224" indent="0">
              <a:buNone/>
              <a:defRPr sz="6082" b="1"/>
            </a:lvl8pPr>
            <a:lvl9pPr marL="1347340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6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575819"/>
      </p:ext>
    </p:extLst>
  </p:cSld>
  <p:clrMapOvr>
    <a:masterClrMapping/>
  </p:clrMapOvr>
  <p:transition/>
</p:sldLayout>
</file>

<file path=ppt/slideLayouts/slideLayout14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744570"/>
      </p:ext>
    </p:extLst>
  </p:cSld>
  <p:clrMapOvr>
    <a:masterClrMapping/>
  </p:clrMapOvr>
  <p:transition/>
</p:sldLayout>
</file>

<file path=ppt/slideLayouts/slideLayout14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3533305"/>
      </p:ext>
    </p:extLst>
  </p:cSld>
  <p:clrMapOvr>
    <a:masterClrMapping/>
  </p:clrMapOvr>
  <p:transition/>
</p:sldLayout>
</file>

<file path=ppt/slideLayouts/slideLayout14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9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0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96" y="7533307"/>
            <a:ext cx="9476185" cy="24624823"/>
          </a:xfrm>
        </p:spPr>
        <p:txBody>
          <a:bodyPr/>
          <a:lstStyle>
            <a:lvl1pPr marL="0" indent="0">
              <a:buNone/>
              <a:defRPr sz="5249"/>
            </a:lvl1pPr>
            <a:lvl2pPr marL="1684154" indent="0">
              <a:buNone/>
              <a:defRPr sz="4583"/>
            </a:lvl2pPr>
            <a:lvl3pPr marL="3368348" indent="0">
              <a:buNone/>
              <a:defRPr sz="3749"/>
            </a:lvl3pPr>
            <a:lvl4pPr marL="5052527" indent="0">
              <a:buNone/>
              <a:defRPr sz="3333"/>
            </a:lvl4pPr>
            <a:lvl5pPr marL="6736695" indent="0">
              <a:buNone/>
              <a:defRPr sz="3333"/>
            </a:lvl5pPr>
            <a:lvl6pPr marL="8420857" indent="0">
              <a:buNone/>
              <a:defRPr sz="3333"/>
            </a:lvl6pPr>
            <a:lvl7pPr marL="10105070" indent="0">
              <a:buNone/>
              <a:defRPr sz="3333"/>
            </a:lvl7pPr>
            <a:lvl8pPr marL="11789224" indent="0">
              <a:buNone/>
              <a:defRPr sz="3333"/>
            </a:lvl8pPr>
            <a:lvl9pPr marL="134734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789631"/>
      </p:ext>
    </p:extLst>
  </p:cSld>
  <p:clrMapOvr>
    <a:masterClrMapping/>
  </p:clrMapOvr>
  <p:transition/>
</p:sldLayout>
</file>

<file path=ppt/slideLayouts/slideLayout14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4154" indent="0">
              <a:buNone/>
              <a:defRPr sz="10415"/>
            </a:lvl2pPr>
            <a:lvl3pPr marL="3368348" indent="0">
              <a:buNone/>
              <a:defRPr sz="8999"/>
            </a:lvl3pPr>
            <a:lvl4pPr marL="5052527" indent="0">
              <a:buNone/>
              <a:defRPr sz="7499"/>
            </a:lvl4pPr>
            <a:lvl5pPr marL="6736695" indent="0">
              <a:buNone/>
              <a:defRPr sz="7499"/>
            </a:lvl5pPr>
            <a:lvl6pPr marL="8420857" indent="0">
              <a:buNone/>
              <a:defRPr sz="7499"/>
            </a:lvl6pPr>
            <a:lvl7pPr marL="10105070" indent="0">
              <a:buNone/>
              <a:defRPr sz="7499"/>
            </a:lvl7pPr>
            <a:lvl8pPr marL="11789224" indent="0">
              <a:buNone/>
              <a:defRPr sz="7499"/>
            </a:lvl8pPr>
            <a:lvl9pPr marL="1347340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4154" indent="0">
              <a:buNone/>
              <a:defRPr sz="4583"/>
            </a:lvl2pPr>
            <a:lvl3pPr marL="3368348" indent="0">
              <a:buNone/>
              <a:defRPr sz="3749"/>
            </a:lvl3pPr>
            <a:lvl4pPr marL="5052527" indent="0">
              <a:buNone/>
              <a:defRPr sz="3333"/>
            </a:lvl4pPr>
            <a:lvl5pPr marL="6736695" indent="0">
              <a:buNone/>
              <a:defRPr sz="3333"/>
            </a:lvl5pPr>
            <a:lvl6pPr marL="8420857" indent="0">
              <a:buNone/>
              <a:defRPr sz="3333"/>
            </a:lvl6pPr>
            <a:lvl7pPr marL="10105070" indent="0">
              <a:buNone/>
              <a:defRPr sz="3333"/>
            </a:lvl7pPr>
            <a:lvl8pPr marL="11789224" indent="0">
              <a:buNone/>
              <a:defRPr sz="3333"/>
            </a:lvl8pPr>
            <a:lvl9pPr marL="134734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220590"/>
      </p:ext>
    </p:extLst>
  </p:cSld>
  <p:clrMapOvr>
    <a:masterClrMapping/>
  </p:clrMapOvr>
  <p:transition/>
</p:sldLayout>
</file>

<file path=ppt/slideLayouts/slideLayout14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260285"/>
      </p:ext>
    </p:extLst>
  </p:cSld>
  <p:clrMapOvr>
    <a:masterClrMapping/>
  </p:clrMapOvr>
  <p:transition/>
</p:sldLayout>
</file>

<file path=ppt/slideLayouts/slideLayout14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597481"/>
      </p:ext>
    </p:extLst>
  </p:cSld>
  <p:clrMapOvr>
    <a:masterClrMapping/>
  </p:clrMapOvr>
  <p:transition/>
</p:sldLayout>
</file>

<file path=ppt/slideLayouts/slideLayout14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733" tIns="168464" rIns="336733" bIns="168464"/>
          <a:lstStyle/>
          <a:p>
            <a:pPr defTabSz="3367424"/>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733" tIns="168464" rIns="336733" bIns="168464"/>
          <a:lstStyle/>
          <a:p>
            <a:pPr defTabSz="3367424">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733" tIns="168464" rIns="336733" bIns="168464"/>
          <a:lstStyle/>
          <a:p>
            <a:pPr defTabSz="3367424">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133" tIns="202183" rIns="404133" bIns="202183" numCol="1" anchor="b" anchorCtr="0" compatLnSpc="1">
            <a:prstTxWarp prst="textNoShape">
              <a:avLst/>
            </a:prstTxWarp>
          </a:bodyPr>
          <a:lstStyle>
            <a:lvl1pPr>
              <a:defRPr sz="4583">
                <a:latin typeface="Garamond" pitchFamily="18" charset="0"/>
              </a:defRPr>
            </a:lvl1pPr>
          </a:lstStyle>
          <a:p>
            <a:pPr defTabSz="3367424"/>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66364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9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1314" indent="0">
              <a:buNone/>
              <a:defRPr sz="6082"/>
            </a:lvl2pPr>
            <a:lvl3pPr marL="3102608" indent="0">
              <a:buNone/>
              <a:defRPr sz="5249"/>
            </a:lvl3pPr>
            <a:lvl4pPr marL="4653918" indent="0">
              <a:buNone/>
              <a:defRPr sz="4833"/>
            </a:lvl4pPr>
            <a:lvl5pPr marL="6205226" indent="0">
              <a:buNone/>
              <a:defRPr sz="4833"/>
            </a:lvl5pPr>
            <a:lvl6pPr marL="7756528" indent="0">
              <a:buNone/>
              <a:defRPr sz="4833"/>
            </a:lvl6pPr>
            <a:lvl7pPr marL="9307827" indent="0">
              <a:buNone/>
              <a:defRPr sz="4833"/>
            </a:lvl7pPr>
            <a:lvl8pPr marL="10859141" indent="0">
              <a:buNone/>
              <a:defRPr sz="4833"/>
            </a:lvl8pPr>
            <a:lvl9pPr marL="1241043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906072"/>
      </p:ext>
    </p:extLst>
  </p:cSld>
  <p:clrMapOvr>
    <a:masterClrMapping/>
  </p:clrMapOvr>
  <p:transition/>
</p:sldLayout>
</file>

<file path=ppt/slideLayouts/slideLayout14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341481"/>
      </p:ext>
    </p:extLst>
  </p:cSld>
  <p:clrMapOvr>
    <a:masterClrMapping/>
  </p:clrMapOvr>
  <p:transition/>
</p:sldLayout>
</file>

<file path=ppt/slideLayouts/slideLayout14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5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15"/>
            <a:ext cx="24483061" cy="7874938"/>
          </a:xfrm>
        </p:spPr>
        <p:txBody>
          <a:bodyPr anchor="b"/>
          <a:lstStyle>
            <a:lvl1pPr marL="0" indent="0">
              <a:buNone/>
              <a:defRPr sz="7499"/>
            </a:lvl1pPr>
            <a:lvl2pPr marL="1683693" indent="0">
              <a:buNone/>
              <a:defRPr sz="6916"/>
            </a:lvl2pPr>
            <a:lvl3pPr marL="3367424" indent="0">
              <a:buNone/>
              <a:defRPr sz="6082"/>
            </a:lvl3pPr>
            <a:lvl4pPr marL="5051136" indent="0">
              <a:buNone/>
              <a:defRPr sz="5249"/>
            </a:lvl4pPr>
            <a:lvl5pPr marL="6734843" indent="0">
              <a:buNone/>
              <a:defRPr sz="5249"/>
            </a:lvl5pPr>
            <a:lvl6pPr marL="8418540" indent="0">
              <a:buNone/>
              <a:defRPr sz="5249"/>
            </a:lvl6pPr>
            <a:lvl7pPr marL="10102292" indent="0">
              <a:buNone/>
              <a:defRPr sz="5249"/>
            </a:lvl7pPr>
            <a:lvl8pPr marL="11785981" indent="0">
              <a:buNone/>
              <a:defRPr sz="5249"/>
            </a:lvl8pPr>
            <a:lvl9pPr marL="1346970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525072"/>
      </p:ext>
    </p:extLst>
  </p:cSld>
  <p:clrMapOvr>
    <a:masterClrMapping/>
  </p:clrMapOvr>
  <p:transition/>
</p:sldLayout>
</file>

<file path=ppt/slideLayouts/slideLayout14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235259"/>
      </p:ext>
    </p:extLst>
  </p:cSld>
  <p:clrMapOvr>
    <a:masterClrMapping/>
  </p:clrMapOvr>
  <p:transition/>
</p:sldLayout>
</file>

<file path=ppt/slideLayouts/slideLayout14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3693" indent="0">
              <a:buNone/>
              <a:defRPr sz="7499" b="1"/>
            </a:lvl2pPr>
            <a:lvl3pPr marL="3367424" indent="0">
              <a:buNone/>
              <a:defRPr sz="6916" b="1"/>
            </a:lvl3pPr>
            <a:lvl4pPr marL="5051136" indent="0">
              <a:buNone/>
              <a:defRPr sz="6082" b="1"/>
            </a:lvl4pPr>
            <a:lvl5pPr marL="6734843" indent="0">
              <a:buNone/>
              <a:defRPr sz="6082" b="1"/>
            </a:lvl5pPr>
            <a:lvl6pPr marL="8418540" indent="0">
              <a:buNone/>
              <a:defRPr sz="6082" b="1"/>
            </a:lvl6pPr>
            <a:lvl7pPr marL="10102292" indent="0">
              <a:buNone/>
              <a:defRPr sz="6082" b="1"/>
            </a:lvl7pPr>
            <a:lvl8pPr marL="11785981" indent="0">
              <a:buNone/>
              <a:defRPr sz="6082" b="1"/>
            </a:lvl8pPr>
            <a:lvl9pPr marL="1346970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71" y="8058283"/>
            <a:ext cx="12731591" cy="3358307"/>
          </a:xfrm>
        </p:spPr>
        <p:txBody>
          <a:bodyPr anchor="b"/>
          <a:lstStyle>
            <a:lvl1pPr marL="0" indent="0">
              <a:buNone/>
              <a:defRPr sz="8999" b="1"/>
            </a:lvl1pPr>
            <a:lvl2pPr marL="1683693" indent="0">
              <a:buNone/>
              <a:defRPr sz="7499" b="1"/>
            </a:lvl2pPr>
            <a:lvl3pPr marL="3367424" indent="0">
              <a:buNone/>
              <a:defRPr sz="6916" b="1"/>
            </a:lvl3pPr>
            <a:lvl4pPr marL="5051136" indent="0">
              <a:buNone/>
              <a:defRPr sz="6082" b="1"/>
            </a:lvl4pPr>
            <a:lvl5pPr marL="6734843" indent="0">
              <a:buNone/>
              <a:defRPr sz="6082" b="1"/>
            </a:lvl5pPr>
            <a:lvl6pPr marL="8418540" indent="0">
              <a:buNone/>
              <a:defRPr sz="6082" b="1"/>
            </a:lvl6pPr>
            <a:lvl7pPr marL="10102292" indent="0">
              <a:buNone/>
              <a:defRPr sz="6082" b="1"/>
            </a:lvl7pPr>
            <a:lvl8pPr marL="11785981" indent="0">
              <a:buNone/>
              <a:defRPr sz="6082" b="1"/>
            </a:lvl8pPr>
            <a:lvl9pPr marL="1346970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7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9052709"/>
      </p:ext>
    </p:extLst>
  </p:cSld>
  <p:clrMapOvr>
    <a:masterClrMapping/>
  </p:clrMapOvr>
  <p:transition/>
</p:sldLayout>
</file>

<file path=ppt/slideLayouts/slideLayout14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883168"/>
      </p:ext>
    </p:extLst>
  </p:cSld>
  <p:clrMapOvr>
    <a:masterClrMapping/>
  </p:clrMapOvr>
  <p:transition/>
</p:sldLayout>
</file>

<file path=ppt/slideLayouts/slideLayout14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501125"/>
      </p:ext>
    </p:extLst>
  </p:cSld>
  <p:clrMapOvr>
    <a:masterClrMapping/>
  </p:clrMapOvr>
  <p:transition/>
</p:sldLayout>
</file>

<file path=ppt/slideLayouts/slideLayout14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0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1" y="7533307"/>
            <a:ext cx="9476185" cy="24624823"/>
          </a:xfrm>
        </p:spPr>
        <p:txBody>
          <a:bodyPr/>
          <a:lstStyle>
            <a:lvl1pPr marL="0" indent="0">
              <a:buNone/>
              <a:defRPr sz="5249"/>
            </a:lvl1pPr>
            <a:lvl2pPr marL="1683693" indent="0">
              <a:buNone/>
              <a:defRPr sz="4583"/>
            </a:lvl2pPr>
            <a:lvl3pPr marL="3367424" indent="0">
              <a:buNone/>
              <a:defRPr sz="3749"/>
            </a:lvl3pPr>
            <a:lvl4pPr marL="5051136" indent="0">
              <a:buNone/>
              <a:defRPr sz="3333"/>
            </a:lvl4pPr>
            <a:lvl5pPr marL="6734843" indent="0">
              <a:buNone/>
              <a:defRPr sz="3333"/>
            </a:lvl5pPr>
            <a:lvl6pPr marL="8418540" indent="0">
              <a:buNone/>
              <a:defRPr sz="3333"/>
            </a:lvl6pPr>
            <a:lvl7pPr marL="10102292" indent="0">
              <a:buNone/>
              <a:defRPr sz="3333"/>
            </a:lvl7pPr>
            <a:lvl8pPr marL="11785981" indent="0">
              <a:buNone/>
              <a:defRPr sz="3333"/>
            </a:lvl8pPr>
            <a:lvl9pPr marL="1346970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282854"/>
      </p:ext>
    </p:extLst>
  </p:cSld>
  <p:clrMapOvr>
    <a:masterClrMapping/>
  </p:clrMapOvr>
  <p:transition/>
</p:sldLayout>
</file>

<file path=ppt/slideLayouts/slideLayout14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3693" indent="0">
              <a:buNone/>
              <a:defRPr sz="10415"/>
            </a:lvl2pPr>
            <a:lvl3pPr marL="3367424" indent="0">
              <a:buNone/>
              <a:defRPr sz="8999"/>
            </a:lvl3pPr>
            <a:lvl4pPr marL="5051136" indent="0">
              <a:buNone/>
              <a:defRPr sz="7499"/>
            </a:lvl4pPr>
            <a:lvl5pPr marL="6734843" indent="0">
              <a:buNone/>
              <a:defRPr sz="7499"/>
            </a:lvl5pPr>
            <a:lvl6pPr marL="8418540" indent="0">
              <a:buNone/>
              <a:defRPr sz="7499"/>
            </a:lvl6pPr>
            <a:lvl7pPr marL="10102292" indent="0">
              <a:buNone/>
              <a:defRPr sz="7499"/>
            </a:lvl7pPr>
            <a:lvl8pPr marL="11785981" indent="0">
              <a:buNone/>
              <a:defRPr sz="7499"/>
            </a:lvl8pPr>
            <a:lvl9pPr marL="1346970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3693" indent="0">
              <a:buNone/>
              <a:defRPr sz="4583"/>
            </a:lvl2pPr>
            <a:lvl3pPr marL="3367424" indent="0">
              <a:buNone/>
              <a:defRPr sz="3749"/>
            </a:lvl3pPr>
            <a:lvl4pPr marL="5051136" indent="0">
              <a:buNone/>
              <a:defRPr sz="3333"/>
            </a:lvl4pPr>
            <a:lvl5pPr marL="6734843" indent="0">
              <a:buNone/>
              <a:defRPr sz="3333"/>
            </a:lvl5pPr>
            <a:lvl6pPr marL="8418540" indent="0">
              <a:buNone/>
              <a:defRPr sz="3333"/>
            </a:lvl6pPr>
            <a:lvl7pPr marL="10102292" indent="0">
              <a:buNone/>
              <a:defRPr sz="3333"/>
            </a:lvl7pPr>
            <a:lvl8pPr marL="11785981" indent="0">
              <a:buNone/>
              <a:defRPr sz="3333"/>
            </a:lvl8pPr>
            <a:lvl9pPr marL="1346970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5920035"/>
      </p:ext>
    </p:extLst>
  </p:cSld>
  <p:clrMapOvr>
    <a:masterClrMapping/>
  </p:clrMapOvr>
  <p:transition/>
</p:sldLayout>
</file>

<file path=ppt/slideLayouts/slideLayout14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6115494"/>
      </p:ext>
    </p:extLst>
  </p:cSld>
  <p:clrMapOvr>
    <a:masterClrMapping/>
  </p:clrMapOvr>
  <p:transition/>
</p:sldLayout>
</file>

<file path=ppt/slideLayouts/slideLayout14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891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703468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076334"/>
      </p:ext>
    </p:extLst>
  </p:cSld>
  <p:clrMapOvr>
    <a:masterClrMapping/>
  </p:clrMapOvr>
  <p:transition/>
</p:sldLayout>
</file>

<file path=ppt/slideLayouts/slideLayout15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587" tIns="168389" rIns="336587" bIns="168389"/>
          <a:lstStyle/>
          <a:p>
            <a:pPr defTabSz="3365986"/>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587" tIns="168389" rIns="336587" bIns="168389"/>
          <a:lstStyle/>
          <a:p>
            <a:pPr defTabSz="3365986">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587" tIns="168389" rIns="336587" bIns="168389"/>
          <a:lstStyle/>
          <a:p>
            <a:pPr defTabSz="3365986">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958" tIns="202093" rIns="403958" bIns="202093" numCol="1" anchor="b" anchorCtr="0" compatLnSpc="1">
            <a:prstTxWarp prst="textNoShape">
              <a:avLst/>
            </a:prstTxWarp>
          </a:bodyPr>
          <a:lstStyle>
            <a:lvl1pPr>
              <a:defRPr sz="4583">
                <a:latin typeface="Garamond" pitchFamily="18" charset="0"/>
              </a:defRPr>
            </a:lvl1pPr>
          </a:lstStyle>
          <a:p>
            <a:pPr defTabSz="3365986"/>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40529"/>
      </p:ext>
    </p:extLst>
  </p:cSld>
  <p:clrMapOvr>
    <a:masterClrMapping/>
  </p:clrMapOvr>
  <p:transition/>
</p:sldLayout>
</file>

<file path=ppt/slideLayouts/slideLayout15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8641873"/>
      </p:ext>
    </p:extLst>
  </p:cSld>
  <p:clrMapOvr>
    <a:masterClrMapping/>
  </p:clrMapOvr>
  <p:transition/>
</p:sldLayout>
</file>

<file path=ppt/slideLayouts/slideLayout15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7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20"/>
            <a:ext cx="24483061" cy="7874938"/>
          </a:xfrm>
        </p:spPr>
        <p:txBody>
          <a:bodyPr anchor="b"/>
          <a:lstStyle>
            <a:lvl1pPr marL="0" indent="0">
              <a:buNone/>
              <a:defRPr sz="7499"/>
            </a:lvl1pPr>
            <a:lvl2pPr marL="1682981" indent="0">
              <a:buNone/>
              <a:defRPr sz="6916"/>
            </a:lvl2pPr>
            <a:lvl3pPr marL="3365986" indent="0">
              <a:buNone/>
              <a:defRPr sz="6082"/>
            </a:lvl3pPr>
            <a:lvl4pPr marL="5048986" indent="0">
              <a:buNone/>
              <a:defRPr sz="5249"/>
            </a:lvl4pPr>
            <a:lvl5pPr marL="6731975" indent="0">
              <a:buNone/>
              <a:defRPr sz="5249"/>
            </a:lvl5pPr>
            <a:lvl6pPr marL="8414960" indent="0">
              <a:buNone/>
              <a:defRPr sz="5249"/>
            </a:lvl6pPr>
            <a:lvl7pPr marL="10097949" indent="0">
              <a:buNone/>
              <a:defRPr sz="5249"/>
            </a:lvl7pPr>
            <a:lvl8pPr marL="11780931" indent="0">
              <a:buNone/>
              <a:defRPr sz="5249"/>
            </a:lvl8pPr>
            <a:lvl9pPr marL="1346394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602061"/>
      </p:ext>
    </p:extLst>
  </p:cSld>
  <p:clrMapOvr>
    <a:masterClrMapping/>
  </p:clrMapOvr>
  <p:transition/>
</p:sldLayout>
</file>

<file path=ppt/slideLayouts/slideLayout15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4685133"/>
      </p:ext>
    </p:extLst>
  </p:cSld>
  <p:clrMapOvr>
    <a:masterClrMapping/>
  </p:clrMapOvr>
  <p:transition/>
</p:sldLayout>
</file>

<file path=ppt/slideLayouts/slideLayout15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2981" indent="0">
              <a:buNone/>
              <a:defRPr sz="7499" b="1"/>
            </a:lvl2pPr>
            <a:lvl3pPr marL="3365986" indent="0">
              <a:buNone/>
              <a:defRPr sz="6916" b="1"/>
            </a:lvl3pPr>
            <a:lvl4pPr marL="5048986" indent="0">
              <a:buNone/>
              <a:defRPr sz="6082" b="1"/>
            </a:lvl4pPr>
            <a:lvl5pPr marL="6731975" indent="0">
              <a:buNone/>
              <a:defRPr sz="6082" b="1"/>
            </a:lvl5pPr>
            <a:lvl6pPr marL="8414960" indent="0">
              <a:buNone/>
              <a:defRPr sz="6082" b="1"/>
            </a:lvl6pPr>
            <a:lvl7pPr marL="10097949" indent="0">
              <a:buNone/>
              <a:defRPr sz="6082" b="1"/>
            </a:lvl7pPr>
            <a:lvl8pPr marL="11780931" indent="0">
              <a:buNone/>
              <a:defRPr sz="6082" b="1"/>
            </a:lvl8pPr>
            <a:lvl9pPr marL="1346394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79" y="8058283"/>
            <a:ext cx="12731591" cy="3358307"/>
          </a:xfrm>
        </p:spPr>
        <p:txBody>
          <a:bodyPr anchor="b"/>
          <a:lstStyle>
            <a:lvl1pPr marL="0" indent="0">
              <a:buNone/>
              <a:defRPr sz="8999" b="1"/>
            </a:lvl1pPr>
            <a:lvl2pPr marL="1682981" indent="0">
              <a:buNone/>
              <a:defRPr sz="7499" b="1"/>
            </a:lvl2pPr>
            <a:lvl3pPr marL="3365986" indent="0">
              <a:buNone/>
              <a:defRPr sz="6916" b="1"/>
            </a:lvl3pPr>
            <a:lvl4pPr marL="5048986" indent="0">
              <a:buNone/>
              <a:defRPr sz="6082" b="1"/>
            </a:lvl4pPr>
            <a:lvl5pPr marL="6731975" indent="0">
              <a:buNone/>
              <a:defRPr sz="6082" b="1"/>
            </a:lvl5pPr>
            <a:lvl6pPr marL="8414960" indent="0">
              <a:buNone/>
              <a:defRPr sz="6082" b="1"/>
            </a:lvl6pPr>
            <a:lvl7pPr marL="10097949" indent="0">
              <a:buNone/>
              <a:defRPr sz="6082" b="1"/>
            </a:lvl7pPr>
            <a:lvl8pPr marL="11780931" indent="0">
              <a:buNone/>
              <a:defRPr sz="6082" b="1"/>
            </a:lvl8pPr>
            <a:lvl9pPr marL="1346394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7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757106"/>
      </p:ext>
    </p:extLst>
  </p:cSld>
  <p:clrMapOvr>
    <a:masterClrMapping/>
  </p:clrMapOvr>
  <p:transition/>
</p:sldLayout>
</file>

<file path=ppt/slideLayouts/slideLayout15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102205"/>
      </p:ext>
    </p:extLst>
  </p:cSld>
  <p:clrMapOvr>
    <a:masterClrMapping/>
  </p:clrMapOvr>
  <p:transition/>
</p:sldLayout>
</file>

<file path=ppt/slideLayouts/slideLayout15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3683931"/>
      </p:ext>
    </p:extLst>
  </p:cSld>
  <p:clrMapOvr>
    <a:masterClrMapping/>
  </p:clrMapOvr>
  <p:transition/>
</p:sldLayout>
</file>

<file path=ppt/slideLayouts/slideLayout15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37"/>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4" y="7533307"/>
            <a:ext cx="9476185" cy="24624823"/>
          </a:xfrm>
        </p:spPr>
        <p:txBody>
          <a:bodyPr/>
          <a:lstStyle>
            <a:lvl1pPr marL="0" indent="0">
              <a:buNone/>
              <a:defRPr sz="5249"/>
            </a:lvl1pPr>
            <a:lvl2pPr marL="1682981" indent="0">
              <a:buNone/>
              <a:defRPr sz="4583"/>
            </a:lvl2pPr>
            <a:lvl3pPr marL="3365986" indent="0">
              <a:buNone/>
              <a:defRPr sz="3749"/>
            </a:lvl3pPr>
            <a:lvl4pPr marL="5048986" indent="0">
              <a:buNone/>
              <a:defRPr sz="3333"/>
            </a:lvl4pPr>
            <a:lvl5pPr marL="6731975" indent="0">
              <a:buNone/>
              <a:defRPr sz="3333"/>
            </a:lvl5pPr>
            <a:lvl6pPr marL="8414960" indent="0">
              <a:buNone/>
              <a:defRPr sz="3333"/>
            </a:lvl6pPr>
            <a:lvl7pPr marL="10097949" indent="0">
              <a:buNone/>
              <a:defRPr sz="3333"/>
            </a:lvl7pPr>
            <a:lvl8pPr marL="11780931" indent="0">
              <a:buNone/>
              <a:defRPr sz="3333"/>
            </a:lvl8pPr>
            <a:lvl9pPr marL="1346394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811292"/>
      </p:ext>
    </p:extLst>
  </p:cSld>
  <p:clrMapOvr>
    <a:masterClrMapping/>
  </p:clrMapOvr>
  <p:transition/>
</p:sldLayout>
</file>

<file path=ppt/slideLayouts/slideLayout15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2981" indent="0">
              <a:buNone/>
              <a:defRPr sz="10415"/>
            </a:lvl2pPr>
            <a:lvl3pPr marL="3365986" indent="0">
              <a:buNone/>
              <a:defRPr sz="8999"/>
            </a:lvl3pPr>
            <a:lvl4pPr marL="5048986" indent="0">
              <a:buNone/>
              <a:defRPr sz="7499"/>
            </a:lvl4pPr>
            <a:lvl5pPr marL="6731975" indent="0">
              <a:buNone/>
              <a:defRPr sz="7499"/>
            </a:lvl5pPr>
            <a:lvl6pPr marL="8414960" indent="0">
              <a:buNone/>
              <a:defRPr sz="7499"/>
            </a:lvl6pPr>
            <a:lvl7pPr marL="10097949" indent="0">
              <a:buNone/>
              <a:defRPr sz="7499"/>
            </a:lvl7pPr>
            <a:lvl8pPr marL="11780931" indent="0">
              <a:buNone/>
              <a:defRPr sz="7499"/>
            </a:lvl8pPr>
            <a:lvl9pPr marL="1346394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2981" indent="0">
              <a:buNone/>
              <a:defRPr sz="4583"/>
            </a:lvl2pPr>
            <a:lvl3pPr marL="3365986" indent="0">
              <a:buNone/>
              <a:defRPr sz="3749"/>
            </a:lvl3pPr>
            <a:lvl4pPr marL="5048986" indent="0">
              <a:buNone/>
              <a:defRPr sz="3333"/>
            </a:lvl4pPr>
            <a:lvl5pPr marL="6731975" indent="0">
              <a:buNone/>
              <a:defRPr sz="3333"/>
            </a:lvl5pPr>
            <a:lvl6pPr marL="8414960" indent="0">
              <a:buNone/>
              <a:defRPr sz="3333"/>
            </a:lvl6pPr>
            <a:lvl7pPr marL="10097949" indent="0">
              <a:buNone/>
              <a:defRPr sz="3333"/>
            </a:lvl7pPr>
            <a:lvl8pPr marL="11780931" indent="0">
              <a:buNone/>
              <a:defRPr sz="3333"/>
            </a:lvl8pPr>
            <a:lvl9pPr marL="1346394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782367"/>
      </p:ext>
    </p:extLst>
  </p:cSld>
  <p:clrMapOvr>
    <a:masterClrMapping/>
  </p:clrMapOvr>
  <p:transition/>
</p:sldLayout>
</file>

<file path=ppt/slideLayouts/slideLayout15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99679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1314" indent="0">
              <a:buNone/>
              <a:defRPr sz="6916" b="1"/>
            </a:lvl2pPr>
            <a:lvl3pPr marL="3102608" indent="0">
              <a:buNone/>
              <a:defRPr sz="6082" b="1"/>
            </a:lvl3pPr>
            <a:lvl4pPr marL="4653918" indent="0">
              <a:buNone/>
              <a:defRPr sz="5249" b="1"/>
            </a:lvl4pPr>
            <a:lvl5pPr marL="6205226" indent="0">
              <a:buNone/>
              <a:defRPr sz="5249" b="1"/>
            </a:lvl5pPr>
            <a:lvl6pPr marL="7756528" indent="0">
              <a:buNone/>
              <a:defRPr sz="5249" b="1"/>
            </a:lvl6pPr>
            <a:lvl7pPr marL="9307827" indent="0">
              <a:buNone/>
              <a:defRPr sz="5249" b="1"/>
            </a:lvl7pPr>
            <a:lvl8pPr marL="10859141" indent="0">
              <a:buNone/>
              <a:defRPr sz="5249" b="1"/>
            </a:lvl8pPr>
            <a:lvl9pPr marL="1241043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17" y="8058283"/>
            <a:ext cx="12731591" cy="3358307"/>
          </a:xfrm>
        </p:spPr>
        <p:txBody>
          <a:bodyPr anchor="b"/>
          <a:lstStyle>
            <a:lvl1pPr marL="0" indent="0">
              <a:buNone/>
              <a:defRPr sz="8332" b="1"/>
            </a:lvl1pPr>
            <a:lvl2pPr marL="1551314" indent="0">
              <a:buNone/>
              <a:defRPr sz="6916" b="1"/>
            </a:lvl2pPr>
            <a:lvl3pPr marL="3102608" indent="0">
              <a:buNone/>
              <a:defRPr sz="6082" b="1"/>
            </a:lvl3pPr>
            <a:lvl4pPr marL="4653918" indent="0">
              <a:buNone/>
              <a:defRPr sz="5249" b="1"/>
            </a:lvl4pPr>
            <a:lvl5pPr marL="6205226" indent="0">
              <a:buNone/>
              <a:defRPr sz="5249" b="1"/>
            </a:lvl5pPr>
            <a:lvl6pPr marL="7756528" indent="0">
              <a:buNone/>
              <a:defRPr sz="5249" b="1"/>
            </a:lvl6pPr>
            <a:lvl7pPr marL="9307827" indent="0">
              <a:buNone/>
              <a:defRPr sz="5249" b="1"/>
            </a:lvl7pPr>
            <a:lvl8pPr marL="10859141" indent="0">
              <a:buNone/>
              <a:defRPr sz="5249" b="1"/>
            </a:lvl8pPr>
            <a:lvl9pPr marL="1241043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17"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001222"/>
      </p:ext>
    </p:extLst>
  </p:cSld>
  <p:clrMapOvr>
    <a:masterClrMapping/>
  </p:clrMapOvr>
  <p:transition/>
</p:sldLayout>
</file>

<file path=ppt/slideLayouts/slideLayout15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32961"/>
      </p:ext>
    </p:extLst>
  </p:cSld>
  <p:clrMapOvr>
    <a:masterClrMapping/>
  </p:clrMapOvr>
  <p:transition/>
</p:sldLayout>
</file>

<file path=ppt/slideLayouts/slideLayout15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635" tIns="168411" rIns="336635" bIns="16841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635" tIns="168411" rIns="336635" bIns="16841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635" tIns="168411" rIns="336635" bIns="16841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4015" tIns="202120" rIns="404015" bIns="20212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497350"/>
      </p:ext>
    </p:extLst>
  </p:cSld>
  <p:clrMapOvr>
    <a:masterClrMapping/>
  </p:clrMapOvr>
  <p:transition/>
</p:sldLayout>
</file>

<file path=ppt/slideLayouts/slideLayout15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170764"/>
      </p:ext>
    </p:extLst>
  </p:cSld>
  <p:clrMapOvr>
    <a:masterClrMapping/>
  </p:clrMapOvr>
  <p:transition/>
</p:sldLayout>
</file>

<file path=ppt/slideLayouts/slideLayout15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47"/>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74"/>
            <a:ext cx="24483061" cy="7874938"/>
          </a:xfrm>
        </p:spPr>
        <p:txBody>
          <a:bodyPr anchor="b"/>
          <a:lstStyle>
            <a:lvl1pPr marL="0" indent="0">
              <a:buNone/>
              <a:defRPr sz="7499"/>
            </a:lvl1pPr>
            <a:lvl2pPr marL="1683212" indent="0">
              <a:buNone/>
              <a:defRPr sz="6916"/>
            </a:lvl2pPr>
            <a:lvl3pPr marL="3366440" indent="0">
              <a:buNone/>
              <a:defRPr sz="6082"/>
            </a:lvl3pPr>
            <a:lvl4pPr marL="5049650" indent="0">
              <a:buNone/>
              <a:defRPr sz="5249"/>
            </a:lvl4pPr>
            <a:lvl5pPr marL="6732871" indent="0">
              <a:buNone/>
              <a:defRPr sz="5249"/>
            </a:lvl5pPr>
            <a:lvl6pPr marL="8416072" indent="0">
              <a:buNone/>
              <a:defRPr sz="5249"/>
            </a:lvl6pPr>
            <a:lvl7pPr marL="10099316" indent="0">
              <a:buNone/>
              <a:defRPr sz="5249"/>
            </a:lvl7pPr>
            <a:lvl8pPr marL="11782517" indent="0">
              <a:buNone/>
              <a:defRPr sz="5249"/>
            </a:lvl8pPr>
            <a:lvl9pPr marL="1346573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193912"/>
      </p:ext>
    </p:extLst>
  </p:cSld>
  <p:clrMapOvr>
    <a:masterClrMapping/>
  </p:clrMapOvr>
  <p:transition/>
</p:sldLayout>
</file>

<file path=ppt/slideLayouts/slideLayout15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01392"/>
      </p:ext>
    </p:extLst>
  </p:cSld>
  <p:clrMapOvr>
    <a:masterClrMapping/>
  </p:clrMapOvr>
  <p:transition/>
</p:sldLayout>
</file>

<file path=ppt/slideLayouts/slideLayout15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3212" indent="0">
              <a:buNone/>
              <a:defRPr sz="7499" b="1"/>
            </a:lvl2pPr>
            <a:lvl3pPr marL="3366440" indent="0">
              <a:buNone/>
              <a:defRPr sz="6916" b="1"/>
            </a:lvl3pPr>
            <a:lvl4pPr marL="5049650" indent="0">
              <a:buNone/>
              <a:defRPr sz="6082" b="1"/>
            </a:lvl4pPr>
            <a:lvl5pPr marL="6732871" indent="0">
              <a:buNone/>
              <a:defRPr sz="6082" b="1"/>
            </a:lvl5pPr>
            <a:lvl6pPr marL="8416072" indent="0">
              <a:buNone/>
              <a:defRPr sz="6082" b="1"/>
            </a:lvl6pPr>
            <a:lvl7pPr marL="10099316" indent="0">
              <a:buNone/>
              <a:defRPr sz="6082" b="1"/>
            </a:lvl7pPr>
            <a:lvl8pPr marL="11782517" indent="0">
              <a:buNone/>
              <a:defRPr sz="6082" b="1"/>
            </a:lvl8pPr>
            <a:lvl9pPr marL="1346573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81" y="8058283"/>
            <a:ext cx="12731591" cy="3358307"/>
          </a:xfrm>
        </p:spPr>
        <p:txBody>
          <a:bodyPr anchor="b"/>
          <a:lstStyle>
            <a:lvl1pPr marL="0" indent="0">
              <a:buNone/>
              <a:defRPr sz="8999" b="1"/>
            </a:lvl1pPr>
            <a:lvl2pPr marL="1683212" indent="0">
              <a:buNone/>
              <a:defRPr sz="7499" b="1"/>
            </a:lvl2pPr>
            <a:lvl3pPr marL="3366440" indent="0">
              <a:buNone/>
              <a:defRPr sz="6916" b="1"/>
            </a:lvl3pPr>
            <a:lvl4pPr marL="5049650" indent="0">
              <a:buNone/>
              <a:defRPr sz="6082" b="1"/>
            </a:lvl4pPr>
            <a:lvl5pPr marL="6732871" indent="0">
              <a:buNone/>
              <a:defRPr sz="6082" b="1"/>
            </a:lvl5pPr>
            <a:lvl6pPr marL="8416072" indent="0">
              <a:buNone/>
              <a:defRPr sz="6082" b="1"/>
            </a:lvl6pPr>
            <a:lvl7pPr marL="10099316" indent="0">
              <a:buNone/>
              <a:defRPr sz="6082" b="1"/>
            </a:lvl7pPr>
            <a:lvl8pPr marL="11782517" indent="0">
              <a:buNone/>
              <a:defRPr sz="6082" b="1"/>
            </a:lvl8pPr>
            <a:lvl9pPr marL="1346573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8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384559"/>
      </p:ext>
    </p:extLst>
  </p:cSld>
  <p:clrMapOvr>
    <a:masterClrMapping/>
  </p:clrMapOvr>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334"/>
      </p:ext>
    </p:extLst>
  </p:cSld>
  <p:clrMapOvr>
    <a:masterClrMapping/>
  </p:clrMapOvr>
  <p:transition/>
</p:sldLayout>
</file>

<file path=ppt/slideLayouts/slideLayout15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134980"/>
      </p:ext>
    </p:extLst>
  </p:cSld>
  <p:clrMapOvr>
    <a:masterClrMapping/>
  </p:clrMapOvr>
  <p:transition/>
</p:sldLayout>
</file>

<file path=ppt/slideLayouts/slideLayout15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0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6" y="7533307"/>
            <a:ext cx="9476185" cy="24624823"/>
          </a:xfrm>
        </p:spPr>
        <p:txBody>
          <a:bodyPr/>
          <a:lstStyle>
            <a:lvl1pPr marL="0" indent="0">
              <a:buNone/>
              <a:defRPr sz="5249"/>
            </a:lvl1pPr>
            <a:lvl2pPr marL="1683212" indent="0">
              <a:buNone/>
              <a:defRPr sz="4583"/>
            </a:lvl2pPr>
            <a:lvl3pPr marL="3366440" indent="0">
              <a:buNone/>
              <a:defRPr sz="3749"/>
            </a:lvl3pPr>
            <a:lvl4pPr marL="5049650" indent="0">
              <a:buNone/>
              <a:defRPr sz="3333"/>
            </a:lvl4pPr>
            <a:lvl5pPr marL="6732871" indent="0">
              <a:buNone/>
              <a:defRPr sz="3333"/>
            </a:lvl5pPr>
            <a:lvl6pPr marL="8416072" indent="0">
              <a:buNone/>
              <a:defRPr sz="3333"/>
            </a:lvl6pPr>
            <a:lvl7pPr marL="10099316" indent="0">
              <a:buNone/>
              <a:defRPr sz="3333"/>
            </a:lvl7pPr>
            <a:lvl8pPr marL="11782517" indent="0">
              <a:buNone/>
              <a:defRPr sz="3333"/>
            </a:lvl8pPr>
            <a:lvl9pPr marL="1346573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516639"/>
      </p:ext>
    </p:extLst>
  </p:cSld>
  <p:clrMapOvr>
    <a:masterClrMapping/>
  </p:clrMapOvr>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3212" indent="0">
              <a:buNone/>
              <a:defRPr sz="10415"/>
            </a:lvl2pPr>
            <a:lvl3pPr marL="3366440" indent="0">
              <a:buNone/>
              <a:defRPr sz="8999"/>
            </a:lvl3pPr>
            <a:lvl4pPr marL="5049650" indent="0">
              <a:buNone/>
              <a:defRPr sz="7499"/>
            </a:lvl4pPr>
            <a:lvl5pPr marL="6732871" indent="0">
              <a:buNone/>
              <a:defRPr sz="7499"/>
            </a:lvl5pPr>
            <a:lvl6pPr marL="8416072" indent="0">
              <a:buNone/>
              <a:defRPr sz="7499"/>
            </a:lvl6pPr>
            <a:lvl7pPr marL="10099316" indent="0">
              <a:buNone/>
              <a:defRPr sz="7499"/>
            </a:lvl7pPr>
            <a:lvl8pPr marL="11782517" indent="0">
              <a:buNone/>
              <a:defRPr sz="7499"/>
            </a:lvl8pPr>
            <a:lvl9pPr marL="1346573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3212" indent="0">
              <a:buNone/>
              <a:defRPr sz="4583"/>
            </a:lvl2pPr>
            <a:lvl3pPr marL="3366440" indent="0">
              <a:buNone/>
              <a:defRPr sz="3749"/>
            </a:lvl3pPr>
            <a:lvl4pPr marL="5049650" indent="0">
              <a:buNone/>
              <a:defRPr sz="3333"/>
            </a:lvl4pPr>
            <a:lvl5pPr marL="6732871" indent="0">
              <a:buNone/>
              <a:defRPr sz="3333"/>
            </a:lvl5pPr>
            <a:lvl6pPr marL="8416072" indent="0">
              <a:buNone/>
              <a:defRPr sz="3333"/>
            </a:lvl6pPr>
            <a:lvl7pPr marL="10099316" indent="0">
              <a:buNone/>
              <a:defRPr sz="3333"/>
            </a:lvl7pPr>
            <a:lvl8pPr marL="11782517" indent="0">
              <a:buNone/>
              <a:defRPr sz="3333"/>
            </a:lvl8pPr>
            <a:lvl9pPr marL="1346573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7644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841282"/>
      </p:ext>
    </p:extLst>
  </p:cSld>
  <p:clrMapOvr>
    <a:masterClrMapping/>
  </p:clrMapOvr>
  <p:transition/>
</p:sldLayout>
</file>

<file path=ppt/slideLayouts/slideLayout15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139686"/>
      </p:ext>
    </p:extLst>
  </p:cSld>
  <p:clrMapOvr>
    <a:masterClrMapping/>
  </p:clrMapOvr>
  <p:transition/>
</p:sldLayout>
</file>

<file path=ppt/slideLayouts/slideLayout15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123058"/>
      </p:ext>
    </p:extLst>
  </p:cSld>
  <p:clrMapOvr>
    <a:masterClrMapping/>
  </p:clrMapOvr>
  <p:transition/>
</p:sldLayout>
</file>

<file path=ppt/slideLayouts/slideLayout152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541" tIns="168365" rIns="336541" bIns="168365"/>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541" tIns="168365" rIns="336541" bIns="168365"/>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541" tIns="168365" rIns="336541" bIns="168365"/>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903" tIns="202065" rIns="403903" bIns="20206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2471218"/>
      </p:ext>
    </p:extLst>
  </p:cSld>
  <p:clrMapOvr>
    <a:masterClrMapping/>
  </p:clrMapOvr>
  <p:transition/>
</p:sldLayout>
</file>

<file path=ppt/slideLayouts/slideLayout152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475591"/>
      </p:ext>
    </p:extLst>
  </p:cSld>
  <p:clrMapOvr>
    <a:masterClrMapping/>
  </p:clrMapOvr>
  <p:transition/>
</p:sldLayout>
</file>

<file path=ppt/slideLayouts/slideLayout152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58"/>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81"/>
            <a:ext cx="24483061" cy="7874938"/>
          </a:xfrm>
        </p:spPr>
        <p:txBody>
          <a:bodyPr anchor="b"/>
          <a:lstStyle>
            <a:lvl1pPr marL="0" indent="0">
              <a:buNone/>
              <a:defRPr sz="7499"/>
            </a:lvl1pPr>
            <a:lvl2pPr marL="1682747" indent="0">
              <a:buNone/>
              <a:defRPr sz="6916"/>
            </a:lvl2pPr>
            <a:lvl3pPr marL="3365516" indent="0">
              <a:buNone/>
              <a:defRPr sz="6082"/>
            </a:lvl3pPr>
            <a:lvl4pPr marL="5048259" indent="0">
              <a:buNone/>
              <a:defRPr sz="5249"/>
            </a:lvl4pPr>
            <a:lvl5pPr marL="6731019" indent="0">
              <a:buNone/>
              <a:defRPr sz="5249"/>
            </a:lvl5pPr>
            <a:lvl6pPr marL="8413756" indent="0">
              <a:buNone/>
              <a:defRPr sz="5249"/>
            </a:lvl6pPr>
            <a:lvl7pPr marL="10096538" indent="0">
              <a:buNone/>
              <a:defRPr sz="5249"/>
            </a:lvl7pPr>
            <a:lvl8pPr marL="11779273" indent="0">
              <a:buNone/>
              <a:defRPr sz="5249"/>
            </a:lvl8pPr>
            <a:lvl9pPr marL="1346202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114507"/>
      </p:ext>
    </p:extLst>
  </p:cSld>
  <p:clrMapOvr>
    <a:masterClrMapping/>
  </p:clrMapOvr>
  <p:transition/>
</p:sldLayout>
</file>

<file path=ppt/slideLayouts/slideLayout152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4967800"/>
      </p:ext>
    </p:extLst>
  </p:cSld>
  <p:clrMapOvr>
    <a:masterClrMapping/>
  </p:clrMapOvr>
  <p:transition/>
</p:sldLayout>
</file>

<file path=ppt/slideLayouts/slideLayout152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2747" indent="0">
              <a:buNone/>
              <a:defRPr sz="7499" b="1"/>
            </a:lvl2pPr>
            <a:lvl3pPr marL="3365516" indent="0">
              <a:buNone/>
              <a:defRPr sz="6916" b="1"/>
            </a:lvl3pPr>
            <a:lvl4pPr marL="5048259" indent="0">
              <a:buNone/>
              <a:defRPr sz="6082" b="1"/>
            </a:lvl4pPr>
            <a:lvl5pPr marL="6731019" indent="0">
              <a:buNone/>
              <a:defRPr sz="6082" b="1"/>
            </a:lvl5pPr>
            <a:lvl6pPr marL="8413756" indent="0">
              <a:buNone/>
              <a:defRPr sz="6082" b="1"/>
            </a:lvl6pPr>
            <a:lvl7pPr marL="10096538" indent="0">
              <a:buNone/>
              <a:defRPr sz="6082" b="1"/>
            </a:lvl7pPr>
            <a:lvl8pPr marL="11779273" indent="0">
              <a:buNone/>
              <a:defRPr sz="6082" b="1"/>
            </a:lvl8pPr>
            <a:lvl9pPr marL="1346202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87" y="8058283"/>
            <a:ext cx="12731591" cy="3358307"/>
          </a:xfrm>
        </p:spPr>
        <p:txBody>
          <a:bodyPr anchor="b"/>
          <a:lstStyle>
            <a:lvl1pPr marL="0" indent="0">
              <a:buNone/>
              <a:defRPr sz="8999" b="1"/>
            </a:lvl1pPr>
            <a:lvl2pPr marL="1682747" indent="0">
              <a:buNone/>
              <a:defRPr sz="7499" b="1"/>
            </a:lvl2pPr>
            <a:lvl3pPr marL="3365516" indent="0">
              <a:buNone/>
              <a:defRPr sz="6916" b="1"/>
            </a:lvl3pPr>
            <a:lvl4pPr marL="5048259" indent="0">
              <a:buNone/>
              <a:defRPr sz="6082" b="1"/>
            </a:lvl4pPr>
            <a:lvl5pPr marL="6731019" indent="0">
              <a:buNone/>
              <a:defRPr sz="6082" b="1"/>
            </a:lvl5pPr>
            <a:lvl6pPr marL="8413756" indent="0">
              <a:buNone/>
              <a:defRPr sz="6082" b="1"/>
            </a:lvl6pPr>
            <a:lvl7pPr marL="10096538" indent="0">
              <a:buNone/>
              <a:defRPr sz="6082" b="1"/>
            </a:lvl7pPr>
            <a:lvl8pPr marL="11779273" indent="0">
              <a:buNone/>
              <a:defRPr sz="6082" b="1"/>
            </a:lvl8pPr>
            <a:lvl9pPr marL="1346202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8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087732"/>
      </p:ext>
    </p:extLst>
  </p:cSld>
  <p:clrMapOvr>
    <a:masterClrMapping/>
  </p:clrMapOvr>
  <p:transition/>
</p:sldLayout>
</file>

<file path=ppt/slideLayouts/slideLayout15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685094"/>
      </p:ext>
    </p:extLst>
  </p:cSld>
  <p:clrMapOvr>
    <a:masterClrMapping/>
  </p:clrMapOvr>
  <p:transition/>
</p:sldLayout>
</file>

<file path=ppt/slideLayouts/slideLayout15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086718"/>
      </p:ext>
    </p:extLst>
  </p:cSld>
  <p:clrMapOvr>
    <a:masterClrMapping/>
  </p:clrMapOvr>
  <p:transition/>
</p:sldLayout>
</file>

<file path=ppt/slideLayouts/slideLayout152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2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9" y="7533307"/>
            <a:ext cx="9476185" cy="24624823"/>
          </a:xfrm>
        </p:spPr>
        <p:txBody>
          <a:bodyPr/>
          <a:lstStyle>
            <a:lvl1pPr marL="0" indent="0">
              <a:buNone/>
              <a:defRPr sz="5249"/>
            </a:lvl1pPr>
            <a:lvl2pPr marL="1682747" indent="0">
              <a:buNone/>
              <a:defRPr sz="4583"/>
            </a:lvl2pPr>
            <a:lvl3pPr marL="3365516" indent="0">
              <a:buNone/>
              <a:defRPr sz="3749"/>
            </a:lvl3pPr>
            <a:lvl4pPr marL="5048259" indent="0">
              <a:buNone/>
              <a:defRPr sz="3333"/>
            </a:lvl4pPr>
            <a:lvl5pPr marL="6731019" indent="0">
              <a:buNone/>
              <a:defRPr sz="3333"/>
            </a:lvl5pPr>
            <a:lvl6pPr marL="8413756" indent="0">
              <a:buNone/>
              <a:defRPr sz="3333"/>
            </a:lvl6pPr>
            <a:lvl7pPr marL="10096538" indent="0">
              <a:buNone/>
              <a:defRPr sz="3333"/>
            </a:lvl7pPr>
            <a:lvl8pPr marL="11779273" indent="0">
              <a:buNone/>
              <a:defRPr sz="3333"/>
            </a:lvl8pPr>
            <a:lvl9pPr marL="1346202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64564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297023"/>
      </p:ext>
    </p:extLst>
  </p:cSld>
  <p:clrMapOvr>
    <a:masterClrMapping/>
  </p:clrMapOvr>
  <p:transition/>
</p:sldLayout>
</file>

<file path=ppt/slideLayouts/slideLayout153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2747" indent="0">
              <a:buNone/>
              <a:defRPr sz="10415"/>
            </a:lvl2pPr>
            <a:lvl3pPr marL="3365516" indent="0">
              <a:buNone/>
              <a:defRPr sz="8999"/>
            </a:lvl3pPr>
            <a:lvl4pPr marL="5048259" indent="0">
              <a:buNone/>
              <a:defRPr sz="7499"/>
            </a:lvl4pPr>
            <a:lvl5pPr marL="6731019" indent="0">
              <a:buNone/>
              <a:defRPr sz="7499"/>
            </a:lvl5pPr>
            <a:lvl6pPr marL="8413756" indent="0">
              <a:buNone/>
              <a:defRPr sz="7499"/>
            </a:lvl6pPr>
            <a:lvl7pPr marL="10096538" indent="0">
              <a:buNone/>
              <a:defRPr sz="7499"/>
            </a:lvl7pPr>
            <a:lvl8pPr marL="11779273" indent="0">
              <a:buNone/>
              <a:defRPr sz="7499"/>
            </a:lvl8pPr>
            <a:lvl9pPr marL="1346202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2747" indent="0">
              <a:buNone/>
              <a:defRPr sz="4583"/>
            </a:lvl2pPr>
            <a:lvl3pPr marL="3365516" indent="0">
              <a:buNone/>
              <a:defRPr sz="3749"/>
            </a:lvl3pPr>
            <a:lvl4pPr marL="5048259" indent="0">
              <a:buNone/>
              <a:defRPr sz="3333"/>
            </a:lvl4pPr>
            <a:lvl5pPr marL="6731019" indent="0">
              <a:buNone/>
              <a:defRPr sz="3333"/>
            </a:lvl5pPr>
            <a:lvl6pPr marL="8413756" indent="0">
              <a:buNone/>
              <a:defRPr sz="3333"/>
            </a:lvl6pPr>
            <a:lvl7pPr marL="10096538" indent="0">
              <a:buNone/>
              <a:defRPr sz="3333"/>
            </a:lvl7pPr>
            <a:lvl8pPr marL="11779273" indent="0">
              <a:buNone/>
              <a:defRPr sz="3333"/>
            </a:lvl8pPr>
            <a:lvl9pPr marL="1346202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152794"/>
      </p:ext>
    </p:extLst>
  </p:cSld>
  <p:clrMapOvr>
    <a:masterClrMapping/>
  </p:clrMapOvr>
  <p:transition/>
</p:sldLayout>
</file>

<file path=ppt/slideLayouts/slideLayout15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2301471"/>
      </p:ext>
    </p:extLst>
  </p:cSld>
  <p:clrMapOvr>
    <a:masterClrMapping/>
  </p:clrMapOvr>
  <p:transition/>
</p:sldLayout>
</file>

<file path=ppt/slideLayouts/slideLayout15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918119"/>
      </p:ext>
    </p:extLst>
  </p:cSld>
  <p:clrMapOvr>
    <a:masterClrMapping/>
  </p:clrMapOvr>
  <p:transition/>
</p:sldLayout>
</file>

<file path=ppt/slideLayouts/slideLayout153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447" tIns="168322" rIns="336447" bIns="16832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447" tIns="168322" rIns="336447" bIns="16832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447" tIns="168322" rIns="336447" bIns="16832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790" tIns="202013" rIns="403790" bIns="20201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531806"/>
      </p:ext>
    </p:extLst>
  </p:cSld>
  <p:clrMapOvr>
    <a:masterClrMapping/>
  </p:clrMapOvr>
  <p:transition/>
</p:sldLayout>
</file>

<file path=ppt/slideLayouts/slideLayout15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269538"/>
      </p:ext>
    </p:extLst>
  </p:cSld>
  <p:clrMapOvr>
    <a:masterClrMapping/>
  </p:clrMapOvr>
  <p:transition/>
</p:sldLayout>
</file>

<file path=ppt/slideLayouts/slideLayout15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7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88"/>
            <a:ext cx="24483061" cy="7874938"/>
          </a:xfrm>
        </p:spPr>
        <p:txBody>
          <a:bodyPr anchor="b"/>
          <a:lstStyle>
            <a:lvl1pPr marL="0" indent="0">
              <a:buNone/>
              <a:defRPr sz="7499"/>
            </a:lvl1pPr>
            <a:lvl2pPr marL="1682283" indent="0">
              <a:buNone/>
              <a:defRPr sz="6916"/>
            </a:lvl2pPr>
            <a:lvl3pPr marL="3364591" indent="0">
              <a:buNone/>
              <a:defRPr sz="6082"/>
            </a:lvl3pPr>
            <a:lvl4pPr marL="5046872" indent="0">
              <a:buNone/>
              <a:defRPr sz="5249"/>
            </a:lvl4pPr>
            <a:lvl5pPr marL="6729167" indent="0">
              <a:buNone/>
              <a:defRPr sz="5249"/>
            </a:lvl5pPr>
            <a:lvl6pPr marL="8411444" indent="0">
              <a:buNone/>
              <a:defRPr sz="5249"/>
            </a:lvl6pPr>
            <a:lvl7pPr marL="10093760" indent="0">
              <a:buNone/>
              <a:defRPr sz="5249"/>
            </a:lvl7pPr>
            <a:lvl8pPr marL="11776035" indent="0">
              <a:buNone/>
              <a:defRPr sz="5249"/>
            </a:lvl8pPr>
            <a:lvl9pPr marL="1345832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4705694"/>
      </p:ext>
    </p:extLst>
  </p:cSld>
  <p:clrMapOvr>
    <a:masterClrMapping/>
  </p:clrMapOvr>
  <p:transition/>
</p:sldLayout>
</file>

<file path=ppt/slideLayouts/slideLayout15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985365"/>
      </p:ext>
    </p:extLst>
  </p:cSld>
  <p:clrMapOvr>
    <a:masterClrMapping/>
  </p:clrMapOvr>
  <p:transition/>
</p:sldLayout>
</file>

<file path=ppt/slideLayouts/slideLayout15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2283" indent="0">
              <a:buNone/>
              <a:defRPr sz="7499" b="1"/>
            </a:lvl2pPr>
            <a:lvl3pPr marL="3364591" indent="0">
              <a:buNone/>
              <a:defRPr sz="6916" b="1"/>
            </a:lvl3pPr>
            <a:lvl4pPr marL="5046872" indent="0">
              <a:buNone/>
              <a:defRPr sz="6082" b="1"/>
            </a:lvl4pPr>
            <a:lvl5pPr marL="6729167" indent="0">
              <a:buNone/>
              <a:defRPr sz="6082" b="1"/>
            </a:lvl5pPr>
            <a:lvl6pPr marL="8411444" indent="0">
              <a:buNone/>
              <a:defRPr sz="6082" b="1"/>
            </a:lvl6pPr>
            <a:lvl7pPr marL="10093760" indent="0">
              <a:buNone/>
              <a:defRPr sz="6082" b="1"/>
            </a:lvl7pPr>
            <a:lvl8pPr marL="11776035" indent="0">
              <a:buNone/>
              <a:defRPr sz="6082" b="1"/>
            </a:lvl8pPr>
            <a:lvl9pPr marL="1345832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94" y="8058283"/>
            <a:ext cx="12731591" cy="3358307"/>
          </a:xfrm>
        </p:spPr>
        <p:txBody>
          <a:bodyPr anchor="b"/>
          <a:lstStyle>
            <a:lvl1pPr marL="0" indent="0">
              <a:buNone/>
              <a:defRPr sz="8999" b="1"/>
            </a:lvl1pPr>
            <a:lvl2pPr marL="1682283" indent="0">
              <a:buNone/>
              <a:defRPr sz="7499" b="1"/>
            </a:lvl2pPr>
            <a:lvl3pPr marL="3364591" indent="0">
              <a:buNone/>
              <a:defRPr sz="6916" b="1"/>
            </a:lvl3pPr>
            <a:lvl4pPr marL="5046872" indent="0">
              <a:buNone/>
              <a:defRPr sz="6082" b="1"/>
            </a:lvl4pPr>
            <a:lvl5pPr marL="6729167" indent="0">
              <a:buNone/>
              <a:defRPr sz="6082" b="1"/>
            </a:lvl5pPr>
            <a:lvl6pPr marL="8411444" indent="0">
              <a:buNone/>
              <a:defRPr sz="6082" b="1"/>
            </a:lvl6pPr>
            <a:lvl7pPr marL="10093760" indent="0">
              <a:buNone/>
              <a:defRPr sz="6082" b="1"/>
            </a:lvl7pPr>
            <a:lvl8pPr marL="11776035" indent="0">
              <a:buNone/>
              <a:defRPr sz="6082" b="1"/>
            </a:lvl8pPr>
            <a:lvl9pPr marL="1345832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9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951136"/>
      </p:ext>
    </p:extLst>
  </p:cSld>
  <p:clrMapOvr>
    <a:masterClrMapping/>
  </p:clrMapOvr>
  <p:transition/>
</p:sldLayout>
</file>

<file path=ppt/slideLayouts/slideLayout15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0771964"/>
      </p:ext>
    </p:extLst>
  </p:cSld>
  <p:clrMapOvr>
    <a:masterClrMapping/>
  </p:clrMapOvr>
  <p:transition/>
</p:sldLayout>
</file>

<file path=ppt/slideLayouts/slideLayout15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70019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5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9" y="7533303"/>
            <a:ext cx="9476185" cy="24624823"/>
          </a:xfrm>
        </p:spPr>
        <p:txBody>
          <a:bodyPr/>
          <a:lstStyle>
            <a:lvl1pPr marL="0" indent="0">
              <a:buNone/>
              <a:defRPr sz="4833"/>
            </a:lvl1pPr>
            <a:lvl2pPr marL="1551314" indent="0">
              <a:buNone/>
              <a:defRPr sz="4166"/>
            </a:lvl2pPr>
            <a:lvl3pPr marL="3102608" indent="0">
              <a:buNone/>
              <a:defRPr sz="3333"/>
            </a:lvl3pPr>
            <a:lvl4pPr marL="4653918" indent="0">
              <a:buNone/>
              <a:defRPr sz="3166"/>
            </a:lvl4pPr>
            <a:lvl5pPr marL="6205226" indent="0">
              <a:buNone/>
              <a:defRPr sz="3166"/>
            </a:lvl5pPr>
            <a:lvl6pPr marL="7756528" indent="0">
              <a:buNone/>
              <a:defRPr sz="3166"/>
            </a:lvl6pPr>
            <a:lvl7pPr marL="9307827" indent="0">
              <a:buNone/>
              <a:defRPr sz="3166"/>
            </a:lvl7pPr>
            <a:lvl8pPr marL="10859141" indent="0">
              <a:buNone/>
              <a:defRPr sz="3166"/>
            </a:lvl8pPr>
            <a:lvl9pPr marL="1241043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180810"/>
      </p:ext>
    </p:extLst>
  </p:cSld>
  <p:clrMapOvr>
    <a:masterClrMapping/>
  </p:clrMapOvr>
  <p:transition/>
</p:sldLayout>
</file>

<file path=ppt/slideLayouts/slideLayout15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2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1" y="7533307"/>
            <a:ext cx="9476185" cy="24624823"/>
          </a:xfrm>
        </p:spPr>
        <p:txBody>
          <a:bodyPr/>
          <a:lstStyle>
            <a:lvl1pPr marL="0" indent="0">
              <a:buNone/>
              <a:defRPr sz="5249"/>
            </a:lvl1pPr>
            <a:lvl2pPr marL="1682283" indent="0">
              <a:buNone/>
              <a:defRPr sz="4583"/>
            </a:lvl2pPr>
            <a:lvl3pPr marL="3364591" indent="0">
              <a:buNone/>
              <a:defRPr sz="3749"/>
            </a:lvl3pPr>
            <a:lvl4pPr marL="5046872" indent="0">
              <a:buNone/>
              <a:defRPr sz="3333"/>
            </a:lvl4pPr>
            <a:lvl5pPr marL="6729167" indent="0">
              <a:buNone/>
              <a:defRPr sz="3333"/>
            </a:lvl5pPr>
            <a:lvl6pPr marL="8411444" indent="0">
              <a:buNone/>
              <a:defRPr sz="3333"/>
            </a:lvl6pPr>
            <a:lvl7pPr marL="10093760" indent="0">
              <a:buNone/>
              <a:defRPr sz="3333"/>
            </a:lvl7pPr>
            <a:lvl8pPr marL="11776035" indent="0">
              <a:buNone/>
              <a:defRPr sz="3333"/>
            </a:lvl8pPr>
            <a:lvl9pPr marL="134583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8062027"/>
      </p:ext>
    </p:extLst>
  </p:cSld>
  <p:clrMapOvr>
    <a:masterClrMapping/>
  </p:clrMapOvr>
  <p:transition/>
</p:sldLayout>
</file>

<file path=ppt/slideLayouts/slideLayout15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2283" indent="0">
              <a:buNone/>
              <a:defRPr sz="10415"/>
            </a:lvl2pPr>
            <a:lvl3pPr marL="3364591" indent="0">
              <a:buNone/>
              <a:defRPr sz="8999"/>
            </a:lvl3pPr>
            <a:lvl4pPr marL="5046872" indent="0">
              <a:buNone/>
              <a:defRPr sz="7499"/>
            </a:lvl4pPr>
            <a:lvl5pPr marL="6729167" indent="0">
              <a:buNone/>
              <a:defRPr sz="7499"/>
            </a:lvl5pPr>
            <a:lvl6pPr marL="8411444" indent="0">
              <a:buNone/>
              <a:defRPr sz="7499"/>
            </a:lvl6pPr>
            <a:lvl7pPr marL="10093760" indent="0">
              <a:buNone/>
              <a:defRPr sz="7499"/>
            </a:lvl7pPr>
            <a:lvl8pPr marL="11776035" indent="0">
              <a:buNone/>
              <a:defRPr sz="7499"/>
            </a:lvl8pPr>
            <a:lvl9pPr marL="1345832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2283" indent="0">
              <a:buNone/>
              <a:defRPr sz="4583"/>
            </a:lvl2pPr>
            <a:lvl3pPr marL="3364591" indent="0">
              <a:buNone/>
              <a:defRPr sz="3749"/>
            </a:lvl3pPr>
            <a:lvl4pPr marL="5046872" indent="0">
              <a:buNone/>
              <a:defRPr sz="3333"/>
            </a:lvl4pPr>
            <a:lvl5pPr marL="6729167" indent="0">
              <a:buNone/>
              <a:defRPr sz="3333"/>
            </a:lvl5pPr>
            <a:lvl6pPr marL="8411444" indent="0">
              <a:buNone/>
              <a:defRPr sz="3333"/>
            </a:lvl6pPr>
            <a:lvl7pPr marL="10093760" indent="0">
              <a:buNone/>
              <a:defRPr sz="3333"/>
            </a:lvl7pPr>
            <a:lvl8pPr marL="11776035" indent="0">
              <a:buNone/>
              <a:defRPr sz="3333"/>
            </a:lvl8pPr>
            <a:lvl9pPr marL="134583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055625"/>
      </p:ext>
    </p:extLst>
  </p:cSld>
  <p:clrMapOvr>
    <a:masterClrMapping/>
  </p:clrMapOvr>
  <p:transition/>
</p:sldLayout>
</file>

<file path=ppt/slideLayouts/slideLayout154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066819"/>
      </p:ext>
    </p:extLst>
  </p:cSld>
  <p:clrMapOvr>
    <a:masterClrMapping/>
  </p:clrMapOvr>
  <p:transition/>
</p:sldLayout>
</file>

<file path=ppt/slideLayouts/slideLayout154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785823"/>
      </p:ext>
    </p:extLst>
  </p:cSld>
  <p:clrMapOvr>
    <a:masterClrMapping/>
  </p:clrMapOvr>
  <p:transition/>
</p:sldLayout>
</file>

<file path=ppt/slideLayouts/slideLayout154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354" tIns="168276" rIns="336354" bIns="16827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354" tIns="168276" rIns="336354" bIns="16827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354" tIns="168276" rIns="336354" bIns="16827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678" tIns="201958" rIns="403678" bIns="20195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990306"/>
      </p:ext>
    </p:extLst>
  </p:cSld>
  <p:clrMapOvr>
    <a:masterClrMapping/>
  </p:clrMapOvr>
  <p:transition/>
</p:sldLayout>
</file>

<file path=ppt/slideLayouts/slideLayout154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457742"/>
      </p:ext>
    </p:extLst>
  </p:cSld>
  <p:clrMapOvr>
    <a:masterClrMapping/>
  </p:clrMapOvr>
  <p:transition/>
</p:sldLayout>
</file>

<file path=ppt/slideLayouts/slideLayout154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7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91"/>
            <a:ext cx="24483061" cy="7874938"/>
          </a:xfrm>
        </p:spPr>
        <p:txBody>
          <a:bodyPr anchor="b"/>
          <a:lstStyle>
            <a:lvl1pPr marL="0" indent="0">
              <a:buNone/>
              <a:defRPr sz="7499"/>
            </a:lvl1pPr>
            <a:lvl2pPr marL="1681818" indent="0">
              <a:buNone/>
              <a:defRPr sz="6916"/>
            </a:lvl2pPr>
            <a:lvl3pPr marL="3363664" indent="0">
              <a:buNone/>
              <a:defRPr sz="6082"/>
            </a:lvl3pPr>
            <a:lvl4pPr marL="5045484" indent="0">
              <a:buNone/>
              <a:defRPr sz="5249"/>
            </a:lvl4pPr>
            <a:lvl5pPr marL="6727315" indent="0">
              <a:buNone/>
              <a:defRPr sz="5249"/>
            </a:lvl5pPr>
            <a:lvl6pPr marL="8409129" indent="0">
              <a:buNone/>
              <a:defRPr sz="5249"/>
            </a:lvl6pPr>
            <a:lvl7pPr marL="10090981" indent="0">
              <a:buNone/>
              <a:defRPr sz="5249"/>
            </a:lvl7pPr>
            <a:lvl8pPr marL="11772795" indent="0">
              <a:buNone/>
              <a:defRPr sz="5249"/>
            </a:lvl8pPr>
            <a:lvl9pPr marL="1345462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9892810"/>
      </p:ext>
    </p:extLst>
  </p:cSld>
  <p:clrMapOvr>
    <a:masterClrMapping/>
  </p:clrMapOvr>
  <p:transition/>
</p:sldLayout>
</file>

<file path=ppt/slideLayouts/slideLayout15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0532535"/>
      </p:ext>
    </p:extLst>
  </p:cSld>
  <p:clrMapOvr>
    <a:masterClrMapping/>
  </p:clrMapOvr>
  <p:transition/>
</p:sldLayout>
</file>

<file path=ppt/slideLayouts/slideLayout154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1818" indent="0">
              <a:buNone/>
              <a:defRPr sz="7499" b="1"/>
            </a:lvl2pPr>
            <a:lvl3pPr marL="3363664" indent="0">
              <a:buNone/>
              <a:defRPr sz="6916" b="1"/>
            </a:lvl3pPr>
            <a:lvl4pPr marL="5045484" indent="0">
              <a:buNone/>
              <a:defRPr sz="6082" b="1"/>
            </a:lvl4pPr>
            <a:lvl5pPr marL="6727315" indent="0">
              <a:buNone/>
              <a:defRPr sz="6082" b="1"/>
            </a:lvl5pPr>
            <a:lvl6pPr marL="8409129" indent="0">
              <a:buNone/>
              <a:defRPr sz="6082" b="1"/>
            </a:lvl6pPr>
            <a:lvl7pPr marL="10090981" indent="0">
              <a:buNone/>
              <a:defRPr sz="6082" b="1"/>
            </a:lvl7pPr>
            <a:lvl8pPr marL="11772795" indent="0">
              <a:buNone/>
              <a:defRPr sz="6082" b="1"/>
            </a:lvl8pPr>
            <a:lvl9pPr marL="1345462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298" y="8058283"/>
            <a:ext cx="12731591" cy="3358307"/>
          </a:xfrm>
        </p:spPr>
        <p:txBody>
          <a:bodyPr anchor="b"/>
          <a:lstStyle>
            <a:lvl1pPr marL="0" indent="0">
              <a:buNone/>
              <a:defRPr sz="8999" b="1"/>
            </a:lvl1pPr>
            <a:lvl2pPr marL="1681818" indent="0">
              <a:buNone/>
              <a:defRPr sz="7499" b="1"/>
            </a:lvl2pPr>
            <a:lvl3pPr marL="3363664" indent="0">
              <a:buNone/>
              <a:defRPr sz="6916" b="1"/>
            </a:lvl3pPr>
            <a:lvl4pPr marL="5045484" indent="0">
              <a:buNone/>
              <a:defRPr sz="6082" b="1"/>
            </a:lvl4pPr>
            <a:lvl5pPr marL="6727315" indent="0">
              <a:buNone/>
              <a:defRPr sz="6082" b="1"/>
            </a:lvl5pPr>
            <a:lvl6pPr marL="8409129" indent="0">
              <a:buNone/>
              <a:defRPr sz="6082" b="1"/>
            </a:lvl6pPr>
            <a:lvl7pPr marL="10090981" indent="0">
              <a:buNone/>
              <a:defRPr sz="6082" b="1"/>
            </a:lvl7pPr>
            <a:lvl8pPr marL="11772795" indent="0">
              <a:buNone/>
              <a:defRPr sz="6082" b="1"/>
            </a:lvl8pPr>
            <a:lvl9pPr marL="1345462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29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43741"/>
      </p:ext>
    </p:extLst>
  </p:cSld>
  <p:clrMapOvr>
    <a:masterClrMapping/>
  </p:clrMapOvr>
  <p:transition/>
</p:sldLayout>
</file>

<file path=ppt/slideLayouts/slideLayout15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7096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1314" indent="0">
              <a:buNone/>
              <a:defRPr sz="9415"/>
            </a:lvl2pPr>
            <a:lvl3pPr marL="3102608" indent="0">
              <a:buNone/>
              <a:defRPr sz="8332"/>
            </a:lvl3pPr>
            <a:lvl4pPr marL="4653918" indent="0">
              <a:buNone/>
              <a:defRPr sz="6916"/>
            </a:lvl4pPr>
            <a:lvl5pPr marL="6205226" indent="0">
              <a:buNone/>
              <a:defRPr sz="6916"/>
            </a:lvl5pPr>
            <a:lvl6pPr marL="7756528" indent="0">
              <a:buNone/>
              <a:defRPr sz="6916"/>
            </a:lvl6pPr>
            <a:lvl7pPr marL="9307827" indent="0">
              <a:buNone/>
              <a:defRPr sz="6916"/>
            </a:lvl7pPr>
            <a:lvl8pPr marL="10859141" indent="0">
              <a:buNone/>
              <a:defRPr sz="6916"/>
            </a:lvl8pPr>
            <a:lvl9pPr marL="1241043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1314" indent="0">
              <a:buNone/>
              <a:defRPr sz="4166"/>
            </a:lvl2pPr>
            <a:lvl3pPr marL="3102608" indent="0">
              <a:buNone/>
              <a:defRPr sz="3333"/>
            </a:lvl3pPr>
            <a:lvl4pPr marL="4653918" indent="0">
              <a:buNone/>
              <a:defRPr sz="3166"/>
            </a:lvl4pPr>
            <a:lvl5pPr marL="6205226" indent="0">
              <a:buNone/>
              <a:defRPr sz="3166"/>
            </a:lvl5pPr>
            <a:lvl6pPr marL="7756528" indent="0">
              <a:buNone/>
              <a:defRPr sz="3166"/>
            </a:lvl6pPr>
            <a:lvl7pPr marL="9307827" indent="0">
              <a:buNone/>
              <a:defRPr sz="3166"/>
            </a:lvl7pPr>
            <a:lvl8pPr marL="10859141" indent="0">
              <a:buNone/>
              <a:defRPr sz="3166"/>
            </a:lvl8pPr>
            <a:lvl9pPr marL="1241043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0685590"/>
      </p:ext>
    </p:extLst>
  </p:cSld>
  <p:clrMapOvr>
    <a:masterClrMapping/>
  </p:clrMapOvr>
  <p:transition/>
</p:sldLayout>
</file>

<file path=ppt/slideLayouts/slideLayout15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003137"/>
      </p:ext>
    </p:extLst>
  </p:cSld>
  <p:clrMapOvr>
    <a:masterClrMapping/>
  </p:clrMapOvr>
  <p:transition/>
</p:sldLayout>
</file>

<file path=ppt/slideLayouts/slideLayout15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37"/>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6" y="7533307"/>
            <a:ext cx="9476185" cy="24624823"/>
          </a:xfrm>
        </p:spPr>
        <p:txBody>
          <a:bodyPr/>
          <a:lstStyle>
            <a:lvl1pPr marL="0" indent="0">
              <a:buNone/>
              <a:defRPr sz="5249"/>
            </a:lvl1pPr>
            <a:lvl2pPr marL="1681818" indent="0">
              <a:buNone/>
              <a:defRPr sz="4583"/>
            </a:lvl2pPr>
            <a:lvl3pPr marL="3363664" indent="0">
              <a:buNone/>
              <a:defRPr sz="3749"/>
            </a:lvl3pPr>
            <a:lvl4pPr marL="5045484" indent="0">
              <a:buNone/>
              <a:defRPr sz="3333"/>
            </a:lvl4pPr>
            <a:lvl5pPr marL="6727315" indent="0">
              <a:buNone/>
              <a:defRPr sz="3333"/>
            </a:lvl5pPr>
            <a:lvl6pPr marL="8409129" indent="0">
              <a:buNone/>
              <a:defRPr sz="3333"/>
            </a:lvl6pPr>
            <a:lvl7pPr marL="10090981" indent="0">
              <a:buNone/>
              <a:defRPr sz="3333"/>
            </a:lvl7pPr>
            <a:lvl8pPr marL="11772795" indent="0">
              <a:buNone/>
              <a:defRPr sz="3333"/>
            </a:lvl8pPr>
            <a:lvl9pPr marL="134546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55483"/>
      </p:ext>
    </p:extLst>
  </p:cSld>
  <p:clrMapOvr>
    <a:masterClrMapping/>
  </p:clrMapOvr>
  <p:transition/>
</p:sldLayout>
</file>

<file path=ppt/slideLayouts/slideLayout15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1818" indent="0">
              <a:buNone/>
              <a:defRPr sz="10415"/>
            </a:lvl2pPr>
            <a:lvl3pPr marL="3363664" indent="0">
              <a:buNone/>
              <a:defRPr sz="8999"/>
            </a:lvl3pPr>
            <a:lvl4pPr marL="5045484" indent="0">
              <a:buNone/>
              <a:defRPr sz="7499"/>
            </a:lvl4pPr>
            <a:lvl5pPr marL="6727315" indent="0">
              <a:buNone/>
              <a:defRPr sz="7499"/>
            </a:lvl5pPr>
            <a:lvl6pPr marL="8409129" indent="0">
              <a:buNone/>
              <a:defRPr sz="7499"/>
            </a:lvl6pPr>
            <a:lvl7pPr marL="10090981" indent="0">
              <a:buNone/>
              <a:defRPr sz="7499"/>
            </a:lvl7pPr>
            <a:lvl8pPr marL="11772795" indent="0">
              <a:buNone/>
              <a:defRPr sz="7499"/>
            </a:lvl8pPr>
            <a:lvl9pPr marL="1345462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1818" indent="0">
              <a:buNone/>
              <a:defRPr sz="4583"/>
            </a:lvl2pPr>
            <a:lvl3pPr marL="3363664" indent="0">
              <a:buNone/>
              <a:defRPr sz="3749"/>
            </a:lvl3pPr>
            <a:lvl4pPr marL="5045484" indent="0">
              <a:buNone/>
              <a:defRPr sz="3333"/>
            </a:lvl4pPr>
            <a:lvl5pPr marL="6727315" indent="0">
              <a:buNone/>
              <a:defRPr sz="3333"/>
            </a:lvl5pPr>
            <a:lvl6pPr marL="8409129" indent="0">
              <a:buNone/>
              <a:defRPr sz="3333"/>
            </a:lvl6pPr>
            <a:lvl7pPr marL="10090981" indent="0">
              <a:buNone/>
              <a:defRPr sz="3333"/>
            </a:lvl7pPr>
            <a:lvl8pPr marL="11772795" indent="0">
              <a:buNone/>
              <a:defRPr sz="3333"/>
            </a:lvl8pPr>
            <a:lvl9pPr marL="134546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8181947"/>
      </p:ext>
    </p:extLst>
  </p:cSld>
  <p:clrMapOvr>
    <a:masterClrMapping/>
  </p:clrMapOvr>
  <p:transition/>
</p:sldLayout>
</file>

<file path=ppt/slideLayouts/slideLayout15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5830326"/>
      </p:ext>
    </p:extLst>
  </p:cSld>
  <p:clrMapOvr>
    <a:masterClrMapping/>
  </p:clrMapOvr>
  <p:transition/>
</p:sldLayout>
</file>

<file path=ppt/slideLayouts/slideLayout15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9861340"/>
      </p:ext>
    </p:extLst>
  </p:cSld>
  <p:clrMapOvr>
    <a:masterClrMapping/>
  </p:clrMapOvr>
  <p:transition/>
</p:sldLayout>
</file>

<file path=ppt/slideLayouts/slideLayout155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260" tIns="168230" rIns="336260" bIns="16823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260" tIns="168230" rIns="336260" bIns="16823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260" tIns="168230" rIns="336260" bIns="16823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565" tIns="201903" rIns="403565" bIns="20190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32916"/>
      </p:ext>
    </p:extLst>
  </p:cSld>
  <p:clrMapOvr>
    <a:masterClrMapping/>
  </p:clrMapOvr>
  <p:transition/>
</p:sldLayout>
</file>

<file path=ppt/slideLayouts/slideLayout155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92410"/>
      </p:ext>
    </p:extLst>
  </p:cSld>
  <p:clrMapOvr>
    <a:masterClrMapping/>
  </p:clrMapOvr>
  <p:transition/>
</p:sldLayout>
</file>

<file path=ppt/slideLayouts/slideLayout155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8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596"/>
            <a:ext cx="24483061" cy="7874938"/>
          </a:xfrm>
        </p:spPr>
        <p:txBody>
          <a:bodyPr anchor="b"/>
          <a:lstStyle>
            <a:lvl1pPr marL="0" indent="0">
              <a:buNone/>
              <a:defRPr sz="7499"/>
            </a:lvl1pPr>
            <a:lvl2pPr marL="1681356" indent="0">
              <a:buNone/>
              <a:defRPr sz="6916"/>
            </a:lvl2pPr>
            <a:lvl3pPr marL="3362737" indent="0">
              <a:buNone/>
              <a:defRPr sz="6082"/>
            </a:lvl3pPr>
            <a:lvl4pPr marL="5044099" indent="0">
              <a:buNone/>
              <a:defRPr sz="5249"/>
            </a:lvl4pPr>
            <a:lvl5pPr marL="6725464" indent="0">
              <a:buNone/>
              <a:defRPr sz="5249"/>
            </a:lvl5pPr>
            <a:lvl6pPr marL="8406816" indent="0">
              <a:buNone/>
              <a:defRPr sz="5249"/>
            </a:lvl6pPr>
            <a:lvl7pPr marL="10088206" indent="0">
              <a:buNone/>
              <a:defRPr sz="5249"/>
            </a:lvl7pPr>
            <a:lvl8pPr marL="11769557" indent="0">
              <a:buNone/>
              <a:defRPr sz="5249"/>
            </a:lvl8pPr>
            <a:lvl9pPr marL="1345092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00764"/>
      </p:ext>
    </p:extLst>
  </p:cSld>
  <p:clrMapOvr>
    <a:masterClrMapping/>
  </p:clrMapOvr>
  <p:transition/>
</p:sldLayout>
</file>

<file path=ppt/slideLayouts/slideLayout155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890224"/>
      </p:ext>
    </p:extLst>
  </p:cSld>
  <p:clrMapOvr>
    <a:masterClrMapping/>
  </p:clrMapOvr>
  <p:transition/>
</p:sldLayout>
</file>

<file path=ppt/slideLayouts/slideLayout155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1356" indent="0">
              <a:buNone/>
              <a:defRPr sz="7499" b="1"/>
            </a:lvl2pPr>
            <a:lvl3pPr marL="3362737" indent="0">
              <a:buNone/>
              <a:defRPr sz="6916" b="1"/>
            </a:lvl3pPr>
            <a:lvl4pPr marL="5044099" indent="0">
              <a:buNone/>
              <a:defRPr sz="6082" b="1"/>
            </a:lvl4pPr>
            <a:lvl5pPr marL="6725464" indent="0">
              <a:buNone/>
              <a:defRPr sz="6082" b="1"/>
            </a:lvl5pPr>
            <a:lvl6pPr marL="8406816" indent="0">
              <a:buNone/>
              <a:defRPr sz="6082" b="1"/>
            </a:lvl6pPr>
            <a:lvl7pPr marL="10088206" indent="0">
              <a:buNone/>
              <a:defRPr sz="6082" b="1"/>
            </a:lvl7pPr>
            <a:lvl8pPr marL="11769557" indent="0">
              <a:buNone/>
              <a:defRPr sz="6082" b="1"/>
            </a:lvl8pPr>
            <a:lvl9pPr marL="1345092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306" y="8058283"/>
            <a:ext cx="12731591" cy="3358307"/>
          </a:xfrm>
        </p:spPr>
        <p:txBody>
          <a:bodyPr anchor="b"/>
          <a:lstStyle>
            <a:lvl1pPr marL="0" indent="0">
              <a:buNone/>
              <a:defRPr sz="8999" b="1"/>
            </a:lvl1pPr>
            <a:lvl2pPr marL="1681356" indent="0">
              <a:buNone/>
              <a:defRPr sz="7499" b="1"/>
            </a:lvl2pPr>
            <a:lvl3pPr marL="3362737" indent="0">
              <a:buNone/>
              <a:defRPr sz="6916" b="1"/>
            </a:lvl3pPr>
            <a:lvl4pPr marL="5044099" indent="0">
              <a:buNone/>
              <a:defRPr sz="6082" b="1"/>
            </a:lvl4pPr>
            <a:lvl5pPr marL="6725464" indent="0">
              <a:buNone/>
              <a:defRPr sz="6082" b="1"/>
            </a:lvl5pPr>
            <a:lvl6pPr marL="8406816" indent="0">
              <a:buNone/>
              <a:defRPr sz="6082" b="1"/>
            </a:lvl6pPr>
            <a:lvl7pPr marL="10088206" indent="0">
              <a:buNone/>
              <a:defRPr sz="6082" b="1"/>
            </a:lvl7pPr>
            <a:lvl8pPr marL="11769557" indent="0">
              <a:buNone/>
              <a:defRPr sz="6082" b="1"/>
            </a:lvl8pPr>
            <a:lvl9pPr marL="1345092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30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934931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329447"/>
      </p:ext>
    </p:extLst>
  </p:cSld>
  <p:clrMapOvr>
    <a:masterClrMapping/>
  </p:clrMapOvr>
  <p:transition/>
</p:sldLayout>
</file>

<file path=ppt/slideLayouts/slideLayout156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9791534"/>
      </p:ext>
    </p:extLst>
  </p:cSld>
  <p:clrMapOvr>
    <a:masterClrMapping/>
  </p:clrMapOvr>
  <p:transition/>
</p:sldLayout>
</file>

<file path=ppt/slideLayouts/slideLayout15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006909"/>
      </p:ext>
    </p:extLst>
  </p:cSld>
  <p:clrMapOvr>
    <a:masterClrMapping/>
  </p:clrMapOvr>
  <p:transition/>
</p:sldLayout>
</file>

<file path=ppt/slideLayouts/slideLayout156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5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9" y="7533307"/>
            <a:ext cx="9476185" cy="24624823"/>
          </a:xfrm>
        </p:spPr>
        <p:txBody>
          <a:bodyPr/>
          <a:lstStyle>
            <a:lvl1pPr marL="0" indent="0">
              <a:buNone/>
              <a:defRPr sz="5249"/>
            </a:lvl1pPr>
            <a:lvl2pPr marL="1681356" indent="0">
              <a:buNone/>
              <a:defRPr sz="4583"/>
            </a:lvl2pPr>
            <a:lvl3pPr marL="3362737" indent="0">
              <a:buNone/>
              <a:defRPr sz="3749"/>
            </a:lvl3pPr>
            <a:lvl4pPr marL="5044099" indent="0">
              <a:buNone/>
              <a:defRPr sz="3333"/>
            </a:lvl4pPr>
            <a:lvl5pPr marL="6725464" indent="0">
              <a:buNone/>
              <a:defRPr sz="3333"/>
            </a:lvl5pPr>
            <a:lvl6pPr marL="8406816" indent="0">
              <a:buNone/>
              <a:defRPr sz="3333"/>
            </a:lvl6pPr>
            <a:lvl7pPr marL="10088206" indent="0">
              <a:buNone/>
              <a:defRPr sz="3333"/>
            </a:lvl7pPr>
            <a:lvl8pPr marL="11769557" indent="0">
              <a:buNone/>
              <a:defRPr sz="3333"/>
            </a:lvl8pPr>
            <a:lvl9pPr marL="134509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941667"/>
      </p:ext>
    </p:extLst>
  </p:cSld>
  <p:clrMapOvr>
    <a:masterClrMapping/>
  </p:clrMapOvr>
  <p:transition/>
</p:sldLayout>
</file>

<file path=ppt/slideLayouts/slideLayout156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1356" indent="0">
              <a:buNone/>
              <a:defRPr sz="10415"/>
            </a:lvl2pPr>
            <a:lvl3pPr marL="3362737" indent="0">
              <a:buNone/>
              <a:defRPr sz="8999"/>
            </a:lvl3pPr>
            <a:lvl4pPr marL="5044099" indent="0">
              <a:buNone/>
              <a:defRPr sz="7499"/>
            </a:lvl4pPr>
            <a:lvl5pPr marL="6725464" indent="0">
              <a:buNone/>
              <a:defRPr sz="7499"/>
            </a:lvl5pPr>
            <a:lvl6pPr marL="8406816" indent="0">
              <a:buNone/>
              <a:defRPr sz="7499"/>
            </a:lvl6pPr>
            <a:lvl7pPr marL="10088206" indent="0">
              <a:buNone/>
              <a:defRPr sz="7499"/>
            </a:lvl7pPr>
            <a:lvl8pPr marL="11769557" indent="0">
              <a:buNone/>
              <a:defRPr sz="7499"/>
            </a:lvl8pPr>
            <a:lvl9pPr marL="1345092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1356" indent="0">
              <a:buNone/>
              <a:defRPr sz="4583"/>
            </a:lvl2pPr>
            <a:lvl3pPr marL="3362737" indent="0">
              <a:buNone/>
              <a:defRPr sz="3749"/>
            </a:lvl3pPr>
            <a:lvl4pPr marL="5044099" indent="0">
              <a:buNone/>
              <a:defRPr sz="3333"/>
            </a:lvl4pPr>
            <a:lvl5pPr marL="6725464" indent="0">
              <a:buNone/>
              <a:defRPr sz="3333"/>
            </a:lvl5pPr>
            <a:lvl6pPr marL="8406816" indent="0">
              <a:buNone/>
              <a:defRPr sz="3333"/>
            </a:lvl6pPr>
            <a:lvl7pPr marL="10088206" indent="0">
              <a:buNone/>
              <a:defRPr sz="3333"/>
            </a:lvl7pPr>
            <a:lvl8pPr marL="11769557" indent="0">
              <a:buNone/>
              <a:defRPr sz="3333"/>
            </a:lvl8pPr>
            <a:lvl9pPr marL="1345092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485089"/>
      </p:ext>
    </p:extLst>
  </p:cSld>
  <p:clrMapOvr>
    <a:masterClrMapping/>
  </p:clrMapOvr>
  <p:transition/>
</p:sldLayout>
</file>

<file path=ppt/slideLayouts/slideLayout15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803516"/>
      </p:ext>
    </p:extLst>
  </p:cSld>
  <p:clrMapOvr>
    <a:masterClrMapping/>
  </p:clrMapOvr>
  <p:transition/>
</p:sldLayout>
</file>

<file path=ppt/slideLayouts/slideLayout15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96200"/>
      </p:ext>
    </p:extLst>
  </p:cSld>
  <p:clrMapOvr>
    <a:masterClrMapping/>
  </p:clrMapOvr>
  <p:transition/>
</p:sldLayout>
</file>

<file path=ppt/slideLayouts/slideLayout15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166" tIns="168186" rIns="336166" bIns="16818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166" tIns="168186" rIns="336166" bIns="16818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166" tIns="168186" rIns="336166" bIns="16818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453" tIns="201850" rIns="403453" bIns="20185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606335"/>
      </p:ext>
    </p:extLst>
  </p:cSld>
  <p:clrMapOvr>
    <a:masterClrMapping/>
  </p:clrMapOvr>
  <p:transition/>
</p:sldLayout>
</file>

<file path=ppt/slideLayouts/slideLayout15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5932026"/>
      </p:ext>
    </p:extLst>
  </p:cSld>
  <p:clrMapOvr>
    <a:masterClrMapping/>
  </p:clrMapOvr>
  <p:transition/>
</p:sldLayout>
</file>

<file path=ppt/slideLayouts/slideLayout15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07"/>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05"/>
            <a:ext cx="24483061" cy="7874938"/>
          </a:xfrm>
        </p:spPr>
        <p:txBody>
          <a:bodyPr anchor="b"/>
          <a:lstStyle>
            <a:lvl1pPr marL="0" indent="0">
              <a:buNone/>
              <a:defRPr sz="7499"/>
            </a:lvl1pPr>
            <a:lvl2pPr marL="1680896" indent="0">
              <a:buNone/>
              <a:defRPr sz="6916"/>
            </a:lvl2pPr>
            <a:lvl3pPr marL="3361812" indent="0">
              <a:buNone/>
              <a:defRPr sz="6082"/>
            </a:lvl3pPr>
            <a:lvl4pPr marL="5042712" indent="0">
              <a:buNone/>
              <a:defRPr sz="5249"/>
            </a:lvl4pPr>
            <a:lvl5pPr marL="6723616" indent="0">
              <a:buNone/>
              <a:defRPr sz="5249"/>
            </a:lvl5pPr>
            <a:lvl6pPr marL="8404503" indent="0">
              <a:buNone/>
              <a:defRPr sz="5249"/>
            </a:lvl6pPr>
            <a:lvl7pPr marL="10085434" indent="0">
              <a:buNone/>
              <a:defRPr sz="5249"/>
            </a:lvl7pPr>
            <a:lvl8pPr marL="11766321" indent="0">
              <a:buNone/>
              <a:defRPr sz="5249"/>
            </a:lvl8pPr>
            <a:lvl9pPr marL="1344722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9746702"/>
      </p:ext>
    </p:extLst>
  </p:cSld>
  <p:clrMapOvr>
    <a:masterClrMapping/>
  </p:clrMapOvr>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43499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160960"/>
      </p:ext>
    </p:extLst>
  </p:cSld>
  <p:clrMapOvr>
    <a:masterClrMapping/>
  </p:clrMapOvr>
  <p:transition/>
</p:sldLayout>
</file>

<file path=ppt/slideLayouts/slideLayout15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0896" indent="0">
              <a:buNone/>
              <a:defRPr sz="7499" b="1"/>
            </a:lvl2pPr>
            <a:lvl3pPr marL="3361812" indent="0">
              <a:buNone/>
              <a:defRPr sz="6916" b="1"/>
            </a:lvl3pPr>
            <a:lvl4pPr marL="5042712" indent="0">
              <a:buNone/>
              <a:defRPr sz="6082" b="1"/>
            </a:lvl4pPr>
            <a:lvl5pPr marL="6723616" indent="0">
              <a:buNone/>
              <a:defRPr sz="6082" b="1"/>
            </a:lvl5pPr>
            <a:lvl6pPr marL="8404503" indent="0">
              <a:buNone/>
              <a:defRPr sz="6082" b="1"/>
            </a:lvl6pPr>
            <a:lvl7pPr marL="10085434" indent="0">
              <a:buNone/>
              <a:defRPr sz="6082" b="1"/>
            </a:lvl7pPr>
            <a:lvl8pPr marL="11766321" indent="0">
              <a:buNone/>
              <a:defRPr sz="6082" b="1"/>
            </a:lvl8pPr>
            <a:lvl9pPr marL="1344722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311" y="8058283"/>
            <a:ext cx="12731591" cy="3358307"/>
          </a:xfrm>
        </p:spPr>
        <p:txBody>
          <a:bodyPr anchor="b"/>
          <a:lstStyle>
            <a:lvl1pPr marL="0" indent="0">
              <a:buNone/>
              <a:defRPr sz="8999" b="1"/>
            </a:lvl1pPr>
            <a:lvl2pPr marL="1680896" indent="0">
              <a:buNone/>
              <a:defRPr sz="7499" b="1"/>
            </a:lvl2pPr>
            <a:lvl3pPr marL="3361812" indent="0">
              <a:buNone/>
              <a:defRPr sz="6916" b="1"/>
            </a:lvl3pPr>
            <a:lvl4pPr marL="5042712" indent="0">
              <a:buNone/>
              <a:defRPr sz="6082" b="1"/>
            </a:lvl4pPr>
            <a:lvl5pPr marL="6723616" indent="0">
              <a:buNone/>
              <a:defRPr sz="6082" b="1"/>
            </a:lvl5pPr>
            <a:lvl6pPr marL="8404503" indent="0">
              <a:buNone/>
              <a:defRPr sz="6082" b="1"/>
            </a:lvl6pPr>
            <a:lvl7pPr marL="10085434" indent="0">
              <a:buNone/>
              <a:defRPr sz="6082" b="1"/>
            </a:lvl7pPr>
            <a:lvl8pPr marL="11766321" indent="0">
              <a:buNone/>
              <a:defRPr sz="6082" b="1"/>
            </a:lvl8pPr>
            <a:lvl9pPr marL="1344722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31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32947"/>
      </p:ext>
    </p:extLst>
  </p:cSld>
  <p:clrMapOvr>
    <a:masterClrMapping/>
  </p:clrMapOvr>
  <p:transition/>
</p:sldLayout>
</file>

<file path=ppt/slideLayouts/slideLayout15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552224"/>
      </p:ext>
    </p:extLst>
  </p:cSld>
  <p:clrMapOvr>
    <a:masterClrMapping/>
  </p:clrMapOvr>
  <p:transition/>
</p:sldLayout>
</file>

<file path=ppt/slideLayouts/slideLayout15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894593"/>
      </p:ext>
    </p:extLst>
  </p:cSld>
  <p:clrMapOvr>
    <a:masterClrMapping/>
  </p:clrMapOvr>
  <p:transition/>
</p:sldLayout>
</file>

<file path=ppt/slideLayouts/slideLayout15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5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1" y="7533307"/>
            <a:ext cx="9476185" cy="24624823"/>
          </a:xfrm>
        </p:spPr>
        <p:txBody>
          <a:bodyPr/>
          <a:lstStyle>
            <a:lvl1pPr marL="0" indent="0">
              <a:buNone/>
              <a:defRPr sz="5249"/>
            </a:lvl1pPr>
            <a:lvl2pPr marL="1680896" indent="0">
              <a:buNone/>
              <a:defRPr sz="4583"/>
            </a:lvl2pPr>
            <a:lvl3pPr marL="3361812" indent="0">
              <a:buNone/>
              <a:defRPr sz="3749"/>
            </a:lvl3pPr>
            <a:lvl4pPr marL="5042712" indent="0">
              <a:buNone/>
              <a:defRPr sz="3333"/>
            </a:lvl4pPr>
            <a:lvl5pPr marL="6723616" indent="0">
              <a:buNone/>
              <a:defRPr sz="3333"/>
            </a:lvl5pPr>
            <a:lvl6pPr marL="8404503" indent="0">
              <a:buNone/>
              <a:defRPr sz="3333"/>
            </a:lvl6pPr>
            <a:lvl7pPr marL="10085434" indent="0">
              <a:buNone/>
              <a:defRPr sz="3333"/>
            </a:lvl7pPr>
            <a:lvl8pPr marL="11766321" indent="0">
              <a:buNone/>
              <a:defRPr sz="3333"/>
            </a:lvl8pPr>
            <a:lvl9pPr marL="134472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291363"/>
      </p:ext>
    </p:extLst>
  </p:cSld>
  <p:clrMapOvr>
    <a:masterClrMapping/>
  </p:clrMapOvr>
  <p:transition/>
</p:sldLayout>
</file>

<file path=ppt/slideLayouts/slideLayout15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0896" indent="0">
              <a:buNone/>
              <a:defRPr sz="10415"/>
            </a:lvl2pPr>
            <a:lvl3pPr marL="3361812" indent="0">
              <a:buNone/>
              <a:defRPr sz="8999"/>
            </a:lvl3pPr>
            <a:lvl4pPr marL="5042712" indent="0">
              <a:buNone/>
              <a:defRPr sz="7499"/>
            </a:lvl4pPr>
            <a:lvl5pPr marL="6723616" indent="0">
              <a:buNone/>
              <a:defRPr sz="7499"/>
            </a:lvl5pPr>
            <a:lvl6pPr marL="8404503" indent="0">
              <a:buNone/>
              <a:defRPr sz="7499"/>
            </a:lvl6pPr>
            <a:lvl7pPr marL="10085434" indent="0">
              <a:buNone/>
              <a:defRPr sz="7499"/>
            </a:lvl7pPr>
            <a:lvl8pPr marL="11766321" indent="0">
              <a:buNone/>
              <a:defRPr sz="7499"/>
            </a:lvl8pPr>
            <a:lvl9pPr marL="1344722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0896" indent="0">
              <a:buNone/>
              <a:defRPr sz="4583"/>
            </a:lvl2pPr>
            <a:lvl3pPr marL="3361812" indent="0">
              <a:buNone/>
              <a:defRPr sz="3749"/>
            </a:lvl3pPr>
            <a:lvl4pPr marL="5042712" indent="0">
              <a:buNone/>
              <a:defRPr sz="3333"/>
            </a:lvl4pPr>
            <a:lvl5pPr marL="6723616" indent="0">
              <a:buNone/>
              <a:defRPr sz="3333"/>
            </a:lvl5pPr>
            <a:lvl6pPr marL="8404503" indent="0">
              <a:buNone/>
              <a:defRPr sz="3333"/>
            </a:lvl6pPr>
            <a:lvl7pPr marL="10085434" indent="0">
              <a:buNone/>
              <a:defRPr sz="3333"/>
            </a:lvl7pPr>
            <a:lvl8pPr marL="11766321" indent="0">
              <a:buNone/>
              <a:defRPr sz="3333"/>
            </a:lvl8pPr>
            <a:lvl9pPr marL="134472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6835981"/>
      </p:ext>
    </p:extLst>
  </p:cSld>
  <p:clrMapOvr>
    <a:masterClrMapping/>
  </p:clrMapOvr>
  <p:transition/>
</p:sldLayout>
</file>

<file path=ppt/slideLayouts/slideLayout15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025265"/>
      </p:ext>
    </p:extLst>
  </p:cSld>
  <p:clrMapOvr>
    <a:masterClrMapping/>
  </p:clrMapOvr>
  <p:transition/>
</p:sldLayout>
</file>

<file path=ppt/slideLayouts/slideLayout15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3496272"/>
      </p:ext>
    </p:extLst>
  </p:cSld>
  <p:clrMapOvr>
    <a:masterClrMapping/>
  </p:clrMapOvr>
  <p:transition/>
</p:sldLayout>
</file>

<file path=ppt/slideLayouts/slideLayout157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6072" tIns="168140" rIns="336072" bIns="16814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6072" tIns="168140" rIns="336072" bIns="16814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6072" tIns="168140" rIns="336072" bIns="16814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340" tIns="201795" rIns="403340" bIns="20179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938069"/>
      </p:ext>
    </p:extLst>
  </p:cSld>
  <p:clrMapOvr>
    <a:masterClrMapping/>
  </p:clrMapOvr>
  <p:transition/>
</p:sldLayout>
</file>

<file path=ppt/slideLayouts/slideLayout157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1238406"/>
      </p:ext>
    </p:extLst>
  </p:cSld>
  <p:clrMapOvr>
    <a:masterClrMapping/>
  </p:clrMapOvr>
  <p:transition/>
</p:sldLayout>
</file>

<file path=ppt/slideLayouts/slideLayout157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10"/>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07"/>
            <a:ext cx="24483061" cy="7874938"/>
          </a:xfrm>
        </p:spPr>
        <p:txBody>
          <a:bodyPr anchor="b"/>
          <a:lstStyle>
            <a:lvl1pPr marL="0" indent="0">
              <a:buNone/>
              <a:defRPr sz="7499"/>
            </a:lvl1pPr>
            <a:lvl2pPr marL="1680435" indent="0">
              <a:buNone/>
              <a:defRPr sz="6916"/>
            </a:lvl2pPr>
            <a:lvl3pPr marL="3360886" indent="0">
              <a:buNone/>
              <a:defRPr sz="6082"/>
            </a:lvl3pPr>
            <a:lvl4pPr marL="5041325" indent="0">
              <a:buNone/>
              <a:defRPr sz="5249"/>
            </a:lvl4pPr>
            <a:lvl5pPr marL="6721766" indent="0">
              <a:buNone/>
              <a:defRPr sz="5249"/>
            </a:lvl5pPr>
            <a:lvl6pPr marL="8402191" indent="0">
              <a:buNone/>
              <a:defRPr sz="5249"/>
            </a:lvl6pPr>
            <a:lvl7pPr marL="10082660" indent="0">
              <a:buNone/>
              <a:defRPr sz="5249"/>
            </a:lvl7pPr>
            <a:lvl8pPr marL="11763087" indent="0">
              <a:buNone/>
              <a:defRPr sz="5249"/>
            </a:lvl8pPr>
            <a:lvl9pPr marL="1344352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03057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213" tIns="155082" rIns="310213" bIns="155082"/>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213" tIns="155082" rIns="310213" bIns="155082"/>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213" tIns="155082" rIns="310213" bIns="155082"/>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305" tIns="186123" rIns="372305" bIns="186123"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194809"/>
      </p:ext>
    </p:extLst>
  </p:cSld>
  <p:clrMapOvr>
    <a:masterClrMapping/>
  </p:clrMapOvr>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615966"/>
      </p:ext>
    </p:extLst>
  </p:cSld>
  <p:clrMapOvr>
    <a:masterClrMapping/>
  </p:clrMapOvr>
  <p:transition/>
</p:sldLayout>
</file>

<file path=ppt/slideLayouts/slideLayout158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80435" indent="0">
              <a:buNone/>
              <a:defRPr sz="7499" b="1"/>
            </a:lvl2pPr>
            <a:lvl3pPr marL="3360886" indent="0">
              <a:buNone/>
              <a:defRPr sz="6916" b="1"/>
            </a:lvl3pPr>
            <a:lvl4pPr marL="5041325" indent="0">
              <a:buNone/>
              <a:defRPr sz="6082" b="1"/>
            </a:lvl4pPr>
            <a:lvl5pPr marL="6721766" indent="0">
              <a:buNone/>
              <a:defRPr sz="6082" b="1"/>
            </a:lvl5pPr>
            <a:lvl6pPr marL="8402191" indent="0">
              <a:buNone/>
              <a:defRPr sz="6082" b="1"/>
            </a:lvl6pPr>
            <a:lvl7pPr marL="10082660" indent="0">
              <a:buNone/>
              <a:defRPr sz="6082" b="1"/>
            </a:lvl7pPr>
            <a:lvl8pPr marL="11763087" indent="0">
              <a:buNone/>
              <a:defRPr sz="6082" b="1"/>
            </a:lvl8pPr>
            <a:lvl9pPr marL="1344352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319" y="8058283"/>
            <a:ext cx="12731591" cy="3358307"/>
          </a:xfrm>
        </p:spPr>
        <p:txBody>
          <a:bodyPr anchor="b"/>
          <a:lstStyle>
            <a:lvl1pPr marL="0" indent="0">
              <a:buNone/>
              <a:defRPr sz="8999" b="1"/>
            </a:lvl1pPr>
            <a:lvl2pPr marL="1680435" indent="0">
              <a:buNone/>
              <a:defRPr sz="7499" b="1"/>
            </a:lvl2pPr>
            <a:lvl3pPr marL="3360886" indent="0">
              <a:buNone/>
              <a:defRPr sz="6916" b="1"/>
            </a:lvl3pPr>
            <a:lvl4pPr marL="5041325" indent="0">
              <a:buNone/>
              <a:defRPr sz="6082" b="1"/>
            </a:lvl4pPr>
            <a:lvl5pPr marL="6721766" indent="0">
              <a:buNone/>
              <a:defRPr sz="6082" b="1"/>
            </a:lvl5pPr>
            <a:lvl6pPr marL="8402191" indent="0">
              <a:buNone/>
              <a:defRPr sz="6082" b="1"/>
            </a:lvl6pPr>
            <a:lvl7pPr marL="10082660" indent="0">
              <a:buNone/>
              <a:defRPr sz="6082" b="1"/>
            </a:lvl7pPr>
            <a:lvl8pPr marL="11763087" indent="0">
              <a:buNone/>
              <a:defRPr sz="6082" b="1"/>
            </a:lvl8pPr>
            <a:lvl9pPr marL="1344352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31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257570"/>
      </p:ext>
    </p:extLst>
  </p:cSld>
  <p:clrMapOvr>
    <a:masterClrMapping/>
  </p:clrMapOvr>
  <p:transition/>
</p:sldLayout>
</file>

<file path=ppt/slideLayouts/slideLayout158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2927600"/>
      </p:ext>
    </p:extLst>
  </p:cSld>
  <p:clrMapOvr>
    <a:masterClrMapping/>
  </p:clrMapOvr>
  <p:transition/>
</p:sldLayout>
</file>

<file path=ppt/slideLayouts/slideLayout15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189231"/>
      </p:ext>
    </p:extLst>
  </p:cSld>
  <p:clrMapOvr>
    <a:masterClrMapping/>
  </p:clrMapOvr>
  <p:transition/>
</p:sldLayout>
</file>

<file path=ppt/slideLayouts/slideLayout158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68"/>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6" y="7533307"/>
            <a:ext cx="9476185" cy="24624823"/>
          </a:xfrm>
        </p:spPr>
        <p:txBody>
          <a:bodyPr/>
          <a:lstStyle>
            <a:lvl1pPr marL="0" indent="0">
              <a:buNone/>
              <a:defRPr sz="5249"/>
            </a:lvl1pPr>
            <a:lvl2pPr marL="1680435" indent="0">
              <a:buNone/>
              <a:defRPr sz="4583"/>
            </a:lvl2pPr>
            <a:lvl3pPr marL="3360886" indent="0">
              <a:buNone/>
              <a:defRPr sz="3749"/>
            </a:lvl3pPr>
            <a:lvl4pPr marL="5041325" indent="0">
              <a:buNone/>
              <a:defRPr sz="3333"/>
            </a:lvl4pPr>
            <a:lvl5pPr marL="6721766" indent="0">
              <a:buNone/>
              <a:defRPr sz="3333"/>
            </a:lvl5pPr>
            <a:lvl6pPr marL="8402191" indent="0">
              <a:buNone/>
              <a:defRPr sz="3333"/>
            </a:lvl6pPr>
            <a:lvl7pPr marL="10082660" indent="0">
              <a:buNone/>
              <a:defRPr sz="3333"/>
            </a:lvl7pPr>
            <a:lvl8pPr marL="11763087" indent="0">
              <a:buNone/>
              <a:defRPr sz="3333"/>
            </a:lvl8pPr>
            <a:lvl9pPr marL="134435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834229"/>
      </p:ext>
    </p:extLst>
  </p:cSld>
  <p:clrMapOvr>
    <a:masterClrMapping/>
  </p:clrMapOvr>
  <p:transition/>
</p:sldLayout>
</file>

<file path=ppt/slideLayouts/slideLayout158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80435" indent="0">
              <a:buNone/>
              <a:defRPr sz="10415"/>
            </a:lvl2pPr>
            <a:lvl3pPr marL="3360886" indent="0">
              <a:buNone/>
              <a:defRPr sz="8999"/>
            </a:lvl3pPr>
            <a:lvl4pPr marL="5041325" indent="0">
              <a:buNone/>
              <a:defRPr sz="7499"/>
            </a:lvl4pPr>
            <a:lvl5pPr marL="6721766" indent="0">
              <a:buNone/>
              <a:defRPr sz="7499"/>
            </a:lvl5pPr>
            <a:lvl6pPr marL="8402191" indent="0">
              <a:buNone/>
              <a:defRPr sz="7499"/>
            </a:lvl6pPr>
            <a:lvl7pPr marL="10082660" indent="0">
              <a:buNone/>
              <a:defRPr sz="7499"/>
            </a:lvl7pPr>
            <a:lvl8pPr marL="11763087" indent="0">
              <a:buNone/>
              <a:defRPr sz="7499"/>
            </a:lvl8pPr>
            <a:lvl9pPr marL="1344352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80435" indent="0">
              <a:buNone/>
              <a:defRPr sz="4583"/>
            </a:lvl2pPr>
            <a:lvl3pPr marL="3360886" indent="0">
              <a:buNone/>
              <a:defRPr sz="3749"/>
            </a:lvl3pPr>
            <a:lvl4pPr marL="5041325" indent="0">
              <a:buNone/>
              <a:defRPr sz="3333"/>
            </a:lvl4pPr>
            <a:lvl5pPr marL="6721766" indent="0">
              <a:buNone/>
              <a:defRPr sz="3333"/>
            </a:lvl5pPr>
            <a:lvl6pPr marL="8402191" indent="0">
              <a:buNone/>
              <a:defRPr sz="3333"/>
            </a:lvl6pPr>
            <a:lvl7pPr marL="10082660" indent="0">
              <a:buNone/>
              <a:defRPr sz="3333"/>
            </a:lvl7pPr>
            <a:lvl8pPr marL="11763087" indent="0">
              <a:buNone/>
              <a:defRPr sz="3333"/>
            </a:lvl8pPr>
            <a:lvl9pPr marL="1344352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770295"/>
      </p:ext>
    </p:extLst>
  </p:cSld>
  <p:clrMapOvr>
    <a:masterClrMapping/>
  </p:clrMapOvr>
  <p:transition/>
</p:sldLayout>
</file>

<file path=ppt/slideLayouts/slideLayout158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1436104"/>
      </p:ext>
    </p:extLst>
  </p:cSld>
  <p:clrMapOvr>
    <a:masterClrMapping/>
  </p:clrMapOvr>
  <p:transition/>
</p:sldLayout>
</file>

<file path=ppt/slideLayouts/slideLayout158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522092"/>
      </p:ext>
    </p:extLst>
  </p:cSld>
  <p:clrMapOvr>
    <a:masterClrMapping/>
  </p:clrMapOvr>
  <p:transition/>
</p:sldLayout>
</file>

<file path=ppt/slideLayouts/slideLayout158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35979" tIns="168097" rIns="335979" bIns="16809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35979" tIns="168097" rIns="335979" bIns="16809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35979" tIns="168097" rIns="335979" bIns="16809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3228" tIns="201743" rIns="403228" bIns="20174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890218"/>
      </p:ext>
    </p:extLst>
  </p:cSld>
  <p:clrMapOvr>
    <a:masterClrMapping/>
  </p:clrMapOvr>
  <p:transition/>
</p:sldLayout>
</file>

<file path=ppt/slideLayouts/slideLayout158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35451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270571"/>
      </p:ext>
    </p:extLst>
  </p:cSld>
  <p:clrMapOvr>
    <a:masterClrMapping/>
  </p:clrMapOvr>
  <p:transition/>
</p:sldLayout>
</file>

<file path=ppt/slideLayouts/slideLayout159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1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615"/>
            <a:ext cx="24483061" cy="7874938"/>
          </a:xfrm>
        </p:spPr>
        <p:txBody>
          <a:bodyPr anchor="b"/>
          <a:lstStyle>
            <a:lvl1pPr marL="0" indent="0">
              <a:buNone/>
              <a:defRPr sz="7499"/>
            </a:lvl1pPr>
            <a:lvl2pPr marL="1679975" indent="0">
              <a:buNone/>
              <a:defRPr sz="6916"/>
            </a:lvl2pPr>
            <a:lvl3pPr marL="3359961" indent="0">
              <a:buNone/>
              <a:defRPr sz="6082"/>
            </a:lvl3pPr>
            <a:lvl4pPr marL="5039935" indent="0">
              <a:buNone/>
              <a:defRPr sz="5249"/>
            </a:lvl4pPr>
            <a:lvl5pPr marL="6719919" indent="0">
              <a:buNone/>
              <a:defRPr sz="5249"/>
            </a:lvl5pPr>
            <a:lvl6pPr marL="8399881" indent="0">
              <a:buNone/>
              <a:defRPr sz="5249"/>
            </a:lvl6pPr>
            <a:lvl7pPr marL="10079885" indent="0">
              <a:buNone/>
              <a:defRPr sz="5249"/>
            </a:lvl7pPr>
            <a:lvl8pPr marL="11759850" indent="0">
              <a:buNone/>
              <a:defRPr sz="5249"/>
            </a:lvl8pPr>
            <a:lvl9pPr marL="13439828"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6343585"/>
      </p:ext>
    </p:extLst>
  </p:cSld>
  <p:clrMapOvr>
    <a:masterClrMapping/>
  </p:clrMapOvr>
  <p:transition/>
</p:sldLayout>
</file>

<file path=ppt/slideLayouts/slideLayout159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58798"/>
      </p:ext>
    </p:extLst>
  </p:cSld>
  <p:clrMapOvr>
    <a:masterClrMapping/>
  </p:clrMapOvr>
  <p:transition/>
</p:sldLayout>
</file>

<file path=ppt/slideLayouts/slideLayout159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679975" indent="0">
              <a:buNone/>
              <a:defRPr sz="7499" b="1"/>
            </a:lvl2pPr>
            <a:lvl3pPr marL="3359961" indent="0">
              <a:buNone/>
              <a:defRPr sz="6916" b="1"/>
            </a:lvl3pPr>
            <a:lvl4pPr marL="5039935" indent="0">
              <a:buNone/>
              <a:defRPr sz="6082" b="1"/>
            </a:lvl4pPr>
            <a:lvl5pPr marL="6719919" indent="0">
              <a:buNone/>
              <a:defRPr sz="6082" b="1"/>
            </a:lvl5pPr>
            <a:lvl6pPr marL="8399881" indent="0">
              <a:buNone/>
              <a:defRPr sz="6082" b="1"/>
            </a:lvl6pPr>
            <a:lvl7pPr marL="10079885" indent="0">
              <a:buNone/>
              <a:defRPr sz="6082" b="1"/>
            </a:lvl7pPr>
            <a:lvl8pPr marL="11759850" indent="0">
              <a:buNone/>
              <a:defRPr sz="6082" b="1"/>
            </a:lvl8pPr>
            <a:lvl9pPr marL="13439828"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324" y="8058283"/>
            <a:ext cx="12731591" cy="3358307"/>
          </a:xfrm>
        </p:spPr>
        <p:txBody>
          <a:bodyPr anchor="b"/>
          <a:lstStyle>
            <a:lvl1pPr marL="0" indent="0">
              <a:buNone/>
              <a:defRPr sz="8999" b="1"/>
            </a:lvl1pPr>
            <a:lvl2pPr marL="1679975" indent="0">
              <a:buNone/>
              <a:defRPr sz="7499" b="1"/>
            </a:lvl2pPr>
            <a:lvl3pPr marL="3359961" indent="0">
              <a:buNone/>
              <a:defRPr sz="6916" b="1"/>
            </a:lvl3pPr>
            <a:lvl4pPr marL="5039935" indent="0">
              <a:buNone/>
              <a:defRPr sz="6082" b="1"/>
            </a:lvl4pPr>
            <a:lvl5pPr marL="6719919" indent="0">
              <a:buNone/>
              <a:defRPr sz="6082" b="1"/>
            </a:lvl5pPr>
            <a:lvl6pPr marL="8399881" indent="0">
              <a:buNone/>
              <a:defRPr sz="6082" b="1"/>
            </a:lvl6pPr>
            <a:lvl7pPr marL="10079885" indent="0">
              <a:buNone/>
              <a:defRPr sz="6082" b="1"/>
            </a:lvl7pPr>
            <a:lvl8pPr marL="11759850" indent="0">
              <a:buNone/>
              <a:defRPr sz="6082" b="1"/>
            </a:lvl8pPr>
            <a:lvl9pPr marL="13439828"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232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461593"/>
      </p:ext>
    </p:extLst>
  </p:cSld>
  <p:clrMapOvr>
    <a:masterClrMapping/>
  </p:clrMapOvr>
  <p:transition/>
</p:sldLayout>
</file>

<file path=ppt/slideLayouts/slideLayout159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438028"/>
      </p:ext>
    </p:extLst>
  </p:cSld>
  <p:clrMapOvr>
    <a:masterClrMapping/>
  </p:clrMapOvr>
  <p:transition/>
</p:sldLayout>
</file>

<file path=ppt/slideLayouts/slideLayout15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021912"/>
      </p:ext>
    </p:extLst>
  </p:cSld>
  <p:clrMapOvr>
    <a:masterClrMapping/>
  </p:clrMapOvr>
  <p:transition/>
</p:sldLayout>
</file>

<file path=ppt/slideLayouts/slideLayout159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418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9" y="7533307"/>
            <a:ext cx="9476185" cy="24624823"/>
          </a:xfrm>
        </p:spPr>
        <p:txBody>
          <a:bodyPr/>
          <a:lstStyle>
            <a:lvl1pPr marL="0" indent="0">
              <a:buNone/>
              <a:defRPr sz="5249"/>
            </a:lvl1pPr>
            <a:lvl2pPr marL="1679975" indent="0">
              <a:buNone/>
              <a:defRPr sz="4583"/>
            </a:lvl2pPr>
            <a:lvl3pPr marL="3359961" indent="0">
              <a:buNone/>
              <a:defRPr sz="3749"/>
            </a:lvl3pPr>
            <a:lvl4pPr marL="5039935" indent="0">
              <a:buNone/>
              <a:defRPr sz="3333"/>
            </a:lvl4pPr>
            <a:lvl5pPr marL="6719919" indent="0">
              <a:buNone/>
              <a:defRPr sz="3333"/>
            </a:lvl5pPr>
            <a:lvl6pPr marL="8399881" indent="0">
              <a:buNone/>
              <a:defRPr sz="3333"/>
            </a:lvl6pPr>
            <a:lvl7pPr marL="10079885" indent="0">
              <a:buNone/>
              <a:defRPr sz="3333"/>
            </a:lvl7pPr>
            <a:lvl8pPr marL="11759850" indent="0">
              <a:buNone/>
              <a:defRPr sz="3333"/>
            </a:lvl8pPr>
            <a:lvl9pPr marL="1343982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652288"/>
      </p:ext>
    </p:extLst>
  </p:cSld>
  <p:clrMapOvr>
    <a:masterClrMapping/>
  </p:clrMapOvr>
  <p:transition/>
</p:sldLayout>
</file>

<file path=ppt/slideLayouts/slideLayout159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679975" indent="0">
              <a:buNone/>
              <a:defRPr sz="10415"/>
            </a:lvl2pPr>
            <a:lvl3pPr marL="3359961" indent="0">
              <a:buNone/>
              <a:defRPr sz="8999"/>
            </a:lvl3pPr>
            <a:lvl4pPr marL="5039935" indent="0">
              <a:buNone/>
              <a:defRPr sz="7499"/>
            </a:lvl4pPr>
            <a:lvl5pPr marL="6719919" indent="0">
              <a:buNone/>
              <a:defRPr sz="7499"/>
            </a:lvl5pPr>
            <a:lvl6pPr marL="8399881" indent="0">
              <a:buNone/>
              <a:defRPr sz="7499"/>
            </a:lvl6pPr>
            <a:lvl7pPr marL="10079885" indent="0">
              <a:buNone/>
              <a:defRPr sz="7499"/>
            </a:lvl7pPr>
            <a:lvl8pPr marL="11759850" indent="0">
              <a:buNone/>
              <a:defRPr sz="7499"/>
            </a:lvl8pPr>
            <a:lvl9pPr marL="13439828"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679975" indent="0">
              <a:buNone/>
              <a:defRPr sz="4583"/>
            </a:lvl2pPr>
            <a:lvl3pPr marL="3359961" indent="0">
              <a:buNone/>
              <a:defRPr sz="3749"/>
            </a:lvl3pPr>
            <a:lvl4pPr marL="5039935" indent="0">
              <a:buNone/>
              <a:defRPr sz="3333"/>
            </a:lvl4pPr>
            <a:lvl5pPr marL="6719919" indent="0">
              <a:buNone/>
              <a:defRPr sz="3333"/>
            </a:lvl5pPr>
            <a:lvl6pPr marL="8399881" indent="0">
              <a:buNone/>
              <a:defRPr sz="3333"/>
            </a:lvl6pPr>
            <a:lvl7pPr marL="10079885" indent="0">
              <a:buNone/>
              <a:defRPr sz="3333"/>
            </a:lvl7pPr>
            <a:lvl8pPr marL="11759850" indent="0">
              <a:buNone/>
              <a:defRPr sz="3333"/>
            </a:lvl8pPr>
            <a:lvl9pPr marL="13439828"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6132712"/>
      </p:ext>
    </p:extLst>
  </p:cSld>
  <p:clrMapOvr>
    <a:masterClrMapping/>
  </p:clrMapOvr>
  <p:transition/>
</p:sldLayout>
</file>

<file path=ppt/slideLayouts/slideLayout159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13906"/>
      </p:ext>
    </p:extLst>
  </p:cSld>
  <p:clrMapOvr>
    <a:masterClrMapping/>
  </p:clrMapOvr>
  <p:transition/>
</p:sldLayout>
</file>

<file path=ppt/slideLayouts/slideLayout159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471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5651" indent="0">
              <a:buNone/>
              <a:defRPr sz="6916" b="1"/>
            </a:lvl2pPr>
            <a:lvl3pPr marL="3111309" indent="0">
              <a:buNone/>
              <a:defRPr sz="6082" b="1"/>
            </a:lvl3pPr>
            <a:lvl4pPr marL="4666956" indent="0">
              <a:buNone/>
              <a:defRPr sz="5249" b="1"/>
            </a:lvl4pPr>
            <a:lvl5pPr marL="6222613" indent="0">
              <a:buNone/>
              <a:defRPr sz="5249" b="1"/>
            </a:lvl5pPr>
            <a:lvl6pPr marL="7778266" indent="0">
              <a:buNone/>
              <a:defRPr sz="5249" b="1"/>
            </a:lvl6pPr>
            <a:lvl7pPr marL="9333919" indent="0">
              <a:buNone/>
              <a:defRPr sz="5249" b="1"/>
            </a:lvl7pPr>
            <a:lvl8pPr marL="10889570" indent="0">
              <a:buNone/>
              <a:defRPr sz="5249" b="1"/>
            </a:lvl8pPr>
            <a:lvl9pPr marL="1244522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4" y="8058283"/>
            <a:ext cx="12731591" cy="3358307"/>
          </a:xfrm>
        </p:spPr>
        <p:txBody>
          <a:bodyPr anchor="b"/>
          <a:lstStyle>
            <a:lvl1pPr marL="0" indent="0">
              <a:buNone/>
              <a:defRPr sz="8332" b="1"/>
            </a:lvl1pPr>
            <a:lvl2pPr marL="1555651" indent="0">
              <a:buNone/>
              <a:defRPr sz="6916" b="1"/>
            </a:lvl2pPr>
            <a:lvl3pPr marL="3111309" indent="0">
              <a:buNone/>
              <a:defRPr sz="6082" b="1"/>
            </a:lvl3pPr>
            <a:lvl4pPr marL="4666956" indent="0">
              <a:buNone/>
              <a:defRPr sz="5249" b="1"/>
            </a:lvl4pPr>
            <a:lvl5pPr marL="6222613" indent="0">
              <a:buNone/>
              <a:defRPr sz="5249" b="1"/>
            </a:lvl5pPr>
            <a:lvl6pPr marL="7778266" indent="0">
              <a:buNone/>
              <a:defRPr sz="5249" b="1"/>
            </a:lvl6pPr>
            <a:lvl7pPr marL="9333919" indent="0">
              <a:buNone/>
              <a:defRPr sz="5249" b="1"/>
            </a:lvl7pPr>
            <a:lvl8pPr marL="10889570" indent="0">
              <a:buNone/>
              <a:defRPr sz="5249" b="1"/>
            </a:lvl8pPr>
            <a:lvl9pPr marL="1244522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8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5198035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1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0950" indent="0">
              <a:buNone/>
              <a:defRPr sz="6082"/>
            </a:lvl2pPr>
            <a:lvl3pPr marL="3101883" indent="0">
              <a:buNone/>
              <a:defRPr sz="5249"/>
            </a:lvl3pPr>
            <a:lvl4pPr marL="4652830" indent="0">
              <a:buNone/>
              <a:defRPr sz="4833"/>
            </a:lvl4pPr>
            <a:lvl5pPr marL="6203774" indent="0">
              <a:buNone/>
              <a:defRPr sz="4833"/>
            </a:lvl5pPr>
            <a:lvl6pPr marL="7754722" indent="0">
              <a:buNone/>
              <a:defRPr sz="4833"/>
            </a:lvl6pPr>
            <a:lvl7pPr marL="9305653" indent="0">
              <a:buNone/>
              <a:defRPr sz="4833"/>
            </a:lvl7pPr>
            <a:lvl8pPr marL="10856608" indent="0">
              <a:buNone/>
              <a:defRPr sz="4833"/>
            </a:lvl8pPr>
            <a:lvl9pPr marL="1240754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44741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2659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0950" indent="0">
              <a:buNone/>
              <a:defRPr sz="6916" b="1"/>
            </a:lvl2pPr>
            <a:lvl3pPr marL="3101883" indent="0">
              <a:buNone/>
              <a:defRPr sz="6082" b="1"/>
            </a:lvl3pPr>
            <a:lvl4pPr marL="4652830" indent="0">
              <a:buNone/>
              <a:defRPr sz="5249" b="1"/>
            </a:lvl4pPr>
            <a:lvl5pPr marL="6203774" indent="0">
              <a:buNone/>
              <a:defRPr sz="5249" b="1"/>
            </a:lvl5pPr>
            <a:lvl6pPr marL="7754722" indent="0">
              <a:buNone/>
              <a:defRPr sz="5249" b="1"/>
            </a:lvl6pPr>
            <a:lvl7pPr marL="9305653" indent="0">
              <a:buNone/>
              <a:defRPr sz="5249" b="1"/>
            </a:lvl7pPr>
            <a:lvl8pPr marL="10856608" indent="0">
              <a:buNone/>
              <a:defRPr sz="5249" b="1"/>
            </a:lvl8pPr>
            <a:lvl9pPr marL="1240754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21" y="8058283"/>
            <a:ext cx="12731591" cy="3358307"/>
          </a:xfrm>
        </p:spPr>
        <p:txBody>
          <a:bodyPr anchor="b"/>
          <a:lstStyle>
            <a:lvl1pPr marL="0" indent="0">
              <a:buNone/>
              <a:defRPr sz="8332" b="1"/>
            </a:lvl1pPr>
            <a:lvl2pPr marL="1550950" indent="0">
              <a:buNone/>
              <a:defRPr sz="6916" b="1"/>
            </a:lvl2pPr>
            <a:lvl3pPr marL="3101883" indent="0">
              <a:buNone/>
              <a:defRPr sz="6082" b="1"/>
            </a:lvl3pPr>
            <a:lvl4pPr marL="4652830" indent="0">
              <a:buNone/>
              <a:defRPr sz="5249" b="1"/>
            </a:lvl4pPr>
            <a:lvl5pPr marL="6203774" indent="0">
              <a:buNone/>
              <a:defRPr sz="5249" b="1"/>
            </a:lvl5pPr>
            <a:lvl6pPr marL="7754722" indent="0">
              <a:buNone/>
              <a:defRPr sz="5249" b="1"/>
            </a:lvl6pPr>
            <a:lvl7pPr marL="9305653" indent="0">
              <a:buNone/>
              <a:defRPr sz="5249" b="1"/>
            </a:lvl7pPr>
            <a:lvl8pPr marL="10856608" indent="0">
              <a:buNone/>
              <a:defRPr sz="5249" b="1"/>
            </a:lvl8pPr>
            <a:lvl9pPr marL="1240754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2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2289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572529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746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73"/>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1" y="7533303"/>
            <a:ext cx="9476185" cy="24624823"/>
          </a:xfrm>
        </p:spPr>
        <p:txBody>
          <a:bodyPr/>
          <a:lstStyle>
            <a:lvl1pPr marL="0" indent="0">
              <a:buNone/>
              <a:defRPr sz="4833"/>
            </a:lvl1pPr>
            <a:lvl2pPr marL="1550950" indent="0">
              <a:buNone/>
              <a:defRPr sz="4166"/>
            </a:lvl2pPr>
            <a:lvl3pPr marL="3101883" indent="0">
              <a:buNone/>
              <a:defRPr sz="3333"/>
            </a:lvl3pPr>
            <a:lvl4pPr marL="4652830" indent="0">
              <a:buNone/>
              <a:defRPr sz="3166"/>
            </a:lvl4pPr>
            <a:lvl5pPr marL="6203774" indent="0">
              <a:buNone/>
              <a:defRPr sz="3166"/>
            </a:lvl5pPr>
            <a:lvl6pPr marL="7754722" indent="0">
              <a:buNone/>
              <a:defRPr sz="3166"/>
            </a:lvl6pPr>
            <a:lvl7pPr marL="9305653" indent="0">
              <a:buNone/>
              <a:defRPr sz="3166"/>
            </a:lvl7pPr>
            <a:lvl8pPr marL="10856608" indent="0">
              <a:buNone/>
              <a:defRPr sz="3166"/>
            </a:lvl8pPr>
            <a:lvl9pPr marL="1240754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4167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0950" indent="0">
              <a:buNone/>
              <a:defRPr sz="9415"/>
            </a:lvl2pPr>
            <a:lvl3pPr marL="3101883" indent="0">
              <a:buNone/>
              <a:defRPr sz="8332"/>
            </a:lvl3pPr>
            <a:lvl4pPr marL="4652830" indent="0">
              <a:buNone/>
              <a:defRPr sz="6916"/>
            </a:lvl4pPr>
            <a:lvl5pPr marL="6203774" indent="0">
              <a:buNone/>
              <a:defRPr sz="6916"/>
            </a:lvl5pPr>
            <a:lvl6pPr marL="7754722" indent="0">
              <a:buNone/>
              <a:defRPr sz="6916"/>
            </a:lvl6pPr>
            <a:lvl7pPr marL="9305653" indent="0">
              <a:buNone/>
              <a:defRPr sz="6916"/>
            </a:lvl7pPr>
            <a:lvl8pPr marL="10856608" indent="0">
              <a:buNone/>
              <a:defRPr sz="6916"/>
            </a:lvl8pPr>
            <a:lvl9pPr marL="1240754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0950" indent="0">
              <a:buNone/>
              <a:defRPr sz="4166"/>
            </a:lvl2pPr>
            <a:lvl3pPr marL="3101883" indent="0">
              <a:buNone/>
              <a:defRPr sz="3333"/>
            </a:lvl3pPr>
            <a:lvl4pPr marL="4652830" indent="0">
              <a:buNone/>
              <a:defRPr sz="3166"/>
            </a:lvl4pPr>
            <a:lvl5pPr marL="6203774" indent="0">
              <a:buNone/>
              <a:defRPr sz="3166"/>
            </a:lvl5pPr>
            <a:lvl6pPr marL="7754722" indent="0">
              <a:buNone/>
              <a:defRPr sz="3166"/>
            </a:lvl6pPr>
            <a:lvl7pPr marL="9305653" indent="0">
              <a:buNone/>
              <a:defRPr sz="3166"/>
            </a:lvl7pPr>
            <a:lvl8pPr marL="10856608" indent="0">
              <a:buNone/>
              <a:defRPr sz="3166"/>
            </a:lvl8pPr>
            <a:lvl9pPr marL="1240754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80741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128480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09859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142" tIns="155046" rIns="310142" bIns="155046"/>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142" tIns="155046" rIns="310142" bIns="155046"/>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142" tIns="155046" rIns="310142" bIns="155046"/>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220" tIns="186080" rIns="372220" bIns="186080" numCol="1" anchor="b" anchorCtr="0" compatLnSpc="1">
            <a:prstTxWarp prst="textNoShape">
              <a:avLst/>
            </a:prstTxWarp>
          </a:bodyPr>
          <a:lstStyle>
            <a:lvl1pPr>
              <a:defRPr sz="4166">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166"/>
            </a:lvl1pPr>
          </a:lstStyle>
          <a:p>
            <a:fld id="{EF0CAD05-5F98-C240-A41D-E171A6304933}" type="slidenum">
              <a:rPr lang="en-US"/>
              <a:pPr/>
              <a:t>‹#›</a:t>
            </a:fld>
            <a:endParaRPr lang="en-US"/>
          </a:p>
        </p:txBody>
      </p:sp>
    </p:spTree>
    <p:extLst>
      <p:ext uri="{BB962C8B-B14F-4D97-AF65-F5344CB8AC3E}">
        <p14:creationId xmlns:p14="http://schemas.microsoft.com/office/powerpoint/2010/main" val="7957172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24557810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1"/>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574849721"/>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2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0592" indent="0">
              <a:buNone/>
              <a:defRPr sz="6082"/>
            </a:lvl2pPr>
            <a:lvl3pPr marL="3101160" indent="0">
              <a:buNone/>
              <a:defRPr sz="5249"/>
            </a:lvl3pPr>
            <a:lvl4pPr marL="4651743" indent="0">
              <a:buNone/>
              <a:defRPr sz="4833"/>
            </a:lvl4pPr>
            <a:lvl5pPr marL="6202327" indent="0">
              <a:buNone/>
              <a:defRPr sz="4833"/>
            </a:lvl5pPr>
            <a:lvl6pPr marL="7752909" indent="0">
              <a:buNone/>
              <a:defRPr sz="4833"/>
            </a:lvl6pPr>
            <a:lvl7pPr marL="9303486" indent="0">
              <a:buNone/>
              <a:defRPr sz="4833"/>
            </a:lvl7pPr>
            <a:lvl8pPr marL="10854078" indent="0">
              <a:buNone/>
              <a:defRPr sz="4833"/>
            </a:lvl8pPr>
            <a:lvl9pPr marL="12404648"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04188671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38913694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0592" indent="0">
              <a:buNone/>
              <a:defRPr sz="6916" b="1"/>
            </a:lvl2pPr>
            <a:lvl3pPr marL="3101160" indent="0">
              <a:buNone/>
              <a:defRPr sz="6082" b="1"/>
            </a:lvl3pPr>
            <a:lvl4pPr marL="4651743" indent="0">
              <a:buNone/>
              <a:defRPr sz="5249" b="1"/>
            </a:lvl4pPr>
            <a:lvl5pPr marL="6202327" indent="0">
              <a:buNone/>
              <a:defRPr sz="5249" b="1"/>
            </a:lvl5pPr>
            <a:lvl6pPr marL="7752909" indent="0">
              <a:buNone/>
              <a:defRPr sz="5249" b="1"/>
            </a:lvl6pPr>
            <a:lvl7pPr marL="9303486" indent="0">
              <a:buNone/>
              <a:defRPr sz="5249" b="1"/>
            </a:lvl7pPr>
            <a:lvl8pPr marL="10854078" indent="0">
              <a:buNone/>
              <a:defRPr sz="5249" b="1"/>
            </a:lvl8pPr>
            <a:lvl9pPr marL="12404648"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21" y="8058283"/>
            <a:ext cx="12731591" cy="3358307"/>
          </a:xfrm>
        </p:spPr>
        <p:txBody>
          <a:bodyPr anchor="b"/>
          <a:lstStyle>
            <a:lvl1pPr marL="0" indent="0">
              <a:buNone/>
              <a:defRPr sz="8332" b="1"/>
            </a:lvl1pPr>
            <a:lvl2pPr marL="1550592" indent="0">
              <a:buNone/>
              <a:defRPr sz="6916" b="1"/>
            </a:lvl2pPr>
            <a:lvl3pPr marL="3101160" indent="0">
              <a:buNone/>
              <a:defRPr sz="6082" b="1"/>
            </a:lvl3pPr>
            <a:lvl4pPr marL="4651743" indent="0">
              <a:buNone/>
              <a:defRPr sz="5249" b="1"/>
            </a:lvl4pPr>
            <a:lvl5pPr marL="6202327" indent="0">
              <a:buNone/>
              <a:defRPr sz="5249" b="1"/>
            </a:lvl5pPr>
            <a:lvl6pPr marL="7752909" indent="0">
              <a:buNone/>
              <a:defRPr sz="5249" b="1"/>
            </a:lvl6pPr>
            <a:lvl7pPr marL="9303486" indent="0">
              <a:buNone/>
              <a:defRPr sz="5249" b="1"/>
            </a:lvl7pPr>
            <a:lvl8pPr marL="10854078" indent="0">
              <a:buNone/>
              <a:defRPr sz="5249" b="1"/>
            </a:lvl8pPr>
            <a:lvl9pPr marL="12404648"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2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0630131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67682251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164518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68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9" y="7533303"/>
            <a:ext cx="9476185" cy="24624823"/>
          </a:xfrm>
        </p:spPr>
        <p:txBody>
          <a:bodyPr/>
          <a:lstStyle>
            <a:lvl1pPr marL="0" indent="0">
              <a:buNone/>
              <a:defRPr sz="4833"/>
            </a:lvl1pPr>
            <a:lvl2pPr marL="1550592" indent="0">
              <a:buNone/>
              <a:defRPr sz="4166"/>
            </a:lvl2pPr>
            <a:lvl3pPr marL="3101160" indent="0">
              <a:buNone/>
              <a:defRPr sz="3333"/>
            </a:lvl3pPr>
            <a:lvl4pPr marL="4651743" indent="0">
              <a:buNone/>
              <a:defRPr sz="3166"/>
            </a:lvl4pPr>
            <a:lvl5pPr marL="6202327" indent="0">
              <a:buNone/>
              <a:defRPr sz="3166"/>
            </a:lvl5pPr>
            <a:lvl6pPr marL="7752909" indent="0">
              <a:buNone/>
              <a:defRPr sz="3166"/>
            </a:lvl6pPr>
            <a:lvl7pPr marL="9303486" indent="0">
              <a:buNone/>
              <a:defRPr sz="3166"/>
            </a:lvl7pPr>
            <a:lvl8pPr marL="10854078" indent="0">
              <a:buNone/>
              <a:defRPr sz="3166"/>
            </a:lvl8pPr>
            <a:lvl9pPr marL="1240464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6076613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0592" indent="0">
              <a:buNone/>
              <a:defRPr sz="9415"/>
            </a:lvl2pPr>
            <a:lvl3pPr marL="3101160" indent="0">
              <a:buNone/>
              <a:defRPr sz="8332"/>
            </a:lvl3pPr>
            <a:lvl4pPr marL="4651743" indent="0">
              <a:buNone/>
              <a:defRPr sz="6916"/>
            </a:lvl4pPr>
            <a:lvl5pPr marL="6202327" indent="0">
              <a:buNone/>
              <a:defRPr sz="6916"/>
            </a:lvl5pPr>
            <a:lvl6pPr marL="7752909" indent="0">
              <a:buNone/>
              <a:defRPr sz="6916"/>
            </a:lvl6pPr>
            <a:lvl7pPr marL="9303486" indent="0">
              <a:buNone/>
              <a:defRPr sz="6916"/>
            </a:lvl7pPr>
            <a:lvl8pPr marL="10854078" indent="0">
              <a:buNone/>
              <a:defRPr sz="6916"/>
            </a:lvl8pPr>
            <a:lvl9pPr marL="12404648"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0592" indent="0">
              <a:buNone/>
              <a:defRPr sz="4166"/>
            </a:lvl2pPr>
            <a:lvl3pPr marL="3101160" indent="0">
              <a:buNone/>
              <a:defRPr sz="3333"/>
            </a:lvl3pPr>
            <a:lvl4pPr marL="4651743" indent="0">
              <a:buNone/>
              <a:defRPr sz="3166"/>
            </a:lvl4pPr>
            <a:lvl5pPr marL="6202327" indent="0">
              <a:buNone/>
              <a:defRPr sz="3166"/>
            </a:lvl5pPr>
            <a:lvl6pPr marL="7752909" indent="0">
              <a:buNone/>
              <a:defRPr sz="3166"/>
            </a:lvl6pPr>
            <a:lvl7pPr marL="9303486" indent="0">
              <a:buNone/>
              <a:defRPr sz="3166"/>
            </a:lvl7pPr>
            <a:lvl8pPr marL="10854078" indent="0">
              <a:buNone/>
              <a:defRPr sz="3166"/>
            </a:lvl8pPr>
            <a:lvl9pPr marL="1240464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46198154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76698632"/>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942255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29086171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31487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067" tIns="155009" rIns="310067" bIns="155009"/>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067" tIns="155009" rIns="310067" bIns="155009"/>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067" tIns="155009" rIns="310067" bIns="155009"/>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130" tIns="186035" rIns="372130" bIns="18603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38770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93481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3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0231" indent="0">
              <a:buNone/>
              <a:defRPr sz="6082"/>
            </a:lvl2pPr>
            <a:lvl3pPr marL="3100440" indent="0">
              <a:buNone/>
              <a:defRPr sz="5249"/>
            </a:lvl3pPr>
            <a:lvl4pPr marL="4650656" indent="0">
              <a:buNone/>
              <a:defRPr sz="4833"/>
            </a:lvl4pPr>
            <a:lvl5pPr marL="6200883" indent="0">
              <a:buNone/>
              <a:defRPr sz="4833"/>
            </a:lvl5pPr>
            <a:lvl6pPr marL="7751104" indent="0">
              <a:buNone/>
              <a:defRPr sz="4833"/>
            </a:lvl6pPr>
            <a:lvl7pPr marL="9301316" indent="0">
              <a:buNone/>
              <a:defRPr sz="4833"/>
            </a:lvl7pPr>
            <a:lvl8pPr marL="10851547" indent="0">
              <a:buNone/>
              <a:defRPr sz="4833"/>
            </a:lvl8pPr>
            <a:lvl9pPr marL="1240175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4383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4705304"/>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0231" indent="0">
              <a:buNone/>
              <a:defRPr sz="6916" b="1"/>
            </a:lvl2pPr>
            <a:lvl3pPr marL="3100440" indent="0">
              <a:buNone/>
              <a:defRPr sz="6082" b="1"/>
            </a:lvl3pPr>
            <a:lvl4pPr marL="4650656" indent="0">
              <a:buNone/>
              <a:defRPr sz="5249" b="1"/>
            </a:lvl4pPr>
            <a:lvl5pPr marL="6200883" indent="0">
              <a:buNone/>
              <a:defRPr sz="5249" b="1"/>
            </a:lvl5pPr>
            <a:lvl6pPr marL="7751104" indent="0">
              <a:buNone/>
              <a:defRPr sz="5249" b="1"/>
            </a:lvl6pPr>
            <a:lvl7pPr marL="9301316" indent="0">
              <a:buNone/>
              <a:defRPr sz="5249" b="1"/>
            </a:lvl7pPr>
            <a:lvl8pPr marL="10851547" indent="0">
              <a:buNone/>
              <a:defRPr sz="5249" b="1"/>
            </a:lvl8pPr>
            <a:lvl9pPr marL="1240175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2" y="8058283"/>
            <a:ext cx="12731591" cy="3358307"/>
          </a:xfrm>
        </p:spPr>
        <p:txBody>
          <a:bodyPr anchor="b"/>
          <a:lstStyle>
            <a:lvl1pPr marL="0" indent="0">
              <a:buNone/>
              <a:defRPr sz="8332" b="1"/>
            </a:lvl1pPr>
            <a:lvl2pPr marL="1550231" indent="0">
              <a:buNone/>
              <a:defRPr sz="6916" b="1"/>
            </a:lvl2pPr>
            <a:lvl3pPr marL="3100440" indent="0">
              <a:buNone/>
              <a:defRPr sz="6082" b="1"/>
            </a:lvl3pPr>
            <a:lvl4pPr marL="4650656" indent="0">
              <a:buNone/>
              <a:defRPr sz="5249" b="1"/>
            </a:lvl4pPr>
            <a:lvl5pPr marL="6200883" indent="0">
              <a:buNone/>
              <a:defRPr sz="5249" b="1"/>
            </a:lvl5pPr>
            <a:lvl6pPr marL="7751104" indent="0">
              <a:buNone/>
              <a:defRPr sz="5249" b="1"/>
            </a:lvl6pPr>
            <a:lvl7pPr marL="9301316" indent="0">
              <a:buNone/>
              <a:defRPr sz="5249" b="1"/>
            </a:lvl7pPr>
            <a:lvl8pPr marL="10851547" indent="0">
              <a:buNone/>
              <a:defRPr sz="5249" b="1"/>
            </a:lvl8pPr>
            <a:lvl9pPr marL="1240175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32"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783947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43739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6660687"/>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0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9" y="7533303"/>
            <a:ext cx="9476185" cy="24624823"/>
          </a:xfrm>
        </p:spPr>
        <p:txBody>
          <a:bodyPr/>
          <a:lstStyle>
            <a:lvl1pPr marL="0" indent="0">
              <a:buNone/>
              <a:defRPr sz="4833"/>
            </a:lvl1pPr>
            <a:lvl2pPr marL="1550231" indent="0">
              <a:buNone/>
              <a:defRPr sz="4166"/>
            </a:lvl2pPr>
            <a:lvl3pPr marL="3100440" indent="0">
              <a:buNone/>
              <a:defRPr sz="3333"/>
            </a:lvl3pPr>
            <a:lvl4pPr marL="4650656" indent="0">
              <a:buNone/>
              <a:defRPr sz="3166"/>
            </a:lvl4pPr>
            <a:lvl5pPr marL="6200883" indent="0">
              <a:buNone/>
              <a:defRPr sz="3166"/>
            </a:lvl5pPr>
            <a:lvl6pPr marL="7751104" indent="0">
              <a:buNone/>
              <a:defRPr sz="3166"/>
            </a:lvl6pPr>
            <a:lvl7pPr marL="9301316" indent="0">
              <a:buNone/>
              <a:defRPr sz="3166"/>
            </a:lvl7pPr>
            <a:lvl8pPr marL="10851547" indent="0">
              <a:buNone/>
              <a:defRPr sz="3166"/>
            </a:lvl8pPr>
            <a:lvl9pPr marL="1240175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88253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0231" indent="0">
              <a:buNone/>
              <a:defRPr sz="9415"/>
            </a:lvl2pPr>
            <a:lvl3pPr marL="3100440" indent="0">
              <a:buNone/>
              <a:defRPr sz="8332"/>
            </a:lvl3pPr>
            <a:lvl4pPr marL="4650656" indent="0">
              <a:buNone/>
              <a:defRPr sz="6916"/>
            </a:lvl4pPr>
            <a:lvl5pPr marL="6200883" indent="0">
              <a:buNone/>
              <a:defRPr sz="6916"/>
            </a:lvl5pPr>
            <a:lvl6pPr marL="7751104" indent="0">
              <a:buNone/>
              <a:defRPr sz="6916"/>
            </a:lvl6pPr>
            <a:lvl7pPr marL="9301316" indent="0">
              <a:buNone/>
              <a:defRPr sz="6916"/>
            </a:lvl7pPr>
            <a:lvl8pPr marL="10851547" indent="0">
              <a:buNone/>
              <a:defRPr sz="6916"/>
            </a:lvl8pPr>
            <a:lvl9pPr marL="1240175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0231" indent="0">
              <a:buNone/>
              <a:defRPr sz="4166"/>
            </a:lvl2pPr>
            <a:lvl3pPr marL="3100440" indent="0">
              <a:buNone/>
              <a:defRPr sz="3333"/>
            </a:lvl3pPr>
            <a:lvl4pPr marL="4650656" indent="0">
              <a:buNone/>
              <a:defRPr sz="3166"/>
            </a:lvl4pPr>
            <a:lvl5pPr marL="6200883" indent="0">
              <a:buNone/>
              <a:defRPr sz="3166"/>
            </a:lvl5pPr>
            <a:lvl6pPr marL="7751104" indent="0">
              <a:buNone/>
              <a:defRPr sz="3166"/>
            </a:lvl6pPr>
            <a:lvl7pPr marL="9301316" indent="0">
              <a:buNone/>
              <a:defRPr sz="3166"/>
            </a:lvl7pPr>
            <a:lvl8pPr marL="10851547" indent="0">
              <a:buNone/>
              <a:defRPr sz="3166"/>
            </a:lvl8pPr>
            <a:lvl9pPr marL="1240175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3867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46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1" y="7533303"/>
            <a:ext cx="9476185" cy="24624823"/>
          </a:xfrm>
        </p:spPr>
        <p:txBody>
          <a:bodyPr/>
          <a:lstStyle>
            <a:lvl1pPr marL="0" indent="0">
              <a:buNone/>
              <a:defRPr sz="4833"/>
            </a:lvl1pPr>
            <a:lvl2pPr marL="1555651" indent="0">
              <a:buNone/>
              <a:defRPr sz="4166"/>
            </a:lvl2pPr>
            <a:lvl3pPr marL="3111309" indent="0">
              <a:buNone/>
              <a:defRPr sz="3333"/>
            </a:lvl3pPr>
            <a:lvl4pPr marL="4666956" indent="0">
              <a:buNone/>
              <a:defRPr sz="3166"/>
            </a:lvl4pPr>
            <a:lvl5pPr marL="6222613" indent="0">
              <a:buNone/>
              <a:defRPr sz="3166"/>
            </a:lvl5pPr>
            <a:lvl6pPr marL="7778266" indent="0">
              <a:buNone/>
              <a:defRPr sz="3166"/>
            </a:lvl6pPr>
            <a:lvl7pPr marL="9333919" indent="0">
              <a:buNone/>
              <a:defRPr sz="3166"/>
            </a:lvl7pPr>
            <a:lvl8pPr marL="10889570" indent="0">
              <a:buNone/>
              <a:defRPr sz="3166"/>
            </a:lvl8pPr>
            <a:lvl9pPr marL="1244522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984549337"/>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880579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35268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949" tIns="154949" rIns="309949" bIns="154949"/>
          <a:lstStyle/>
          <a:p>
            <a:pPr defTabSz="3099240"/>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949" tIns="154949" rIns="309949" bIns="154949"/>
          <a:lstStyle/>
          <a:p>
            <a:pPr defTabSz="3099240">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949" tIns="154949" rIns="309949" bIns="154949"/>
          <a:lstStyle/>
          <a:p>
            <a:pPr defTabSz="3099240">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988" tIns="185963" rIns="371988" bIns="185963" numCol="1" anchor="b" anchorCtr="0" compatLnSpc="1">
            <a:prstTxWarp prst="textNoShape">
              <a:avLst/>
            </a:prstTxWarp>
          </a:bodyPr>
          <a:lstStyle>
            <a:lvl1pPr>
              <a:defRPr sz="4166">
                <a:latin typeface="Garamond" pitchFamily="18" charset="0"/>
              </a:defRPr>
            </a:lvl1pPr>
          </a:lstStyle>
          <a:p>
            <a:pPr defTabSz="3099240"/>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6147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49659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6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49631" indent="0">
              <a:buNone/>
              <a:defRPr sz="6082"/>
            </a:lvl2pPr>
            <a:lvl3pPr marL="3099240" indent="0">
              <a:buNone/>
              <a:defRPr sz="5249"/>
            </a:lvl3pPr>
            <a:lvl4pPr marL="4648860" indent="0">
              <a:buNone/>
              <a:defRPr sz="4833"/>
            </a:lvl4pPr>
            <a:lvl5pPr marL="6198486" indent="0">
              <a:buNone/>
              <a:defRPr sz="4833"/>
            </a:lvl5pPr>
            <a:lvl6pPr marL="7748104" indent="0">
              <a:buNone/>
              <a:defRPr sz="4833"/>
            </a:lvl6pPr>
            <a:lvl7pPr marL="9297727" indent="0">
              <a:buNone/>
              <a:defRPr sz="4833"/>
            </a:lvl7pPr>
            <a:lvl8pPr marL="10847342" indent="0">
              <a:buNone/>
              <a:defRPr sz="4833"/>
            </a:lvl8pPr>
            <a:lvl9pPr marL="1239696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7107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73837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9631" indent="0">
              <a:buNone/>
              <a:defRPr sz="6916" b="1"/>
            </a:lvl2pPr>
            <a:lvl3pPr marL="3099240" indent="0">
              <a:buNone/>
              <a:defRPr sz="6082" b="1"/>
            </a:lvl3pPr>
            <a:lvl4pPr marL="4648860" indent="0">
              <a:buNone/>
              <a:defRPr sz="5249" b="1"/>
            </a:lvl4pPr>
            <a:lvl5pPr marL="6198486" indent="0">
              <a:buNone/>
              <a:defRPr sz="5249" b="1"/>
            </a:lvl5pPr>
            <a:lvl6pPr marL="7748104" indent="0">
              <a:buNone/>
              <a:defRPr sz="5249" b="1"/>
            </a:lvl6pPr>
            <a:lvl7pPr marL="9297727" indent="0">
              <a:buNone/>
              <a:defRPr sz="5249" b="1"/>
            </a:lvl7pPr>
            <a:lvl8pPr marL="10847342" indent="0">
              <a:buNone/>
              <a:defRPr sz="5249" b="1"/>
            </a:lvl8pPr>
            <a:lvl9pPr marL="1239696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2" y="8058283"/>
            <a:ext cx="12731591" cy="3358307"/>
          </a:xfrm>
        </p:spPr>
        <p:txBody>
          <a:bodyPr anchor="b"/>
          <a:lstStyle>
            <a:lvl1pPr marL="0" indent="0">
              <a:buNone/>
              <a:defRPr sz="8332" b="1"/>
            </a:lvl1pPr>
            <a:lvl2pPr marL="1549631" indent="0">
              <a:buNone/>
              <a:defRPr sz="6916" b="1"/>
            </a:lvl2pPr>
            <a:lvl3pPr marL="3099240" indent="0">
              <a:buNone/>
              <a:defRPr sz="6082" b="1"/>
            </a:lvl3pPr>
            <a:lvl4pPr marL="4648860" indent="0">
              <a:buNone/>
              <a:defRPr sz="5249" b="1"/>
            </a:lvl4pPr>
            <a:lvl5pPr marL="6198486" indent="0">
              <a:buNone/>
              <a:defRPr sz="5249" b="1"/>
            </a:lvl5pPr>
            <a:lvl6pPr marL="7748104" indent="0">
              <a:buNone/>
              <a:defRPr sz="5249" b="1"/>
            </a:lvl6pPr>
            <a:lvl7pPr marL="9297727" indent="0">
              <a:buNone/>
              <a:defRPr sz="5249" b="1"/>
            </a:lvl7pPr>
            <a:lvl8pPr marL="10847342" indent="0">
              <a:buNone/>
              <a:defRPr sz="5249" b="1"/>
            </a:lvl8pPr>
            <a:lvl9pPr marL="1239696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32"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416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16954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2033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6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28"/>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64" y="7533303"/>
            <a:ext cx="9476185" cy="24624823"/>
          </a:xfrm>
        </p:spPr>
        <p:txBody>
          <a:bodyPr/>
          <a:lstStyle>
            <a:lvl1pPr marL="0" indent="0">
              <a:buNone/>
              <a:defRPr sz="4833"/>
            </a:lvl1pPr>
            <a:lvl2pPr marL="1549631" indent="0">
              <a:buNone/>
              <a:defRPr sz="4166"/>
            </a:lvl2pPr>
            <a:lvl3pPr marL="3099240" indent="0">
              <a:buNone/>
              <a:defRPr sz="3333"/>
            </a:lvl3pPr>
            <a:lvl4pPr marL="4648860" indent="0">
              <a:buNone/>
              <a:defRPr sz="3166"/>
            </a:lvl4pPr>
            <a:lvl5pPr marL="6198486" indent="0">
              <a:buNone/>
              <a:defRPr sz="3166"/>
            </a:lvl5pPr>
            <a:lvl6pPr marL="7748104" indent="0">
              <a:buNone/>
              <a:defRPr sz="3166"/>
            </a:lvl6pPr>
            <a:lvl7pPr marL="9297727" indent="0">
              <a:buNone/>
              <a:defRPr sz="3166"/>
            </a:lvl7pPr>
            <a:lvl8pPr marL="10847342" indent="0">
              <a:buNone/>
              <a:defRPr sz="3166"/>
            </a:lvl8pPr>
            <a:lvl9pPr marL="1239696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1524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dirty="0"/>
          </a:p>
        </p:txBody>
      </p:sp>
    </p:spTree>
    <p:extLst>
      <p:ext uri="{BB962C8B-B14F-4D97-AF65-F5344CB8AC3E}">
        <p14:creationId xmlns:p14="http://schemas.microsoft.com/office/powerpoint/2010/main" val="12647642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5651" indent="0">
              <a:buNone/>
              <a:defRPr sz="9415"/>
            </a:lvl2pPr>
            <a:lvl3pPr marL="3111309" indent="0">
              <a:buNone/>
              <a:defRPr sz="8332"/>
            </a:lvl3pPr>
            <a:lvl4pPr marL="4666956" indent="0">
              <a:buNone/>
              <a:defRPr sz="6916"/>
            </a:lvl4pPr>
            <a:lvl5pPr marL="6222613" indent="0">
              <a:buNone/>
              <a:defRPr sz="6916"/>
            </a:lvl5pPr>
            <a:lvl6pPr marL="7778266" indent="0">
              <a:buNone/>
              <a:defRPr sz="6916"/>
            </a:lvl6pPr>
            <a:lvl7pPr marL="9333919" indent="0">
              <a:buNone/>
              <a:defRPr sz="6916"/>
            </a:lvl7pPr>
            <a:lvl8pPr marL="10889570" indent="0">
              <a:buNone/>
              <a:defRPr sz="6916"/>
            </a:lvl8pPr>
            <a:lvl9pPr marL="1244522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5651" indent="0">
              <a:buNone/>
              <a:defRPr sz="4166"/>
            </a:lvl2pPr>
            <a:lvl3pPr marL="3111309" indent="0">
              <a:buNone/>
              <a:defRPr sz="3333"/>
            </a:lvl3pPr>
            <a:lvl4pPr marL="4666956" indent="0">
              <a:buNone/>
              <a:defRPr sz="3166"/>
            </a:lvl4pPr>
            <a:lvl5pPr marL="6222613" indent="0">
              <a:buNone/>
              <a:defRPr sz="3166"/>
            </a:lvl5pPr>
            <a:lvl6pPr marL="7778266" indent="0">
              <a:buNone/>
              <a:defRPr sz="3166"/>
            </a:lvl6pPr>
            <a:lvl7pPr marL="9333919" indent="0">
              <a:buNone/>
              <a:defRPr sz="3166"/>
            </a:lvl7pPr>
            <a:lvl8pPr marL="10889570" indent="0">
              <a:buNone/>
              <a:defRPr sz="3166"/>
            </a:lvl8pPr>
            <a:lvl9pPr marL="1244522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9469835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9631" indent="0">
              <a:buNone/>
              <a:defRPr sz="9415"/>
            </a:lvl2pPr>
            <a:lvl3pPr marL="3099240" indent="0">
              <a:buNone/>
              <a:defRPr sz="8332"/>
            </a:lvl3pPr>
            <a:lvl4pPr marL="4648860" indent="0">
              <a:buNone/>
              <a:defRPr sz="6916"/>
            </a:lvl4pPr>
            <a:lvl5pPr marL="6198486" indent="0">
              <a:buNone/>
              <a:defRPr sz="6916"/>
            </a:lvl5pPr>
            <a:lvl6pPr marL="7748104" indent="0">
              <a:buNone/>
              <a:defRPr sz="6916"/>
            </a:lvl6pPr>
            <a:lvl7pPr marL="9297727" indent="0">
              <a:buNone/>
              <a:defRPr sz="6916"/>
            </a:lvl7pPr>
            <a:lvl8pPr marL="10847342" indent="0">
              <a:buNone/>
              <a:defRPr sz="6916"/>
            </a:lvl8pPr>
            <a:lvl9pPr marL="1239696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9631" indent="0">
              <a:buNone/>
              <a:defRPr sz="4166"/>
            </a:lvl2pPr>
            <a:lvl3pPr marL="3099240" indent="0">
              <a:buNone/>
              <a:defRPr sz="3333"/>
            </a:lvl3pPr>
            <a:lvl4pPr marL="4648860" indent="0">
              <a:buNone/>
              <a:defRPr sz="3166"/>
            </a:lvl4pPr>
            <a:lvl5pPr marL="6198486" indent="0">
              <a:buNone/>
              <a:defRPr sz="3166"/>
            </a:lvl5pPr>
            <a:lvl6pPr marL="7748104" indent="0">
              <a:buNone/>
              <a:defRPr sz="3166"/>
            </a:lvl6pPr>
            <a:lvl7pPr marL="9297727" indent="0">
              <a:buNone/>
              <a:defRPr sz="3166"/>
            </a:lvl7pPr>
            <a:lvl8pPr marL="10847342" indent="0">
              <a:buNone/>
              <a:defRPr sz="3166"/>
            </a:lvl8pPr>
            <a:lvl9pPr marL="1239696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31271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67305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896130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926" tIns="154934" rIns="309926" bIns="15493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926" tIns="154934" rIns="309926" bIns="15493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926" tIns="154934" rIns="309926" bIns="15493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960" tIns="185945" rIns="371960" bIns="18594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60458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19176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6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9513" indent="0">
              <a:buNone/>
              <a:defRPr sz="6082"/>
            </a:lvl2pPr>
            <a:lvl3pPr marL="3098996" indent="0">
              <a:buNone/>
              <a:defRPr sz="5249"/>
            </a:lvl3pPr>
            <a:lvl4pPr marL="4648489" indent="0">
              <a:buNone/>
              <a:defRPr sz="4833"/>
            </a:lvl4pPr>
            <a:lvl5pPr marL="6197990" indent="0">
              <a:buNone/>
              <a:defRPr sz="4833"/>
            </a:lvl5pPr>
            <a:lvl6pPr marL="7747489" indent="0">
              <a:buNone/>
              <a:defRPr sz="4833"/>
            </a:lvl6pPr>
            <a:lvl7pPr marL="9296977" indent="0">
              <a:buNone/>
              <a:defRPr sz="4833"/>
            </a:lvl7pPr>
            <a:lvl8pPr marL="10846489" indent="0">
              <a:buNone/>
              <a:defRPr sz="4833"/>
            </a:lvl8pPr>
            <a:lvl9pPr marL="1239597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295511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25730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9513" indent="0">
              <a:buNone/>
              <a:defRPr sz="6916" b="1"/>
            </a:lvl2pPr>
            <a:lvl3pPr marL="3098996" indent="0">
              <a:buNone/>
              <a:defRPr sz="6082" b="1"/>
            </a:lvl3pPr>
            <a:lvl4pPr marL="4648489" indent="0">
              <a:buNone/>
              <a:defRPr sz="5249" b="1"/>
            </a:lvl4pPr>
            <a:lvl5pPr marL="6197990" indent="0">
              <a:buNone/>
              <a:defRPr sz="5249" b="1"/>
            </a:lvl5pPr>
            <a:lvl6pPr marL="7747489" indent="0">
              <a:buNone/>
              <a:defRPr sz="5249" b="1"/>
            </a:lvl6pPr>
            <a:lvl7pPr marL="9296977" indent="0">
              <a:buNone/>
              <a:defRPr sz="5249" b="1"/>
            </a:lvl7pPr>
            <a:lvl8pPr marL="10846489" indent="0">
              <a:buNone/>
              <a:defRPr sz="5249" b="1"/>
            </a:lvl8pPr>
            <a:lvl9pPr marL="1239597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2" y="8058283"/>
            <a:ext cx="12731591" cy="3358307"/>
          </a:xfrm>
        </p:spPr>
        <p:txBody>
          <a:bodyPr anchor="b"/>
          <a:lstStyle>
            <a:lvl1pPr marL="0" indent="0">
              <a:buNone/>
              <a:defRPr sz="8332" b="1"/>
            </a:lvl1pPr>
            <a:lvl2pPr marL="1549513" indent="0">
              <a:buNone/>
              <a:defRPr sz="6916" b="1"/>
            </a:lvl2pPr>
            <a:lvl3pPr marL="3098996" indent="0">
              <a:buNone/>
              <a:defRPr sz="6082" b="1"/>
            </a:lvl3pPr>
            <a:lvl4pPr marL="4648489" indent="0">
              <a:buNone/>
              <a:defRPr sz="5249" b="1"/>
            </a:lvl4pPr>
            <a:lvl5pPr marL="6197990" indent="0">
              <a:buNone/>
              <a:defRPr sz="5249" b="1"/>
            </a:lvl5pPr>
            <a:lvl6pPr marL="7747489" indent="0">
              <a:buNone/>
              <a:defRPr sz="5249" b="1"/>
            </a:lvl6pPr>
            <a:lvl7pPr marL="9296977" indent="0">
              <a:buNone/>
              <a:defRPr sz="5249" b="1"/>
            </a:lvl7pPr>
            <a:lvl8pPr marL="10846489" indent="0">
              <a:buNone/>
              <a:defRPr sz="5249" b="1"/>
            </a:lvl8pPr>
            <a:lvl9pPr marL="1239597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32"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63466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57788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04521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2283356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6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28"/>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64" y="7533303"/>
            <a:ext cx="9476185" cy="24624823"/>
          </a:xfrm>
        </p:spPr>
        <p:txBody>
          <a:bodyPr/>
          <a:lstStyle>
            <a:lvl1pPr marL="0" indent="0">
              <a:buNone/>
              <a:defRPr sz="4833"/>
            </a:lvl1pPr>
            <a:lvl2pPr marL="1549513" indent="0">
              <a:buNone/>
              <a:defRPr sz="4166"/>
            </a:lvl2pPr>
            <a:lvl3pPr marL="3098996" indent="0">
              <a:buNone/>
              <a:defRPr sz="3333"/>
            </a:lvl3pPr>
            <a:lvl4pPr marL="4648489" indent="0">
              <a:buNone/>
              <a:defRPr sz="3166"/>
            </a:lvl4pPr>
            <a:lvl5pPr marL="6197990" indent="0">
              <a:buNone/>
              <a:defRPr sz="3166"/>
            </a:lvl5pPr>
            <a:lvl6pPr marL="7747489" indent="0">
              <a:buNone/>
              <a:defRPr sz="3166"/>
            </a:lvl6pPr>
            <a:lvl7pPr marL="9296977" indent="0">
              <a:buNone/>
              <a:defRPr sz="3166"/>
            </a:lvl7pPr>
            <a:lvl8pPr marL="10846489" indent="0">
              <a:buNone/>
              <a:defRPr sz="3166"/>
            </a:lvl8pPr>
            <a:lvl9pPr marL="1239597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62681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9513" indent="0">
              <a:buNone/>
              <a:defRPr sz="9415"/>
            </a:lvl2pPr>
            <a:lvl3pPr marL="3098996" indent="0">
              <a:buNone/>
              <a:defRPr sz="8332"/>
            </a:lvl3pPr>
            <a:lvl4pPr marL="4648489" indent="0">
              <a:buNone/>
              <a:defRPr sz="6916"/>
            </a:lvl4pPr>
            <a:lvl5pPr marL="6197990" indent="0">
              <a:buNone/>
              <a:defRPr sz="6916"/>
            </a:lvl5pPr>
            <a:lvl6pPr marL="7747489" indent="0">
              <a:buNone/>
              <a:defRPr sz="6916"/>
            </a:lvl6pPr>
            <a:lvl7pPr marL="9296977" indent="0">
              <a:buNone/>
              <a:defRPr sz="6916"/>
            </a:lvl7pPr>
            <a:lvl8pPr marL="10846489" indent="0">
              <a:buNone/>
              <a:defRPr sz="6916"/>
            </a:lvl8pPr>
            <a:lvl9pPr marL="1239597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9513" indent="0">
              <a:buNone/>
              <a:defRPr sz="4166"/>
            </a:lvl2pPr>
            <a:lvl3pPr marL="3098996" indent="0">
              <a:buNone/>
              <a:defRPr sz="3333"/>
            </a:lvl3pPr>
            <a:lvl4pPr marL="4648489" indent="0">
              <a:buNone/>
              <a:defRPr sz="3166"/>
            </a:lvl4pPr>
            <a:lvl5pPr marL="6197990" indent="0">
              <a:buNone/>
              <a:defRPr sz="3166"/>
            </a:lvl5pPr>
            <a:lvl6pPr marL="7747489" indent="0">
              <a:buNone/>
              <a:defRPr sz="3166"/>
            </a:lvl6pPr>
            <a:lvl7pPr marL="9296977" indent="0">
              <a:buNone/>
              <a:defRPr sz="3166"/>
            </a:lvl7pPr>
            <a:lvl8pPr marL="10846489" indent="0">
              <a:buNone/>
              <a:defRPr sz="3166"/>
            </a:lvl8pPr>
            <a:lvl9pPr marL="1239597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97426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031945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57966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855" tIns="154896" rIns="309855" bIns="154896"/>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855" tIns="154896" rIns="309855" bIns="154896"/>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855" tIns="154896" rIns="309855" bIns="154896"/>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875" tIns="185900" rIns="371875" bIns="18590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01117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29348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58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9148" indent="0">
              <a:buNone/>
              <a:defRPr sz="6082"/>
            </a:lvl2pPr>
            <a:lvl3pPr marL="3098273" indent="0">
              <a:buNone/>
              <a:defRPr sz="5249"/>
            </a:lvl3pPr>
            <a:lvl4pPr marL="4647406" indent="0">
              <a:buNone/>
              <a:defRPr sz="4833"/>
            </a:lvl4pPr>
            <a:lvl5pPr marL="6196542" indent="0">
              <a:buNone/>
              <a:defRPr sz="4833"/>
            </a:lvl5pPr>
            <a:lvl6pPr marL="7745681" indent="0">
              <a:buNone/>
              <a:defRPr sz="4833"/>
            </a:lvl6pPr>
            <a:lvl7pPr marL="9294811" indent="0">
              <a:buNone/>
              <a:defRPr sz="4833"/>
            </a:lvl7pPr>
            <a:lvl8pPr marL="10843959" indent="0">
              <a:buNone/>
              <a:defRPr sz="4833"/>
            </a:lvl8pPr>
            <a:lvl9pPr marL="12393086"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484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51428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9148" indent="0">
              <a:buNone/>
              <a:defRPr sz="6916" b="1"/>
            </a:lvl2pPr>
            <a:lvl3pPr marL="3098273" indent="0">
              <a:buNone/>
              <a:defRPr sz="6082" b="1"/>
            </a:lvl3pPr>
            <a:lvl4pPr marL="4647406" indent="0">
              <a:buNone/>
              <a:defRPr sz="5249" b="1"/>
            </a:lvl4pPr>
            <a:lvl5pPr marL="6196542" indent="0">
              <a:buNone/>
              <a:defRPr sz="5249" b="1"/>
            </a:lvl5pPr>
            <a:lvl6pPr marL="7745681" indent="0">
              <a:buNone/>
              <a:defRPr sz="5249" b="1"/>
            </a:lvl6pPr>
            <a:lvl7pPr marL="9294811" indent="0">
              <a:buNone/>
              <a:defRPr sz="5249" b="1"/>
            </a:lvl7pPr>
            <a:lvl8pPr marL="10843959" indent="0">
              <a:buNone/>
              <a:defRPr sz="5249" b="1"/>
            </a:lvl8pPr>
            <a:lvl9pPr marL="1239308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6" y="8058283"/>
            <a:ext cx="12731591" cy="3358307"/>
          </a:xfrm>
        </p:spPr>
        <p:txBody>
          <a:bodyPr anchor="b"/>
          <a:lstStyle>
            <a:lvl1pPr marL="0" indent="0">
              <a:buNone/>
              <a:defRPr sz="8332" b="1"/>
            </a:lvl1pPr>
            <a:lvl2pPr marL="1549148" indent="0">
              <a:buNone/>
              <a:defRPr sz="6916" b="1"/>
            </a:lvl2pPr>
            <a:lvl3pPr marL="3098273" indent="0">
              <a:buNone/>
              <a:defRPr sz="6082" b="1"/>
            </a:lvl3pPr>
            <a:lvl4pPr marL="4647406" indent="0">
              <a:buNone/>
              <a:defRPr sz="5249" b="1"/>
            </a:lvl4pPr>
            <a:lvl5pPr marL="6196542" indent="0">
              <a:buNone/>
              <a:defRPr sz="5249" b="1"/>
            </a:lvl5pPr>
            <a:lvl6pPr marL="7745681" indent="0">
              <a:buNone/>
              <a:defRPr sz="5249" b="1"/>
            </a:lvl6pPr>
            <a:lvl7pPr marL="9294811" indent="0">
              <a:buNone/>
              <a:defRPr sz="5249" b="1"/>
            </a:lvl7pPr>
            <a:lvl8pPr marL="10843959" indent="0">
              <a:buNone/>
              <a:defRPr sz="5249" b="1"/>
            </a:lvl8pPr>
            <a:lvl9pPr marL="1239308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3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598318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86085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74672519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404762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4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1" y="7533303"/>
            <a:ext cx="9476185" cy="24624823"/>
          </a:xfrm>
        </p:spPr>
        <p:txBody>
          <a:bodyPr/>
          <a:lstStyle>
            <a:lvl1pPr marL="0" indent="0">
              <a:buNone/>
              <a:defRPr sz="4833"/>
            </a:lvl1pPr>
            <a:lvl2pPr marL="1549148" indent="0">
              <a:buNone/>
              <a:defRPr sz="4166"/>
            </a:lvl2pPr>
            <a:lvl3pPr marL="3098273" indent="0">
              <a:buNone/>
              <a:defRPr sz="3333"/>
            </a:lvl3pPr>
            <a:lvl4pPr marL="4647406" indent="0">
              <a:buNone/>
              <a:defRPr sz="3166"/>
            </a:lvl4pPr>
            <a:lvl5pPr marL="6196542" indent="0">
              <a:buNone/>
              <a:defRPr sz="3166"/>
            </a:lvl5pPr>
            <a:lvl6pPr marL="7745681" indent="0">
              <a:buNone/>
              <a:defRPr sz="3166"/>
            </a:lvl6pPr>
            <a:lvl7pPr marL="9294811" indent="0">
              <a:buNone/>
              <a:defRPr sz="3166"/>
            </a:lvl7pPr>
            <a:lvl8pPr marL="10843959" indent="0">
              <a:buNone/>
              <a:defRPr sz="3166"/>
            </a:lvl8pPr>
            <a:lvl9pPr marL="1239308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7324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9148" indent="0">
              <a:buNone/>
              <a:defRPr sz="9415"/>
            </a:lvl2pPr>
            <a:lvl3pPr marL="3098273" indent="0">
              <a:buNone/>
              <a:defRPr sz="8332"/>
            </a:lvl3pPr>
            <a:lvl4pPr marL="4647406" indent="0">
              <a:buNone/>
              <a:defRPr sz="6916"/>
            </a:lvl4pPr>
            <a:lvl5pPr marL="6196542" indent="0">
              <a:buNone/>
              <a:defRPr sz="6916"/>
            </a:lvl5pPr>
            <a:lvl6pPr marL="7745681" indent="0">
              <a:buNone/>
              <a:defRPr sz="6916"/>
            </a:lvl6pPr>
            <a:lvl7pPr marL="9294811" indent="0">
              <a:buNone/>
              <a:defRPr sz="6916"/>
            </a:lvl7pPr>
            <a:lvl8pPr marL="10843959" indent="0">
              <a:buNone/>
              <a:defRPr sz="6916"/>
            </a:lvl8pPr>
            <a:lvl9pPr marL="12393086"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9148" indent="0">
              <a:buNone/>
              <a:defRPr sz="4166"/>
            </a:lvl2pPr>
            <a:lvl3pPr marL="3098273" indent="0">
              <a:buNone/>
              <a:defRPr sz="3333"/>
            </a:lvl3pPr>
            <a:lvl4pPr marL="4647406" indent="0">
              <a:buNone/>
              <a:defRPr sz="3166"/>
            </a:lvl4pPr>
            <a:lvl5pPr marL="6196542" indent="0">
              <a:buNone/>
              <a:defRPr sz="3166"/>
            </a:lvl5pPr>
            <a:lvl6pPr marL="7745681" indent="0">
              <a:buNone/>
              <a:defRPr sz="3166"/>
            </a:lvl6pPr>
            <a:lvl7pPr marL="9294811" indent="0">
              <a:buNone/>
              <a:defRPr sz="3166"/>
            </a:lvl7pPr>
            <a:lvl8pPr marL="10843959" indent="0">
              <a:buNone/>
              <a:defRPr sz="3166"/>
            </a:lvl8pPr>
            <a:lvl9pPr marL="1239308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88828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285302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057755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784" tIns="154859" rIns="309784" bIns="154859"/>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784" tIns="154859" rIns="309784" bIns="154859"/>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784" tIns="154859" rIns="309784" bIns="154859"/>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790" tIns="185855" rIns="371790" bIns="185855" numCol="1" anchor="b" anchorCtr="0" compatLnSpc="1">
            <a:prstTxWarp prst="textNoShape">
              <a:avLst/>
            </a:prstTxWarp>
          </a:bodyPr>
          <a:lstStyle>
            <a:lvl1pPr>
              <a:defRPr sz="4166">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166"/>
            </a:lvl1pPr>
          </a:lstStyle>
          <a:p>
            <a:fld id="{08C9543E-5205-9747-9651-834D4A4090BA}" type="slidenum">
              <a:rPr lang="en-US"/>
              <a:pPr/>
              <a:t>‹#›</a:t>
            </a:fld>
            <a:endParaRPr lang="en-US"/>
          </a:p>
        </p:txBody>
      </p:sp>
    </p:spTree>
    <p:extLst>
      <p:ext uri="{BB962C8B-B14F-4D97-AF65-F5344CB8AC3E}">
        <p14:creationId xmlns:p14="http://schemas.microsoft.com/office/powerpoint/2010/main" val="84615126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1"/>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4590775"/>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07"/>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8788" indent="0">
              <a:buNone/>
              <a:defRPr sz="6082"/>
            </a:lvl2pPr>
            <a:lvl3pPr marL="3097553" indent="0">
              <a:buNone/>
              <a:defRPr sz="5249"/>
            </a:lvl3pPr>
            <a:lvl4pPr marL="4646323" indent="0">
              <a:buNone/>
              <a:defRPr sz="4833"/>
            </a:lvl4pPr>
            <a:lvl5pPr marL="6195099" indent="0">
              <a:buNone/>
              <a:defRPr sz="4833"/>
            </a:lvl5pPr>
            <a:lvl6pPr marL="7743876" indent="0">
              <a:buNone/>
              <a:defRPr sz="4833"/>
            </a:lvl6pPr>
            <a:lvl7pPr marL="9292645" indent="0">
              <a:buNone/>
              <a:defRPr sz="4833"/>
            </a:lvl7pPr>
            <a:lvl8pPr marL="10841428" indent="0">
              <a:buNone/>
              <a:defRPr sz="4833"/>
            </a:lvl8pPr>
            <a:lvl9pPr marL="12390192"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03145435"/>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402795989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8788" indent="0">
              <a:buNone/>
              <a:defRPr sz="6916" b="1"/>
            </a:lvl2pPr>
            <a:lvl3pPr marL="3097553" indent="0">
              <a:buNone/>
              <a:defRPr sz="6082" b="1"/>
            </a:lvl3pPr>
            <a:lvl4pPr marL="4646323" indent="0">
              <a:buNone/>
              <a:defRPr sz="5249" b="1"/>
            </a:lvl4pPr>
            <a:lvl5pPr marL="6195099" indent="0">
              <a:buNone/>
              <a:defRPr sz="5249" b="1"/>
            </a:lvl5pPr>
            <a:lvl6pPr marL="7743876" indent="0">
              <a:buNone/>
              <a:defRPr sz="5249" b="1"/>
            </a:lvl6pPr>
            <a:lvl7pPr marL="9292645" indent="0">
              <a:buNone/>
              <a:defRPr sz="5249" b="1"/>
            </a:lvl7pPr>
            <a:lvl8pPr marL="10841428" indent="0">
              <a:buNone/>
              <a:defRPr sz="5249" b="1"/>
            </a:lvl8pPr>
            <a:lvl9pPr marL="12390192"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6" y="8058283"/>
            <a:ext cx="12731591" cy="3358307"/>
          </a:xfrm>
        </p:spPr>
        <p:txBody>
          <a:bodyPr anchor="b"/>
          <a:lstStyle>
            <a:lvl1pPr marL="0" indent="0">
              <a:buNone/>
              <a:defRPr sz="8332" b="1"/>
            </a:lvl1pPr>
            <a:lvl2pPr marL="1548788" indent="0">
              <a:buNone/>
              <a:defRPr sz="6916" b="1"/>
            </a:lvl2pPr>
            <a:lvl3pPr marL="3097553" indent="0">
              <a:buNone/>
              <a:defRPr sz="6082" b="1"/>
            </a:lvl3pPr>
            <a:lvl4pPr marL="4646323" indent="0">
              <a:buNone/>
              <a:defRPr sz="5249" b="1"/>
            </a:lvl4pPr>
            <a:lvl5pPr marL="6195099" indent="0">
              <a:buNone/>
              <a:defRPr sz="5249" b="1"/>
            </a:lvl5pPr>
            <a:lvl6pPr marL="7743876" indent="0">
              <a:buNone/>
              <a:defRPr sz="5249" b="1"/>
            </a:lvl6pPr>
            <a:lvl7pPr marL="9292645" indent="0">
              <a:buNone/>
              <a:defRPr sz="5249" b="1"/>
            </a:lvl7pPr>
            <a:lvl8pPr marL="10841428" indent="0">
              <a:buNone/>
              <a:defRPr sz="5249" b="1"/>
            </a:lvl8pPr>
            <a:lvl9pPr marL="12390192"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3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9331016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153543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52250975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5868655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6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4" y="7533303"/>
            <a:ext cx="9476185" cy="24624823"/>
          </a:xfrm>
        </p:spPr>
        <p:txBody>
          <a:bodyPr/>
          <a:lstStyle>
            <a:lvl1pPr marL="0" indent="0">
              <a:buNone/>
              <a:defRPr sz="4833"/>
            </a:lvl1pPr>
            <a:lvl2pPr marL="1548788" indent="0">
              <a:buNone/>
              <a:defRPr sz="4166"/>
            </a:lvl2pPr>
            <a:lvl3pPr marL="3097553" indent="0">
              <a:buNone/>
              <a:defRPr sz="3333"/>
            </a:lvl3pPr>
            <a:lvl4pPr marL="4646323" indent="0">
              <a:buNone/>
              <a:defRPr sz="3166"/>
            </a:lvl4pPr>
            <a:lvl5pPr marL="6195099" indent="0">
              <a:buNone/>
              <a:defRPr sz="3166"/>
            </a:lvl5pPr>
            <a:lvl6pPr marL="7743876" indent="0">
              <a:buNone/>
              <a:defRPr sz="3166"/>
            </a:lvl6pPr>
            <a:lvl7pPr marL="9292645" indent="0">
              <a:buNone/>
              <a:defRPr sz="3166"/>
            </a:lvl7pPr>
            <a:lvl8pPr marL="10841428" indent="0">
              <a:buNone/>
              <a:defRPr sz="3166"/>
            </a:lvl8pPr>
            <a:lvl9pPr marL="12390192"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583110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8788" indent="0">
              <a:buNone/>
              <a:defRPr sz="9415"/>
            </a:lvl2pPr>
            <a:lvl3pPr marL="3097553" indent="0">
              <a:buNone/>
              <a:defRPr sz="8332"/>
            </a:lvl3pPr>
            <a:lvl4pPr marL="4646323" indent="0">
              <a:buNone/>
              <a:defRPr sz="6916"/>
            </a:lvl4pPr>
            <a:lvl5pPr marL="6195099" indent="0">
              <a:buNone/>
              <a:defRPr sz="6916"/>
            </a:lvl5pPr>
            <a:lvl6pPr marL="7743876" indent="0">
              <a:buNone/>
              <a:defRPr sz="6916"/>
            </a:lvl6pPr>
            <a:lvl7pPr marL="9292645" indent="0">
              <a:buNone/>
              <a:defRPr sz="6916"/>
            </a:lvl7pPr>
            <a:lvl8pPr marL="10841428" indent="0">
              <a:buNone/>
              <a:defRPr sz="6916"/>
            </a:lvl8pPr>
            <a:lvl9pPr marL="12390192"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8788" indent="0">
              <a:buNone/>
              <a:defRPr sz="4166"/>
            </a:lvl2pPr>
            <a:lvl3pPr marL="3097553" indent="0">
              <a:buNone/>
              <a:defRPr sz="3333"/>
            </a:lvl3pPr>
            <a:lvl4pPr marL="4646323" indent="0">
              <a:buNone/>
              <a:defRPr sz="3166"/>
            </a:lvl4pPr>
            <a:lvl5pPr marL="6195099" indent="0">
              <a:buNone/>
              <a:defRPr sz="3166"/>
            </a:lvl5pPr>
            <a:lvl6pPr marL="7743876" indent="0">
              <a:buNone/>
              <a:defRPr sz="3166"/>
            </a:lvl6pPr>
            <a:lvl7pPr marL="9292645" indent="0">
              <a:buNone/>
              <a:defRPr sz="3166"/>
            </a:lvl7pPr>
            <a:lvl8pPr marL="10841428" indent="0">
              <a:buNone/>
              <a:defRPr sz="3166"/>
            </a:lvl8pPr>
            <a:lvl9pPr marL="12390192"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89420310"/>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55064150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6391974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6189680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659" tIns="154799" rIns="309659" bIns="154799"/>
          <a:lstStyle/>
          <a:p>
            <a:pPr defTabSz="3096355"/>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659" tIns="154799" rIns="309659" bIns="154799"/>
          <a:lstStyle/>
          <a:p>
            <a:pPr defTabSz="3096355">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659" tIns="154799" rIns="309659" bIns="154799"/>
          <a:lstStyle/>
          <a:p>
            <a:pPr defTabSz="3096355">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640" tIns="185783" rIns="371640" bIns="185783" numCol="1" anchor="b" anchorCtr="0" compatLnSpc="1">
            <a:prstTxWarp prst="textNoShape">
              <a:avLst/>
            </a:prstTxWarp>
          </a:bodyPr>
          <a:lstStyle>
            <a:lvl1pPr>
              <a:defRPr sz="4166">
                <a:latin typeface="Garamond" pitchFamily="18" charset="0"/>
              </a:defRPr>
            </a:lvl1pPr>
          </a:lstStyle>
          <a:p>
            <a:pPr defTabSz="3096355"/>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257196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386061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3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48188" indent="0">
              <a:buNone/>
              <a:defRPr sz="6082"/>
            </a:lvl2pPr>
            <a:lvl3pPr marL="3096355" indent="0">
              <a:buNone/>
              <a:defRPr sz="5249"/>
            </a:lvl3pPr>
            <a:lvl4pPr marL="4644526" indent="0">
              <a:buNone/>
              <a:defRPr sz="4833"/>
            </a:lvl4pPr>
            <a:lvl5pPr marL="6192707" indent="0">
              <a:buNone/>
              <a:defRPr sz="4833"/>
            </a:lvl5pPr>
            <a:lvl6pPr marL="7740880" indent="0">
              <a:buNone/>
              <a:defRPr sz="4833"/>
            </a:lvl6pPr>
            <a:lvl7pPr marL="9289062" indent="0">
              <a:buNone/>
              <a:defRPr sz="4833"/>
            </a:lvl7pPr>
            <a:lvl8pPr marL="10837227" indent="0">
              <a:buNone/>
              <a:defRPr sz="4833"/>
            </a:lvl8pPr>
            <a:lvl9pPr marL="1238540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84550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1070" tIns="155529" rIns="311070" bIns="155529"/>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1070" tIns="155529" rIns="311070" bIns="155529"/>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1070" tIns="155529" rIns="311070" bIns="155529"/>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333" tIns="186660" rIns="373333" bIns="18666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2862758"/>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22066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8188" indent="0">
              <a:buNone/>
              <a:defRPr sz="6916" b="1"/>
            </a:lvl2pPr>
            <a:lvl3pPr marL="3096355" indent="0">
              <a:buNone/>
              <a:defRPr sz="6082" b="1"/>
            </a:lvl3pPr>
            <a:lvl4pPr marL="4644526" indent="0">
              <a:buNone/>
              <a:defRPr sz="5249" b="1"/>
            </a:lvl4pPr>
            <a:lvl5pPr marL="6192707" indent="0">
              <a:buNone/>
              <a:defRPr sz="5249" b="1"/>
            </a:lvl5pPr>
            <a:lvl6pPr marL="7740880" indent="0">
              <a:buNone/>
              <a:defRPr sz="5249" b="1"/>
            </a:lvl6pPr>
            <a:lvl7pPr marL="9289062" indent="0">
              <a:buNone/>
              <a:defRPr sz="5249" b="1"/>
            </a:lvl7pPr>
            <a:lvl8pPr marL="10837227" indent="0">
              <a:buNone/>
              <a:defRPr sz="5249" b="1"/>
            </a:lvl8pPr>
            <a:lvl9pPr marL="1238540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46" y="8058283"/>
            <a:ext cx="12731591" cy="3358307"/>
          </a:xfrm>
        </p:spPr>
        <p:txBody>
          <a:bodyPr anchor="b"/>
          <a:lstStyle>
            <a:lvl1pPr marL="0" indent="0">
              <a:buNone/>
              <a:defRPr sz="8332" b="1"/>
            </a:lvl1pPr>
            <a:lvl2pPr marL="1548188" indent="0">
              <a:buNone/>
              <a:defRPr sz="6916" b="1"/>
            </a:lvl2pPr>
            <a:lvl3pPr marL="3096355" indent="0">
              <a:buNone/>
              <a:defRPr sz="6082" b="1"/>
            </a:lvl3pPr>
            <a:lvl4pPr marL="4644526" indent="0">
              <a:buNone/>
              <a:defRPr sz="5249" b="1"/>
            </a:lvl4pPr>
            <a:lvl5pPr marL="6192707" indent="0">
              <a:buNone/>
              <a:defRPr sz="5249" b="1"/>
            </a:lvl5pPr>
            <a:lvl6pPr marL="7740880" indent="0">
              <a:buNone/>
              <a:defRPr sz="5249" b="1"/>
            </a:lvl6pPr>
            <a:lvl7pPr marL="9289062" indent="0">
              <a:buNone/>
              <a:defRPr sz="5249" b="1"/>
            </a:lvl7pPr>
            <a:lvl8pPr marL="10837227" indent="0">
              <a:buNone/>
              <a:defRPr sz="5249" b="1"/>
            </a:lvl8pPr>
            <a:lvl9pPr marL="1238540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4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3144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05182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93222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79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4" y="7533303"/>
            <a:ext cx="9476185" cy="24624823"/>
          </a:xfrm>
        </p:spPr>
        <p:txBody>
          <a:bodyPr/>
          <a:lstStyle>
            <a:lvl1pPr marL="0" indent="0">
              <a:buNone/>
              <a:defRPr sz="4833"/>
            </a:lvl1pPr>
            <a:lvl2pPr marL="1548188" indent="0">
              <a:buNone/>
              <a:defRPr sz="4166"/>
            </a:lvl2pPr>
            <a:lvl3pPr marL="3096355" indent="0">
              <a:buNone/>
              <a:defRPr sz="3333"/>
            </a:lvl3pPr>
            <a:lvl4pPr marL="4644526" indent="0">
              <a:buNone/>
              <a:defRPr sz="3166"/>
            </a:lvl4pPr>
            <a:lvl5pPr marL="6192707" indent="0">
              <a:buNone/>
              <a:defRPr sz="3166"/>
            </a:lvl5pPr>
            <a:lvl6pPr marL="7740880" indent="0">
              <a:buNone/>
              <a:defRPr sz="3166"/>
            </a:lvl6pPr>
            <a:lvl7pPr marL="9289062" indent="0">
              <a:buNone/>
              <a:defRPr sz="3166"/>
            </a:lvl7pPr>
            <a:lvl8pPr marL="10837227" indent="0">
              <a:buNone/>
              <a:defRPr sz="3166"/>
            </a:lvl8pPr>
            <a:lvl9pPr marL="1238540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61078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8188" indent="0">
              <a:buNone/>
              <a:defRPr sz="9415"/>
            </a:lvl2pPr>
            <a:lvl3pPr marL="3096355" indent="0">
              <a:buNone/>
              <a:defRPr sz="8332"/>
            </a:lvl3pPr>
            <a:lvl4pPr marL="4644526" indent="0">
              <a:buNone/>
              <a:defRPr sz="6916"/>
            </a:lvl4pPr>
            <a:lvl5pPr marL="6192707" indent="0">
              <a:buNone/>
              <a:defRPr sz="6916"/>
            </a:lvl5pPr>
            <a:lvl6pPr marL="7740880" indent="0">
              <a:buNone/>
              <a:defRPr sz="6916"/>
            </a:lvl6pPr>
            <a:lvl7pPr marL="9289062" indent="0">
              <a:buNone/>
              <a:defRPr sz="6916"/>
            </a:lvl7pPr>
            <a:lvl8pPr marL="10837227" indent="0">
              <a:buNone/>
              <a:defRPr sz="6916"/>
            </a:lvl8pPr>
            <a:lvl9pPr marL="1238540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8188" indent="0">
              <a:buNone/>
              <a:defRPr sz="4166"/>
            </a:lvl2pPr>
            <a:lvl3pPr marL="3096355" indent="0">
              <a:buNone/>
              <a:defRPr sz="3333"/>
            </a:lvl3pPr>
            <a:lvl4pPr marL="4644526" indent="0">
              <a:buNone/>
              <a:defRPr sz="3166"/>
            </a:lvl4pPr>
            <a:lvl5pPr marL="6192707" indent="0">
              <a:buNone/>
              <a:defRPr sz="3166"/>
            </a:lvl5pPr>
            <a:lvl6pPr marL="7740880" indent="0">
              <a:buNone/>
              <a:defRPr sz="3166"/>
            </a:lvl6pPr>
            <a:lvl7pPr marL="9289062" indent="0">
              <a:buNone/>
              <a:defRPr sz="3166"/>
            </a:lvl7pPr>
            <a:lvl8pPr marL="10837227" indent="0">
              <a:buNone/>
              <a:defRPr sz="3166"/>
            </a:lvl8pPr>
            <a:lvl9pPr marL="1238540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5336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50327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33282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588" tIns="154761" rIns="309588" bIns="154761"/>
          <a:lstStyle/>
          <a:p>
            <a:pPr defTabSz="3095634"/>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588" tIns="154761" rIns="309588" bIns="154761"/>
          <a:lstStyle/>
          <a:p>
            <a:pPr defTabSz="3095634">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588" tIns="154761" rIns="309588" bIns="154761"/>
          <a:lstStyle/>
          <a:p>
            <a:pPr defTabSz="3095634">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555" tIns="185738" rIns="371555" bIns="185738" numCol="1" anchor="b" anchorCtr="0" compatLnSpc="1">
            <a:prstTxWarp prst="textNoShape">
              <a:avLst/>
            </a:prstTxWarp>
          </a:bodyPr>
          <a:lstStyle>
            <a:lvl1pPr>
              <a:defRPr sz="4166">
                <a:latin typeface="Garamond" pitchFamily="18" charset="0"/>
              </a:defRPr>
            </a:lvl1pPr>
          </a:lstStyle>
          <a:p>
            <a:pPr defTabSz="3095634"/>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39479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38642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37949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4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47827" indent="0">
              <a:buNone/>
              <a:defRPr sz="6082"/>
            </a:lvl2pPr>
            <a:lvl3pPr marL="3095634" indent="0">
              <a:buNone/>
              <a:defRPr sz="5249"/>
            </a:lvl3pPr>
            <a:lvl4pPr marL="4643443" indent="0">
              <a:buNone/>
              <a:defRPr sz="4833"/>
            </a:lvl4pPr>
            <a:lvl5pPr marL="6191263" indent="0">
              <a:buNone/>
              <a:defRPr sz="4833"/>
            </a:lvl5pPr>
            <a:lvl6pPr marL="7739077" indent="0">
              <a:buNone/>
              <a:defRPr sz="4833"/>
            </a:lvl6pPr>
            <a:lvl7pPr marL="9286893" indent="0">
              <a:buNone/>
              <a:defRPr sz="4833"/>
            </a:lvl7pPr>
            <a:lvl8pPr marL="10834700" indent="0">
              <a:buNone/>
              <a:defRPr sz="4833"/>
            </a:lvl8pPr>
            <a:lvl9pPr marL="1238251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86758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118126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7827" indent="0">
              <a:buNone/>
              <a:defRPr sz="6916" b="1"/>
            </a:lvl2pPr>
            <a:lvl3pPr marL="3095634" indent="0">
              <a:buNone/>
              <a:defRPr sz="6082" b="1"/>
            </a:lvl3pPr>
            <a:lvl4pPr marL="4643443" indent="0">
              <a:buNone/>
              <a:defRPr sz="5249" b="1"/>
            </a:lvl4pPr>
            <a:lvl5pPr marL="6191263" indent="0">
              <a:buNone/>
              <a:defRPr sz="5249" b="1"/>
            </a:lvl5pPr>
            <a:lvl6pPr marL="7739077" indent="0">
              <a:buNone/>
              <a:defRPr sz="5249" b="1"/>
            </a:lvl6pPr>
            <a:lvl7pPr marL="9286893" indent="0">
              <a:buNone/>
              <a:defRPr sz="5249" b="1"/>
            </a:lvl7pPr>
            <a:lvl8pPr marL="10834700" indent="0">
              <a:buNone/>
              <a:defRPr sz="5249" b="1"/>
            </a:lvl8pPr>
            <a:lvl9pPr marL="1238251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46" y="8058283"/>
            <a:ext cx="12731591" cy="3358307"/>
          </a:xfrm>
        </p:spPr>
        <p:txBody>
          <a:bodyPr anchor="b"/>
          <a:lstStyle>
            <a:lvl1pPr marL="0" indent="0">
              <a:buNone/>
              <a:defRPr sz="8332" b="1"/>
            </a:lvl1pPr>
            <a:lvl2pPr marL="1547827" indent="0">
              <a:buNone/>
              <a:defRPr sz="6916" b="1"/>
            </a:lvl2pPr>
            <a:lvl3pPr marL="3095634" indent="0">
              <a:buNone/>
              <a:defRPr sz="6082" b="1"/>
            </a:lvl3pPr>
            <a:lvl4pPr marL="4643443" indent="0">
              <a:buNone/>
              <a:defRPr sz="5249" b="1"/>
            </a:lvl4pPr>
            <a:lvl5pPr marL="6191263" indent="0">
              <a:buNone/>
              <a:defRPr sz="5249" b="1"/>
            </a:lvl5pPr>
            <a:lvl6pPr marL="7739077" indent="0">
              <a:buNone/>
              <a:defRPr sz="5249" b="1"/>
            </a:lvl6pPr>
            <a:lvl7pPr marL="9286893" indent="0">
              <a:buNone/>
              <a:defRPr sz="5249" b="1"/>
            </a:lvl7pPr>
            <a:lvl8pPr marL="10834700" indent="0">
              <a:buNone/>
              <a:defRPr sz="5249" b="1"/>
            </a:lvl8pPr>
            <a:lvl9pPr marL="1238251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4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319321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47198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22867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0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9" y="7533303"/>
            <a:ext cx="9476185" cy="24624823"/>
          </a:xfrm>
        </p:spPr>
        <p:txBody>
          <a:bodyPr/>
          <a:lstStyle>
            <a:lvl1pPr marL="0" indent="0">
              <a:buNone/>
              <a:defRPr sz="4833"/>
            </a:lvl1pPr>
            <a:lvl2pPr marL="1547827" indent="0">
              <a:buNone/>
              <a:defRPr sz="4166"/>
            </a:lvl2pPr>
            <a:lvl3pPr marL="3095634" indent="0">
              <a:buNone/>
              <a:defRPr sz="3333"/>
            </a:lvl3pPr>
            <a:lvl4pPr marL="4643443" indent="0">
              <a:buNone/>
              <a:defRPr sz="3166"/>
            </a:lvl4pPr>
            <a:lvl5pPr marL="6191263" indent="0">
              <a:buNone/>
              <a:defRPr sz="3166"/>
            </a:lvl5pPr>
            <a:lvl6pPr marL="7739077" indent="0">
              <a:buNone/>
              <a:defRPr sz="3166"/>
            </a:lvl6pPr>
            <a:lvl7pPr marL="9286893" indent="0">
              <a:buNone/>
              <a:defRPr sz="3166"/>
            </a:lvl7pPr>
            <a:lvl8pPr marL="10834700" indent="0">
              <a:buNone/>
              <a:defRPr sz="3166"/>
            </a:lvl8pPr>
            <a:lvl9pPr marL="1238251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35073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7827" indent="0">
              <a:buNone/>
              <a:defRPr sz="9415"/>
            </a:lvl2pPr>
            <a:lvl3pPr marL="3095634" indent="0">
              <a:buNone/>
              <a:defRPr sz="8332"/>
            </a:lvl3pPr>
            <a:lvl4pPr marL="4643443" indent="0">
              <a:buNone/>
              <a:defRPr sz="6916"/>
            </a:lvl4pPr>
            <a:lvl5pPr marL="6191263" indent="0">
              <a:buNone/>
              <a:defRPr sz="6916"/>
            </a:lvl5pPr>
            <a:lvl6pPr marL="7739077" indent="0">
              <a:buNone/>
              <a:defRPr sz="6916"/>
            </a:lvl6pPr>
            <a:lvl7pPr marL="9286893" indent="0">
              <a:buNone/>
              <a:defRPr sz="6916"/>
            </a:lvl7pPr>
            <a:lvl8pPr marL="10834700" indent="0">
              <a:buNone/>
              <a:defRPr sz="6916"/>
            </a:lvl8pPr>
            <a:lvl9pPr marL="1238251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7827" indent="0">
              <a:buNone/>
              <a:defRPr sz="4166"/>
            </a:lvl2pPr>
            <a:lvl3pPr marL="3095634" indent="0">
              <a:buNone/>
              <a:defRPr sz="3333"/>
            </a:lvl3pPr>
            <a:lvl4pPr marL="4643443" indent="0">
              <a:buNone/>
              <a:defRPr sz="3166"/>
            </a:lvl4pPr>
            <a:lvl5pPr marL="6191263" indent="0">
              <a:buNone/>
              <a:defRPr sz="3166"/>
            </a:lvl5pPr>
            <a:lvl6pPr marL="7739077" indent="0">
              <a:buNone/>
              <a:defRPr sz="3166"/>
            </a:lvl6pPr>
            <a:lvl7pPr marL="9286893" indent="0">
              <a:buNone/>
              <a:defRPr sz="3166"/>
            </a:lvl7pPr>
            <a:lvl8pPr marL="10834700" indent="0">
              <a:buNone/>
              <a:defRPr sz="3166"/>
            </a:lvl8pPr>
            <a:lvl9pPr marL="1238251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66533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527581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860877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570" tIns="154750" rIns="309570" bIns="15475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570" tIns="154750" rIns="309570" bIns="15475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570" tIns="154750" rIns="309570" bIns="15475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533" tIns="185725" rIns="371533" bIns="18572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91157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1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5293" indent="0">
              <a:buNone/>
              <a:defRPr sz="6082"/>
            </a:lvl2pPr>
            <a:lvl3pPr marL="3110581" indent="0">
              <a:buNone/>
              <a:defRPr sz="5249"/>
            </a:lvl3pPr>
            <a:lvl4pPr marL="4665866" indent="0">
              <a:buNone/>
              <a:defRPr sz="4833"/>
            </a:lvl4pPr>
            <a:lvl5pPr marL="6221163" indent="0">
              <a:buNone/>
              <a:defRPr sz="4833"/>
            </a:lvl5pPr>
            <a:lvl6pPr marL="7776446" indent="0">
              <a:buNone/>
              <a:defRPr sz="4833"/>
            </a:lvl6pPr>
            <a:lvl7pPr marL="9331740" indent="0">
              <a:buNone/>
              <a:defRPr sz="4833"/>
            </a:lvl7pPr>
            <a:lvl8pPr marL="10887031" indent="0">
              <a:buNone/>
              <a:defRPr sz="4833"/>
            </a:lvl8pPr>
            <a:lvl9pPr marL="12442320"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804317"/>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372147"/>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4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7705" indent="0">
              <a:buNone/>
              <a:defRPr sz="6082"/>
            </a:lvl2pPr>
            <a:lvl3pPr marL="3095386" indent="0">
              <a:buNone/>
              <a:defRPr sz="5249"/>
            </a:lvl3pPr>
            <a:lvl4pPr marL="4643076" indent="0">
              <a:buNone/>
              <a:defRPr sz="4833"/>
            </a:lvl4pPr>
            <a:lvl5pPr marL="6190766" indent="0">
              <a:buNone/>
              <a:defRPr sz="4833"/>
            </a:lvl5pPr>
            <a:lvl6pPr marL="7738462" indent="0">
              <a:buNone/>
              <a:defRPr sz="4833"/>
            </a:lvl6pPr>
            <a:lvl7pPr marL="9286147" indent="0">
              <a:buNone/>
              <a:defRPr sz="4833"/>
            </a:lvl7pPr>
            <a:lvl8pPr marL="10833852" indent="0">
              <a:buNone/>
              <a:defRPr sz="4833"/>
            </a:lvl8pPr>
            <a:lvl9pPr marL="1238152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92976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6407229"/>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7705" indent="0">
              <a:buNone/>
              <a:defRPr sz="6916" b="1"/>
            </a:lvl2pPr>
            <a:lvl3pPr marL="3095386" indent="0">
              <a:buNone/>
              <a:defRPr sz="6082" b="1"/>
            </a:lvl3pPr>
            <a:lvl4pPr marL="4643076" indent="0">
              <a:buNone/>
              <a:defRPr sz="5249" b="1"/>
            </a:lvl4pPr>
            <a:lvl5pPr marL="6190766" indent="0">
              <a:buNone/>
              <a:defRPr sz="5249" b="1"/>
            </a:lvl5pPr>
            <a:lvl6pPr marL="7738462" indent="0">
              <a:buNone/>
              <a:defRPr sz="5249" b="1"/>
            </a:lvl6pPr>
            <a:lvl7pPr marL="9286147" indent="0">
              <a:buNone/>
              <a:defRPr sz="5249" b="1"/>
            </a:lvl7pPr>
            <a:lvl8pPr marL="10833852" indent="0">
              <a:buNone/>
              <a:defRPr sz="5249" b="1"/>
            </a:lvl8pPr>
            <a:lvl9pPr marL="1238152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46" y="8058283"/>
            <a:ext cx="12731591" cy="3358307"/>
          </a:xfrm>
        </p:spPr>
        <p:txBody>
          <a:bodyPr anchor="b"/>
          <a:lstStyle>
            <a:lvl1pPr marL="0" indent="0">
              <a:buNone/>
              <a:defRPr sz="8332" b="1"/>
            </a:lvl1pPr>
            <a:lvl2pPr marL="1547705" indent="0">
              <a:buNone/>
              <a:defRPr sz="6916" b="1"/>
            </a:lvl2pPr>
            <a:lvl3pPr marL="3095386" indent="0">
              <a:buNone/>
              <a:defRPr sz="6082" b="1"/>
            </a:lvl3pPr>
            <a:lvl4pPr marL="4643076" indent="0">
              <a:buNone/>
              <a:defRPr sz="5249" b="1"/>
            </a:lvl4pPr>
            <a:lvl5pPr marL="6190766" indent="0">
              <a:buNone/>
              <a:defRPr sz="5249" b="1"/>
            </a:lvl5pPr>
            <a:lvl6pPr marL="7738462" indent="0">
              <a:buNone/>
              <a:defRPr sz="5249" b="1"/>
            </a:lvl6pPr>
            <a:lvl7pPr marL="9286147" indent="0">
              <a:buNone/>
              <a:defRPr sz="5249" b="1"/>
            </a:lvl7pPr>
            <a:lvl8pPr marL="10833852" indent="0">
              <a:buNone/>
              <a:defRPr sz="5249" b="1"/>
            </a:lvl8pPr>
            <a:lvl9pPr marL="1238152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4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52147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78315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083481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7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0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79" y="7533303"/>
            <a:ext cx="9476185" cy="24624823"/>
          </a:xfrm>
        </p:spPr>
        <p:txBody>
          <a:bodyPr/>
          <a:lstStyle>
            <a:lvl1pPr marL="0" indent="0">
              <a:buNone/>
              <a:defRPr sz="4833"/>
            </a:lvl1pPr>
            <a:lvl2pPr marL="1547705" indent="0">
              <a:buNone/>
              <a:defRPr sz="4166"/>
            </a:lvl2pPr>
            <a:lvl3pPr marL="3095386" indent="0">
              <a:buNone/>
              <a:defRPr sz="3333"/>
            </a:lvl3pPr>
            <a:lvl4pPr marL="4643076" indent="0">
              <a:buNone/>
              <a:defRPr sz="3166"/>
            </a:lvl4pPr>
            <a:lvl5pPr marL="6190766" indent="0">
              <a:buNone/>
              <a:defRPr sz="3166"/>
            </a:lvl5pPr>
            <a:lvl6pPr marL="7738462" indent="0">
              <a:buNone/>
              <a:defRPr sz="3166"/>
            </a:lvl6pPr>
            <a:lvl7pPr marL="9286147" indent="0">
              <a:buNone/>
              <a:defRPr sz="3166"/>
            </a:lvl7pPr>
            <a:lvl8pPr marL="10833852" indent="0">
              <a:buNone/>
              <a:defRPr sz="3166"/>
            </a:lvl8pPr>
            <a:lvl9pPr marL="1238152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79380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7705" indent="0">
              <a:buNone/>
              <a:defRPr sz="9415"/>
            </a:lvl2pPr>
            <a:lvl3pPr marL="3095386" indent="0">
              <a:buNone/>
              <a:defRPr sz="8332"/>
            </a:lvl3pPr>
            <a:lvl4pPr marL="4643076" indent="0">
              <a:buNone/>
              <a:defRPr sz="6916"/>
            </a:lvl4pPr>
            <a:lvl5pPr marL="6190766" indent="0">
              <a:buNone/>
              <a:defRPr sz="6916"/>
            </a:lvl5pPr>
            <a:lvl6pPr marL="7738462" indent="0">
              <a:buNone/>
              <a:defRPr sz="6916"/>
            </a:lvl6pPr>
            <a:lvl7pPr marL="9286147" indent="0">
              <a:buNone/>
              <a:defRPr sz="6916"/>
            </a:lvl7pPr>
            <a:lvl8pPr marL="10833852" indent="0">
              <a:buNone/>
              <a:defRPr sz="6916"/>
            </a:lvl8pPr>
            <a:lvl9pPr marL="1238152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7705" indent="0">
              <a:buNone/>
              <a:defRPr sz="4166"/>
            </a:lvl2pPr>
            <a:lvl3pPr marL="3095386" indent="0">
              <a:buNone/>
              <a:defRPr sz="3333"/>
            </a:lvl3pPr>
            <a:lvl4pPr marL="4643076" indent="0">
              <a:buNone/>
              <a:defRPr sz="3166"/>
            </a:lvl4pPr>
            <a:lvl5pPr marL="6190766" indent="0">
              <a:buNone/>
              <a:defRPr sz="3166"/>
            </a:lvl5pPr>
            <a:lvl6pPr marL="7738462" indent="0">
              <a:buNone/>
              <a:defRPr sz="3166"/>
            </a:lvl6pPr>
            <a:lvl7pPr marL="9286147" indent="0">
              <a:buNone/>
              <a:defRPr sz="3166"/>
            </a:lvl7pPr>
            <a:lvl8pPr marL="10833852" indent="0">
              <a:buNone/>
              <a:defRPr sz="3166"/>
            </a:lvl8pPr>
            <a:lvl9pPr marL="1238152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6745977"/>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005956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382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77125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499" tIns="154713" rIns="309499" bIns="154713"/>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499" tIns="154713" rIns="309499" bIns="154713"/>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499" tIns="154713" rIns="309499" bIns="154713"/>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448" tIns="185680" rIns="371448" bIns="18568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291629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89679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6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7344" indent="0">
              <a:buNone/>
              <a:defRPr sz="6082"/>
            </a:lvl2pPr>
            <a:lvl3pPr marL="3094663" indent="0">
              <a:buNone/>
              <a:defRPr sz="5249"/>
            </a:lvl3pPr>
            <a:lvl4pPr marL="4641993" indent="0">
              <a:buNone/>
              <a:defRPr sz="4833"/>
            </a:lvl4pPr>
            <a:lvl5pPr marL="6189320" indent="0">
              <a:buNone/>
              <a:defRPr sz="4833"/>
            </a:lvl5pPr>
            <a:lvl6pPr marL="7736654" indent="0">
              <a:buNone/>
              <a:defRPr sz="4833"/>
            </a:lvl6pPr>
            <a:lvl7pPr marL="9283985" indent="0">
              <a:buNone/>
              <a:defRPr sz="4833"/>
            </a:lvl7pPr>
            <a:lvl8pPr marL="10831325" indent="0">
              <a:buNone/>
              <a:defRPr sz="4833"/>
            </a:lvl8pPr>
            <a:lvl9pPr marL="12378640"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93057"/>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4846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7344" indent="0">
              <a:buNone/>
              <a:defRPr sz="6916" b="1"/>
            </a:lvl2pPr>
            <a:lvl3pPr marL="3094663" indent="0">
              <a:buNone/>
              <a:defRPr sz="6082" b="1"/>
            </a:lvl3pPr>
            <a:lvl4pPr marL="4641993" indent="0">
              <a:buNone/>
              <a:defRPr sz="5249" b="1"/>
            </a:lvl4pPr>
            <a:lvl5pPr marL="6189320" indent="0">
              <a:buNone/>
              <a:defRPr sz="5249" b="1"/>
            </a:lvl5pPr>
            <a:lvl6pPr marL="7736654" indent="0">
              <a:buNone/>
              <a:defRPr sz="5249" b="1"/>
            </a:lvl6pPr>
            <a:lvl7pPr marL="9283985" indent="0">
              <a:buNone/>
              <a:defRPr sz="5249" b="1"/>
            </a:lvl7pPr>
            <a:lvl8pPr marL="10831325" indent="0">
              <a:buNone/>
              <a:defRPr sz="5249" b="1"/>
            </a:lvl8pPr>
            <a:lvl9pPr marL="1237864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51" y="8058283"/>
            <a:ext cx="12731591" cy="3358307"/>
          </a:xfrm>
        </p:spPr>
        <p:txBody>
          <a:bodyPr anchor="b"/>
          <a:lstStyle>
            <a:lvl1pPr marL="0" indent="0">
              <a:buNone/>
              <a:defRPr sz="8332" b="1"/>
            </a:lvl1pPr>
            <a:lvl2pPr marL="1547344" indent="0">
              <a:buNone/>
              <a:defRPr sz="6916" b="1"/>
            </a:lvl2pPr>
            <a:lvl3pPr marL="3094663" indent="0">
              <a:buNone/>
              <a:defRPr sz="6082" b="1"/>
            </a:lvl3pPr>
            <a:lvl4pPr marL="4641993" indent="0">
              <a:buNone/>
              <a:defRPr sz="5249" b="1"/>
            </a:lvl4pPr>
            <a:lvl5pPr marL="6189320" indent="0">
              <a:buNone/>
              <a:defRPr sz="5249" b="1"/>
            </a:lvl5pPr>
            <a:lvl6pPr marL="7736654" indent="0">
              <a:buNone/>
              <a:defRPr sz="5249" b="1"/>
            </a:lvl6pPr>
            <a:lvl7pPr marL="9283985" indent="0">
              <a:buNone/>
              <a:defRPr sz="5249" b="1"/>
            </a:lvl7pPr>
            <a:lvl8pPr marL="10831325" indent="0">
              <a:buNone/>
              <a:defRPr sz="5249" b="1"/>
            </a:lvl8pPr>
            <a:lvl9pPr marL="1237864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5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745306"/>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81185"/>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611334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8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2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86" y="7533303"/>
            <a:ext cx="9476185" cy="24624823"/>
          </a:xfrm>
        </p:spPr>
        <p:txBody>
          <a:bodyPr/>
          <a:lstStyle>
            <a:lvl1pPr marL="0" indent="0">
              <a:buNone/>
              <a:defRPr sz="4833"/>
            </a:lvl1pPr>
            <a:lvl2pPr marL="1547344" indent="0">
              <a:buNone/>
              <a:defRPr sz="4166"/>
            </a:lvl2pPr>
            <a:lvl3pPr marL="3094663" indent="0">
              <a:buNone/>
              <a:defRPr sz="3333"/>
            </a:lvl3pPr>
            <a:lvl4pPr marL="4641993" indent="0">
              <a:buNone/>
              <a:defRPr sz="3166"/>
            </a:lvl4pPr>
            <a:lvl5pPr marL="6189320" indent="0">
              <a:buNone/>
              <a:defRPr sz="3166"/>
            </a:lvl5pPr>
            <a:lvl6pPr marL="7736654" indent="0">
              <a:buNone/>
              <a:defRPr sz="3166"/>
            </a:lvl6pPr>
            <a:lvl7pPr marL="9283985" indent="0">
              <a:buNone/>
              <a:defRPr sz="3166"/>
            </a:lvl7pPr>
            <a:lvl8pPr marL="10831325" indent="0">
              <a:buNone/>
              <a:defRPr sz="3166"/>
            </a:lvl8pPr>
            <a:lvl9pPr marL="1237864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1246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7344" indent="0">
              <a:buNone/>
              <a:defRPr sz="9415"/>
            </a:lvl2pPr>
            <a:lvl3pPr marL="3094663" indent="0">
              <a:buNone/>
              <a:defRPr sz="8332"/>
            </a:lvl3pPr>
            <a:lvl4pPr marL="4641993" indent="0">
              <a:buNone/>
              <a:defRPr sz="6916"/>
            </a:lvl4pPr>
            <a:lvl5pPr marL="6189320" indent="0">
              <a:buNone/>
              <a:defRPr sz="6916"/>
            </a:lvl5pPr>
            <a:lvl6pPr marL="7736654" indent="0">
              <a:buNone/>
              <a:defRPr sz="6916"/>
            </a:lvl6pPr>
            <a:lvl7pPr marL="9283985" indent="0">
              <a:buNone/>
              <a:defRPr sz="6916"/>
            </a:lvl7pPr>
            <a:lvl8pPr marL="10831325" indent="0">
              <a:buNone/>
              <a:defRPr sz="6916"/>
            </a:lvl8pPr>
            <a:lvl9pPr marL="12378640"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7344" indent="0">
              <a:buNone/>
              <a:defRPr sz="4166"/>
            </a:lvl2pPr>
            <a:lvl3pPr marL="3094663" indent="0">
              <a:buNone/>
              <a:defRPr sz="3333"/>
            </a:lvl3pPr>
            <a:lvl4pPr marL="4641993" indent="0">
              <a:buNone/>
              <a:defRPr sz="3166"/>
            </a:lvl4pPr>
            <a:lvl5pPr marL="6189320" indent="0">
              <a:buNone/>
              <a:defRPr sz="3166"/>
            </a:lvl5pPr>
            <a:lvl6pPr marL="7736654" indent="0">
              <a:buNone/>
              <a:defRPr sz="3166"/>
            </a:lvl6pPr>
            <a:lvl7pPr marL="9283985" indent="0">
              <a:buNone/>
              <a:defRPr sz="3166"/>
            </a:lvl7pPr>
            <a:lvl8pPr marL="10831325" indent="0">
              <a:buNone/>
              <a:defRPr sz="3166"/>
            </a:lvl8pPr>
            <a:lvl9pPr marL="1237864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80183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2956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5293" indent="0">
              <a:buNone/>
              <a:defRPr sz="6916" b="1"/>
            </a:lvl2pPr>
            <a:lvl3pPr marL="3110581" indent="0">
              <a:buNone/>
              <a:defRPr sz="6082" b="1"/>
            </a:lvl3pPr>
            <a:lvl4pPr marL="4665866" indent="0">
              <a:buNone/>
              <a:defRPr sz="5249" b="1"/>
            </a:lvl4pPr>
            <a:lvl5pPr marL="6221163" indent="0">
              <a:buNone/>
              <a:defRPr sz="5249" b="1"/>
            </a:lvl5pPr>
            <a:lvl6pPr marL="7776446" indent="0">
              <a:buNone/>
              <a:defRPr sz="5249" b="1"/>
            </a:lvl6pPr>
            <a:lvl7pPr marL="9331740" indent="0">
              <a:buNone/>
              <a:defRPr sz="5249" b="1"/>
            </a:lvl7pPr>
            <a:lvl8pPr marL="10887031" indent="0">
              <a:buNone/>
              <a:defRPr sz="5249" b="1"/>
            </a:lvl8pPr>
            <a:lvl9pPr marL="1244232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4" y="8058283"/>
            <a:ext cx="12731591" cy="3358307"/>
          </a:xfrm>
        </p:spPr>
        <p:txBody>
          <a:bodyPr anchor="b"/>
          <a:lstStyle>
            <a:lvl1pPr marL="0" indent="0">
              <a:buNone/>
              <a:defRPr sz="8332" b="1"/>
            </a:lvl1pPr>
            <a:lvl2pPr marL="1555293" indent="0">
              <a:buNone/>
              <a:defRPr sz="6916" b="1"/>
            </a:lvl2pPr>
            <a:lvl3pPr marL="3110581" indent="0">
              <a:buNone/>
              <a:defRPr sz="6082" b="1"/>
            </a:lvl3pPr>
            <a:lvl4pPr marL="4665866" indent="0">
              <a:buNone/>
              <a:defRPr sz="5249" b="1"/>
            </a:lvl4pPr>
            <a:lvl5pPr marL="6221163" indent="0">
              <a:buNone/>
              <a:defRPr sz="5249" b="1"/>
            </a:lvl5pPr>
            <a:lvl6pPr marL="7776446" indent="0">
              <a:buNone/>
              <a:defRPr sz="5249" b="1"/>
            </a:lvl6pPr>
            <a:lvl7pPr marL="9331740" indent="0">
              <a:buNone/>
              <a:defRPr sz="5249" b="1"/>
            </a:lvl7pPr>
            <a:lvl8pPr marL="10887031" indent="0">
              <a:buNone/>
              <a:defRPr sz="5249" b="1"/>
            </a:lvl8pPr>
            <a:lvl9pPr marL="1244232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8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44937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724062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426" tIns="154675" rIns="309426" bIns="15467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426" tIns="154675" rIns="309426" bIns="15467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426" tIns="154675" rIns="309426" bIns="15467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360" tIns="185635" rIns="371360" bIns="18563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018785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150375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68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6984" indent="0">
              <a:buNone/>
              <a:defRPr sz="6082"/>
            </a:lvl2pPr>
            <a:lvl3pPr marL="3093942" indent="0">
              <a:buNone/>
              <a:defRPr sz="5249"/>
            </a:lvl3pPr>
            <a:lvl4pPr marL="4640910" indent="0">
              <a:buNone/>
              <a:defRPr sz="4833"/>
            </a:lvl4pPr>
            <a:lvl5pPr marL="6187876" indent="0">
              <a:buNone/>
              <a:defRPr sz="4833"/>
            </a:lvl5pPr>
            <a:lvl6pPr marL="7734852" indent="0">
              <a:buNone/>
              <a:defRPr sz="4833"/>
            </a:lvl6pPr>
            <a:lvl7pPr marL="9281817" indent="0">
              <a:buNone/>
              <a:defRPr sz="4833"/>
            </a:lvl7pPr>
            <a:lvl8pPr marL="10828799" indent="0">
              <a:buNone/>
              <a:defRPr sz="4833"/>
            </a:lvl8pPr>
            <a:lvl9pPr marL="1237575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0358168"/>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74787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6984" indent="0">
              <a:buNone/>
              <a:defRPr sz="6916" b="1"/>
            </a:lvl2pPr>
            <a:lvl3pPr marL="3093942" indent="0">
              <a:buNone/>
              <a:defRPr sz="6082" b="1"/>
            </a:lvl3pPr>
            <a:lvl4pPr marL="4640910" indent="0">
              <a:buNone/>
              <a:defRPr sz="5249" b="1"/>
            </a:lvl4pPr>
            <a:lvl5pPr marL="6187876" indent="0">
              <a:buNone/>
              <a:defRPr sz="5249" b="1"/>
            </a:lvl5pPr>
            <a:lvl6pPr marL="7734852" indent="0">
              <a:buNone/>
              <a:defRPr sz="5249" b="1"/>
            </a:lvl6pPr>
            <a:lvl7pPr marL="9281817" indent="0">
              <a:buNone/>
              <a:defRPr sz="5249" b="1"/>
            </a:lvl7pPr>
            <a:lvl8pPr marL="10828799" indent="0">
              <a:buNone/>
              <a:defRPr sz="5249" b="1"/>
            </a:lvl8pPr>
            <a:lvl9pPr marL="1237575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51" y="8058283"/>
            <a:ext cx="12731591" cy="3358307"/>
          </a:xfrm>
        </p:spPr>
        <p:txBody>
          <a:bodyPr anchor="b"/>
          <a:lstStyle>
            <a:lvl1pPr marL="0" indent="0">
              <a:buNone/>
              <a:defRPr sz="8332" b="1"/>
            </a:lvl1pPr>
            <a:lvl2pPr marL="1546984" indent="0">
              <a:buNone/>
              <a:defRPr sz="6916" b="1"/>
            </a:lvl2pPr>
            <a:lvl3pPr marL="3093942" indent="0">
              <a:buNone/>
              <a:defRPr sz="6082" b="1"/>
            </a:lvl3pPr>
            <a:lvl4pPr marL="4640910" indent="0">
              <a:buNone/>
              <a:defRPr sz="5249" b="1"/>
            </a:lvl4pPr>
            <a:lvl5pPr marL="6187876" indent="0">
              <a:buNone/>
              <a:defRPr sz="5249" b="1"/>
            </a:lvl5pPr>
            <a:lvl6pPr marL="7734852" indent="0">
              <a:buNone/>
              <a:defRPr sz="5249" b="1"/>
            </a:lvl6pPr>
            <a:lvl7pPr marL="9281817" indent="0">
              <a:buNone/>
              <a:defRPr sz="5249" b="1"/>
            </a:lvl7pPr>
            <a:lvl8pPr marL="10828799" indent="0">
              <a:buNone/>
              <a:defRPr sz="5249" b="1"/>
            </a:lvl8pPr>
            <a:lvl9pPr marL="1237575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5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71943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117837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4096606"/>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3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1" y="7533303"/>
            <a:ext cx="9476185" cy="24624823"/>
          </a:xfrm>
        </p:spPr>
        <p:txBody>
          <a:bodyPr/>
          <a:lstStyle>
            <a:lvl1pPr marL="0" indent="0">
              <a:buNone/>
              <a:defRPr sz="4833"/>
            </a:lvl1pPr>
            <a:lvl2pPr marL="1546984" indent="0">
              <a:buNone/>
              <a:defRPr sz="4166"/>
            </a:lvl2pPr>
            <a:lvl3pPr marL="3093942" indent="0">
              <a:buNone/>
              <a:defRPr sz="3333"/>
            </a:lvl3pPr>
            <a:lvl4pPr marL="4640910" indent="0">
              <a:buNone/>
              <a:defRPr sz="3166"/>
            </a:lvl4pPr>
            <a:lvl5pPr marL="6187876" indent="0">
              <a:buNone/>
              <a:defRPr sz="3166"/>
            </a:lvl5pPr>
            <a:lvl6pPr marL="7734852" indent="0">
              <a:buNone/>
              <a:defRPr sz="3166"/>
            </a:lvl6pPr>
            <a:lvl7pPr marL="9281817" indent="0">
              <a:buNone/>
              <a:defRPr sz="3166"/>
            </a:lvl7pPr>
            <a:lvl8pPr marL="10828799" indent="0">
              <a:buNone/>
              <a:defRPr sz="3166"/>
            </a:lvl8pPr>
            <a:lvl9pPr marL="1237575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07797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6984" indent="0">
              <a:buNone/>
              <a:defRPr sz="9415"/>
            </a:lvl2pPr>
            <a:lvl3pPr marL="3093942" indent="0">
              <a:buNone/>
              <a:defRPr sz="8332"/>
            </a:lvl3pPr>
            <a:lvl4pPr marL="4640910" indent="0">
              <a:buNone/>
              <a:defRPr sz="6916"/>
            </a:lvl4pPr>
            <a:lvl5pPr marL="6187876" indent="0">
              <a:buNone/>
              <a:defRPr sz="6916"/>
            </a:lvl5pPr>
            <a:lvl6pPr marL="7734852" indent="0">
              <a:buNone/>
              <a:defRPr sz="6916"/>
            </a:lvl6pPr>
            <a:lvl7pPr marL="9281817" indent="0">
              <a:buNone/>
              <a:defRPr sz="6916"/>
            </a:lvl7pPr>
            <a:lvl8pPr marL="10828799" indent="0">
              <a:buNone/>
              <a:defRPr sz="6916"/>
            </a:lvl8pPr>
            <a:lvl9pPr marL="1237575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6984" indent="0">
              <a:buNone/>
              <a:defRPr sz="4166"/>
            </a:lvl2pPr>
            <a:lvl3pPr marL="3093942" indent="0">
              <a:buNone/>
              <a:defRPr sz="3333"/>
            </a:lvl3pPr>
            <a:lvl4pPr marL="4640910" indent="0">
              <a:buNone/>
              <a:defRPr sz="3166"/>
            </a:lvl4pPr>
            <a:lvl5pPr marL="6187876" indent="0">
              <a:buNone/>
              <a:defRPr sz="3166"/>
            </a:lvl5pPr>
            <a:lvl6pPr marL="7734852" indent="0">
              <a:buNone/>
              <a:defRPr sz="3166"/>
            </a:lvl6pPr>
            <a:lvl7pPr marL="9281817" indent="0">
              <a:buNone/>
              <a:defRPr sz="3166"/>
            </a:lvl7pPr>
            <a:lvl8pPr marL="10828799" indent="0">
              <a:buNone/>
              <a:defRPr sz="3166"/>
            </a:lvl8pPr>
            <a:lvl9pPr marL="1237575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46390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9138050"/>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285979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53693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357" tIns="154636" rIns="309357" bIns="154636"/>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357" tIns="154636" rIns="309357" bIns="154636"/>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357" tIns="154636" rIns="309357" bIns="154636"/>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278" tIns="185588" rIns="371278" bIns="18558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43701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655950"/>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0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6622" indent="0">
              <a:buNone/>
              <a:defRPr sz="6082"/>
            </a:lvl2pPr>
            <a:lvl3pPr marL="3093220" indent="0">
              <a:buNone/>
              <a:defRPr sz="5249"/>
            </a:lvl3pPr>
            <a:lvl4pPr marL="4639827" indent="0">
              <a:buNone/>
              <a:defRPr sz="4833"/>
            </a:lvl4pPr>
            <a:lvl5pPr marL="6186435" indent="0">
              <a:buNone/>
              <a:defRPr sz="4833"/>
            </a:lvl5pPr>
            <a:lvl6pPr marL="7733048" indent="0">
              <a:buNone/>
              <a:defRPr sz="4833"/>
            </a:lvl6pPr>
            <a:lvl7pPr marL="9279655" indent="0">
              <a:buNone/>
              <a:defRPr sz="4833"/>
            </a:lvl7pPr>
            <a:lvl8pPr marL="10826272" indent="0">
              <a:buNone/>
              <a:defRPr sz="4833"/>
            </a:lvl8pPr>
            <a:lvl9pPr marL="12372870"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045228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010255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6622" indent="0">
              <a:buNone/>
              <a:defRPr sz="6916" b="1"/>
            </a:lvl2pPr>
            <a:lvl3pPr marL="3093220" indent="0">
              <a:buNone/>
              <a:defRPr sz="6082" b="1"/>
            </a:lvl3pPr>
            <a:lvl4pPr marL="4639827" indent="0">
              <a:buNone/>
              <a:defRPr sz="5249" b="1"/>
            </a:lvl4pPr>
            <a:lvl5pPr marL="6186435" indent="0">
              <a:buNone/>
              <a:defRPr sz="5249" b="1"/>
            </a:lvl5pPr>
            <a:lvl6pPr marL="7733048" indent="0">
              <a:buNone/>
              <a:defRPr sz="5249" b="1"/>
            </a:lvl6pPr>
            <a:lvl7pPr marL="9279655" indent="0">
              <a:buNone/>
              <a:defRPr sz="5249" b="1"/>
            </a:lvl7pPr>
            <a:lvl8pPr marL="10826272" indent="0">
              <a:buNone/>
              <a:defRPr sz="5249" b="1"/>
            </a:lvl8pPr>
            <a:lvl9pPr marL="1237287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4" y="8058283"/>
            <a:ext cx="12731591" cy="3358307"/>
          </a:xfrm>
        </p:spPr>
        <p:txBody>
          <a:bodyPr anchor="b"/>
          <a:lstStyle>
            <a:lvl1pPr marL="0" indent="0">
              <a:buNone/>
              <a:defRPr sz="8332" b="1"/>
            </a:lvl1pPr>
            <a:lvl2pPr marL="1546622" indent="0">
              <a:buNone/>
              <a:defRPr sz="6916" b="1"/>
            </a:lvl2pPr>
            <a:lvl3pPr marL="3093220" indent="0">
              <a:buNone/>
              <a:defRPr sz="6082" b="1"/>
            </a:lvl3pPr>
            <a:lvl4pPr marL="4639827" indent="0">
              <a:buNone/>
              <a:defRPr sz="5249" b="1"/>
            </a:lvl4pPr>
            <a:lvl5pPr marL="6186435" indent="0">
              <a:buNone/>
              <a:defRPr sz="5249" b="1"/>
            </a:lvl5pPr>
            <a:lvl6pPr marL="7733048" indent="0">
              <a:buNone/>
              <a:defRPr sz="5249" b="1"/>
            </a:lvl6pPr>
            <a:lvl7pPr marL="9279655" indent="0">
              <a:buNone/>
              <a:defRPr sz="5249" b="1"/>
            </a:lvl7pPr>
            <a:lvl8pPr marL="10826272" indent="0">
              <a:buNone/>
              <a:defRPr sz="5249" b="1"/>
            </a:lvl8pPr>
            <a:lvl9pPr marL="1237287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6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3943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30767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38802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5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1" y="7533303"/>
            <a:ext cx="9476185" cy="24624823"/>
          </a:xfrm>
        </p:spPr>
        <p:txBody>
          <a:bodyPr/>
          <a:lstStyle>
            <a:lvl1pPr marL="0" indent="0">
              <a:buNone/>
              <a:defRPr sz="4833"/>
            </a:lvl1pPr>
            <a:lvl2pPr marL="1546622" indent="0">
              <a:buNone/>
              <a:defRPr sz="4166"/>
            </a:lvl2pPr>
            <a:lvl3pPr marL="3093220" indent="0">
              <a:buNone/>
              <a:defRPr sz="3333"/>
            </a:lvl3pPr>
            <a:lvl4pPr marL="4639827" indent="0">
              <a:buNone/>
              <a:defRPr sz="3166"/>
            </a:lvl4pPr>
            <a:lvl5pPr marL="6186435" indent="0">
              <a:buNone/>
              <a:defRPr sz="3166"/>
            </a:lvl5pPr>
            <a:lvl6pPr marL="7733048" indent="0">
              <a:buNone/>
              <a:defRPr sz="3166"/>
            </a:lvl6pPr>
            <a:lvl7pPr marL="9279655" indent="0">
              <a:buNone/>
              <a:defRPr sz="3166"/>
            </a:lvl7pPr>
            <a:lvl8pPr marL="10826272" indent="0">
              <a:buNone/>
              <a:defRPr sz="3166"/>
            </a:lvl8pPr>
            <a:lvl9pPr marL="1237287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1532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26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6745" indent="0">
              <a:buNone/>
              <a:defRPr sz="6082"/>
            </a:lvl2pPr>
            <a:lvl3pPr marL="3113483" indent="0">
              <a:buNone/>
              <a:defRPr sz="5249"/>
            </a:lvl3pPr>
            <a:lvl4pPr marL="4670228" indent="0">
              <a:buNone/>
              <a:defRPr sz="4833"/>
            </a:lvl4pPr>
            <a:lvl5pPr marL="6226964" indent="0">
              <a:buNone/>
              <a:defRPr sz="4833"/>
            </a:lvl5pPr>
            <a:lvl6pPr marL="7783709" indent="0">
              <a:buNone/>
              <a:defRPr sz="4833"/>
            </a:lvl6pPr>
            <a:lvl7pPr marL="9340451" indent="0">
              <a:buNone/>
              <a:defRPr sz="4833"/>
            </a:lvl7pPr>
            <a:lvl8pPr marL="10897192" indent="0">
              <a:buNone/>
              <a:defRPr sz="4833"/>
            </a:lvl8pPr>
            <a:lvl9pPr marL="1245393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dirty="0"/>
          </a:p>
        </p:txBody>
      </p:sp>
    </p:spTree>
    <p:extLst>
      <p:ext uri="{BB962C8B-B14F-4D97-AF65-F5344CB8AC3E}">
        <p14:creationId xmlns:p14="http://schemas.microsoft.com/office/powerpoint/2010/main" val="324481217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400839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6622" indent="0">
              <a:buNone/>
              <a:defRPr sz="9415"/>
            </a:lvl2pPr>
            <a:lvl3pPr marL="3093220" indent="0">
              <a:buNone/>
              <a:defRPr sz="8332"/>
            </a:lvl3pPr>
            <a:lvl4pPr marL="4639827" indent="0">
              <a:buNone/>
              <a:defRPr sz="6916"/>
            </a:lvl4pPr>
            <a:lvl5pPr marL="6186435" indent="0">
              <a:buNone/>
              <a:defRPr sz="6916"/>
            </a:lvl5pPr>
            <a:lvl6pPr marL="7733048" indent="0">
              <a:buNone/>
              <a:defRPr sz="6916"/>
            </a:lvl6pPr>
            <a:lvl7pPr marL="9279655" indent="0">
              <a:buNone/>
              <a:defRPr sz="6916"/>
            </a:lvl7pPr>
            <a:lvl8pPr marL="10826272" indent="0">
              <a:buNone/>
              <a:defRPr sz="6916"/>
            </a:lvl8pPr>
            <a:lvl9pPr marL="12372870"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6622" indent="0">
              <a:buNone/>
              <a:defRPr sz="4166"/>
            </a:lvl2pPr>
            <a:lvl3pPr marL="3093220" indent="0">
              <a:buNone/>
              <a:defRPr sz="3333"/>
            </a:lvl3pPr>
            <a:lvl4pPr marL="4639827" indent="0">
              <a:buNone/>
              <a:defRPr sz="3166"/>
            </a:lvl4pPr>
            <a:lvl5pPr marL="6186435" indent="0">
              <a:buNone/>
              <a:defRPr sz="3166"/>
            </a:lvl5pPr>
            <a:lvl6pPr marL="7733048" indent="0">
              <a:buNone/>
              <a:defRPr sz="3166"/>
            </a:lvl6pPr>
            <a:lvl7pPr marL="9279655" indent="0">
              <a:buNone/>
              <a:defRPr sz="3166"/>
            </a:lvl7pPr>
            <a:lvl8pPr marL="10826272" indent="0">
              <a:buNone/>
              <a:defRPr sz="3166"/>
            </a:lvl8pPr>
            <a:lvl9pPr marL="1237287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34535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67753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6486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8000492"/>
            <a:ext cx="24483061" cy="7716611"/>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4320545" y="19599857"/>
            <a:ext cx="20162521" cy="9199933"/>
          </a:xfrm>
        </p:spPr>
        <p:txBody>
          <a:bodyPr/>
          <a:lstStyle>
            <a:lvl1pPr marL="0" indent="0" algn="ctr">
              <a:buNone/>
              <a:defRPr b="0">
                <a:solidFill>
                  <a:schemeClr val="tx1"/>
                </a:solidFill>
              </a:defRPr>
            </a:lvl1pPr>
            <a:lvl2pPr marL="1546022" indent="0" algn="ctr">
              <a:buNone/>
              <a:defRPr>
                <a:solidFill>
                  <a:schemeClr val="tx1">
                    <a:tint val="75000"/>
                  </a:schemeClr>
                </a:solidFill>
              </a:defRPr>
            </a:lvl2pPr>
            <a:lvl3pPr marL="3092024" indent="0" algn="ctr">
              <a:buNone/>
              <a:defRPr>
                <a:solidFill>
                  <a:schemeClr val="tx1">
                    <a:tint val="75000"/>
                  </a:schemeClr>
                </a:solidFill>
              </a:defRPr>
            </a:lvl3pPr>
            <a:lvl4pPr marL="4638031" indent="0" algn="ctr">
              <a:buNone/>
              <a:defRPr>
                <a:solidFill>
                  <a:schemeClr val="tx1">
                    <a:tint val="75000"/>
                  </a:schemeClr>
                </a:solidFill>
              </a:defRPr>
            </a:lvl4pPr>
            <a:lvl5pPr marL="6184044" indent="0" algn="ctr">
              <a:buNone/>
              <a:defRPr>
                <a:solidFill>
                  <a:schemeClr val="tx1">
                    <a:tint val="75000"/>
                  </a:schemeClr>
                </a:solidFill>
              </a:defRPr>
            </a:lvl5pPr>
            <a:lvl6pPr marL="7730053" indent="0" algn="ctr">
              <a:buNone/>
              <a:defRPr>
                <a:solidFill>
                  <a:schemeClr val="tx1">
                    <a:tint val="75000"/>
                  </a:schemeClr>
                </a:solidFill>
              </a:defRPr>
            </a:lvl6pPr>
            <a:lvl7pPr marL="9276066" indent="0" algn="ctr">
              <a:buNone/>
              <a:defRPr>
                <a:solidFill>
                  <a:schemeClr val="tx1">
                    <a:tint val="75000"/>
                  </a:schemeClr>
                </a:solidFill>
              </a:defRPr>
            </a:lvl7pPr>
            <a:lvl8pPr marL="10822072" indent="0" algn="ctr">
              <a:buNone/>
              <a:defRPr>
                <a:solidFill>
                  <a:schemeClr val="tx1">
                    <a:tint val="75000"/>
                  </a:schemeClr>
                </a:solidFill>
              </a:defRPr>
            </a:lvl8pPr>
            <a:lvl9pPr marL="12368086"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309232" tIns="154574" rIns="309232" bIns="154574"/>
          <a:lstStyle/>
          <a:p>
            <a:pPr defTabSz="3092024">
              <a:defRPr/>
            </a:pPr>
            <a:endParaRPr lang="en-US" sz="6082" kern="0">
              <a:solidFill>
                <a:sysClr val="windowText" lastClr="000000"/>
              </a:solidFill>
              <a:latin typeface="Calibri"/>
            </a:endParaRPr>
          </a:p>
        </p:txBody>
      </p:sp>
      <p:sp>
        <p:nvSpPr>
          <p:cNvPr id="12" name="Line 8"/>
          <p:cNvSpPr>
            <a:spLocks noChangeShapeType="1"/>
          </p:cNvSpPr>
          <p:nvPr userDrawn="1"/>
        </p:nvSpPr>
        <p:spPr bwMode="auto">
          <a:xfrm>
            <a:off x="1440185" y="17699871"/>
            <a:ext cx="25923241" cy="0"/>
          </a:xfrm>
          <a:prstGeom prst="line">
            <a:avLst/>
          </a:prstGeom>
          <a:noFill/>
          <a:ln w="19050">
            <a:solidFill>
              <a:srgbClr val="CC9900"/>
            </a:solidFill>
            <a:round/>
            <a:headEnd/>
            <a:tailEnd/>
          </a:ln>
          <a:effectLst/>
        </p:spPr>
        <p:txBody>
          <a:bodyPr lIns="309232" tIns="154574" rIns="309232" bIns="154574"/>
          <a:lstStyle/>
          <a:p>
            <a:pPr defTabSz="3092024">
              <a:defRPr/>
            </a:pPr>
            <a:endParaRPr lang="en-US" sz="6082" kern="0">
              <a:solidFill>
                <a:sysClr val="windowText" lastClr="000000"/>
              </a:solidFill>
              <a:latin typeface="Calibri"/>
            </a:endParaRPr>
          </a:p>
        </p:txBody>
      </p:sp>
    </p:spTree>
    <p:extLst>
      <p:ext uri="{BB962C8B-B14F-4D97-AF65-F5344CB8AC3E}">
        <p14:creationId xmlns:p14="http://schemas.microsoft.com/office/powerpoint/2010/main" val="20401994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6799954"/>
            <a:ext cx="25923241" cy="26399805"/>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21122643" y="33683660"/>
            <a:ext cx="6720840" cy="1916651"/>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1440185" y="5591623"/>
            <a:ext cx="25923241" cy="833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2212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28"/>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solidFill>
                  <a:schemeClr val="tx1">
                    <a:tint val="75000"/>
                  </a:schemeClr>
                </a:solidFill>
              </a:defRPr>
            </a:lvl1pPr>
            <a:lvl2pPr marL="1546022" indent="0">
              <a:buNone/>
              <a:defRPr sz="6082">
                <a:solidFill>
                  <a:schemeClr val="tx1">
                    <a:tint val="75000"/>
                  </a:schemeClr>
                </a:solidFill>
              </a:defRPr>
            </a:lvl2pPr>
            <a:lvl3pPr marL="3092024" indent="0">
              <a:buNone/>
              <a:defRPr sz="5249">
                <a:solidFill>
                  <a:schemeClr val="tx1">
                    <a:tint val="75000"/>
                  </a:schemeClr>
                </a:solidFill>
              </a:defRPr>
            </a:lvl3pPr>
            <a:lvl4pPr marL="4638031" indent="0">
              <a:buNone/>
              <a:defRPr sz="4833">
                <a:solidFill>
                  <a:schemeClr val="tx1">
                    <a:tint val="75000"/>
                  </a:schemeClr>
                </a:solidFill>
              </a:defRPr>
            </a:lvl4pPr>
            <a:lvl5pPr marL="6184044" indent="0">
              <a:buNone/>
              <a:defRPr sz="4833">
                <a:solidFill>
                  <a:schemeClr val="tx1">
                    <a:tint val="75000"/>
                  </a:schemeClr>
                </a:solidFill>
              </a:defRPr>
            </a:lvl5pPr>
            <a:lvl6pPr marL="7730053" indent="0">
              <a:buNone/>
              <a:defRPr sz="4833">
                <a:solidFill>
                  <a:schemeClr val="tx1">
                    <a:tint val="75000"/>
                  </a:schemeClr>
                </a:solidFill>
              </a:defRPr>
            </a:lvl6pPr>
            <a:lvl7pPr marL="9276066" indent="0">
              <a:buNone/>
              <a:defRPr sz="4833">
                <a:solidFill>
                  <a:schemeClr val="tx1">
                    <a:tint val="75000"/>
                  </a:schemeClr>
                </a:solidFill>
              </a:defRPr>
            </a:lvl7pPr>
            <a:lvl8pPr marL="10822072" indent="0">
              <a:buNone/>
              <a:defRPr sz="4833">
                <a:solidFill>
                  <a:schemeClr val="tx1">
                    <a:tint val="75000"/>
                  </a:schemeClr>
                </a:solidFill>
              </a:defRPr>
            </a:lvl8pPr>
            <a:lvl9pPr marL="12368086"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20764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59985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6022" indent="0">
              <a:buNone/>
              <a:defRPr sz="6916" b="1"/>
            </a:lvl2pPr>
            <a:lvl3pPr marL="3092024" indent="0">
              <a:buNone/>
              <a:defRPr sz="6082" b="1"/>
            </a:lvl3pPr>
            <a:lvl4pPr marL="4638031" indent="0">
              <a:buNone/>
              <a:defRPr sz="5249" b="1"/>
            </a:lvl4pPr>
            <a:lvl5pPr marL="6184044" indent="0">
              <a:buNone/>
              <a:defRPr sz="5249" b="1"/>
            </a:lvl5pPr>
            <a:lvl6pPr marL="7730053" indent="0">
              <a:buNone/>
              <a:defRPr sz="5249" b="1"/>
            </a:lvl6pPr>
            <a:lvl7pPr marL="9276066" indent="0">
              <a:buNone/>
              <a:defRPr sz="5249" b="1"/>
            </a:lvl7pPr>
            <a:lvl8pPr marL="10822072" indent="0">
              <a:buNone/>
              <a:defRPr sz="5249" b="1"/>
            </a:lvl8pPr>
            <a:lvl9pPr marL="1236808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4" y="8058283"/>
            <a:ext cx="12731591" cy="3358307"/>
          </a:xfrm>
        </p:spPr>
        <p:txBody>
          <a:bodyPr anchor="b"/>
          <a:lstStyle>
            <a:lvl1pPr marL="0" indent="0">
              <a:buNone/>
              <a:defRPr sz="8332" b="1"/>
            </a:lvl1pPr>
            <a:lvl2pPr marL="1546022" indent="0">
              <a:buNone/>
              <a:defRPr sz="6916" b="1"/>
            </a:lvl2pPr>
            <a:lvl3pPr marL="3092024" indent="0">
              <a:buNone/>
              <a:defRPr sz="6082" b="1"/>
            </a:lvl3pPr>
            <a:lvl4pPr marL="4638031" indent="0">
              <a:buNone/>
              <a:defRPr sz="5249" b="1"/>
            </a:lvl4pPr>
            <a:lvl5pPr marL="6184044" indent="0">
              <a:buNone/>
              <a:defRPr sz="5249" b="1"/>
            </a:lvl5pPr>
            <a:lvl6pPr marL="7730053" indent="0">
              <a:buNone/>
              <a:defRPr sz="5249" b="1"/>
            </a:lvl6pPr>
            <a:lvl7pPr marL="9276066" indent="0">
              <a:buNone/>
              <a:defRPr sz="5249" b="1"/>
            </a:lvl7pPr>
            <a:lvl8pPr marL="10822072" indent="0">
              <a:buNone/>
              <a:defRPr sz="5249" b="1"/>
            </a:lvl8pPr>
            <a:lvl9pPr marL="1236808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6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30491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633368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593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482"/>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6" y="7533303"/>
            <a:ext cx="9476185" cy="24624823"/>
          </a:xfrm>
        </p:spPr>
        <p:txBody>
          <a:bodyPr/>
          <a:lstStyle>
            <a:lvl1pPr marL="0" indent="0">
              <a:buNone/>
              <a:defRPr sz="4833"/>
            </a:lvl1pPr>
            <a:lvl2pPr marL="1555293" indent="0">
              <a:buNone/>
              <a:defRPr sz="4166"/>
            </a:lvl2pPr>
            <a:lvl3pPr marL="3110581" indent="0">
              <a:buNone/>
              <a:defRPr sz="3333"/>
            </a:lvl3pPr>
            <a:lvl4pPr marL="4665866" indent="0">
              <a:buNone/>
              <a:defRPr sz="3166"/>
            </a:lvl4pPr>
            <a:lvl5pPr marL="6221163" indent="0">
              <a:buNone/>
              <a:defRPr sz="3166"/>
            </a:lvl5pPr>
            <a:lvl6pPr marL="7776446" indent="0">
              <a:buNone/>
              <a:defRPr sz="3166"/>
            </a:lvl6pPr>
            <a:lvl7pPr marL="9331740" indent="0">
              <a:buNone/>
              <a:defRPr sz="3166"/>
            </a:lvl7pPr>
            <a:lvl8pPr marL="10887031" indent="0">
              <a:buNone/>
              <a:defRPr sz="3166"/>
            </a:lvl8pPr>
            <a:lvl9pPr marL="1244232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0615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8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6" y="7533303"/>
            <a:ext cx="9476185" cy="24624823"/>
          </a:xfrm>
        </p:spPr>
        <p:txBody>
          <a:bodyPr/>
          <a:lstStyle>
            <a:lvl1pPr marL="0" indent="0">
              <a:buNone/>
              <a:defRPr sz="4833"/>
            </a:lvl1pPr>
            <a:lvl2pPr marL="1546022" indent="0">
              <a:buNone/>
              <a:defRPr sz="4166"/>
            </a:lvl2pPr>
            <a:lvl3pPr marL="3092024" indent="0">
              <a:buNone/>
              <a:defRPr sz="3333"/>
            </a:lvl3pPr>
            <a:lvl4pPr marL="4638031" indent="0">
              <a:buNone/>
              <a:defRPr sz="3166"/>
            </a:lvl4pPr>
            <a:lvl5pPr marL="6184044" indent="0">
              <a:buNone/>
              <a:defRPr sz="3166"/>
            </a:lvl5pPr>
            <a:lvl6pPr marL="7730053" indent="0">
              <a:buNone/>
              <a:defRPr sz="3166"/>
            </a:lvl6pPr>
            <a:lvl7pPr marL="9276066" indent="0">
              <a:buNone/>
              <a:defRPr sz="3166"/>
            </a:lvl7pPr>
            <a:lvl8pPr marL="10822072" indent="0">
              <a:buNone/>
              <a:defRPr sz="3166"/>
            </a:lvl8pPr>
            <a:lvl9pPr marL="1236808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21183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6022" indent="0">
              <a:buNone/>
              <a:defRPr sz="9415"/>
            </a:lvl2pPr>
            <a:lvl3pPr marL="3092024" indent="0">
              <a:buNone/>
              <a:defRPr sz="8332"/>
            </a:lvl3pPr>
            <a:lvl4pPr marL="4638031" indent="0">
              <a:buNone/>
              <a:defRPr sz="6916"/>
            </a:lvl4pPr>
            <a:lvl5pPr marL="6184044" indent="0">
              <a:buNone/>
              <a:defRPr sz="6916"/>
            </a:lvl5pPr>
            <a:lvl6pPr marL="7730053" indent="0">
              <a:buNone/>
              <a:defRPr sz="6916"/>
            </a:lvl6pPr>
            <a:lvl7pPr marL="9276066" indent="0">
              <a:buNone/>
              <a:defRPr sz="6916"/>
            </a:lvl7pPr>
            <a:lvl8pPr marL="10822072" indent="0">
              <a:buNone/>
              <a:defRPr sz="6916"/>
            </a:lvl8pPr>
            <a:lvl9pPr marL="12368086" indent="0">
              <a:buNone/>
              <a:defRPr sz="6916"/>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6022" indent="0">
              <a:buNone/>
              <a:defRPr sz="4166"/>
            </a:lvl2pPr>
            <a:lvl3pPr marL="3092024" indent="0">
              <a:buNone/>
              <a:defRPr sz="3333"/>
            </a:lvl3pPr>
            <a:lvl4pPr marL="4638031" indent="0">
              <a:buNone/>
              <a:defRPr sz="3166"/>
            </a:lvl4pPr>
            <a:lvl5pPr marL="6184044" indent="0">
              <a:buNone/>
              <a:defRPr sz="3166"/>
            </a:lvl5pPr>
            <a:lvl6pPr marL="7730053" indent="0">
              <a:buNone/>
              <a:defRPr sz="3166"/>
            </a:lvl6pPr>
            <a:lvl7pPr marL="9276066" indent="0">
              <a:buNone/>
              <a:defRPr sz="3166"/>
            </a:lvl7pPr>
            <a:lvl8pPr marL="10822072" indent="0">
              <a:buNone/>
              <a:defRPr sz="3166"/>
            </a:lvl8pPr>
            <a:lvl9pPr marL="1236808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703549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10121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227"/>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227"/>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05267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209" tIns="154563" rIns="309209" bIns="154563"/>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209" tIns="154563" rIns="309209" bIns="154563"/>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209" tIns="154563" rIns="309209" bIns="154563"/>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100" tIns="185500" rIns="371100" bIns="18550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24560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56381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2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5901" indent="0">
              <a:buNone/>
              <a:defRPr sz="6082"/>
            </a:lvl2pPr>
            <a:lvl3pPr marL="3091776" indent="0">
              <a:buNone/>
              <a:defRPr sz="5249"/>
            </a:lvl3pPr>
            <a:lvl4pPr marL="4637658" indent="0">
              <a:buNone/>
              <a:defRPr sz="4833"/>
            </a:lvl4pPr>
            <a:lvl5pPr marL="6183548" indent="0">
              <a:buNone/>
              <a:defRPr sz="4833"/>
            </a:lvl5pPr>
            <a:lvl6pPr marL="7729442" indent="0">
              <a:buNone/>
              <a:defRPr sz="4833"/>
            </a:lvl6pPr>
            <a:lvl7pPr marL="9275320" indent="0">
              <a:buNone/>
              <a:defRPr sz="4833"/>
            </a:lvl7pPr>
            <a:lvl8pPr marL="10821221" indent="0">
              <a:buNone/>
              <a:defRPr sz="4833"/>
            </a:lvl8pPr>
            <a:lvl9pPr marL="12367100"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695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6923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5901" indent="0">
              <a:buNone/>
              <a:defRPr sz="6916" b="1"/>
            </a:lvl2pPr>
            <a:lvl3pPr marL="3091776" indent="0">
              <a:buNone/>
              <a:defRPr sz="6082" b="1"/>
            </a:lvl3pPr>
            <a:lvl4pPr marL="4637658" indent="0">
              <a:buNone/>
              <a:defRPr sz="5249" b="1"/>
            </a:lvl4pPr>
            <a:lvl5pPr marL="6183548" indent="0">
              <a:buNone/>
              <a:defRPr sz="5249" b="1"/>
            </a:lvl5pPr>
            <a:lvl6pPr marL="7729442" indent="0">
              <a:buNone/>
              <a:defRPr sz="5249" b="1"/>
            </a:lvl6pPr>
            <a:lvl7pPr marL="9275320" indent="0">
              <a:buNone/>
              <a:defRPr sz="5249" b="1"/>
            </a:lvl7pPr>
            <a:lvl8pPr marL="10821221" indent="0">
              <a:buNone/>
              <a:defRPr sz="5249" b="1"/>
            </a:lvl8pPr>
            <a:lvl9pPr marL="1236710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4" y="8058283"/>
            <a:ext cx="12731591" cy="3358307"/>
          </a:xfrm>
        </p:spPr>
        <p:txBody>
          <a:bodyPr anchor="b"/>
          <a:lstStyle>
            <a:lvl1pPr marL="0" indent="0">
              <a:buNone/>
              <a:defRPr sz="8332" b="1"/>
            </a:lvl1pPr>
            <a:lvl2pPr marL="1545901" indent="0">
              <a:buNone/>
              <a:defRPr sz="6916" b="1"/>
            </a:lvl2pPr>
            <a:lvl3pPr marL="3091776" indent="0">
              <a:buNone/>
              <a:defRPr sz="6082" b="1"/>
            </a:lvl3pPr>
            <a:lvl4pPr marL="4637658" indent="0">
              <a:buNone/>
              <a:defRPr sz="5249" b="1"/>
            </a:lvl4pPr>
            <a:lvl5pPr marL="6183548" indent="0">
              <a:buNone/>
              <a:defRPr sz="5249" b="1"/>
            </a:lvl5pPr>
            <a:lvl6pPr marL="7729442" indent="0">
              <a:buNone/>
              <a:defRPr sz="5249" b="1"/>
            </a:lvl6pPr>
            <a:lvl7pPr marL="9275320" indent="0">
              <a:buNone/>
              <a:defRPr sz="5249" b="1"/>
            </a:lvl7pPr>
            <a:lvl8pPr marL="10821221" indent="0">
              <a:buNone/>
              <a:defRPr sz="5249" b="1"/>
            </a:lvl8pPr>
            <a:lvl9pPr marL="1236710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6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43637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39874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5293" indent="0">
              <a:buNone/>
              <a:defRPr sz="9415"/>
            </a:lvl2pPr>
            <a:lvl3pPr marL="3110581" indent="0">
              <a:buNone/>
              <a:defRPr sz="8332"/>
            </a:lvl3pPr>
            <a:lvl4pPr marL="4665866" indent="0">
              <a:buNone/>
              <a:defRPr sz="6916"/>
            </a:lvl4pPr>
            <a:lvl5pPr marL="6221163" indent="0">
              <a:buNone/>
              <a:defRPr sz="6916"/>
            </a:lvl5pPr>
            <a:lvl6pPr marL="7776446" indent="0">
              <a:buNone/>
              <a:defRPr sz="6916"/>
            </a:lvl6pPr>
            <a:lvl7pPr marL="9331740" indent="0">
              <a:buNone/>
              <a:defRPr sz="6916"/>
            </a:lvl7pPr>
            <a:lvl8pPr marL="10887031" indent="0">
              <a:buNone/>
              <a:defRPr sz="6916"/>
            </a:lvl8pPr>
            <a:lvl9pPr marL="12442320"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5293" indent="0">
              <a:buNone/>
              <a:defRPr sz="4166"/>
            </a:lvl2pPr>
            <a:lvl3pPr marL="3110581" indent="0">
              <a:buNone/>
              <a:defRPr sz="3333"/>
            </a:lvl3pPr>
            <a:lvl4pPr marL="4665866" indent="0">
              <a:buNone/>
              <a:defRPr sz="3166"/>
            </a:lvl4pPr>
            <a:lvl5pPr marL="6221163" indent="0">
              <a:buNone/>
              <a:defRPr sz="3166"/>
            </a:lvl5pPr>
            <a:lvl6pPr marL="7776446" indent="0">
              <a:buNone/>
              <a:defRPr sz="3166"/>
            </a:lvl6pPr>
            <a:lvl7pPr marL="9331740" indent="0">
              <a:buNone/>
              <a:defRPr sz="3166"/>
            </a:lvl7pPr>
            <a:lvl8pPr marL="10887031" indent="0">
              <a:buNone/>
              <a:defRPr sz="3166"/>
            </a:lvl8pPr>
            <a:lvl9pPr marL="1244232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797363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98292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9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88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96" y="7533303"/>
            <a:ext cx="9476185" cy="24624823"/>
          </a:xfrm>
        </p:spPr>
        <p:txBody>
          <a:bodyPr/>
          <a:lstStyle>
            <a:lvl1pPr marL="0" indent="0">
              <a:buNone/>
              <a:defRPr sz="4833"/>
            </a:lvl1pPr>
            <a:lvl2pPr marL="1545901" indent="0">
              <a:buNone/>
              <a:defRPr sz="4166"/>
            </a:lvl2pPr>
            <a:lvl3pPr marL="3091776" indent="0">
              <a:buNone/>
              <a:defRPr sz="3333"/>
            </a:lvl3pPr>
            <a:lvl4pPr marL="4637658" indent="0">
              <a:buNone/>
              <a:defRPr sz="3166"/>
            </a:lvl4pPr>
            <a:lvl5pPr marL="6183548" indent="0">
              <a:buNone/>
              <a:defRPr sz="3166"/>
            </a:lvl5pPr>
            <a:lvl6pPr marL="7729442" indent="0">
              <a:buNone/>
              <a:defRPr sz="3166"/>
            </a:lvl6pPr>
            <a:lvl7pPr marL="9275320" indent="0">
              <a:buNone/>
              <a:defRPr sz="3166"/>
            </a:lvl7pPr>
            <a:lvl8pPr marL="10821221" indent="0">
              <a:buNone/>
              <a:defRPr sz="3166"/>
            </a:lvl8pPr>
            <a:lvl9pPr marL="1236710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921887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5901" indent="0">
              <a:buNone/>
              <a:defRPr sz="9415"/>
            </a:lvl2pPr>
            <a:lvl3pPr marL="3091776" indent="0">
              <a:buNone/>
              <a:defRPr sz="8332"/>
            </a:lvl3pPr>
            <a:lvl4pPr marL="4637658" indent="0">
              <a:buNone/>
              <a:defRPr sz="6916"/>
            </a:lvl4pPr>
            <a:lvl5pPr marL="6183548" indent="0">
              <a:buNone/>
              <a:defRPr sz="6916"/>
            </a:lvl5pPr>
            <a:lvl6pPr marL="7729442" indent="0">
              <a:buNone/>
              <a:defRPr sz="6916"/>
            </a:lvl6pPr>
            <a:lvl7pPr marL="9275320" indent="0">
              <a:buNone/>
              <a:defRPr sz="6916"/>
            </a:lvl7pPr>
            <a:lvl8pPr marL="10821221" indent="0">
              <a:buNone/>
              <a:defRPr sz="6916"/>
            </a:lvl8pPr>
            <a:lvl9pPr marL="12367100"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5901" indent="0">
              <a:buNone/>
              <a:defRPr sz="4166"/>
            </a:lvl2pPr>
            <a:lvl3pPr marL="3091776" indent="0">
              <a:buNone/>
              <a:defRPr sz="3333"/>
            </a:lvl3pPr>
            <a:lvl4pPr marL="4637658" indent="0">
              <a:buNone/>
              <a:defRPr sz="3166"/>
            </a:lvl4pPr>
            <a:lvl5pPr marL="6183548" indent="0">
              <a:buNone/>
              <a:defRPr sz="3166"/>
            </a:lvl5pPr>
            <a:lvl6pPr marL="7729442" indent="0">
              <a:buNone/>
              <a:defRPr sz="3166"/>
            </a:lvl6pPr>
            <a:lvl7pPr marL="9275320" indent="0">
              <a:buNone/>
              <a:defRPr sz="3166"/>
            </a:lvl7pPr>
            <a:lvl8pPr marL="10821221" indent="0">
              <a:buNone/>
              <a:defRPr sz="3166"/>
            </a:lvl8pPr>
            <a:lvl9pPr marL="1236710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768738"/>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4477606"/>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811028"/>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142" tIns="154525" rIns="309142" bIns="15452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142" tIns="154525" rIns="309142" bIns="15452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142" tIns="154525" rIns="309142" bIns="15452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1020" tIns="185455" rIns="371020" bIns="18545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8270891"/>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080138"/>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4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5543" indent="0">
              <a:buNone/>
              <a:defRPr sz="6082"/>
            </a:lvl2pPr>
            <a:lvl3pPr marL="3091055" indent="0">
              <a:buNone/>
              <a:defRPr sz="5249"/>
            </a:lvl3pPr>
            <a:lvl4pPr marL="4636579" indent="0">
              <a:buNone/>
              <a:defRPr sz="4833"/>
            </a:lvl4pPr>
            <a:lvl5pPr marL="6182107" indent="0">
              <a:buNone/>
              <a:defRPr sz="4833"/>
            </a:lvl5pPr>
            <a:lvl6pPr marL="7727638" indent="0">
              <a:buNone/>
              <a:defRPr sz="4833"/>
            </a:lvl6pPr>
            <a:lvl7pPr marL="9273162" indent="0">
              <a:buNone/>
              <a:defRPr sz="4833"/>
            </a:lvl7pPr>
            <a:lvl8pPr marL="10818698" indent="0">
              <a:buNone/>
              <a:defRPr sz="4833"/>
            </a:lvl8pPr>
            <a:lvl9pPr marL="1236421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98850"/>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058405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5543" indent="0">
              <a:buNone/>
              <a:defRPr sz="6916" b="1"/>
            </a:lvl2pPr>
            <a:lvl3pPr marL="3091055" indent="0">
              <a:buNone/>
              <a:defRPr sz="6082" b="1"/>
            </a:lvl3pPr>
            <a:lvl4pPr marL="4636579" indent="0">
              <a:buNone/>
              <a:defRPr sz="5249" b="1"/>
            </a:lvl4pPr>
            <a:lvl5pPr marL="6182107" indent="0">
              <a:buNone/>
              <a:defRPr sz="5249" b="1"/>
            </a:lvl5pPr>
            <a:lvl6pPr marL="7727638" indent="0">
              <a:buNone/>
              <a:defRPr sz="5249" b="1"/>
            </a:lvl6pPr>
            <a:lvl7pPr marL="9273162" indent="0">
              <a:buNone/>
              <a:defRPr sz="5249" b="1"/>
            </a:lvl7pPr>
            <a:lvl8pPr marL="10818698" indent="0">
              <a:buNone/>
              <a:defRPr sz="5249" b="1"/>
            </a:lvl8pPr>
            <a:lvl9pPr marL="1236421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8" y="8058283"/>
            <a:ext cx="12731591" cy="3358307"/>
          </a:xfrm>
        </p:spPr>
        <p:txBody>
          <a:bodyPr anchor="b"/>
          <a:lstStyle>
            <a:lvl1pPr marL="0" indent="0">
              <a:buNone/>
              <a:defRPr sz="8332" b="1"/>
            </a:lvl1pPr>
            <a:lvl2pPr marL="1545543" indent="0">
              <a:buNone/>
              <a:defRPr sz="6916" b="1"/>
            </a:lvl2pPr>
            <a:lvl3pPr marL="3091055" indent="0">
              <a:buNone/>
              <a:defRPr sz="6082" b="1"/>
            </a:lvl3pPr>
            <a:lvl4pPr marL="4636579" indent="0">
              <a:buNone/>
              <a:defRPr sz="5249" b="1"/>
            </a:lvl4pPr>
            <a:lvl5pPr marL="6182107" indent="0">
              <a:buNone/>
              <a:defRPr sz="5249" b="1"/>
            </a:lvl5pPr>
            <a:lvl6pPr marL="7727638" indent="0">
              <a:buNone/>
              <a:defRPr sz="5249" b="1"/>
            </a:lvl6pPr>
            <a:lvl7pPr marL="9273162" indent="0">
              <a:buNone/>
              <a:defRPr sz="5249" b="1"/>
            </a:lvl7pPr>
            <a:lvl8pPr marL="10818698" indent="0">
              <a:buNone/>
              <a:defRPr sz="5249" b="1"/>
            </a:lvl8pPr>
            <a:lvl9pPr marL="1236421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6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2858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65849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35412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94232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0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1" y="7533303"/>
            <a:ext cx="9476185" cy="24624823"/>
          </a:xfrm>
        </p:spPr>
        <p:txBody>
          <a:bodyPr/>
          <a:lstStyle>
            <a:lvl1pPr marL="0" indent="0">
              <a:buNone/>
              <a:defRPr sz="4833"/>
            </a:lvl1pPr>
            <a:lvl2pPr marL="1545543" indent="0">
              <a:buNone/>
              <a:defRPr sz="4166"/>
            </a:lvl2pPr>
            <a:lvl3pPr marL="3091055" indent="0">
              <a:buNone/>
              <a:defRPr sz="3333"/>
            </a:lvl3pPr>
            <a:lvl4pPr marL="4636579" indent="0">
              <a:buNone/>
              <a:defRPr sz="3166"/>
            </a:lvl4pPr>
            <a:lvl5pPr marL="6182107" indent="0">
              <a:buNone/>
              <a:defRPr sz="3166"/>
            </a:lvl5pPr>
            <a:lvl6pPr marL="7727638" indent="0">
              <a:buNone/>
              <a:defRPr sz="3166"/>
            </a:lvl6pPr>
            <a:lvl7pPr marL="9273162" indent="0">
              <a:buNone/>
              <a:defRPr sz="3166"/>
            </a:lvl7pPr>
            <a:lvl8pPr marL="10818698" indent="0">
              <a:buNone/>
              <a:defRPr sz="3166"/>
            </a:lvl8pPr>
            <a:lvl9pPr marL="123642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05981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5543" indent="0">
              <a:buNone/>
              <a:defRPr sz="9415"/>
            </a:lvl2pPr>
            <a:lvl3pPr marL="3091055" indent="0">
              <a:buNone/>
              <a:defRPr sz="8332"/>
            </a:lvl3pPr>
            <a:lvl4pPr marL="4636579" indent="0">
              <a:buNone/>
              <a:defRPr sz="6916"/>
            </a:lvl4pPr>
            <a:lvl5pPr marL="6182107" indent="0">
              <a:buNone/>
              <a:defRPr sz="6916"/>
            </a:lvl5pPr>
            <a:lvl6pPr marL="7727638" indent="0">
              <a:buNone/>
              <a:defRPr sz="6916"/>
            </a:lvl6pPr>
            <a:lvl7pPr marL="9273162" indent="0">
              <a:buNone/>
              <a:defRPr sz="6916"/>
            </a:lvl7pPr>
            <a:lvl8pPr marL="10818698" indent="0">
              <a:buNone/>
              <a:defRPr sz="6916"/>
            </a:lvl8pPr>
            <a:lvl9pPr marL="1236421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5543" indent="0">
              <a:buNone/>
              <a:defRPr sz="4166"/>
            </a:lvl2pPr>
            <a:lvl3pPr marL="3091055" indent="0">
              <a:buNone/>
              <a:defRPr sz="3333"/>
            </a:lvl3pPr>
            <a:lvl4pPr marL="4636579" indent="0">
              <a:buNone/>
              <a:defRPr sz="3166"/>
            </a:lvl4pPr>
            <a:lvl5pPr marL="6182107" indent="0">
              <a:buNone/>
              <a:defRPr sz="3166"/>
            </a:lvl5pPr>
            <a:lvl6pPr marL="7727638" indent="0">
              <a:buNone/>
              <a:defRPr sz="3166"/>
            </a:lvl6pPr>
            <a:lvl7pPr marL="9273162" indent="0">
              <a:buNone/>
              <a:defRPr sz="3166"/>
            </a:lvl7pPr>
            <a:lvl8pPr marL="10818698" indent="0">
              <a:buNone/>
              <a:defRPr sz="3166"/>
            </a:lvl8pPr>
            <a:lvl9pPr marL="123642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594203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34081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2032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9070" tIns="154488" rIns="309070" bIns="154488"/>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9070" tIns="154488" rIns="309070" bIns="154488"/>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9070" tIns="154488" rIns="309070" bIns="154488"/>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933" tIns="185410" rIns="370933" bIns="18541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8686609"/>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073385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5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5178" indent="0">
              <a:buNone/>
              <a:defRPr sz="6082"/>
            </a:lvl2pPr>
            <a:lvl3pPr marL="3090333" indent="0">
              <a:buNone/>
              <a:defRPr sz="5249"/>
            </a:lvl3pPr>
            <a:lvl4pPr marL="4635494" indent="0">
              <a:buNone/>
              <a:defRPr sz="4833"/>
            </a:lvl4pPr>
            <a:lvl5pPr marL="6180669" indent="0">
              <a:buNone/>
              <a:defRPr sz="4833"/>
            </a:lvl5pPr>
            <a:lvl6pPr marL="7725839" indent="0">
              <a:buNone/>
              <a:defRPr sz="4833"/>
            </a:lvl6pPr>
            <a:lvl7pPr marL="9270998" indent="0">
              <a:buNone/>
              <a:defRPr sz="4833"/>
            </a:lvl7pPr>
            <a:lvl8pPr marL="10816176" indent="0">
              <a:buNone/>
              <a:defRPr sz="4833"/>
            </a:lvl8pPr>
            <a:lvl9pPr marL="1236133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569892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6447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13974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5178" indent="0">
              <a:buNone/>
              <a:defRPr sz="6916" b="1"/>
            </a:lvl2pPr>
            <a:lvl3pPr marL="3090333" indent="0">
              <a:buNone/>
              <a:defRPr sz="6082" b="1"/>
            </a:lvl3pPr>
            <a:lvl4pPr marL="4635494" indent="0">
              <a:buNone/>
              <a:defRPr sz="5249" b="1"/>
            </a:lvl4pPr>
            <a:lvl5pPr marL="6180669" indent="0">
              <a:buNone/>
              <a:defRPr sz="5249" b="1"/>
            </a:lvl5pPr>
            <a:lvl6pPr marL="7725839" indent="0">
              <a:buNone/>
              <a:defRPr sz="5249" b="1"/>
            </a:lvl6pPr>
            <a:lvl7pPr marL="9270998" indent="0">
              <a:buNone/>
              <a:defRPr sz="5249" b="1"/>
            </a:lvl7pPr>
            <a:lvl8pPr marL="10816176" indent="0">
              <a:buNone/>
              <a:defRPr sz="5249" b="1"/>
            </a:lvl8pPr>
            <a:lvl9pPr marL="1236133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8" y="8058283"/>
            <a:ext cx="12731591" cy="3358307"/>
          </a:xfrm>
        </p:spPr>
        <p:txBody>
          <a:bodyPr anchor="b"/>
          <a:lstStyle>
            <a:lvl1pPr marL="0" indent="0">
              <a:buNone/>
              <a:defRPr sz="8332" b="1"/>
            </a:lvl1pPr>
            <a:lvl2pPr marL="1545178" indent="0">
              <a:buNone/>
              <a:defRPr sz="6916" b="1"/>
            </a:lvl2pPr>
            <a:lvl3pPr marL="3090333" indent="0">
              <a:buNone/>
              <a:defRPr sz="6082" b="1"/>
            </a:lvl3pPr>
            <a:lvl4pPr marL="4635494" indent="0">
              <a:buNone/>
              <a:defRPr sz="5249" b="1"/>
            </a:lvl4pPr>
            <a:lvl5pPr marL="6180669" indent="0">
              <a:buNone/>
              <a:defRPr sz="5249" b="1"/>
            </a:lvl5pPr>
            <a:lvl6pPr marL="7725839" indent="0">
              <a:buNone/>
              <a:defRPr sz="5249" b="1"/>
            </a:lvl6pPr>
            <a:lvl7pPr marL="9270998" indent="0">
              <a:buNone/>
              <a:defRPr sz="5249" b="1"/>
            </a:lvl7pPr>
            <a:lvl8pPr marL="10816176" indent="0">
              <a:buNone/>
              <a:defRPr sz="5249" b="1"/>
            </a:lvl8pPr>
            <a:lvl9pPr marL="1236133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6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419856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8036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64516"/>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1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6" y="7533303"/>
            <a:ext cx="9476185" cy="24624823"/>
          </a:xfrm>
        </p:spPr>
        <p:txBody>
          <a:bodyPr/>
          <a:lstStyle>
            <a:lvl1pPr marL="0" indent="0">
              <a:buNone/>
              <a:defRPr sz="4833"/>
            </a:lvl1pPr>
            <a:lvl2pPr marL="1545178" indent="0">
              <a:buNone/>
              <a:defRPr sz="4166"/>
            </a:lvl2pPr>
            <a:lvl3pPr marL="3090333" indent="0">
              <a:buNone/>
              <a:defRPr sz="3333"/>
            </a:lvl3pPr>
            <a:lvl4pPr marL="4635494" indent="0">
              <a:buNone/>
              <a:defRPr sz="3166"/>
            </a:lvl4pPr>
            <a:lvl5pPr marL="6180669" indent="0">
              <a:buNone/>
              <a:defRPr sz="3166"/>
            </a:lvl5pPr>
            <a:lvl6pPr marL="7725839" indent="0">
              <a:buNone/>
              <a:defRPr sz="3166"/>
            </a:lvl6pPr>
            <a:lvl7pPr marL="9270998" indent="0">
              <a:buNone/>
              <a:defRPr sz="3166"/>
            </a:lvl7pPr>
            <a:lvl8pPr marL="10816176" indent="0">
              <a:buNone/>
              <a:defRPr sz="3166"/>
            </a:lvl8pPr>
            <a:lvl9pPr marL="1236133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386734"/>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5178" indent="0">
              <a:buNone/>
              <a:defRPr sz="9415"/>
            </a:lvl2pPr>
            <a:lvl3pPr marL="3090333" indent="0">
              <a:buNone/>
              <a:defRPr sz="8332"/>
            </a:lvl3pPr>
            <a:lvl4pPr marL="4635494" indent="0">
              <a:buNone/>
              <a:defRPr sz="6916"/>
            </a:lvl4pPr>
            <a:lvl5pPr marL="6180669" indent="0">
              <a:buNone/>
              <a:defRPr sz="6916"/>
            </a:lvl5pPr>
            <a:lvl6pPr marL="7725839" indent="0">
              <a:buNone/>
              <a:defRPr sz="6916"/>
            </a:lvl6pPr>
            <a:lvl7pPr marL="9270998" indent="0">
              <a:buNone/>
              <a:defRPr sz="6916"/>
            </a:lvl7pPr>
            <a:lvl8pPr marL="10816176" indent="0">
              <a:buNone/>
              <a:defRPr sz="6916"/>
            </a:lvl8pPr>
            <a:lvl9pPr marL="1236133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5178" indent="0">
              <a:buNone/>
              <a:defRPr sz="4166"/>
            </a:lvl2pPr>
            <a:lvl3pPr marL="3090333" indent="0">
              <a:buNone/>
              <a:defRPr sz="3333"/>
            </a:lvl3pPr>
            <a:lvl4pPr marL="4635494" indent="0">
              <a:buNone/>
              <a:defRPr sz="3166"/>
            </a:lvl4pPr>
            <a:lvl5pPr marL="6180669" indent="0">
              <a:buNone/>
              <a:defRPr sz="3166"/>
            </a:lvl5pPr>
            <a:lvl6pPr marL="7725839" indent="0">
              <a:buNone/>
              <a:defRPr sz="3166"/>
            </a:lvl6pPr>
            <a:lvl7pPr marL="9270998" indent="0">
              <a:buNone/>
              <a:defRPr sz="3166"/>
            </a:lvl7pPr>
            <a:lvl8pPr marL="10816176" indent="0">
              <a:buNone/>
              <a:defRPr sz="3166"/>
            </a:lvl8pPr>
            <a:lvl9pPr marL="1236133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58624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43913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789980"/>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997" tIns="154450" rIns="308997" bIns="15445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997" tIns="154450" rIns="308997" bIns="15445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997" tIns="154450" rIns="308997" bIns="15445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845" tIns="185365" rIns="370845" bIns="18536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46400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138409"/>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7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4818" indent="0">
              <a:buNone/>
              <a:defRPr sz="6082"/>
            </a:lvl2pPr>
            <a:lvl3pPr marL="3089612" indent="0">
              <a:buNone/>
              <a:defRPr sz="5249"/>
            </a:lvl3pPr>
            <a:lvl4pPr marL="4634415" indent="0">
              <a:buNone/>
              <a:defRPr sz="4833"/>
            </a:lvl4pPr>
            <a:lvl5pPr marL="6179226" indent="0">
              <a:buNone/>
              <a:defRPr sz="4833"/>
            </a:lvl5pPr>
            <a:lvl6pPr marL="7724035" indent="0">
              <a:buNone/>
              <a:defRPr sz="4833"/>
            </a:lvl6pPr>
            <a:lvl7pPr marL="9268833" indent="0">
              <a:buNone/>
              <a:defRPr sz="4833"/>
            </a:lvl7pPr>
            <a:lvl8pPr marL="10813651" indent="0">
              <a:buNone/>
              <a:defRPr sz="4833"/>
            </a:lvl8pPr>
            <a:lvl9pPr marL="1235845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5960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999" tIns="155492" rIns="310999" bIns="155492"/>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999" tIns="155492" rIns="310999" bIns="155492"/>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999" tIns="155492" rIns="310999" bIns="155492"/>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248" tIns="186615" rIns="373248" bIns="18661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942957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40980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4818" indent="0">
              <a:buNone/>
              <a:defRPr sz="6916" b="1"/>
            </a:lvl2pPr>
            <a:lvl3pPr marL="3089612" indent="0">
              <a:buNone/>
              <a:defRPr sz="6082" b="1"/>
            </a:lvl3pPr>
            <a:lvl4pPr marL="4634415" indent="0">
              <a:buNone/>
              <a:defRPr sz="5249" b="1"/>
            </a:lvl4pPr>
            <a:lvl5pPr marL="6179226" indent="0">
              <a:buNone/>
              <a:defRPr sz="5249" b="1"/>
            </a:lvl5pPr>
            <a:lvl6pPr marL="7724035" indent="0">
              <a:buNone/>
              <a:defRPr sz="5249" b="1"/>
            </a:lvl6pPr>
            <a:lvl7pPr marL="9268833" indent="0">
              <a:buNone/>
              <a:defRPr sz="5249" b="1"/>
            </a:lvl7pPr>
            <a:lvl8pPr marL="10813651" indent="0">
              <a:buNone/>
              <a:defRPr sz="5249" b="1"/>
            </a:lvl8pPr>
            <a:lvl9pPr marL="1235845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78" y="8058283"/>
            <a:ext cx="12731591" cy="3358307"/>
          </a:xfrm>
        </p:spPr>
        <p:txBody>
          <a:bodyPr anchor="b"/>
          <a:lstStyle>
            <a:lvl1pPr marL="0" indent="0">
              <a:buNone/>
              <a:defRPr sz="8332" b="1"/>
            </a:lvl1pPr>
            <a:lvl2pPr marL="1544818" indent="0">
              <a:buNone/>
              <a:defRPr sz="6916" b="1"/>
            </a:lvl2pPr>
            <a:lvl3pPr marL="3089612" indent="0">
              <a:buNone/>
              <a:defRPr sz="6082" b="1"/>
            </a:lvl3pPr>
            <a:lvl4pPr marL="4634415" indent="0">
              <a:buNone/>
              <a:defRPr sz="5249" b="1"/>
            </a:lvl4pPr>
            <a:lvl5pPr marL="6179226" indent="0">
              <a:buNone/>
              <a:defRPr sz="5249" b="1"/>
            </a:lvl5pPr>
            <a:lvl6pPr marL="7724035" indent="0">
              <a:buNone/>
              <a:defRPr sz="5249" b="1"/>
            </a:lvl6pPr>
            <a:lvl7pPr marL="9268833" indent="0">
              <a:buNone/>
              <a:defRPr sz="5249" b="1"/>
            </a:lvl7pPr>
            <a:lvl8pPr marL="10813651" indent="0">
              <a:buNone/>
              <a:defRPr sz="5249" b="1"/>
            </a:lvl8pPr>
            <a:lvl9pPr marL="1235845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7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1815292"/>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657569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1000940"/>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0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32"/>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06" y="7533303"/>
            <a:ext cx="9476185" cy="24624823"/>
          </a:xfrm>
        </p:spPr>
        <p:txBody>
          <a:bodyPr/>
          <a:lstStyle>
            <a:lvl1pPr marL="0" indent="0">
              <a:buNone/>
              <a:defRPr sz="4833"/>
            </a:lvl1pPr>
            <a:lvl2pPr marL="1544818" indent="0">
              <a:buNone/>
              <a:defRPr sz="4166"/>
            </a:lvl2pPr>
            <a:lvl3pPr marL="3089612" indent="0">
              <a:buNone/>
              <a:defRPr sz="3333"/>
            </a:lvl3pPr>
            <a:lvl4pPr marL="4634415" indent="0">
              <a:buNone/>
              <a:defRPr sz="3166"/>
            </a:lvl4pPr>
            <a:lvl5pPr marL="6179226" indent="0">
              <a:buNone/>
              <a:defRPr sz="3166"/>
            </a:lvl5pPr>
            <a:lvl6pPr marL="7724035" indent="0">
              <a:buNone/>
              <a:defRPr sz="3166"/>
            </a:lvl6pPr>
            <a:lvl7pPr marL="9268833" indent="0">
              <a:buNone/>
              <a:defRPr sz="3166"/>
            </a:lvl7pPr>
            <a:lvl8pPr marL="10813651" indent="0">
              <a:buNone/>
              <a:defRPr sz="3166"/>
            </a:lvl8pPr>
            <a:lvl9pPr marL="1235845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18738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4818" indent="0">
              <a:buNone/>
              <a:defRPr sz="9415"/>
            </a:lvl2pPr>
            <a:lvl3pPr marL="3089612" indent="0">
              <a:buNone/>
              <a:defRPr sz="8332"/>
            </a:lvl3pPr>
            <a:lvl4pPr marL="4634415" indent="0">
              <a:buNone/>
              <a:defRPr sz="6916"/>
            </a:lvl4pPr>
            <a:lvl5pPr marL="6179226" indent="0">
              <a:buNone/>
              <a:defRPr sz="6916"/>
            </a:lvl5pPr>
            <a:lvl6pPr marL="7724035" indent="0">
              <a:buNone/>
              <a:defRPr sz="6916"/>
            </a:lvl6pPr>
            <a:lvl7pPr marL="9268833" indent="0">
              <a:buNone/>
              <a:defRPr sz="6916"/>
            </a:lvl7pPr>
            <a:lvl8pPr marL="10813651" indent="0">
              <a:buNone/>
              <a:defRPr sz="6916"/>
            </a:lvl8pPr>
            <a:lvl9pPr marL="1235845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4818" indent="0">
              <a:buNone/>
              <a:defRPr sz="4166"/>
            </a:lvl2pPr>
            <a:lvl3pPr marL="3089612" indent="0">
              <a:buNone/>
              <a:defRPr sz="3333"/>
            </a:lvl3pPr>
            <a:lvl4pPr marL="4634415" indent="0">
              <a:buNone/>
              <a:defRPr sz="3166"/>
            </a:lvl4pPr>
            <a:lvl5pPr marL="6179226" indent="0">
              <a:buNone/>
              <a:defRPr sz="3166"/>
            </a:lvl5pPr>
            <a:lvl6pPr marL="7724035" indent="0">
              <a:buNone/>
              <a:defRPr sz="3166"/>
            </a:lvl6pPr>
            <a:lvl7pPr marL="9268833" indent="0">
              <a:buNone/>
              <a:defRPr sz="3166"/>
            </a:lvl7pPr>
            <a:lvl8pPr marL="10813651" indent="0">
              <a:buNone/>
              <a:defRPr sz="3166"/>
            </a:lvl8pPr>
            <a:lvl9pPr marL="1235845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184445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01596"/>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934310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924" tIns="154413" rIns="308924" bIns="154413"/>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924" tIns="154413" rIns="308924" bIns="154413"/>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924" tIns="154413" rIns="308924" bIns="154413"/>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758" tIns="185320" rIns="370758" bIns="18532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556762"/>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25837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34659718"/>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79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4457" indent="0">
              <a:buNone/>
              <a:defRPr sz="6082"/>
            </a:lvl2pPr>
            <a:lvl3pPr marL="3088889" indent="0">
              <a:buNone/>
              <a:defRPr sz="5249"/>
            </a:lvl3pPr>
            <a:lvl4pPr marL="4633336" indent="0">
              <a:buNone/>
              <a:defRPr sz="4833"/>
            </a:lvl4pPr>
            <a:lvl5pPr marL="6177786" indent="0">
              <a:buNone/>
              <a:defRPr sz="4833"/>
            </a:lvl5pPr>
            <a:lvl6pPr marL="7722235" indent="0">
              <a:buNone/>
              <a:defRPr sz="4833"/>
            </a:lvl6pPr>
            <a:lvl7pPr marL="9266671" indent="0">
              <a:buNone/>
              <a:defRPr sz="4833"/>
            </a:lvl7pPr>
            <a:lvl8pPr marL="10811132" indent="0">
              <a:buNone/>
              <a:defRPr sz="4833"/>
            </a:lvl8pPr>
            <a:lvl9pPr marL="1235557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88776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07672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4457" indent="0">
              <a:buNone/>
              <a:defRPr sz="6916" b="1"/>
            </a:lvl2pPr>
            <a:lvl3pPr marL="3088889" indent="0">
              <a:buNone/>
              <a:defRPr sz="6082" b="1"/>
            </a:lvl3pPr>
            <a:lvl4pPr marL="4633336" indent="0">
              <a:buNone/>
              <a:defRPr sz="5249" b="1"/>
            </a:lvl4pPr>
            <a:lvl5pPr marL="6177786" indent="0">
              <a:buNone/>
              <a:defRPr sz="5249" b="1"/>
            </a:lvl5pPr>
            <a:lvl6pPr marL="7722235" indent="0">
              <a:buNone/>
              <a:defRPr sz="5249" b="1"/>
            </a:lvl6pPr>
            <a:lvl7pPr marL="9266671" indent="0">
              <a:buNone/>
              <a:defRPr sz="5249" b="1"/>
            </a:lvl7pPr>
            <a:lvl8pPr marL="10811132" indent="0">
              <a:buNone/>
              <a:defRPr sz="5249" b="1"/>
            </a:lvl8pPr>
            <a:lvl9pPr marL="1235557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78" y="8058283"/>
            <a:ext cx="12731591" cy="3358307"/>
          </a:xfrm>
        </p:spPr>
        <p:txBody>
          <a:bodyPr anchor="b"/>
          <a:lstStyle>
            <a:lvl1pPr marL="0" indent="0">
              <a:buNone/>
              <a:defRPr sz="8332" b="1"/>
            </a:lvl1pPr>
            <a:lvl2pPr marL="1544457" indent="0">
              <a:buNone/>
              <a:defRPr sz="6916" b="1"/>
            </a:lvl2pPr>
            <a:lvl3pPr marL="3088889" indent="0">
              <a:buNone/>
              <a:defRPr sz="6082" b="1"/>
            </a:lvl3pPr>
            <a:lvl4pPr marL="4633336" indent="0">
              <a:buNone/>
              <a:defRPr sz="5249" b="1"/>
            </a:lvl4pPr>
            <a:lvl5pPr marL="6177786" indent="0">
              <a:buNone/>
              <a:defRPr sz="5249" b="1"/>
            </a:lvl5pPr>
            <a:lvl6pPr marL="7722235" indent="0">
              <a:buNone/>
              <a:defRPr sz="5249" b="1"/>
            </a:lvl6pPr>
            <a:lvl7pPr marL="9266671" indent="0">
              <a:buNone/>
              <a:defRPr sz="5249" b="1"/>
            </a:lvl7pPr>
            <a:lvl8pPr marL="10811132" indent="0">
              <a:buNone/>
              <a:defRPr sz="5249" b="1"/>
            </a:lvl8pPr>
            <a:lvl9pPr marL="1235557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7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8196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67969"/>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790111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5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1" y="7533303"/>
            <a:ext cx="9476185" cy="24624823"/>
          </a:xfrm>
        </p:spPr>
        <p:txBody>
          <a:bodyPr/>
          <a:lstStyle>
            <a:lvl1pPr marL="0" indent="0">
              <a:buNone/>
              <a:defRPr sz="4833"/>
            </a:lvl1pPr>
            <a:lvl2pPr marL="1544457" indent="0">
              <a:buNone/>
              <a:defRPr sz="4166"/>
            </a:lvl2pPr>
            <a:lvl3pPr marL="3088889" indent="0">
              <a:buNone/>
              <a:defRPr sz="3333"/>
            </a:lvl3pPr>
            <a:lvl4pPr marL="4633336" indent="0">
              <a:buNone/>
              <a:defRPr sz="3166"/>
            </a:lvl4pPr>
            <a:lvl5pPr marL="6177786" indent="0">
              <a:buNone/>
              <a:defRPr sz="3166"/>
            </a:lvl5pPr>
            <a:lvl6pPr marL="7722235" indent="0">
              <a:buNone/>
              <a:defRPr sz="3166"/>
            </a:lvl6pPr>
            <a:lvl7pPr marL="9266671" indent="0">
              <a:buNone/>
              <a:defRPr sz="3166"/>
            </a:lvl7pPr>
            <a:lvl8pPr marL="10811132" indent="0">
              <a:buNone/>
              <a:defRPr sz="3166"/>
            </a:lvl8pPr>
            <a:lvl9pPr marL="1235557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406895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4457" indent="0">
              <a:buNone/>
              <a:defRPr sz="9415"/>
            </a:lvl2pPr>
            <a:lvl3pPr marL="3088889" indent="0">
              <a:buNone/>
              <a:defRPr sz="8332"/>
            </a:lvl3pPr>
            <a:lvl4pPr marL="4633336" indent="0">
              <a:buNone/>
              <a:defRPr sz="6916"/>
            </a:lvl4pPr>
            <a:lvl5pPr marL="6177786" indent="0">
              <a:buNone/>
              <a:defRPr sz="6916"/>
            </a:lvl5pPr>
            <a:lvl6pPr marL="7722235" indent="0">
              <a:buNone/>
              <a:defRPr sz="6916"/>
            </a:lvl6pPr>
            <a:lvl7pPr marL="9266671" indent="0">
              <a:buNone/>
              <a:defRPr sz="6916"/>
            </a:lvl7pPr>
            <a:lvl8pPr marL="10811132" indent="0">
              <a:buNone/>
              <a:defRPr sz="6916"/>
            </a:lvl8pPr>
            <a:lvl9pPr marL="1235557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4457" indent="0">
              <a:buNone/>
              <a:defRPr sz="4166"/>
            </a:lvl2pPr>
            <a:lvl3pPr marL="3088889" indent="0">
              <a:buNone/>
              <a:defRPr sz="3333"/>
            </a:lvl3pPr>
            <a:lvl4pPr marL="4633336" indent="0">
              <a:buNone/>
              <a:defRPr sz="3166"/>
            </a:lvl4pPr>
            <a:lvl5pPr marL="6177786" indent="0">
              <a:buNone/>
              <a:defRPr sz="3166"/>
            </a:lvl5pPr>
            <a:lvl6pPr marL="7722235" indent="0">
              <a:buNone/>
              <a:defRPr sz="3166"/>
            </a:lvl6pPr>
            <a:lvl7pPr marL="9266671" indent="0">
              <a:buNone/>
              <a:defRPr sz="3166"/>
            </a:lvl7pPr>
            <a:lvl8pPr marL="10811132" indent="0">
              <a:buNone/>
              <a:defRPr sz="3166"/>
            </a:lvl8pPr>
            <a:lvl9pPr marL="1235557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059640"/>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706589"/>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4751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853" tIns="154374" rIns="308853" bIns="15437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853" tIns="154374" rIns="308853" bIns="15437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853" tIns="154374" rIns="308853" bIns="15437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673" tIns="185273" rIns="370673" bIns="185273"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020043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3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4929" indent="0">
              <a:buNone/>
              <a:defRPr sz="6082"/>
            </a:lvl2pPr>
            <a:lvl3pPr marL="3109857" indent="0">
              <a:buNone/>
              <a:defRPr sz="5249"/>
            </a:lvl3pPr>
            <a:lvl4pPr marL="4664779" indent="0">
              <a:buNone/>
              <a:defRPr sz="4833"/>
            </a:lvl4pPr>
            <a:lvl5pPr marL="6219713" indent="0">
              <a:buNone/>
              <a:defRPr sz="4833"/>
            </a:lvl5pPr>
            <a:lvl6pPr marL="7774635" indent="0">
              <a:buNone/>
              <a:defRPr sz="4833"/>
            </a:lvl6pPr>
            <a:lvl7pPr marL="9329565" indent="0">
              <a:buNone/>
              <a:defRPr sz="4833"/>
            </a:lvl7pPr>
            <a:lvl8pPr marL="10884498" indent="0">
              <a:buNone/>
              <a:defRPr sz="4833"/>
            </a:lvl8pPr>
            <a:lvl9pPr marL="12439418"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3427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3538060"/>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07"/>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4095" indent="0">
              <a:buNone/>
              <a:defRPr sz="6082"/>
            </a:lvl2pPr>
            <a:lvl3pPr marL="3088168" indent="0">
              <a:buNone/>
              <a:defRPr sz="5249"/>
            </a:lvl3pPr>
            <a:lvl4pPr marL="4632257" indent="0">
              <a:buNone/>
              <a:defRPr sz="4833"/>
            </a:lvl4pPr>
            <a:lvl5pPr marL="6176345" indent="0">
              <a:buNone/>
              <a:defRPr sz="4833"/>
            </a:lvl5pPr>
            <a:lvl6pPr marL="7720438" indent="0">
              <a:buNone/>
              <a:defRPr sz="4833"/>
            </a:lvl6pPr>
            <a:lvl7pPr marL="9264513" indent="0">
              <a:buNone/>
              <a:defRPr sz="4833"/>
            </a:lvl7pPr>
            <a:lvl8pPr marL="10808610" indent="0">
              <a:buNone/>
              <a:defRPr sz="4833"/>
            </a:lvl8pPr>
            <a:lvl9pPr marL="12352692"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682777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506285"/>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4095" indent="0">
              <a:buNone/>
              <a:defRPr sz="6916" b="1"/>
            </a:lvl2pPr>
            <a:lvl3pPr marL="3088168" indent="0">
              <a:buNone/>
              <a:defRPr sz="6082" b="1"/>
            </a:lvl3pPr>
            <a:lvl4pPr marL="4632257" indent="0">
              <a:buNone/>
              <a:defRPr sz="5249" b="1"/>
            </a:lvl4pPr>
            <a:lvl5pPr marL="6176345" indent="0">
              <a:buNone/>
              <a:defRPr sz="5249" b="1"/>
            </a:lvl5pPr>
            <a:lvl6pPr marL="7720438" indent="0">
              <a:buNone/>
              <a:defRPr sz="5249" b="1"/>
            </a:lvl6pPr>
            <a:lvl7pPr marL="9264513" indent="0">
              <a:buNone/>
              <a:defRPr sz="5249" b="1"/>
            </a:lvl7pPr>
            <a:lvl8pPr marL="10808610" indent="0">
              <a:buNone/>
              <a:defRPr sz="5249" b="1"/>
            </a:lvl8pPr>
            <a:lvl9pPr marL="12352692"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78" y="8058283"/>
            <a:ext cx="12731591" cy="3358307"/>
          </a:xfrm>
        </p:spPr>
        <p:txBody>
          <a:bodyPr anchor="b"/>
          <a:lstStyle>
            <a:lvl1pPr marL="0" indent="0">
              <a:buNone/>
              <a:defRPr sz="8332" b="1"/>
            </a:lvl1pPr>
            <a:lvl2pPr marL="1544095" indent="0">
              <a:buNone/>
              <a:defRPr sz="6916" b="1"/>
            </a:lvl2pPr>
            <a:lvl3pPr marL="3088168" indent="0">
              <a:buNone/>
              <a:defRPr sz="6082" b="1"/>
            </a:lvl3pPr>
            <a:lvl4pPr marL="4632257" indent="0">
              <a:buNone/>
              <a:defRPr sz="5249" b="1"/>
            </a:lvl4pPr>
            <a:lvl5pPr marL="6176345" indent="0">
              <a:buNone/>
              <a:defRPr sz="5249" b="1"/>
            </a:lvl5pPr>
            <a:lvl6pPr marL="7720438" indent="0">
              <a:buNone/>
              <a:defRPr sz="5249" b="1"/>
            </a:lvl6pPr>
            <a:lvl7pPr marL="9264513" indent="0">
              <a:buNone/>
              <a:defRPr sz="5249" b="1"/>
            </a:lvl7pPr>
            <a:lvl8pPr marL="10808610" indent="0">
              <a:buNone/>
              <a:defRPr sz="5249" b="1"/>
            </a:lvl8pPr>
            <a:lvl9pPr marL="12352692"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7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466585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173328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0075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6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1" y="7533303"/>
            <a:ext cx="9476185" cy="24624823"/>
          </a:xfrm>
        </p:spPr>
        <p:txBody>
          <a:bodyPr/>
          <a:lstStyle>
            <a:lvl1pPr marL="0" indent="0">
              <a:buNone/>
              <a:defRPr sz="4833"/>
            </a:lvl1pPr>
            <a:lvl2pPr marL="1544095" indent="0">
              <a:buNone/>
              <a:defRPr sz="4166"/>
            </a:lvl2pPr>
            <a:lvl3pPr marL="3088168" indent="0">
              <a:buNone/>
              <a:defRPr sz="3333"/>
            </a:lvl3pPr>
            <a:lvl4pPr marL="4632257" indent="0">
              <a:buNone/>
              <a:defRPr sz="3166"/>
            </a:lvl4pPr>
            <a:lvl5pPr marL="6176345" indent="0">
              <a:buNone/>
              <a:defRPr sz="3166"/>
            </a:lvl5pPr>
            <a:lvl6pPr marL="7720438" indent="0">
              <a:buNone/>
              <a:defRPr sz="3166"/>
            </a:lvl6pPr>
            <a:lvl7pPr marL="9264513" indent="0">
              <a:buNone/>
              <a:defRPr sz="3166"/>
            </a:lvl7pPr>
            <a:lvl8pPr marL="10808610" indent="0">
              <a:buNone/>
              <a:defRPr sz="3166"/>
            </a:lvl8pPr>
            <a:lvl9pPr marL="12352692"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39522"/>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4095" indent="0">
              <a:buNone/>
              <a:defRPr sz="9415"/>
            </a:lvl2pPr>
            <a:lvl3pPr marL="3088168" indent="0">
              <a:buNone/>
              <a:defRPr sz="8332"/>
            </a:lvl3pPr>
            <a:lvl4pPr marL="4632257" indent="0">
              <a:buNone/>
              <a:defRPr sz="6916"/>
            </a:lvl4pPr>
            <a:lvl5pPr marL="6176345" indent="0">
              <a:buNone/>
              <a:defRPr sz="6916"/>
            </a:lvl5pPr>
            <a:lvl6pPr marL="7720438" indent="0">
              <a:buNone/>
              <a:defRPr sz="6916"/>
            </a:lvl6pPr>
            <a:lvl7pPr marL="9264513" indent="0">
              <a:buNone/>
              <a:defRPr sz="6916"/>
            </a:lvl7pPr>
            <a:lvl8pPr marL="10808610" indent="0">
              <a:buNone/>
              <a:defRPr sz="6916"/>
            </a:lvl8pPr>
            <a:lvl9pPr marL="12352692"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4095" indent="0">
              <a:buNone/>
              <a:defRPr sz="4166"/>
            </a:lvl2pPr>
            <a:lvl3pPr marL="3088168" indent="0">
              <a:buNone/>
              <a:defRPr sz="3333"/>
            </a:lvl3pPr>
            <a:lvl4pPr marL="4632257" indent="0">
              <a:buNone/>
              <a:defRPr sz="3166"/>
            </a:lvl4pPr>
            <a:lvl5pPr marL="6176345" indent="0">
              <a:buNone/>
              <a:defRPr sz="3166"/>
            </a:lvl5pPr>
            <a:lvl6pPr marL="7720438" indent="0">
              <a:buNone/>
              <a:defRPr sz="3166"/>
            </a:lvl6pPr>
            <a:lvl7pPr marL="9264513" indent="0">
              <a:buNone/>
              <a:defRPr sz="3166"/>
            </a:lvl7pPr>
            <a:lvl8pPr marL="10808610" indent="0">
              <a:buNone/>
              <a:defRPr sz="3166"/>
            </a:lvl8pPr>
            <a:lvl9pPr marL="12352692"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1432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74147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70295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8998298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782" tIns="154338" rIns="308782" bIns="154338"/>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782" tIns="154338" rIns="308782" bIns="154338"/>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782" tIns="154338" rIns="308782" bIns="154338"/>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588" tIns="185230" rIns="370588" bIns="18523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95438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78722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23"/>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3735" indent="0">
              <a:buNone/>
              <a:defRPr sz="6082"/>
            </a:lvl2pPr>
            <a:lvl3pPr marL="3087450" indent="0">
              <a:buNone/>
              <a:defRPr sz="5249"/>
            </a:lvl3pPr>
            <a:lvl4pPr marL="4631176" indent="0">
              <a:buNone/>
              <a:defRPr sz="4833"/>
            </a:lvl4pPr>
            <a:lvl5pPr marL="6174908" indent="0">
              <a:buNone/>
              <a:defRPr sz="4833"/>
            </a:lvl5pPr>
            <a:lvl6pPr marL="7718631" indent="0">
              <a:buNone/>
              <a:defRPr sz="4833"/>
            </a:lvl6pPr>
            <a:lvl7pPr marL="9262354" indent="0">
              <a:buNone/>
              <a:defRPr sz="4833"/>
            </a:lvl7pPr>
            <a:lvl8pPr marL="10806090" indent="0">
              <a:buNone/>
              <a:defRPr sz="4833"/>
            </a:lvl8pPr>
            <a:lvl9pPr marL="1234981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6379070"/>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968698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3735" indent="0">
              <a:buNone/>
              <a:defRPr sz="6916" b="1"/>
            </a:lvl2pPr>
            <a:lvl3pPr marL="3087450" indent="0">
              <a:buNone/>
              <a:defRPr sz="6082" b="1"/>
            </a:lvl3pPr>
            <a:lvl4pPr marL="4631176" indent="0">
              <a:buNone/>
              <a:defRPr sz="5249" b="1"/>
            </a:lvl4pPr>
            <a:lvl5pPr marL="6174908" indent="0">
              <a:buNone/>
              <a:defRPr sz="5249" b="1"/>
            </a:lvl5pPr>
            <a:lvl6pPr marL="7718631" indent="0">
              <a:buNone/>
              <a:defRPr sz="5249" b="1"/>
            </a:lvl6pPr>
            <a:lvl7pPr marL="9262354" indent="0">
              <a:buNone/>
              <a:defRPr sz="5249" b="1"/>
            </a:lvl7pPr>
            <a:lvl8pPr marL="10806090" indent="0">
              <a:buNone/>
              <a:defRPr sz="5249" b="1"/>
            </a:lvl8pPr>
            <a:lvl9pPr marL="1234981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83" y="8058283"/>
            <a:ext cx="12731591" cy="3358307"/>
          </a:xfrm>
        </p:spPr>
        <p:txBody>
          <a:bodyPr anchor="b"/>
          <a:lstStyle>
            <a:lvl1pPr marL="0" indent="0">
              <a:buNone/>
              <a:defRPr sz="8332" b="1"/>
            </a:lvl1pPr>
            <a:lvl2pPr marL="1543735" indent="0">
              <a:buNone/>
              <a:defRPr sz="6916" b="1"/>
            </a:lvl2pPr>
            <a:lvl3pPr marL="3087450" indent="0">
              <a:buNone/>
              <a:defRPr sz="6082" b="1"/>
            </a:lvl3pPr>
            <a:lvl4pPr marL="4631176" indent="0">
              <a:buNone/>
              <a:defRPr sz="5249" b="1"/>
            </a:lvl4pPr>
            <a:lvl5pPr marL="6174908" indent="0">
              <a:buNone/>
              <a:defRPr sz="5249" b="1"/>
            </a:lvl5pPr>
            <a:lvl6pPr marL="7718631" indent="0">
              <a:buNone/>
              <a:defRPr sz="5249" b="1"/>
            </a:lvl6pPr>
            <a:lvl7pPr marL="9262354" indent="0">
              <a:buNone/>
              <a:defRPr sz="5249" b="1"/>
            </a:lvl7pPr>
            <a:lvl8pPr marL="10806090" indent="0">
              <a:buNone/>
              <a:defRPr sz="5249" b="1"/>
            </a:lvl8pPr>
            <a:lvl9pPr marL="1234981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8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838481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8154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019533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1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8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19" y="7533303"/>
            <a:ext cx="9476185" cy="24624823"/>
          </a:xfrm>
        </p:spPr>
        <p:txBody>
          <a:bodyPr/>
          <a:lstStyle>
            <a:lvl1pPr marL="0" indent="0">
              <a:buNone/>
              <a:defRPr sz="4833"/>
            </a:lvl1pPr>
            <a:lvl2pPr marL="1543735" indent="0">
              <a:buNone/>
              <a:defRPr sz="4166"/>
            </a:lvl2pPr>
            <a:lvl3pPr marL="3087450" indent="0">
              <a:buNone/>
              <a:defRPr sz="3333"/>
            </a:lvl3pPr>
            <a:lvl4pPr marL="4631176" indent="0">
              <a:buNone/>
              <a:defRPr sz="3166"/>
            </a:lvl4pPr>
            <a:lvl5pPr marL="6174908" indent="0">
              <a:buNone/>
              <a:defRPr sz="3166"/>
            </a:lvl5pPr>
            <a:lvl6pPr marL="7718631" indent="0">
              <a:buNone/>
              <a:defRPr sz="3166"/>
            </a:lvl6pPr>
            <a:lvl7pPr marL="9262354" indent="0">
              <a:buNone/>
              <a:defRPr sz="3166"/>
            </a:lvl7pPr>
            <a:lvl8pPr marL="10806090" indent="0">
              <a:buNone/>
              <a:defRPr sz="3166"/>
            </a:lvl8pPr>
            <a:lvl9pPr marL="1234981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58692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3735" indent="0">
              <a:buNone/>
              <a:defRPr sz="9415"/>
            </a:lvl2pPr>
            <a:lvl3pPr marL="3087450" indent="0">
              <a:buNone/>
              <a:defRPr sz="8332"/>
            </a:lvl3pPr>
            <a:lvl4pPr marL="4631176" indent="0">
              <a:buNone/>
              <a:defRPr sz="6916"/>
            </a:lvl4pPr>
            <a:lvl5pPr marL="6174908" indent="0">
              <a:buNone/>
              <a:defRPr sz="6916"/>
            </a:lvl5pPr>
            <a:lvl6pPr marL="7718631" indent="0">
              <a:buNone/>
              <a:defRPr sz="6916"/>
            </a:lvl6pPr>
            <a:lvl7pPr marL="9262354" indent="0">
              <a:buNone/>
              <a:defRPr sz="6916"/>
            </a:lvl7pPr>
            <a:lvl8pPr marL="10806090" indent="0">
              <a:buNone/>
              <a:defRPr sz="6916"/>
            </a:lvl8pPr>
            <a:lvl9pPr marL="1234981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3735" indent="0">
              <a:buNone/>
              <a:defRPr sz="4166"/>
            </a:lvl2pPr>
            <a:lvl3pPr marL="3087450" indent="0">
              <a:buNone/>
              <a:defRPr sz="3333"/>
            </a:lvl3pPr>
            <a:lvl4pPr marL="4631176" indent="0">
              <a:buNone/>
              <a:defRPr sz="3166"/>
            </a:lvl4pPr>
            <a:lvl5pPr marL="6174908" indent="0">
              <a:buNone/>
              <a:defRPr sz="3166"/>
            </a:lvl5pPr>
            <a:lvl6pPr marL="7718631" indent="0">
              <a:buNone/>
              <a:defRPr sz="3166"/>
            </a:lvl6pPr>
            <a:lvl7pPr marL="9262354" indent="0">
              <a:buNone/>
              <a:defRPr sz="3166"/>
            </a:lvl7pPr>
            <a:lvl8pPr marL="10806090" indent="0">
              <a:buNone/>
              <a:defRPr sz="3166"/>
            </a:lvl8pPr>
            <a:lvl9pPr marL="1234981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21611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56215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4929" indent="0">
              <a:buNone/>
              <a:defRPr sz="6916" b="1"/>
            </a:lvl2pPr>
            <a:lvl3pPr marL="3109857" indent="0">
              <a:buNone/>
              <a:defRPr sz="6082" b="1"/>
            </a:lvl3pPr>
            <a:lvl4pPr marL="4664779" indent="0">
              <a:buNone/>
              <a:defRPr sz="5249" b="1"/>
            </a:lvl4pPr>
            <a:lvl5pPr marL="6219713" indent="0">
              <a:buNone/>
              <a:defRPr sz="5249" b="1"/>
            </a:lvl5pPr>
            <a:lvl6pPr marL="7774635" indent="0">
              <a:buNone/>
              <a:defRPr sz="5249" b="1"/>
            </a:lvl6pPr>
            <a:lvl7pPr marL="9329565" indent="0">
              <a:buNone/>
              <a:defRPr sz="5249" b="1"/>
            </a:lvl7pPr>
            <a:lvl8pPr marL="10884498" indent="0">
              <a:buNone/>
              <a:defRPr sz="5249" b="1"/>
            </a:lvl8pPr>
            <a:lvl9pPr marL="12439418"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4" y="8058283"/>
            <a:ext cx="12731591" cy="3358307"/>
          </a:xfrm>
        </p:spPr>
        <p:txBody>
          <a:bodyPr anchor="b"/>
          <a:lstStyle>
            <a:lvl1pPr marL="0" indent="0">
              <a:buNone/>
              <a:defRPr sz="8332" b="1"/>
            </a:lvl1pPr>
            <a:lvl2pPr marL="1554929" indent="0">
              <a:buNone/>
              <a:defRPr sz="6916" b="1"/>
            </a:lvl2pPr>
            <a:lvl3pPr marL="3109857" indent="0">
              <a:buNone/>
              <a:defRPr sz="6082" b="1"/>
            </a:lvl3pPr>
            <a:lvl4pPr marL="4664779" indent="0">
              <a:buNone/>
              <a:defRPr sz="5249" b="1"/>
            </a:lvl4pPr>
            <a:lvl5pPr marL="6219713" indent="0">
              <a:buNone/>
              <a:defRPr sz="5249" b="1"/>
            </a:lvl5pPr>
            <a:lvl6pPr marL="7774635" indent="0">
              <a:buNone/>
              <a:defRPr sz="5249" b="1"/>
            </a:lvl6pPr>
            <a:lvl7pPr marL="9329565" indent="0">
              <a:buNone/>
              <a:defRPr sz="5249" b="1"/>
            </a:lvl7pPr>
            <a:lvl8pPr marL="10884498" indent="0">
              <a:buNone/>
              <a:defRPr sz="5249" b="1"/>
            </a:lvl8pPr>
            <a:lvl9pPr marL="12439418"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8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23642115"/>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981661"/>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712" tIns="154300" rIns="308712" bIns="15430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712" tIns="154300" rIns="308712" bIns="15430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712" tIns="154300" rIns="308712" bIns="15430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503" tIns="185185" rIns="370503" bIns="18518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7654283"/>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744375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3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3374" indent="0">
              <a:buNone/>
              <a:defRPr sz="6082"/>
            </a:lvl2pPr>
            <a:lvl3pPr marL="3086729" indent="0">
              <a:buNone/>
              <a:defRPr sz="5249"/>
            </a:lvl3pPr>
            <a:lvl4pPr marL="4630097" indent="0">
              <a:buNone/>
              <a:defRPr sz="4833"/>
            </a:lvl4pPr>
            <a:lvl5pPr marL="6173466" indent="0">
              <a:buNone/>
              <a:defRPr sz="4833"/>
            </a:lvl5pPr>
            <a:lvl6pPr marL="7716834" indent="0">
              <a:buNone/>
              <a:defRPr sz="4833"/>
            </a:lvl6pPr>
            <a:lvl7pPr marL="9260193" indent="0">
              <a:buNone/>
              <a:defRPr sz="4833"/>
            </a:lvl7pPr>
            <a:lvl8pPr marL="10803571" indent="0">
              <a:buNone/>
              <a:defRPr sz="4833"/>
            </a:lvl8pPr>
            <a:lvl9pPr marL="1234693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5555254"/>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089162"/>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3374" indent="0">
              <a:buNone/>
              <a:defRPr sz="6916" b="1"/>
            </a:lvl2pPr>
            <a:lvl3pPr marL="3086729" indent="0">
              <a:buNone/>
              <a:defRPr sz="6082" b="1"/>
            </a:lvl3pPr>
            <a:lvl4pPr marL="4630097" indent="0">
              <a:buNone/>
              <a:defRPr sz="5249" b="1"/>
            </a:lvl4pPr>
            <a:lvl5pPr marL="6173466" indent="0">
              <a:buNone/>
              <a:defRPr sz="5249" b="1"/>
            </a:lvl5pPr>
            <a:lvl6pPr marL="7716834" indent="0">
              <a:buNone/>
              <a:defRPr sz="5249" b="1"/>
            </a:lvl6pPr>
            <a:lvl7pPr marL="9260193" indent="0">
              <a:buNone/>
              <a:defRPr sz="5249" b="1"/>
            </a:lvl7pPr>
            <a:lvl8pPr marL="10803571" indent="0">
              <a:buNone/>
              <a:defRPr sz="5249" b="1"/>
            </a:lvl8pPr>
            <a:lvl9pPr marL="1234693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83" y="8058283"/>
            <a:ext cx="12731591" cy="3358307"/>
          </a:xfrm>
        </p:spPr>
        <p:txBody>
          <a:bodyPr anchor="b"/>
          <a:lstStyle>
            <a:lvl1pPr marL="0" indent="0">
              <a:buNone/>
              <a:defRPr sz="8332" b="1"/>
            </a:lvl1pPr>
            <a:lvl2pPr marL="1543374" indent="0">
              <a:buNone/>
              <a:defRPr sz="6916" b="1"/>
            </a:lvl2pPr>
            <a:lvl3pPr marL="3086729" indent="0">
              <a:buNone/>
              <a:defRPr sz="6082" b="1"/>
            </a:lvl3pPr>
            <a:lvl4pPr marL="4630097" indent="0">
              <a:buNone/>
              <a:defRPr sz="5249" b="1"/>
            </a:lvl4pPr>
            <a:lvl5pPr marL="6173466" indent="0">
              <a:buNone/>
              <a:defRPr sz="5249" b="1"/>
            </a:lvl5pPr>
            <a:lvl6pPr marL="7716834" indent="0">
              <a:buNone/>
              <a:defRPr sz="5249" b="1"/>
            </a:lvl6pPr>
            <a:lvl7pPr marL="9260193" indent="0">
              <a:buNone/>
              <a:defRPr sz="5249" b="1"/>
            </a:lvl7pPr>
            <a:lvl8pPr marL="10803571" indent="0">
              <a:buNone/>
              <a:defRPr sz="5249" b="1"/>
            </a:lvl8pPr>
            <a:lvl9pPr marL="1234693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8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2996090"/>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85689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70111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99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1" y="7533303"/>
            <a:ext cx="9476185" cy="24624823"/>
          </a:xfrm>
        </p:spPr>
        <p:txBody>
          <a:bodyPr/>
          <a:lstStyle>
            <a:lvl1pPr marL="0" indent="0">
              <a:buNone/>
              <a:defRPr sz="4833"/>
            </a:lvl1pPr>
            <a:lvl2pPr marL="1543374" indent="0">
              <a:buNone/>
              <a:defRPr sz="4166"/>
            </a:lvl2pPr>
            <a:lvl3pPr marL="3086729" indent="0">
              <a:buNone/>
              <a:defRPr sz="3333"/>
            </a:lvl3pPr>
            <a:lvl4pPr marL="4630097" indent="0">
              <a:buNone/>
              <a:defRPr sz="3166"/>
            </a:lvl4pPr>
            <a:lvl5pPr marL="6173466" indent="0">
              <a:buNone/>
              <a:defRPr sz="3166"/>
            </a:lvl5pPr>
            <a:lvl6pPr marL="7716834" indent="0">
              <a:buNone/>
              <a:defRPr sz="3166"/>
            </a:lvl6pPr>
            <a:lvl7pPr marL="9260193" indent="0">
              <a:buNone/>
              <a:defRPr sz="3166"/>
            </a:lvl7pPr>
            <a:lvl8pPr marL="10803571" indent="0">
              <a:buNone/>
              <a:defRPr sz="3166"/>
            </a:lvl8pPr>
            <a:lvl9pPr marL="1234693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86058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3374" indent="0">
              <a:buNone/>
              <a:defRPr sz="9415"/>
            </a:lvl2pPr>
            <a:lvl3pPr marL="3086729" indent="0">
              <a:buNone/>
              <a:defRPr sz="8332"/>
            </a:lvl3pPr>
            <a:lvl4pPr marL="4630097" indent="0">
              <a:buNone/>
              <a:defRPr sz="6916"/>
            </a:lvl4pPr>
            <a:lvl5pPr marL="6173466" indent="0">
              <a:buNone/>
              <a:defRPr sz="6916"/>
            </a:lvl5pPr>
            <a:lvl6pPr marL="7716834" indent="0">
              <a:buNone/>
              <a:defRPr sz="6916"/>
            </a:lvl6pPr>
            <a:lvl7pPr marL="9260193" indent="0">
              <a:buNone/>
              <a:defRPr sz="6916"/>
            </a:lvl7pPr>
            <a:lvl8pPr marL="10803571" indent="0">
              <a:buNone/>
              <a:defRPr sz="6916"/>
            </a:lvl8pPr>
            <a:lvl9pPr marL="1234693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3374" indent="0">
              <a:buNone/>
              <a:defRPr sz="4166"/>
            </a:lvl2pPr>
            <a:lvl3pPr marL="3086729" indent="0">
              <a:buNone/>
              <a:defRPr sz="3333"/>
            </a:lvl3pPr>
            <a:lvl4pPr marL="4630097" indent="0">
              <a:buNone/>
              <a:defRPr sz="3166"/>
            </a:lvl4pPr>
            <a:lvl5pPr marL="6173466" indent="0">
              <a:buNone/>
              <a:defRPr sz="3166"/>
            </a:lvl5pPr>
            <a:lvl6pPr marL="7716834" indent="0">
              <a:buNone/>
              <a:defRPr sz="3166"/>
            </a:lvl6pPr>
            <a:lvl7pPr marL="9260193" indent="0">
              <a:buNone/>
              <a:defRPr sz="3166"/>
            </a:lvl7pPr>
            <a:lvl8pPr marL="10803571" indent="0">
              <a:buNone/>
              <a:defRPr sz="3166"/>
            </a:lvl8pPr>
            <a:lvl9pPr marL="1234693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09744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dirty="0"/>
          </a:p>
        </p:txBody>
      </p:sp>
    </p:spTree>
    <p:extLst>
      <p:ext uri="{BB962C8B-B14F-4D97-AF65-F5344CB8AC3E}">
        <p14:creationId xmlns:p14="http://schemas.microsoft.com/office/powerpoint/2010/main" val="359404659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9808612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8572"/>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255579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641" tIns="154263" rIns="308641" bIns="154263"/>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641" tIns="154263" rIns="308641" bIns="154263"/>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641" tIns="154263" rIns="308641" bIns="154263"/>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418" tIns="185140" rIns="370418" bIns="18514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18836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xfrm>
            <a:off x="9841232" y="32799760"/>
            <a:ext cx="9121140" cy="2075106"/>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111776"/>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5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3014" indent="0">
              <a:buNone/>
              <a:defRPr sz="6082"/>
            </a:lvl2pPr>
            <a:lvl3pPr marL="3086014" indent="0">
              <a:buNone/>
              <a:defRPr sz="5249"/>
            </a:lvl3pPr>
            <a:lvl4pPr marL="4629020" indent="0">
              <a:buNone/>
              <a:defRPr sz="4833"/>
            </a:lvl4pPr>
            <a:lvl5pPr marL="6172023" indent="0">
              <a:buNone/>
              <a:defRPr sz="4833"/>
            </a:lvl5pPr>
            <a:lvl6pPr marL="7715030" indent="0">
              <a:buNone/>
              <a:defRPr sz="4833"/>
            </a:lvl6pPr>
            <a:lvl7pPr marL="9258035" indent="0">
              <a:buNone/>
              <a:defRPr sz="4833"/>
            </a:lvl7pPr>
            <a:lvl8pPr marL="10801053" indent="0">
              <a:buNone/>
              <a:defRPr sz="4833"/>
            </a:lvl8pPr>
            <a:lvl9pPr marL="12344050"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29169"/>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601007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3014" indent="0">
              <a:buNone/>
              <a:defRPr sz="6916" b="1"/>
            </a:lvl2pPr>
            <a:lvl3pPr marL="3086014" indent="0">
              <a:buNone/>
              <a:defRPr sz="6082" b="1"/>
            </a:lvl3pPr>
            <a:lvl4pPr marL="4629020" indent="0">
              <a:buNone/>
              <a:defRPr sz="5249" b="1"/>
            </a:lvl4pPr>
            <a:lvl5pPr marL="6172023" indent="0">
              <a:buNone/>
              <a:defRPr sz="5249" b="1"/>
            </a:lvl5pPr>
            <a:lvl6pPr marL="7715030" indent="0">
              <a:buNone/>
              <a:defRPr sz="5249" b="1"/>
            </a:lvl6pPr>
            <a:lvl7pPr marL="9258035" indent="0">
              <a:buNone/>
              <a:defRPr sz="5249" b="1"/>
            </a:lvl7pPr>
            <a:lvl8pPr marL="10801053" indent="0">
              <a:buNone/>
              <a:defRPr sz="5249" b="1"/>
            </a:lvl8pPr>
            <a:lvl9pPr marL="1234405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3" y="8058283"/>
            <a:ext cx="12731591" cy="3358307"/>
          </a:xfrm>
        </p:spPr>
        <p:txBody>
          <a:bodyPr anchor="b"/>
          <a:lstStyle>
            <a:lvl1pPr marL="0" indent="0">
              <a:buNone/>
              <a:defRPr sz="8332" b="1"/>
            </a:lvl1pPr>
            <a:lvl2pPr marL="1543014" indent="0">
              <a:buNone/>
              <a:defRPr sz="6916" b="1"/>
            </a:lvl2pPr>
            <a:lvl3pPr marL="3086014" indent="0">
              <a:buNone/>
              <a:defRPr sz="6082" b="1"/>
            </a:lvl3pPr>
            <a:lvl4pPr marL="4629020" indent="0">
              <a:buNone/>
              <a:defRPr sz="5249" b="1"/>
            </a:lvl4pPr>
            <a:lvl5pPr marL="6172023" indent="0">
              <a:buNone/>
              <a:defRPr sz="5249" b="1"/>
            </a:lvl5pPr>
            <a:lvl6pPr marL="7715030" indent="0">
              <a:buNone/>
              <a:defRPr sz="5249" b="1"/>
            </a:lvl6pPr>
            <a:lvl7pPr marL="9258035" indent="0">
              <a:buNone/>
              <a:defRPr sz="5249" b="1"/>
            </a:lvl7pPr>
            <a:lvl8pPr marL="10801053" indent="0">
              <a:buNone/>
              <a:defRPr sz="5249" b="1"/>
            </a:lvl8pPr>
            <a:lvl9pPr marL="1234405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9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141048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420517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1585878"/>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08"/>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1" y="7533303"/>
            <a:ext cx="9476185" cy="24624823"/>
          </a:xfrm>
        </p:spPr>
        <p:txBody>
          <a:bodyPr/>
          <a:lstStyle>
            <a:lvl1pPr marL="0" indent="0">
              <a:buNone/>
              <a:defRPr sz="4833"/>
            </a:lvl1pPr>
            <a:lvl2pPr marL="1543014" indent="0">
              <a:buNone/>
              <a:defRPr sz="4166"/>
            </a:lvl2pPr>
            <a:lvl3pPr marL="3086014" indent="0">
              <a:buNone/>
              <a:defRPr sz="3333"/>
            </a:lvl3pPr>
            <a:lvl4pPr marL="4629020" indent="0">
              <a:buNone/>
              <a:defRPr sz="3166"/>
            </a:lvl4pPr>
            <a:lvl5pPr marL="6172023" indent="0">
              <a:buNone/>
              <a:defRPr sz="3166"/>
            </a:lvl5pPr>
            <a:lvl6pPr marL="7715030" indent="0">
              <a:buNone/>
              <a:defRPr sz="3166"/>
            </a:lvl6pPr>
            <a:lvl7pPr marL="9258035" indent="0">
              <a:buNone/>
              <a:defRPr sz="3166"/>
            </a:lvl7pPr>
            <a:lvl8pPr marL="10801053" indent="0">
              <a:buNone/>
              <a:defRPr sz="3166"/>
            </a:lvl8pPr>
            <a:lvl9pPr marL="1234405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2662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65927975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3014" indent="0">
              <a:buNone/>
              <a:defRPr sz="9415"/>
            </a:lvl2pPr>
            <a:lvl3pPr marL="3086014" indent="0">
              <a:buNone/>
              <a:defRPr sz="8332"/>
            </a:lvl3pPr>
            <a:lvl4pPr marL="4629020" indent="0">
              <a:buNone/>
              <a:defRPr sz="6916"/>
            </a:lvl4pPr>
            <a:lvl5pPr marL="6172023" indent="0">
              <a:buNone/>
              <a:defRPr sz="6916"/>
            </a:lvl5pPr>
            <a:lvl6pPr marL="7715030" indent="0">
              <a:buNone/>
              <a:defRPr sz="6916"/>
            </a:lvl6pPr>
            <a:lvl7pPr marL="9258035" indent="0">
              <a:buNone/>
              <a:defRPr sz="6916"/>
            </a:lvl7pPr>
            <a:lvl8pPr marL="10801053" indent="0">
              <a:buNone/>
              <a:defRPr sz="6916"/>
            </a:lvl8pPr>
            <a:lvl9pPr marL="12344050"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3014" indent="0">
              <a:buNone/>
              <a:defRPr sz="4166"/>
            </a:lvl2pPr>
            <a:lvl3pPr marL="3086014" indent="0">
              <a:buNone/>
              <a:defRPr sz="3333"/>
            </a:lvl3pPr>
            <a:lvl4pPr marL="4629020" indent="0">
              <a:buNone/>
              <a:defRPr sz="3166"/>
            </a:lvl4pPr>
            <a:lvl5pPr marL="6172023" indent="0">
              <a:buNone/>
              <a:defRPr sz="3166"/>
            </a:lvl5pPr>
            <a:lvl6pPr marL="7715030" indent="0">
              <a:buNone/>
              <a:defRPr sz="3166"/>
            </a:lvl6pPr>
            <a:lvl7pPr marL="9258035" indent="0">
              <a:buNone/>
              <a:defRPr sz="3166"/>
            </a:lvl7pPr>
            <a:lvl8pPr marL="10801053" indent="0">
              <a:buNone/>
              <a:defRPr sz="3166"/>
            </a:lvl8pPr>
            <a:lvl9pPr marL="12344050"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4452878"/>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22150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88416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570" tIns="154228" rIns="308570" bIns="154228"/>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570" tIns="154228" rIns="308570" bIns="154228"/>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570" tIns="154228" rIns="308570" bIns="154228"/>
          <a:lstStyle/>
          <a:p>
            <a:pPr fontAlgn="base">
              <a:spcBef>
                <a:spcPct val="0"/>
              </a:spcBef>
              <a:spcAft>
                <a:spcPct val="0"/>
              </a:spcAft>
              <a:defRPr/>
            </a:pPr>
            <a:endParaRPr lang="en-US" sz="6082">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333" tIns="185098" rIns="370333" bIns="185098" numCol="1" anchor="b" anchorCtr="0" compatLnSpc="1">
            <a:prstTxWarp prst="textNoShape">
              <a:avLst/>
            </a:prstTxWarp>
          </a:bodyPr>
          <a:lstStyle>
            <a:lvl1pPr>
              <a:defRPr sz="4166">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166"/>
            </a:lvl1pPr>
          </a:lstStyle>
          <a:p>
            <a:fld id="{6BE2F3F5-414B-CC44-8EA3-B6D04B3D04AB}" type="slidenum">
              <a:rPr lang="en-US"/>
              <a:pPr/>
              <a:t>‹#›</a:t>
            </a:fld>
            <a:endParaRPr lang="en-US"/>
          </a:p>
        </p:txBody>
      </p:sp>
    </p:spTree>
    <p:extLst>
      <p:ext uri="{BB962C8B-B14F-4D97-AF65-F5344CB8AC3E}">
        <p14:creationId xmlns:p14="http://schemas.microsoft.com/office/powerpoint/2010/main" val="75040521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1"/>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21191529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7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2651" indent="0">
              <a:buNone/>
              <a:defRPr sz="6082"/>
            </a:lvl2pPr>
            <a:lvl3pPr marL="3085294" indent="0">
              <a:buNone/>
              <a:defRPr sz="5249"/>
            </a:lvl3pPr>
            <a:lvl4pPr marL="4627941" indent="0">
              <a:buNone/>
              <a:defRPr sz="4833"/>
            </a:lvl4pPr>
            <a:lvl5pPr marL="6170583" indent="0">
              <a:buNone/>
              <a:defRPr sz="4833"/>
            </a:lvl5pPr>
            <a:lvl6pPr marL="7713232" indent="0">
              <a:buNone/>
              <a:defRPr sz="4833"/>
            </a:lvl6pPr>
            <a:lvl7pPr marL="9255877" indent="0">
              <a:buNone/>
              <a:defRPr sz="4833"/>
            </a:lvl7pPr>
            <a:lvl8pPr marL="10798533" indent="0">
              <a:buNone/>
              <a:defRPr sz="4833"/>
            </a:lvl8pPr>
            <a:lvl9pPr marL="1234117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140715205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3265663335"/>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2651" indent="0">
              <a:buNone/>
              <a:defRPr sz="6916" b="1"/>
            </a:lvl2pPr>
            <a:lvl3pPr marL="3085294" indent="0">
              <a:buNone/>
              <a:defRPr sz="6082" b="1"/>
            </a:lvl3pPr>
            <a:lvl4pPr marL="4627941" indent="0">
              <a:buNone/>
              <a:defRPr sz="5249" b="1"/>
            </a:lvl4pPr>
            <a:lvl5pPr marL="6170583" indent="0">
              <a:buNone/>
              <a:defRPr sz="5249" b="1"/>
            </a:lvl5pPr>
            <a:lvl6pPr marL="7713232" indent="0">
              <a:buNone/>
              <a:defRPr sz="5249" b="1"/>
            </a:lvl6pPr>
            <a:lvl7pPr marL="9255877" indent="0">
              <a:buNone/>
              <a:defRPr sz="5249" b="1"/>
            </a:lvl7pPr>
            <a:lvl8pPr marL="10798533" indent="0">
              <a:buNone/>
              <a:defRPr sz="5249" b="1"/>
            </a:lvl8pPr>
            <a:lvl9pPr marL="1234117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3" y="8058283"/>
            <a:ext cx="12731591" cy="3358307"/>
          </a:xfrm>
        </p:spPr>
        <p:txBody>
          <a:bodyPr anchor="b"/>
          <a:lstStyle>
            <a:lvl1pPr marL="0" indent="0">
              <a:buNone/>
              <a:defRPr sz="8332" b="1"/>
            </a:lvl1pPr>
            <a:lvl2pPr marL="1542651" indent="0">
              <a:buNone/>
              <a:defRPr sz="6916" b="1"/>
            </a:lvl2pPr>
            <a:lvl3pPr marL="3085294" indent="0">
              <a:buNone/>
              <a:defRPr sz="6082" b="1"/>
            </a:lvl3pPr>
            <a:lvl4pPr marL="4627941" indent="0">
              <a:buNone/>
              <a:defRPr sz="5249" b="1"/>
            </a:lvl4pPr>
            <a:lvl5pPr marL="6170583" indent="0">
              <a:buNone/>
              <a:defRPr sz="5249" b="1"/>
            </a:lvl5pPr>
            <a:lvl6pPr marL="7713232" indent="0">
              <a:buNone/>
              <a:defRPr sz="5249" b="1"/>
            </a:lvl6pPr>
            <a:lvl7pPr marL="9255877" indent="0">
              <a:buNone/>
              <a:defRPr sz="5249" b="1"/>
            </a:lvl7pPr>
            <a:lvl8pPr marL="10798533" indent="0">
              <a:buNone/>
              <a:defRPr sz="5249" b="1"/>
            </a:lvl8pPr>
            <a:lvl9pPr marL="1234117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9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296969308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309847357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1847849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49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6" y="7533303"/>
            <a:ext cx="9476185" cy="24624823"/>
          </a:xfrm>
        </p:spPr>
        <p:txBody>
          <a:bodyPr/>
          <a:lstStyle>
            <a:lvl1pPr marL="0" indent="0">
              <a:buNone/>
              <a:defRPr sz="4833"/>
            </a:lvl1pPr>
            <a:lvl2pPr marL="1554929" indent="0">
              <a:buNone/>
              <a:defRPr sz="4166"/>
            </a:lvl2pPr>
            <a:lvl3pPr marL="3109857" indent="0">
              <a:buNone/>
              <a:defRPr sz="3333"/>
            </a:lvl3pPr>
            <a:lvl4pPr marL="4664779" indent="0">
              <a:buNone/>
              <a:defRPr sz="3166"/>
            </a:lvl4pPr>
            <a:lvl5pPr marL="6219713" indent="0">
              <a:buNone/>
              <a:defRPr sz="3166"/>
            </a:lvl5pPr>
            <a:lvl6pPr marL="7774635" indent="0">
              <a:buNone/>
              <a:defRPr sz="3166"/>
            </a:lvl6pPr>
            <a:lvl7pPr marL="9329565" indent="0">
              <a:buNone/>
              <a:defRPr sz="3166"/>
            </a:lvl7pPr>
            <a:lvl8pPr marL="10884498" indent="0">
              <a:buNone/>
              <a:defRPr sz="3166"/>
            </a:lvl8pPr>
            <a:lvl9pPr marL="1243941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21710210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2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4" y="7533303"/>
            <a:ext cx="9476185" cy="24624823"/>
          </a:xfrm>
        </p:spPr>
        <p:txBody>
          <a:bodyPr/>
          <a:lstStyle>
            <a:lvl1pPr marL="0" indent="0">
              <a:buNone/>
              <a:defRPr sz="4833"/>
            </a:lvl1pPr>
            <a:lvl2pPr marL="1542651" indent="0">
              <a:buNone/>
              <a:defRPr sz="4166"/>
            </a:lvl2pPr>
            <a:lvl3pPr marL="3085294" indent="0">
              <a:buNone/>
              <a:defRPr sz="3333"/>
            </a:lvl3pPr>
            <a:lvl4pPr marL="4627941" indent="0">
              <a:buNone/>
              <a:defRPr sz="3166"/>
            </a:lvl4pPr>
            <a:lvl5pPr marL="6170583" indent="0">
              <a:buNone/>
              <a:defRPr sz="3166"/>
            </a:lvl5pPr>
            <a:lvl6pPr marL="7713232" indent="0">
              <a:buNone/>
              <a:defRPr sz="3166"/>
            </a:lvl6pPr>
            <a:lvl7pPr marL="9255877" indent="0">
              <a:buNone/>
              <a:defRPr sz="3166"/>
            </a:lvl7pPr>
            <a:lvl8pPr marL="10798533" indent="0">
              <a:buNone/>
              <a:defRPr sz="3166"/>
            </a:lvl8pPr>
            <a:lvl9pPr marL="1234117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5748200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2651" indent="0">
              <a:buNone/>
              <a:defRPr sz="9415"/>
            </a:lvl2pPr>
            <a:lvl3pPr marL="3085294" indent="0">
              <a:buNone/>
              <a:defRPr sz="8332"/>
            </a:lvl3pPr>
            <a:lvl4pPr marL="4627941" indent="0">
              <a:buNone/>
              <a:defRPr sz="6916"/>
            </a:lvl4pPr>
            <a:lvl5pPr marL="6170583" indent="0">
              <a:buNone/>
              <a:defRPr sz="6916"/>
            </a:lvl5pPr>
            <a:lvl6pPr marL="7713232" indent="0">
              <a:buNone/>
              <a:defRPr sz="6916"/>
            </a:lvl6pPr>
            <a:lvl7pPr marL="9255877" indent="0">
              <a:buNone/>
              <a:defRPr sz="6916"/>
            </a:lvl7pPr>
            <a:lvl8pPr marL="10798533" indent="0">
              <a:buNone/>
              <a:defRPr sz="6916"/>
            </a:lvl8pPr>
            <a:lvl9pPr marL="1234117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2651" indent="0">
              <a:buNone/>
              <a:defRPr sz="4166"/>
            </a:lvl2pPr>
            <a:lvl3pPr marL="3085294" indent="0">
              <a:buNone/>
              <a:defRPr sz="3333"/>
            </a:lvl3pPr>
            <a:lvl4pPr marL="4627941" indent="0">
              <a:buNone/>
              <a:defRPr sz="3166"/>
            </a:lvl4pPr>
            <a:lvl5pPr marL="6170583" indent="0">
              <a:buNone/>
              <a:defRPr sz="3166"/>
            </a:lvl5pPr>
            <a:lvl6pPr marL="7713232" indent="0">
              <a:buNone/>
              <a:defRPr sz="3166"/>
            </a:lvl6pPr>
            <a:lvl7pPr marL="9255877" indent="0">
              <a:buNone/>
              <a:defRPr sz="3166"/>
            </a:lvl7pPr>
            <a:lvl8pPr marL="10798533" indent="0">
              <a:buNone/>
              <a:defRPr sz="3166"/>
            </a:lvl8pPr>
            <a:lvl9pPr marL="1234117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20927104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376960367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63449779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988286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497" tIns="154195" rIns="308497" bIns="15419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497" tIns="154195" rIns="308497" bIns="15419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497" tIns="154195" rIns="308497" bIns="15419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245" tIns="185058" rIns="370245" bIns="18505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0840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39309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88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2291" indent="0">
              <a:buNone/>
              <a:defRPr sz="6082"/>
            </a:lvl2pPr>
            <a:lvl3pPr marL="3084573" indent="0">
              <a:buNone/>
              <a:defRPr sz="5249"/>
            </a:lvl3pPr>
            <a:lvl4pPr marL="4626860" indent="0">
              <a:buNone/>
              <a:defRPr sz="4833"/>
            </a:lvl4pPr>
            <a:lvl5pPr marL="6169144" indent="0">
              <a:buNone/>
              <a:defRPr sz="4833"/>
            </a:lvl5pPr>
            <a:lvl6pPr marL="7711435" indent="0">
              <a:buNone/>
              <a:defRPr sz="4833"/>
            </a:lvl6pPr>
            <a:lvl7pPr marL="9253719" indent="0">
              <a:buNone/>
              <a:defRPr sz="4833"/>
            </a:lvl7pPr>
            <a:lvl8pPr marL="10796014" indent="0">
              <a:buNone/>
              <a:defRPr sz="4833"/>
            </a:lvl8pPr>
            <a:lvl9pPr marL="12338296"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338145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080638"/>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2291" indent="0">
              <a:buNone/>
              <a:defRPr sz="6916" b="1"/>
            </a:lvl2pPr>
            <a:lvl3pPr marL="3084573" indent="0">
              <a:buNone/>
              <a:defRPr sz="6082" b="1"/>
            </a:lvl3pPr>
            <a:lvl4pPr marL="4626860" indent="0">
              <a:buNone/>
              <a:defRPr sz="5249" b="1"/>
            </a:lvl4pPr>
            <a:lvl5pPr marL="6169144" indent="0">
              <a:buNone/>
              <a:defRPr sz="5249" b="1"/>
            </a:lvl5pPr>
            <a:lvl6pPr marL="7711435" indent="0">
              <a:buNone/>
              <a:defRPr sz="5249" b="1"/>
            </a:lvl6pPr>
            <a:lvl7pPr marL="9253719" indent="0">
              <a:buNone/>
              <a:defRPr sz="5249" b="1"/>
            </a:lvl7pPr>
            <a:lvl8pPr marL="10796014" indent="0">
              <a:buNone/>
              <a:defRPr sz="5249" b="1"/>
            </a:lvl8pPr>
            <a:lvl9pPr marL="1233829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3" y="8058283"/>
            <a:ext cx="12731591" cy="3358307"/>
          </a:xfrm>
        </p:spPr>
        <p:txBody>
          <a:bodyPr anchor="b"/>
          <a:lstStyle>
            <a:lvl1pPr marL="0" indent="0">
              <a:buNone/>
              <a:defRPr sz="8332" b="1"/>
            </a:lvl1pPr>
            <a:lvl2pPr marL="1542291" indent="0">
              <a:buNone/>
              <a:defRPr sz="6916" b="1"/>
            </a:lvl2pPr>
            <a:lvl3pPr marL="3084573" indent="0">
              <a:buNone/>
              <a:defRPr sz="6082" b="1"/>
            </a:lvl3pPr>
            <a:lvl4pPr marL="4626860" indent="0">
              <a:buNone/>
              <a:defRPr sz="5249" b="1"/>
            </a:lvl4pPr>
            <a:lvl5pPr marL="6169144" indent="0">
              <a:buNone/>
              <a:defRPr sz="5249" b="1"/>
            </a:lvl5pPr>
            <a:lvl6pPr marL="7711435" indent="0">
              <a:buNone/>
              <a:defRPr sz="5249" b="1"/>
            </a:lvl6pPr>
            <a:lvl7pPr marL="9253719" indent="0">
              <a:buNone/>
              <a:defRPr sz="5249" b="1"/>
            </a:lvl7pPr>
            <a:lvl8pPr marL="10796014" indent="0">
              <a:buNone/>
              <a:defRPr sz="5249" b="1"/>
            </a:lvl8pPr>
            <a:lvl9pPr marL="1233829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9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08956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4929" indent="0">
              <a:buNone/>
              <a:defRPr sz="9415"/>
            </a:lvl2pPr>
            <a:lvl3pPr marL="3109857" indent="0">
              <a:buNone/>
              <a:defRPr sz="8332"/>
            </a:lvl3pPr>
            <a:lvl4pPr marL="4664779" indent="0">
              <a:buNone/>
              <a:defRPr sz="6916"/>
            </a:lvl4pPr>
            <a:lvl5pPr marL="6219713" indent="0">
              <a:buNone/>
              <a:defRPr sz="6916"/>
            </a:lvl5pPr>
            <a:lvl6pPr marL="7774635" indent="0">
              <a:buNone/>
              <a:defRPr sz="6916"/>
            </a:lvl6pPr>
            <a:lvl7pPr marL="9329565" indent="0">
              <a:buNone/>
              <a:defRPr sz="6916"/>
            </a:lvl7pPr>
            <a:lvl8pPr marL="10884498" indent="0">
              <a:buNone/>
              <a:defRPr sz="6916"/>
            </a:lvl8pPr>
            <a:lvl9pPr marL="12439418"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4929" indent="0">
              <a:buNone/>
              <a:defRPr sz="4166"/>
            </a:lvl2pPr>
            <a:lvl3pPr marL="3109857" indent="0">
              <a:buNone/>
              <a:defRPr sz="3333"/>
            </a:lvl3pPr>
            <a:lvl4pPr marL="4664779" indent="0">
              <a:buNone/>
              <a:defRPr sz="3166"/>
            </a:lvl4pPr>
            <a:lvl5pPr marL="6219713" indent="0">
              <a:buNone/>
              <a:defRPr sz="3166"/>
            </a:lvl5pPr>
            <a:lvl6pPr marL="7774635" indent="0">
              <a:buNone/>
              <a:defRPr sz="3166"/>
            </a:lvl6pPr>
            <a:lvl7pPr marL="9329565" indent="0">
              <a:buNone/>
              <a:defRPr sz="3166"/>
            </a:lvl7pPr>
            <a:lvl8pPr marL="10884498" indent="0">
              <a:buNone/>
              <a:defRPr sz="3166"/>
            </a:lvl8pPr>
            <a:lvl9pPr marL="1243941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00103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98145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85573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2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4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26" y="7533303"/>
            <a:ext cx="9476185" cy="24624823"/>
          </a:xfrm>
        </p:spPr>
        <p:txBody>
          <a:bodyPr/>
          <a:lstStyle>
            <a:lvl1pPr marL="0" indent="0">
              <a:buNone/>
              <a:defRPr sz="4833"/>
            </a:lvl1pPr>
            <a:lvl2pPr marL="1542291" indent="0">
              <a:buNone/>
              <a:defRPr sz="4166"/>
            </a:lvl2pPr>
            <a:lvl3pPr marL="3084573" indent="0">
              <a:buNone/>
              <a:defRPr sz="3333"/>
            </a:lvl3pPr>
            <a:lvl4pPr marL="4626860" indent="0">
              <a:buNone/>
              <a:defRPr sz="3166"/>
            </a:lvl4pPr>
            <a:lvl5pPr marL="6169144" indent="0">
              <a:buNone/>
              <a:defRPr sz="3166"/>
            </a:lvl5pPr>
            <a:lvl6pPr marL="7711435" indent="0">
              <a:buNone/>
              <a:defRPr sz="3166"/>
            </a:lvl6pPr>
            <a:lvl7pPr marL="9253719" indent="0">
              <a:buNone/>
              <a:defRPr sz="3166"/>
            </a:lvl7pPr>
            <a:lvl8pPr marL="10796014" indent="0">
              <a:buNone/>
              <a:defRPr sz="3166"/>
            </a:lvl8pPr>
            <a:lvl9pPr marL="1233829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80431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2291" indent="0">
              <a:buNone/>
              <a:defRPr sz="9415"/>
            </a:lvl2pPr>
            <a:lvl3pPr marL="3084573" indent="0">
              <a:buNone/>
              <a:defRPr sz="8332"/>
            </a:lvl3pPr>
            <a:lvl4pPr marL="4626860" indent="0">
              <a:buNone/>
              <a:defRPr sz="6916"/>
            </a:lvl4pPr>
            <a:lvl5pPr marL="6169144" indent="0">
              <a:buNone/>
              <a:defRPr sz="6916"/>
            </a:lvl5pPr>
            <a:lvl6pPr marL="7711435" indent="0">
              <a:buNone/>
              <a:defRPr sz="6916"/>
            </a:lvl6pPr>
            <a:lvl7pPr marL="9253719" indent="0">
              <a:buNone/>
              <a:defRPr sz="6916"/>
            </a:lvl7pPr>
            <a:lvl8pPr marL="10796014" indent="0">
              <a:buNone/>
              <a:defRPr sz="6916"/>
            </a:lvl8pPr>
            <a:lvl9pPr marL="12338296"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2291" indent="0">
              <a:buNone/>
              <a:defRPr sz="4166"/>
            </a:lvl2pPr>
            <a:lvl3pPr marL="3084573" indent="0">
              <a:buNone/>
              <a:defRPr sz="3333"/>
            </a:lvl3pPr>
            <a:lvl4pPr marL="4626860" indent="0">
              <a:buNone/>
              <a:defRPr sz="3166"/>
            </a:lvl4pPr>
            <a:lvl5pPr marL="6169144" indent="0">
              <a:buNone/>
              <a:defRPr sz="3166"/>
            </a:lvl5pPr>
            <a:lvl6pPr marL="7711435" indent="0">
              <a:buNone/>
              <a:defRPr sz="3166"/>
            </a:lvl6pPr>
            <a:lvl7pPr marL="9253719" indent="0">
              <a:buNone/>
              <a:defRPr sz="3166"/>
            </a:lvl7pPr>
            <a:lvl8pPr marL="10796014" indent="0">
              <a:buNone/>
              <a:defRPr sz="3166"/>
            </a:lvl8pPr>
            <a:lvl9pPr marL="1233829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40273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69663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1575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426" tIns="154157" rIns="308426" bIns="154157"/>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426" tIns="154157" rIns="308426" bIns="154157"/>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426" tIns="154157" rIns="308426" bIns="154157"/>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160" tIns="185013" rIns="370160" bIns="185013"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905160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41322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0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1932" indent="0">
              <a:buNone/>
              <a:defRPr sz="6082"/>
            </a:lvl2pPr>
            <a:lvl3pPr marL="3083857" indent="0">
              <a:buNone/>
              <a:defRPr sz="5249"/>
            </a:lvl3pPr>
            <a:lvl4pPr marL="4625781" indent="0">
              <a:buNone/>
              <a:defRPr sz="4833"/>
            </a:lvl4pPr>
            <a:lvl5pPr marL="6167709" indent="0">
              <a:buNone/>
              <a:defRPr sz="4833"/>
            </a:lvl5pPr>
            <a:lvl6pPr marL="7709640" indent="0">
              <a:buNone/>
              <a:defRPr sz="4833"/>
            </a:lvl6pPr>
            <a:lvl7pPr marL="9251560" indent="0">
              <a:buNone/>
              <a:defRPr sz="4833"/>
            </a:lvl7pPr>
            <a:lvl8pPr marL="10793494" indent="0">
              <a:buNone/>
              <a:defRPr sz="4833"/>
            </a:lvl8pPr>
            <a:lvl9pPr marL="12335416"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230349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1821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00741317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1932" indent="0">
              <a:buNone/>
              <a:defRPr sz="6916" b="1"/>
            </a:lvl2pPr>
            <a:lvl3pPr marL="3083857" indent="0">
              <a:buNone/>
              <a:defRPr sz="6082" b="1"/>
            </a:lvl3pPr>
            <a:lvl4pPr marL="4625781" indent="0">
              <a:buNone/>
              <a:defRPr sz="5249" b="1"/>
            </a:lvl4pPr>
            <a:lvl5pPr marL="6167709" indent="0">
              <a:buNone/>
              <a:defRPr sz="5249" b="1"/>
            </a:lvl5pPr>
            <a:lvl6pPr marL="7709640" indent="0">
              <a:buNone/>
              <a:defRPr sz="5249" b="1"/>
            </a:lvl6pPr>
            <a:lvl7pPr marL="9251560" indent="0">
              <a:buNone/>
              <a:defRPr sz="5249" b="1"/>
            </a:lvl7pPr>
            <a:lvl8pPr marL="10793494" indent="0">
              <a:buNone/>
              <a:defRPr sz="5249" b="1"/>
            </a:lvl8pPr>
            <a:lvl9pPr marL="1233541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9" y="8058283"/>
            <a:ext cx="12731591" cy="3358307"/>
          </a:xfrm>
        </p:spPr>
        <p:txBody>
          <a:bodyPr anchor="b"/>
          <a:lstStyle>
            <a:lvl1pPr marL="0" indent="0">
              <a:buNone/>
              <a:defRPr sz="8332" b="1"/>
            </a:lvl1pPr>
            <a:lvl2pPr marL="1541932" indent="0">
              <a:buNone/>
              <a:defRPr sz="6916" b="1"/>
            </a:lvl2pPr>
            <a:lvl3pPr marL="3083857" indent="0">
              <a:buNone/>
              <a:defRPr sz="6082" b="1"/>
            </a:lvl3pPr>
            <a:lvl4pPr marL="4625781" indent="0">
              <a:buNone/>
              <a:defRPr sz="5249" b="1"/>
            </a:lvl4pPr>
            <a:lvl5pPr marL="6167709" indent="0">
              <a:buNone/>
              <a:defRPr sz="5249" b="1"/>
            </a:lvl5pPr>
            <a:lvl6pPr marL="7709640" indent="0">
              <a:buNone/>
              <a:defRPr sz="5249" b="1"/>
            </a:lvl6pPr>
            <a:lvl7pPr marL="9251560" indent="0">
              <a:buNone/>
              <a:defRPr sz="5249" b="1"/>
            </a:lvl7pPr>
            <a:lvl8pPr marL="10793494" indent="0">
              <a:buNone/>
              <a:defRPr sz="5249" b="1"/>
            </a:lvl8pPr>
            <a:lvl9pPr marL="1233541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99"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89855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64237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7377200"/>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5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4" y="7533303"/>
            <a:ext cx="9476185" cy="24624823"/>
          </a:xfrm>
        </p:spPr>
        <p:txBody>
          <a:bodyPr/>
          <a:lstStyle>
            <a:lvl1pPr marL="0" indent="0">
              <a:buNone/>
              <a:defRPr sz="4833"/>
            </a:lvl1pPr>
            <a:lvl2pPr marL="1541932" indent="0">
              <a:buNone/>
              <a:defRPr sz="4166"/>
            </a:lvl2pPr>
            <a:lvl3pPr marL="3083857" indent="0">
              <a:buNone/>
              <a:defRPr sz="3333"/>
            </a:lvl3pPr>
            <a:lvl4pPr marL="4625781" indent="0">
              <a:buNone/>
              <a:defRPr sz="3166"/>
            </a:lvl4pPr>
            <a:lvl5pPr marL="6167709" indent="0">
              <a:buNone/>
              <a:defRPr sz="3166"/>
            </a:lvl5pPr>
            <a:lvl6pPr marL="7709640" indent="0">
              <a:buNone/>
              <a:defRPr sz="3166"/>
            </a:lvl6pPr>
            <a:lvl7pPr marL="9251560" indent="0">
              <a:buNone/>
              <a:defRPr sz="3166"/>
            </a:lvl7pPr>
            <a:lvl8pPr marL="10793494" indent="0">
              <a:buNone/>
              <a:defRPr sz="3166"/>
            </a:lvl8pPr>
            <a:lvl9pPr marL="1233541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1268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1932" indent="0">
              <a:buNone/>
              <a:defRPr sz="9415"/>
            </a:lvl2pPr>
            <a:lvl3pPr marL="3083857" indent="0">
              <a:buNone/>
              <a:defRPr sz="8332"/>
            </a:lvl3pPr>
            <a:lvl4pPr marL="4625781" indent="0">
              <a:buNone/>
              <a:defRPr sz="6916"/>
            </a:lvl4pPr>
            <a:lvl5pPr marL="6167709" indent="0">
              <a:buNone/>
              <a:defRPr sz="6916"/>
            </a:lvl5pPr>
            <a:lvl6pPr marL="7709640" indent="0">
              <a:buNone/>
              <a:defRPr sz="6916"/>
            </a:lvl6pPr>
            <a:lvl7pPr marL="9251560" indent="0">
              <a:buNone/>
              <a:defRPr sz="6916"/>
            </a:lvl7pPr>
            <a:lvl8pPr marL="10793494" indent="0">
              <a:buNone/>
              <a:defRPr sz="6916"/>
            </a:lvl8pPr>
            <a:lvl9pPr marL="12335416"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1932" indent="0">
              <a:buNone/>
              <a:defRPr sz="4166"/>
            </a:lvl2pPr>
            <a:lvl3pPr marL="3083857" indent="0">
              <a:buNone/>
              <a:defRPr sz="3333"/>
            </a:lvl3pPr>
            <a:lvl4pPr marL="4625781" indent="0">
              <a:buNone/>
              <a:defRPr sz="3166"/>
            </a:lvl4pPr>
            <a:lvl5pPr marL="6167709" indent="0">
              <a:buNone/>
              <a:defRPr sz="3166"/>
            </a:lvl5pPr>
            <a:lvl6pPr marL="7709640" indent="0">
              <a:buNone/>
              <a:defRPr sz="3166"/>
            </a:lvl6pPr>
            <a:lvl7pPr marL="9251560" indent="0">
              <a:buNone/>
              <a:defRPr sz="3166"/>
            </a:lvl7pPr>
            <a:lvl8pPr marL="10793494" indent="0">
              <a:buNone/>
              <a:defRPr sz="3166"/>
            </a:lvl8pPr>
            <a:lvl9pPr marL="12335416"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5815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81103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5134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355" tIns="154121" rIns="308355" bIns="15412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355" tIns="154121" rIns="308355" bIns="15412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355" tIns="154121" rIns="308355" bIns="15412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0075" tIns="184970" rIns="370075" bIns="18497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067860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34052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1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1568" indent="0">
              <a:buNone/>
              <a:defRPr sz="6082"/>
            </a:lvl2pPr>
            <a:lvl3pPr marL="3083138" indent="0">
              <a:buNone/>
              <a:defRPr sz="5249"/>
            </a:lvl3pPr>
            <a:lvl4pPr marL="4624702" indent="0">
              <a:buNone/>
              <a:defRPr sz="4833"/>
            </a:lvl4pPr>
            <a:lvl5pPr marL="6166267" indent="0">
              <a:buNone/>
              <a:defRPr sz="4833"/>
            </a:lvl5pPr>
            <a:lvl6pPr marL="7707840" indent="0">
              <a:buNone/>
              <a:defRPr sz="4833"/>
            </a:lvl6pPr>
            <a:lvl7pPr marL="9249402" indent="0">
              <a:buNone/>
              <a:defRPr sz="4833"/>
            </a:lvl7pPr>
            <a:lvl8pPr marL="10790977" indent="0">
              <a:buNone/>
              <a:defRPr sz="4833"/>
            </a:lvl8pPr>
            <a:lvl9pPr marL="1233254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5389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69077504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61650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1568" indent="0">
              <a:buNone/>
              <a:defRPr sz="6916" b="1"/>
            </a:lvl2pPr>
            <a:lvl3pPr marL="3083138" indent="0">
              <a:buNone/>
              <a:defRPr sz="6082" b="1"/>
            </a:lvl3pPr>
            <a:lvl4pPr marL="4624702" indent="0">
              <a:buNone/>
              <a:defRPr sz="5249" b="1"/>
            </a:lvl4pPr>
            <a:lvl5pPr marL="6166267" indent="0">
              <a:buNone/>
              <a:defRPr sz="5249" b="1"/>
            </a:lvl5pPr>
            <a:lvl6pPr marL="7707840" indent="0">
              <a:buNone/>
              <a:defRPr sz="5249" b="1"/>
            </a:lvl6pPr>
            <a:lvl7pPr marL="9249402" indent="0">
              <a:buNone/>
              <a:defRPr sz="5249" b="1"/>
            </a:lvl7pPr>
            <a:lvl8pPr marL="10790977" indent="0">
              <a:buNone/>
              <a:defRPr sz="5249" b="1"/>
            </a:lvl8pPr>
            <a:lvl9pPr marL="1233254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99" y="8058283"/>
            <a:ext cx="12731591" cy="3358307"/>
          </a:xfrm>
        </p:spPr>
        <p:txBody>
          <a:bodyPr anchor="b"/>
          <a:lstStyle>
            <a:lvl1pPr marL="0" indent="0">
              <a:buNone/>
              <a:defRPr sz="8332" b="1"/>
            </a:lvl1pPr>
            <a:lvl2pPr marL="1541568" indent="0">
              <a:buNone/>
              <a:defRPr sz="6916" b="1"/>
            </a:lvl2pPr>
            <a:lvl3pPr marL="3083138" indent="0">
              <a:buNone/>
              <a:defRPr sz="6082" b="1"/>
            </a:lvl3pPr>
            <a:lvl4pPr marL="4624702" indent="0">
              <a:buNone/>
              <a:defRPr sz="5249" b="1"/>
            </a:lvl4pPr>
            <a:lvl5pPr marL="6166267" indent="0">
              <a:buNone/>
              <a:defRPr sz="5249" b="1"/>
            </a:lvl5pPr>
            <a:lvl6pPr marL="7707840" indent="0">
              <a:buNone/>
              <a:defRPr sz="5249" b="1"/>
            </a:lvl6pPr>
            <a:lvl7pPr marL="9249402" indent="0">
              <a:buNone/>
              <a:defRPr sz="5249" b="1"/>
            </a:lvl7pPr>
            <a:lvl8pPr marL="10790977" indent="0">
              <a:buNone/>
              <a:defRPr sz="5249" b="1"/>
            </a:lvl8pPr>
            <a:lvl9pPr marL="1233254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999"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75393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75857"/>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75289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7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6" y="7533303"/>
            <a:ext cx="9476185" cy="24624823"/>
          </a:xfrm>
        </p:spPr>
        <p:txBody>
          <a:bodyPr/>
          <a:lstStyle>
            <a:lvl1pPr marL="0" indent="0">
              <a:buNone/>
              <a:defRPr sz="4833"/>
            </a:lvl1pPr>
            <a:lvl2pPr marL="1541568" indent="0">
              <a:buNone/>
              <a:defRPr sz="4166"/>
            </a:lvl2pPr>
            <a:lvl3pPr marL="3083138" indent="0">
              <a:buNone/>
              <a:defRPr sz="3333"/>
            </a:lvl3pPr>
            <a:lvl4pPr marL="4624702" indent="0">
              <a:buNone/>
              <a:defRPr sz="3166"/>
            </a:lvl4pPr>
            <a:lvl5pPr marL="6166267" indent="0">
              <a:buNone/>
              <a:defRPr sz="3166"/>
            </a:lvl5pPr>
            <a:lvl6pPr marL="7707840" indent="0">
              <a:buNone/>
              <a:defRPr sz="3166"/>
            </a:lvl6pPr>
            <a:lvl7pPr marL="9249402" indent="0">
              <a:buNone/>
              <a:defRPr sz="3166"/>
            </a:lvl7pPr>
            <a:lvl8pPr marL="10790977" indent="0">
              <a:buNone/>
              <a:defRPr sz="3166"/>
            </a:lvl8pPr>
            <a:lvl9pPr marL="1233254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5891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1568" indent="0">
              <a:buNone/>
              <a:defRPr sz="9415"/>
            </a:lvl2pPr>
            <a:lvl3pPr marL="3083138" indent="0">
              <a:buNone/>
              <a:defRPr sz="8332"/>
            </a:lvl3pPr>
            <a:lvl4pPr marL="4624702" indent="0">
              <a:buNone/>
              <a:defRPr sz="6916"/>
            </a:lvl4pPr>
            <a:lvl5pPr marL="6166267" indent="0">
              <a:buNone/>
              <a:defRPr sz="6916"/>
            </a:lvl5pPr>
            <a:lvl6pPr marL="7707840" indent="0">
              <a:buNone/>
              <a:defRPr sz="6916"/>
            </a:lvl6pPr>
            <a:lvl7pPr marL="9249402" indent="0">
              <a:buNone/>
              <a:defRPr sz="6916"/>
            </a:lvl7pPr>
            <a:lvl8pPr marL="10790977" indent="0">
              <a:buNone/>
              <a:defRPr sz="6916"/>
            </a:lvl8pPr>
            <a:lvl9pPr marL="1233254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1568" indent="0">
              <a:buNone/>
              <a:defRPr sz="4166"/>
            </a:lvl2pPr>
            <a:lvl3pPr marL="3083138" indent="0">
              <a:buNone/>
              <a:defRPr sz="3333"/>
            </a:lvl3pPr>
            <a:lvl4pPr marL="4624702" indent="0">
              <a:buNone/>
              <a:defRPr sz="3166"/>
            </a:lvl4pPr>
            <a:lvl5pPr marL="6166267" indent="0">
              <a:buNone/>
              <a:defRPr sz="3166"/>
            </a:lvl5pPr>
            <a:lvl6pPr marL="7707840" indent="0">
              <a:buNone/>
              <a:defRPr sz="3166"/>
            </a:lvl6pPr>
            <a:lvl7pPr marL="9249402" indent="0">
              <a:buNone/>
              <a:defRPr sz="3166"/>
            </a:lvl7pPr>
            <a:lvl8pPr marL="10790977" indent="0">
              <a:buNone/>
              <a:defRPr sz="3166"/>
            </a:lvl8pPr>
            <a:lvl9pPr marL="1233254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78022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87710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801371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7"/>
          <p:cNvSpPr>
            <a:spLocks noChangeArrowheads="1"/>
          </p:cNvSpPr>
          <p:nvPr/>
        </p:nvSpPr>
        <p:spPr bwMode="auto">
          <a:xfrm>
            <a:off x="1440185" y="5899963"/>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08283" tIns="154082" rIns="308283" bIns="154082"/>
          <a:lstStyle/>
          <a:p>
            <a:pPr fontAlgn="base">
              <a:spcBef>
                <a:spcPct val="0"/>
              </a:spcBef>
              <a:spcAft>
                <a:spcPct val="0"/>
              </a:spcAft>
            </a:pPr>
            <a:endParaRPr lang="en-US" sz="6082">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08283" tIns="154082" rIns="308283" bIns="154082"/>
          <a:lstStyle/>
          <a:p>
            <a:pPr fontAlgn="base">
              <a:spcBef>
                <a:spcPct val="0"/>
              </a:spcBef>
              <a:spcAft>
                <a:spcPct val="0"/>
              </a:spcAft>
            </a:pPr>
            <a:endParaRPr lang="en-US" sz="6082">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lIns="308283" tIns="154082" rIns="308283" bIns="154082"/>
          <a:lstStyle/>
          <a:p>
            <a:pPr fontAlgn="base">
              <a:spcBef>
                <a:spcPct val="0"/>
              </a:spcBef>
              <a:spcAft>
                <a:spcPct val="0"/>
              </a:spcAft>
            </a:pPr>
            <a:endParaRPr lang="en-US" sz="6082">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988" tIns="184923" rIns="369988" bIns="184923" numCol="1" anchor="b" anchorCtr="0" compatLnSpc="1">
            <a:prstTxWarp prst="textNoShape">
              <a:avLst/>
            </a:prstTxWarp>
          </a:bodyPr>
          <a:lstStyle>
            <a:lvl1pPr>
              <a:defRPr sz="4166">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166"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155468446"/>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1"/>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8804047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928" tIns="155454" rIns="310928" bIns="15545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928" tIns="155454" rIns="310928" bIns="15545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928" tIns="155454" rIns="310928" bIns="15545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163" tIns="186570" rIns="373163" bIns="18657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31708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3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1208" indent="0">
              <a:buNone/>
              <a:defRPr sz="6082"/>
            </a:lvl2pPr>
            <a:lvl3pPr marL="3082419" indent="0">
              <a:buNone/>
              <a:defRPr sz="5249"/>
            </a:lvl3pPr>
            <a:lvl4pPr marL="4623623" indent="0">
              <a:buNone/>
              <a:defRPr sz="4833"/>
            </a:lvl4pPr>
            <a:lvl5pPr marL="6164833" indent="0">
              <a:buNone/>
              <a:defRPr sz="4833"/>
            </a:lvl5pPr>
            <a:lvl6pPr marL="7706040" indent="0">
              <a:buNone/>
              <a:defRPr sz="4833"/>
            </a:lvl6pPr>
            <a:lvl7pPr marL="9247244" indent="0">
              <a:buNone/>
              <a:defRPr sz="4833"/>
            </a:lvl7pPr>
            <a:lvl8pPr marL="10788461" indent="0">
              <a:buNone/>
              <a:defRPr sz="4833"/>
            </a:lvl8pPr>
            <a:lvl9pPr marL="1232966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73852668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36257630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1208" indent="0">
              <a:buNone/>
              <a:defRPr sz="6916" b="1"/>
            </a:lvl2pPr>
            <a:lvl3pPr marL="3082419" indent="0">
              <a:buNone/>
              <a:defRPr sz="6082" b="1"/>
            </a:lvl3pPr>
            <a:lvl4pPr marL="4623623" indent="0">
              <a:buNone/>
              <a:defRPr sz="5249" b="1"/>
            </a:lvl4pPr>
            <a:lvl5pPr marL="6164833" indent="0">
              <a:buNone/>
              <a:defRPr sz="5249" b="1"/>
            </a:lvl5pPr>
            <a:lvl6pPr marL="7706040" indent="0">
              <a:buNone/>
              <a:defRPr sz="5249" b="1"/>
            </a:lvl6pPr>
            <a:lvl7pPr marL="9247244" indent="0">
              <a:buNone/>
              <a:defRPr sz="5249" b="1"/>
            </a:lvl7pPr>
            <a:lvl8pPr marL="10788461" indent="0">
              <a:buNone/>
              <a:defRPr sz="5249" b="1"/>
            </a:lvl8pPr>
            <a:lvl9pPr marL="1232966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08" y="8058283"/>
            <a:ext cx="12731591" cy="3358307"/>
          </a:xfrm>
        </p:spPr>
        <p:txBody>
          <a:bodyPr anchor="b"/>
          <a:lstStyle>
            <a:lvl1pPr marL="0" indent="0">
              <a:buNone/>
              <a:defRPr sz="8332" b="1"/>
            </a:lvl1pPr>
            <a:lvl2pPr marL="1541208" indent="0">
              <a:buNone/>
              <a:defRPr sz="6916" b="1"/>
            </a:lvl2pPr>
            <a:lvl3pPr marL="3082419" indent="0">
              <a:buNone/>
              <a:defRPr sz="6082" b="1"/>
            </a:lvl3pPr>
            <a:lvl4pPr marL="4623623" indent="0">
              <a:buNone/>
              <a:defRPr sz="5249" b="1"/>
            </a:lvl4pPr>
            <a:lvl5pPr marL="6164833" indent="0">
              <a:buNone/>
              <a:defRPr sz="5249" b="1"/>
            </a:lvl5pPr>
            <a:lvl6pPr marL="7706040" indent="0">
              <a:buNone/>
              <a:defRPr sz="5249" b="1"/>
            </a:lvl6pPr>
            <a:lvl7pPr marL="9247244" indent="0">
              <a:buNone/>
              <a:defRPr sz="5249" b="1"/>
            </a:lvl7pPr>
            <a:lvl8pPr marL="10788461" indent="0">
              <a:buNone/>
              <a:defRPr sz="5249" b="1"/>
            </a:lvl8pPr>
            <a:lvl9pPr marL="1232966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0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79598329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9303700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159011852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3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08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36" y="7533303"/>
            <a:ext cx="9476185" cy="24624823"/>
          </a:xfrm>
        </p:spPr>
        <p:txBody>
          <a:bodyPr/>
          <a:lstStyle>
            <a:lvl1pPr marL="0" indent="0">
              <a:buNone/>
              <a:defRPr sz="4833"/>
            </a:lvl1pPr>
            <a:lvl2pPr marL="1541208" indent="0">
              <a:buNone/>
              <a:defRPr sz="4166"/>
            </a:lvl2pPr>
            <a:lvl3pPr marL="3082419" indent="0">
              <a:buNone/>
              <a:defRPr sz="3333"/>
            </a:lvl3pPr>
            <a:lvl4pPr marL="4623623" indent="0">
              <a:buNone/>
              <a:defRPr sz="3166"/>
            </a:lvl4pPr>
            <a:lvl5pPr marL="6164833" indent="0">
              <a:buNone/>
              <a:defRPr sz="3166"/>
            </a:lvl5pPr>
            <a:lvl6pPr marL="7706040" indent="0">
              <a:buNone/>
              <a:defRPr sz="3166"/>
            </a:lvl6pPr>
            <a:lvl7pPr marL="9247244" indent="0">
              <a:buNone/>
              <a:defRPr sz="3166"/>
            </a:lvl7pPr>
            <a:lvl8pPr marL="10788461" indent="0">
              <a:buNone/>
              <a:defRPr sz="3166"/>
            </a:lvl8pPr>
            <a:lvl9pPr marL="1232966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2444325494"/>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1208" indent="0">
              <a:buNone/>
              <a:defRPr sz="9415"/>
            </a:lvl2pPr>
            <a:lvl3pPr marL="3082419" indent="0">
              <a:buNone/>
              <a:defRPr sz="8332"/>
            </a:lvl3pPr>
            <a:lvl4pPr marL="4623623" indent="0">
              <a:buNone/>
              <a:defRPr sz="6916"/>
            </a:lvl4pPr>
            <a:lvl5pPr marL="6164833" indent="0">
              <a:buNone/>
              <a:defRPr sz="6916"/>
            </a:lvl5pPr>
            <a:lvl6pPr marL="7706040" indent="0">
              <a:buNone/>
              <a:defRPr sz="6916"/>
            </a:lvl6pPr>
            <a:lvl7pPr marL="9247244" indent="0">
              <a:buNone/>
              <a:defRPr sz="6916"/>
            </a:lvl7pPr>
            <a:lvl8pPr marL="10788461" indent="0">
              <a:buNone/>
              <a:defRPr sz="6916"/>
            </a:lvl8pPr>
            <a:lvl9pPr marL="1232966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1208" indent="0">
              <a:buNone/>
              <a:defRPr sz="4166"/>
            </a:lvl2pPr>
            <a:lvl3pPr marL="3082419" indent="0">
              <a:buNone/>
              <a:defRPr sz="3333"/>
            </a:lvl3pPr>
            <a:lvl4pPr marL="4623623" indent="0">
              <a:buNone/>
              <a:defRPr sz="3166"/>
            </a:lvl4pPr>
            <a:lvl5pPr marL="6164833" indent="0">
              <a:buNone/>
              <a:defRPr sz="3166"/>
            </a:lvl5pPr>
            <a:lvl6pPr marL="7706040" indent="0">
              <a:buNone/>
              <a:defRPr sz="3166"/>
            </a:lvl6pPr>
            <a:lvl7pPr marL="9247244" indent="0">
              <a:buNone/>
              <a:defRPr sz="3166"/>
            </a:lvl7pPr>
            <a:lvl8pPr marL="10788461" indent="0">
              <a:buNone/>
              <a:defRPr sz="3166"/>
            </a:lvl8pPr>
            <a:lvl9pPr marL="1232966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59646188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19479182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90494038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338435639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408796"/>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37"/>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540848" indent="0" algn="ctr">
              <a:buNone/>
              <a:defRPr>
                <a:solidFill>
                  <a:schemeClr val="tx1">
                    <a:tint val="75000"/>
                  </a:schemeClr>
                </a:solidFill>
              </a:defRPr>
            </a:lvl2pPr>
            <a:lvl3pPr marL="3081703" indent="0" algn="ctr">
              <a:buNone/>
              <a:defRPr>
                <a:solidFill>
                  <a:schemeClr val="tx1">
                    <a:tint val="75000"/>
                  </a:schemeClr>
                </a:solidFill>
              </a:defRPr>
            </a:lvl3pPr>
            <a:lvl4pPr marL="4622542" indent="0" algn="ctr">
              <a:buNone/>
              <a:defRPr>
                <a:solidFill>
                  <a:schemeClr val="tx1">
                    <a:tint val="75000"/>
                  </a:schemeClr>
                </a:solidFill>
              </a:defRPr>
            </a:lvl4pPr>
            <a:lvl5pPr marL="6163397" indent="0" algn="ctr">
              <a:buNone/>
              <a:defRPr>
                <a:solidFill>
                  <a:schemeClr val="tx1">
                    <a:tint val="75000"/>
                  </a:schemeClr>
                </a:solidFill>
              </a:defRPr>
            </a:lvl5pPr>
            <a:lvl6pPr marL="7704245" indent="0" algn="ctr">
              <a:buNone/>
              <a:defRPr>
                <a:solidFill>
                  <a:schemeClr val="tx1">
                    <a:tint val="75000"/>
                  </a:schemeClr>
                </a:solidFill>
              </a:defRPr>
            </a:lvl6pPr>
            <a:lvl7pPr marL="9245087" indent="0" algn="ctr">
              <a:buNone/>
              <a:defRPr>
                <a:solidFill>
                  <a:schemeClr val="tx1">
                    <a:tint val="75000"/>
                  </a:schemeClr>
                </a:solidFill>
              </a:defRPr>
            </a:lvl7pPr>
            <a:lvl8pPr marL="10785945" indent="0" algn="ctr">
              <a:buNone/>
              <a:defRPr>
                <a:solidFill>
                  <a:schemeClr val="tx1">
                    <a:tint val="75000"/>
                  </a:schemeClr>
                </a:solidFill>
              </a:defRPr>
            </a:lvl8pPr>
            <a:lvl9pPr marL="12326790"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7043006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3803078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54"/>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40848" indent="0">
              <a:buNone/>
              <a:defRPr sz="6082">
                <a:solidFill>
                  <a:schemeClr val="tx1">
                    <a:tint val="75000"/>
                  </a:schemeClr>
                </a:solidFill>
              </a:defRPr>
            </a:lvl2pPr>
            <a:lvl3pPr marL="3081703" indent="0">
              <a:buNone/>
              <a:defRPr sz="5249">
                <a:solidFill>
                  <a:schemeClr val="tx1">
                    <a:tint val="75000"/>
                  </a:schemeClr>
                </a:solidFill>
              </a:defRPr>
            </a:lvl3pPr>
            <a:lvl4pPr marL="4622542" indent="0">
              <a:buNone/>
              <a:defRPr sz="4833">
                <a:solidFill>
                  <a:schemeClr val="tx1">
                    <a:tint val="75000"/>
                  </a:schemeClr>
                </a:solidFill>
              </a:defRPr>
            </a:lvl4pPr>
            <a:lvl5pPr marL="6163397" indent="0">
              <a:buNone/>
              <a:defRPr sz="4833">
                <a:solidFill>
                  <a:schemeClr val="tx1">
                    <a:tint val="75000"/>
                  </a:schemeClr>
                </a:solidFill>
              </a:defRPr>
            </a:lvl5pPr>
            <a:lvl6pPr marL="7704245" indent="0">
              <a:buNone/>
              <a:defRPr sz="4833">
                <a:solidFill>
                  <a:schemeClr val="tx1">
                    <a:tint val="75000"/>
                  </a:schemeClr>
                </a:solidFill>
              </a:defRPr>
            </a:lvl6pPr>
            <a:lvl7pPr marL="9245087" indent="0">
              <a:buNone/>
              <a:defRPr sz="4833">
                <a:solidFill>
                  <a:schemeClr val="tx1">
                    <a:tint val="75000"/>
                  </a:schemeClr>
                </a:solidFill>
              </a:defRPr>
            </a:lvl7pPr>
            <a:lvl8pPr marL="10785945" indent="0">
              <a:buNone/>
              <a:defRPr sz="4833">
                <a:solidFill>
                  <a:schemeClr val="tx1">
                    <a:tint val="75000"/>
                  </a:schemeClr>
                </a:solidFill>
              </a:defRPr>
            </a:lvl8pPr>
            <a:lvl9pPr marL="12326790"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8387003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1520791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0848" indent="0">
              <a:buNone/>
              <a:defRPr sz="6916" b="1"/>
            </a:lvl2pPr>
            <a:lvl3pPr marL="3081703" indent="0">
              <a:buNone/>
              <a:defRPr sz="6082" b="1"/>
            </a:lvl3pPr>
            <a:lvl4pPr marL="4622542" indent="0">
              <a:buNone/>
              <a:defRPr sz="5249" b="1"/>
            </a:lvl4pPr>
            <a:lvl5pPr marL="6163397" indent="0">
              <a:buNone/>
              <a:defRPr sz="5249" b="1"/>
            </a:lvl5pPr>
            <a:lvl6pPr marL="7704245" indent="0">
              <a:buNone/>
              <a:defRPr sz="5249" b="1"/>
            </a:lvl6pPr>
            <a:lvl7pPr marL="9245087" indent="0">
              <a:buNone/>
              <a:defRPr sz="5249" b="1"/>
            </a:lvl7pPr>
            <a:lvl8pPr marL="10785945" indent="0">
              <a:buNone/>
              <a:defRPr sz="5249" b="1"/>
            </a:lvl8pPr>
            <a:lvl9pPr marL="1232679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08" y="8058283"/>
            <a:ext cx="12731591" cy="3358307"/>
          </a:xfrm>
        </p:spPr>
        <p:txBody>
          <a:bodyPr anchor="b"/>
          <a:lstStyle>
            <a:lvl1pPr marL="0" indent="0">
              <a:buNone/>
              <a:defRPr sz="8332" b="1"/>
            </a:lvl1pPr>
            <a:lvl2pPr marL="1540848" indent="0">
              <a:buNone/>
              <a:defRPr sz="6916" b="1"/>
            </a:lvl2pPr>
            <a:lvl3pPr marL="3081703" indent="0">
              <a:buNone/>
              <a:defRPr sz="6082" b="1"/>
            </a:lvl3pPr>
            <a:lvl4pPr marL="4622542" indent="0">
              <a:buNone/>
              <a:defRPr sz="5249" b="1"/>
            </a:lvl4pPr>
            <a:lvl5pPr marL="6163397" indent="0">
              <a:buNone/>
              <a:defRPr sz="5249" b="1"/>
            </a:lvl5pPr>
            <a:lvl6pPr marL="7704245" indent="0">
              <a:buNone/>
              <a:defRPr sz="5249" b="1"/>
            </a:lvl6pPr>
            <a:lvl7pPr marL="9245087" indent="0">
              <a:buNone/>
              <a:defRPr sz="5249" b="1"/>
            </a:lvl7pPr>
            <a:lvl8pPr marL="10785945" indent="0">
              <a:buNone/>
              <a:defRPr sz="5249" b="1"/>
            </a:lvl8pPr>
            <a:lvl9pPr marL="1232679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0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9878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6735506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7348655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4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0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44" y="7533303"/>
            <a:ext cx="9476185" cy="24624823"/>
          </a:xfrm>
        </p:spPr>
        <p:txBody>
          <a:bodyPr/>
          <a:lstStyle>
            <a:lvl1pPr marL="0" indent="0">
              <a:buNone/>
              <a:defRPr sz="4833"/>
            </a:lvl1pPr>
            <a:lvl2pPr marL="1540848" indent="0">
              <a:buNone/>
              <a:defRPr sz="4166"/>
            </a:lvl2pPr>
            <a:lvl3pPr marL="3081703" indent="0">
              <a:buNone/>
              <a:defRPr sz="3333"/>
            </a:lvl3pPr>
            <a:lvl4pPr marL="4622542" indent="0">
              <a:buNone/>
              <a:defRPr sz="3166"/>
            </a:lvl4pPr>
            <a:lvl5pPr marL="6163397" indent="0">
              <a:buNone/>
              <a:defRPr sz="3166"/>
            </a:lvl5pPr>
            <a:lvl6pPr marL="7704245" indent="0">
              <a:buNone/>
              <a:defRPr sz="3166"/>
            </a:lvl6pPr>
            <a:lvl7pPr marL="9245087" indent="0">
              <a:buNone/>
              <a:defRPr sz="3166"/>
            </a:lvl7pPr>
            <a:lvl8pPr marL="10785945" indent="0">
              <a:buNone/>
              <a:defRPr sz="3166"/>
            </a:lvl8pPr>
            <a:lvl9pPr marL="1232679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142414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0848" indent="0">
              <a:buNone/>
              <a:defRPr sz="9415"/>
            </a:lvl2pPr>
            <a:lvl3pPr marL="3081703" indent="0">
              <a:buNone/>
              <a:defRPr sz="8332"/>
            </a:lvl3pPr>
            <a:lvl4pPr marL="4622542" indent="0">
              <a:buNone/>
              <a:defRPr sz="6916"/>
            </a:lvl4pPr>
            <a:lvl5pPr marL="6163397" indent="0">
              <a:buNone/>
              <a:defRPr sz="6916"/>
            </a:lvl5pPr>
            <a:lvl6pPr marL="7704245" indent="0">
              <a:buNone/>
              <a:defRPr sz="6916"/>
            </a:lvl6pPr>
            <a:lvl7pPr marL="9245087" indent="0">
              <a:buNone/>
              <a:defRPr sz="6916"/>
            </a:lvl7pPr>
            <a:lvl8pPr marL="10785945" indent="0">
              <a:buNone/>
              <a:defRPr sz="6916"/>
            </a:lvl8pPr>
            <a:lvl9pPr marL="12326790" indent="0">
              <a:buNone/>
              <a:defRPr sz="6916"/>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0848" indent="0">
              <a:buNone/>
              <a:defRPr sz="4166"/>
            </a:lvl2pPr>
            <a:lvl3pPr marL="3081703" indent="0">
              <a:buNone/>
              <a:defRPr sz="3333"/>
            </a:lvl3pPr>
            <a:lvl4pPr marL="4622542" indent="0">
              <a:buNone/>
              <a:defRPr sz="3166"/>
            </a:lvl4pPr>
            <a:lvl5pPr marL="6163397" indent="0">
              <a:buNone/>
              <a:defRPr sz="3166"/>
            </a:lvl5pPr>
            <a:lvl6pPr marL="7704245" indent="0">
              <a:buNone/>
              <a:defRPr sz="3166"/>
            </a:lvl6pPr>
            <a:lvl7pPr marL="9245087" indent="0">
              <a:buNone/>
              <a:defRPr sz="3166"/>
            </a:lvl7pPr>
            <a:lvl8pPr marL="10785945" indent="0">
              <a:buNone/>
              <a:defRPr sz="3166"/>
            </a:lvl8pPr>
            <a:lvl9pPr marL="1232679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2363652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76324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5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4566" indent="0">
              <a:buNone/>
              <a:defRPr sz="6082"/>
            </a:lvl2pPr>
            <a:lvl3pPr marL="3109134" indent="0">
              <a:buNone/>
              <a:defRPr sz="5249"/>
            </a:lvl3pPr>
            <a:lvl4pPr marL="4663691" indent="0">
              <a:buNone/>
              <a:defRPr sz="4833"/>
            </a:lvl4pPr>
            <a:lvl5pPr marL="6218259" indent="0">
              <a:buNone/>
              <a:defRPr sz="4833"/>
            </a:lvl5pPr>
            <a:lvl6pPr marL="7772823" indent="0">
              <a:buNone/>
              <a:defRPr sz="4833"/>
            </a:lvl6pPr>
            <a:lvl7pPr marL="9327391" indent="0">
              <a:buNone/>
              <a:defRPr sz="4833"/>
            </a:lvl7pPr>
            <a:lvl8pPr marL="10881959" indent="0">
              <a:buNone/>
              <a:defRPr sz="4833"/>
            </a:lvl8pPr>
            <a:lvl9pPr marL="1243651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6320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446"/>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446"/>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44"/>
            <a:ext cx="6720840" cy="1683321"/>
          </a:xfrm>
          <a:prstGeom prst="rect">
            <a:avLst/>
          </a:prstGeom>
        </p:spPr>
        <p:txBody>
          <a:bodyPr lIns="369900" tIns="184878" rIns="369900" bIns="18487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9493388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54"/>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540487" indent="0" algn="ctr">
              <a:buNone/>
              <a:defRPr>
                <a:solidFill>
                  <a:schemeClr val="tx1">
                    <a:tint val="75000"/>
                  </a:schemeClr>
                </a:solidFill>
              </a:defRPr>
            </a:lvl2pPr>
            <a:lvl3pPr marL="3080982" indent="0" algn="ctr">
              <a:buNone/>
              <a:defRPr>
                <a:solidFill>
                  <a:schemeClr val="tx1">
                    <a:tint val="75000"/>
                  </a:schemeClr>
                </a:solidFill>
              </a:defRPr>
            </a:lvl3pPr>
            <a:lvl4pPr marL="4621463" indent="0" algn="ctr">
              <a:buNone/>
              <a:defRPr>
                <a:solidFill>
                  <a:schemeClr val="tx1">
                    <a:tint val="75000"/>
                  </a:schemeClr>
                </a:solidFill>
              </a:defRPr>
            </a:lvl4pPr>
            <a:lvl5pPr marL="6161962" indent="0" algn="ctr">
              <a:buNone/>
              <a:defRPr>
                <a:solidFill>
                  <a:schemeClr val="tx1">
                    <a:tint val="75000"/>
                  </a:schemeClr>
                </a:solidFill>
              </a:defRPr>
            </a:lvl5pPr>
            <a:lvl6pPr marL="7702445" indent="0" algn="ctr">
              <a:buNone/>
              <a:defRPr>
                <a:solidFill>
                  <a:schemeClr val="tx1">
                    <a:tint val="75000"/>
                  </a:schemeClr>
                </a:solidFill>
              </a:defRPr>
            </a:lvl6pPr>
            <a:lvl7pPr marL="9242933" indent="0" algn="ctr">
              <a:buNone/>
              <a:defRPr>
                <a:solidFill>
                  <a:schemeClr val="tx1">
                    <a:tint val="75000"/>
                  </a:schemeClr>
                </a:solidFill>
              </a:defRPr>
            </a:lvl7pPr>
            <a:lvl8pPr marL="10783431" indent="0" algn="ctr">
              <a:buNone/>
              <a:defRPr>
                <a:solidFill>
                  <a:schemeClr val="tx1">
                    <a:tint val="75000"/>
                  </a:schemeClr>
                </a:solidFill>
              </a:defRPr>
            </a:lvl8pPr>
            <a:lvl9pPr marL="12323920"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8851319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1814716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69"/>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40487" indent="0">
              <a:buNone/>
              <a:defRPr sz="6082">
                <a:solidFill>
                  <a:schemeClr val="tx1">
                    <a:tint val="75000"/>
                  </a:schemeClr>
                </a:solidFill>
              </a:defRPr>
            </a:lvl2pPr>
            <a:lvl3pPr marL="3080982" indent="0">
              <a:buNone/>
              <a:defRPr sz="5249">
                <a:solidFill>
                  <a:schemeClr val="tx1">
                    <a:tint val="75000"/>
                  </a:schemeClr>
                </a:solidFill>
              </a:defRPr>
            </a:lvl3pPr>
            <a:lvl4pPr marL="4621463" indent="0">
              <a:buNone/>
              <a:defRPr sz="4833">
                <a:solidFill>
                  <a:schemeClr val="tx1">
                    <a:tint val="75000"/>
                  </a:schemeClr>
                </a:solidFill>
              </a:defRPr>
            </a:lvl4pPr>
            <a:lvl5pPr marL="6161962" indent="0">
              <a:buNone/>
              <a:defRPr sz="4833">
                <a:solidFill>
                  <a:schemeClr val="tx1">
                    <a:tint val="75000"/>
                  </a:schemeClr>
                </a:solidFill>
              </a:defRPr>
            </a:lvl5pPr>
            <a:lvl6pPr marL="7702445" indent="0">
              <a:buNone/>
              <a:defRPr sz="4833">
                <a:solidFill>
                  <a:schemeClr val="tx1">
                    <a:tint val="75000"/>
                  </a:schemeClr>
                </a:solidFill>
              </a:defRPr>
            </a:lvl6pPr>
            <a:lvl7pPr marL="9242933" indent="0">
              <a:buNone/>
              <a:defRPr sz="4833">
                <a:solidFill>
                  <a:schemeClr val="tx1">
                    <a:tint val="75000"/>
                  </a:schemeClr>
                </a:solidFill>
              </a:defRPr>
            </a:lvl7pPr>
            <a:lvl8pPr marL="10783431" indent="0">
              <a:buNone/>
              <a:defRPr sz="4833">
                <a:solidFill>
                  <a:schemeClr val="tx1">
                    <a:tint val="75000"/>
                  </a:schemeClr>
                </a:solidFill>
              </a:defRPr>
            </a:lvl8pPr>
            <a:lvl9pPr marL="12323920"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231673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20395130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0487" indent="0">
              <a:buNone/>
              <a:defRPr sz="6916" b="1"/>
            </a:lvl2pPr>
            <a:lvl3pPr marL="3080982" indent="0">
              <a:buNone/>
              <a:defRPr sz="6082" b="1"/>
            </a:lvl3pPr>
            <a:lvl4pPr marL="4621463" indent="0">
              <a:buNone/>
              <a:defRPr sz="5249" b="1"/>
            </a:lvl4pPr>
            <a:lvl5pPr marL="6161962" indent="0">
              <a:buNone/>
              <a:defRPr sz="5249" b="1"/>
            </a:lvl5pPr>
            <a:lvl6pPr marL="7702445" indent="0">
              <a:buNone/>
              <a:defRPr sz="5249" b="1"/>
            </a:lvl6pPr>
            <a:lvl7pPr marL="9242933" indent="0">
              <a:buNone/>
              <a:defRPr sz="5249" b="1"/>
            </a:lvl7pPr>
            <a:lvl8pPr marL="10783431" indent="0">
              <a:buNone/>
              <a:defRPr sz="5249" b="1"/>
            </a:lvl8pPr>
            <a:lvl9pPr marL="1232392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08" y="8058283"/>
            <a:ext cx="12731591" cy="3358307"/>
          </a:xfrm>
        </p:spPr>
        <p:txBody>
          <a:bodyPr anchor="b"/>
          <a:lstStyle>
            <a:lvl1pPr marL="0" indent="0">
              <a:buNone/>
              <a:defRPr sz="8332" b="1"/>
            </a:lvl1pPr>
            <a:lvl2pPr marL="1540487" indent="0">
              <a:buNone/>
              <a:defRPr sz="6916" b="1"/>
            </a:lvl2pPr>
            <a:lvl3pPr marL="3080982" indent="0">
              <a:buNone/>
              <a:defRPr sz="6082" b="1"/>
            </a:lvl3pPr>
            <a:lvl4pPr marL="4621463" indent="0">
              <a:buNone/>
              <a:defRPr sz="5249" b="1"/>
            </a:lvl4pPr>
            <a:lvl5pPr marL="6161962" indent="0">
              <a:buNone/>
              <a:defRPr sz="5249" b="1"/>
            </a:lvl5pPr>
            <a:lvl6pPr marL="7702445" indent="0">
              <a:buNone/>
              <a:defRPr sz="5249" b="1"/>
            </a:lvl6pPr>
            <a:lvl7pPr marL="9242933" indent="0">
              <a:buNone/>
              <a:defRPr sz="5249" b="1"/>
            </a:lvl7pPr>
            <a:lvl8pPr marL="10783431" indent="0">
              <a:buNone/>
              <a:defRPr sz="5249" b="1"/>
            </a:lvl8pPr>
            <a:lvl9pPr marL="1232392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0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719136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2775627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36073051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4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2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44" y="7533303"/>
            <a:ext cx="9476185" cy="24624823"/>
          </a:xfrm>
        </p:spPr>
        <p:txBody>
          <a:bodyPr/>
          <a:lstStyle>
            <a:lvl1pPr marL="0" indent="0">
              <a:buNone/>
              <a:defRPr sz="4833"/>
            </a:lvl1pPr>
            <a:lvl2pPr marL="1540487" indent="0">
              <a:buNone/>
              <a:defRPr sz="4166"/>
            </a:lvl2pPr>
            <a:lvl3pPr marL="3080982" indent="0">
              <a:buNone/>
              <a:defRPr sz="3333"/>
            </a:lvl3pPr>
            <a:lvl4pPr marL="4621463" indent="0">
              <a:buNone/>
              <a:defRPr sz="3166"/>
            </a:lvl4pPr>
            <a:lvl5pPr marL="6161962" indent="0">
              <a:buNone/>
              <a:defRPr sz="3166"/>
            </a:lvl5pPr>
            <a:lvl6pPr marL="7702445" indent="0">
              <a:buNone/>
              <a:defRPr sz="3166"/>
            </a:lvl6pPr>
            <a:lvl7pPr marL="9242933" indent="0">
              <a:buNone/>
              <a:defRPr sz="3166"/>
            </a:lvl7pPr>
            <a:lvl8pPr marL="10783431" indent="0">
              <a:buNone/>
              <a:defRPr sz="3166"/>
            </a:lvl8pPr>
            <a:lvl9pPr marL="1232392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4084901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0487" indent="0">
              <a:buNone/>
              <a:defRPr sz="9415"/>
            </a:lvl2pPr>
            <a:lvl3pPr marL="3080982" indent="0">
              <a:buNone/>
              <a:defRPr sz="8332"/>
            </a:lvl3pPr>
            <a:lvl4pPr marL="4621463" indent="0">
              <a:buNone/>
              <a:defRPr sz="6916"/>
            </a:lvl4pPr>
            <a:lvl5pPr marL="6161962" indent="0">
              <a:buNone/>
              <a:defRPr sz="6916"/>
            </a:lvl5pPr>
            <a:lvl6pPr marL="7702445" indent="0">
              <a:buNone/>
              <a:defRPr sz="6916"/>
            </a:lvl6pPr>
            <a:lvl7pPr marL="9242933" indent="0">
              <a:buNone/>
              <a:defRPr sz="6916"/>
            </a:lvl7pPr>
            <a:lvl8pPr marL="10783431" indent="0">
              <a:buNone/>
              <a:defRPr sz="6916"/>
            </a:lvl8pPr>
            <a:lvl9pPr marL="12323920" indent="0">
              <a:buNone/>
              <a:defRPr sz="6916"/>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0487" indent="0">
              <a:buNone/>
              <a:defRPr sz="4166"/>
            </a:lvl2pPr>
            <a:lvl3pPr marL="3080982" indent="0">
              <a:buNone/>
              <a:defRPr sz="3333"/>
            </a:lvl3pPr>
            <a:lvl4pPr marL="4621463" indent="0">
              <a:buNone/>
              <a:defRPr sz="3166"/>
            </a:lvl4pPr>
            <a:lvl5pPr marL="6161962" indent="0">
              <a:buNone/>
              <a:defRPr sz="3166"/>
            </a:lvl5pPr>
            <a:lvl6pPr marL="7702445" indent="0">
              <a:buNone/>
              <a:defRPr sz="3166"/>
            </a:lvl6pPr>
            <a:lvl7pPr marL="9242933" indent="0">
              <a:buNone/>
              <a:defRPr sz="3166"/>
            </a:lvl7pPr>
            <a:lvl8pPr marL="10783431" indent="0">
              <a:buNone/>
              <a:defRPr sz="3166"/>
            </a:lvl8pPr>
            <a:lvl9pPr marL="1232392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75362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0064872"/>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6940201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463"/>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463"/>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554"/>
            <a:ext cx="6720840" cy="1683321"/>
          </a:xfrm>
          <a:prstGeom prst="rect">
            <a:avLst/>
          </a:prstGeom>
        </p:spPr>
        <p:txBody>
          <a:bodyPr lIns="369813" tIns="184833" rIns="369813" bIns="184833"/>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608339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8068" tIns="153970" rIns="308068" bIns="15397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8068" tIns="153970" rIns="308068" bIns="15397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8068" tIns="153970" rIns="308068" bIns="15397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730" tIns="184788" rIns="369730" bIns="18478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2880089"/>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396593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86"/>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40127" indent="0">
              <a:buNone/>
              <a:defRPr sz="6082"/>
            </a:lvl2pPr>
            <a:lvl3pPr marL="3080268" indent="0">
              <a:buNone/>
              <a:defRPr sz="5249"/>
            </a:lvl3pPr>
            <a:lvl4pPr marL="4620386" indent="0">
              <a:buNone/>
              <a:defRPr sz="4833"/>
            </a:lvl4pPr>
            <a:lvl5pPr marL="6160521" indent="0">
              <a:buNone/>
              <a:defRPr sz="4833"/>
            </a:lvl5pPr>
            <a:lvl6pPr marL="7700654" indent="0">
              <a:buNone/>
              <a:defRPr sz="4833"/>
            </a:lvl6pPr>
            <a:lvl7pPr marL="9240775" indent="0">
              <a:buNone/>
              <a:defRPr sz="4833"/>
            </a:lvl7pPr>
            <a:lvl8pPr marL="10780916" indent="0">
              <a:buNone/>
              <a:defRPr sz="4833"/>
            </a:lvl8pPr>
            <a:lvl9pPr marL="1232104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11501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3145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40127" indent="0">
              <a:buNone/>
              <a:defRPr sz="6916" b="1"/>
            </a:lvl2pPr>
            <a:lvl3pPr marL="3080268" indent="0">
              <a:buNone/>
              <a:defRPr sz="6082" b="1"/>
            </a:lvl3pPr>
            <a:lvl4pPr marL="4620386" indent="0">
              <a:buNone/>
              <a:defRPr sz="5249" b="1"/>
            </a:lvl4pPr>
            <a:lvl5pPr marL="6160521" indent="0">
              <a:buNone/>
              <a:defRPr sz="5249" b="1"/>
            </a:lvl5pPr>
            <a:lvl6pPr marL="7700654" indent="0">
              <a:buNone/>
              <a:defRPr sz="5249" b="1"/>
            </a:lvl6pPr>
            <a:lvl7pPr marL="9240775" indent="0">
              <a:buNone/>
              <a:defRPr sz="5249" b="1"/>
            </a:lvl7pPr>
            <a:lvl8pPr marL="10780916" indent="0">
              <a:buNone/>
              <a:defRPr sz="5249" b="1"/>
            </a:lvl8pPr>
            <a:lvl9pPr marL="1232104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16" y="8058283"/>
            <a:ext cx="12731591" cy="3358307"/>
          </a:xfrm>
        </p:spPr>
        <p:txBody>
          <a:bodyPr anchor="b"/>
          <a:lstStyle>
            <a:lvl1pPr marL="0" indent="0">
              <a:buNone/>
              <a:defRPr sz="8332" b="1"/>
            </a:lvl1pPr>
            <a:lvl2pPr marL="1540127" indent="0">
              <a:buNone/>
              <a:defRPr sz="6916" b="1"/>
            </a:lvl2pPr>
            <a:lvl3pPr marL="3080268" indent="0">
              <a:buNone/>
              <a:defRPr sz="6082" b="1"/>
            </a:lvl3pPr>
            <a:lvl4pPr marL="4620386" indent="0">
              <a:buNone/>
              <a:defRPr sz="5249" b="1"/>
            </a:lvl4pPr>
            <a:lvl5pPr marL="6160521" indent="0">
              <a:buNone/>
              <a:defRPr sz="5249" b="1"/>
            </a:lvl5pPr>
            <a:lvl6pPr marL="7700654" indent="0">
              <a:buNone/>
              <a:defRPr sz="5249" b="1"/>
            </a:lvl6pPr>
            <a:lvl7pPr marL="9240775" indent="0">
              <a:buNone/>
              <a:defRPr sz="5249" b="1"/>
            </a:lvl7pPr>
            <a:lvl8pPr marL="10780916" indent="0">
              <a:buNone/>
              <a:defRPr sz="5249" b="1"/>
            </a:lvl8pPr>
            <a:lvl9pPr marL="1232104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1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010572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282300"/>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15057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4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4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49" y="7533303"/>
            <a:ext cx="9476185" cy="24624823"/>
          </a:xfrm>
        </p:spPr>
        <p:txBody>
          <a:bodyPr/>
          <a:lstStyle>
            <a:lvl1pPr marL="0" indent="0">
              <a:buNone/>
              <a:defRPr sz="4833"/>
            </a:lvl1pPr>
            <a:lvl2pPr marL="1540127" indent="0">
              <a:buNone/>
              <a:defRPr sz="4166"/>
            </a:lvl2pPr>
            <a:lvl3pPr marL="3080268" indent="0">
              <a:buNone/>
              <a:defRPr sz="3333"/>
            </a:lvl3pPr>
            <a:lvl4pPr marL="4620386" indent="0">
              <a:buNone/>
              <a:defRPr sz="3166"/>
            </a:lvl4pPr>
            <a:lvl5pPr marL="6160521" indent="0">
              <a:buNone/>
              <a:defRPr sz="3166"/>
            </a:lvl5pPr>
            <a:lvl6pPr marL="7700654" indent="0">
              <a:buNone/>
              <a:defRPr sz="3166"/>
            </a:lvl6pPr>
            <a:lvl7pPr marL="9240775" indent="0">
              <a:buNone/>
              <a:defRPr sz="3166"/>
            </a:lvl7pPr>
            <a:lvl8pPr marL="10780916" indent="0">
              <a:buNone/>
              <a:defRPr sz="3166"/>
            </a:lvl8pPr>
            <a:lvl9pPr marL="1232104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2351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6745" indent="0">
              <a:buNone/>
              <a:defRPr sz="6916" b="1"/>
            </a:lvl2pPr>
            <a:lvl3pPr marL="3113483" indent="0">
              <a:buNone/>
              <a:defRPr sz="6082" b="1"/>
            </a:lvl3pPr>
            <a:lvl4pPr marL="4670228" indent="0">
              <a:buNone/>
              <a:defRPr sz="5249" b="1"/>
            </a:lvl4pPr>
            <a:lvl5pPr marL="6226964" indent="0">
              <a:buNone/>
              <a:defRPr sz="5249" b="1"/>
            </a:lvl5pPr>
            <a:lvl6pPr marL="7783709" indent="0">
              <a:buNone/>
              <a:defRPr sz="5249" b="1"/>
            </a:lvl6pPr>
            <a:lvl7pPr marL="9340451" indent="0">
              <a:buNone/>
              <a:defRPr sz="5249" b="1"/>
            </a:lvl7pPr>
            <a:lvl8pPr marL="10897192" indent="0">
              <a:buNone/>
              <a:defRPr sz="5249" b="1"/>
            </a:lvl8pPr>
            <a:lvl9pPr marL="1245393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63" y="8058283"/>
            <a:ext cx="12731591" cy="3358307"/>
          </a:xfrm>
        </p:spPr>
        <p:txBody>
          <a:bodyPr anchor="b"/>
          <a:lstStyle>
            <a:lvl1pPr marL="0" indent="0">
              <a:buNone/>
              <a:defRPr sz="8332" b="1"/>
            </a:lvl1pPr>
            <a:lvl2pPr marL="1556745" indent="0">
              <a:buNone/>
              <a:defRPr sz="6916" b="1"/>
            </a:lvl2pPr>
            <a:lvl3pPr marL="3113483" indent="0">
              <a:buNone/>
              <a:defRPr sz="6082" b="1"/>
            </a:lvl3pPr>
            <a:lvl4pPr marL="4670228" indent="0">
              <a:buNone/>
              <a:defRPr sz="5249" b="1"/>
            </a:lvl4pPr>
            <a:lvl5pPr marL="6226964" indent="0">
              <a:buNone/>
              <a:defRPr sz="5249" b="1"/>
            </a:lvl5pPr>
            <a:lvl6pPr marL="7783709" indent="0">
              <a:buNone/>
              <a:defRPr sz="5249" b="1"/>
            </a:lvl6pPr>
            <a:lvl7pPr marL="9340451" indent="0">
              <a:buNone/>
              <a:defRPr sz="5249" b="1"/>
            </a:lvl7pPr>
            <a:lvl8pPr marL="10897192" indent="0">
              <a:buNone/>
              <a:defRPr sz="5249" b="1"/>
            </a:lvl8pPr>
            <a:lvl9pPr marL="1245393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6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dirty="0"/>
          </a:p>
        </p:txBody>
      </p:sp>
      <p:sp>
        <p:nvSpPr>
          <p:cNvPr id="8"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10964949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4566" indent="0">
              <a:buNone/>
              <a:defRPr sz="6916" b="1"/>
            </a:lvl2pPr>
            <a:lvl3pPr marL="3109134" indent="0">
              <a:buNone/>
              <a:defRPr sz="6082" b="1"/>
            </a:lvl3pPr>
            <a:lvl4pPr marL="4663691" indent="0">
              <a:buNone/>
              <a:defRPr sz="5249" b="1"/>
            </a:lvl4pPr>
            <a:lvl5pPr marL="6218259" indent="0">
              <a:buNone/>
              <a:defRPr sz="5249" b="1"/>
            </a:lvl5pPr>
            <a:lvl6pPr marL="7772823" indent="0">
              <a:buNone/>
              <a:defRPr sz="5249" b="1"/>
            </a:lvl6pPr>
            <a:lvl7pPr marL="9327391" indent="0">
              <a:buNone/>
              <a:defRPr sz="5249" b="1"/>
            </a:lvl7pPr>
            <a:lvl8pPr marL="10881959" indent="0">
              <a:buNone/>
              <a:defRPr sz="5249" b="1"/>
            </a:lvl8pPr>
            <a:lvl9pPr marL="1243651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8" y="8058283"/>
            <a:ext cx="12731591" cy="3358307"/>
          </a:xfrm>
        </p:spPr>
        <p:txBody>
          <a:bodyPr anchor="b"/>
          <a:lstStyle>
            <a:lvl1pPr marL="0" indent="0">
              <a:buNone/>
              <a:defRPr sz="8332" b="1"/>
            </a:lvl1pPr>
            <a:lvl2pPr marL="1554566" indent="0">
              <a:buNone/>
              <a:defRPr sz="6916" b="1"/>
            </a:lvl2pPr>
            <a:lvl3pPr marL="3109134" indent="0">
              <a:buNone/>
              <a:defRPr sz="6082" b="1"/>
            </a:lvl3pPr>
            <a:lvl4pPr marL="4663691" indent="0">
              <a:buNone/>
              <a:defRPr sz="5249" b="1"/>
            </a:lvl4pPr>
            <a:lvl5pPr marL="6218259" indent="0">
              <a:buNone/>
              <a:defRPr sz="5249" b="1"/>
            </a:lvl5pPr>
            <a:lvl6pPr marL="7772823" indent="0">
              <a:buNone/>
              <a:defRPr sz="5249" b="1"/>
            </a:lvl6pPr>
            <a:lvl7pPr marL="9327391" indent="0">
              <a:buNone/>
              <a:defRPr sz="5249" b="1"/>
            </a:lvl7pPr>
            <a:lvl8pPr marL="10881959" indent="0">
              <a:buNone/>
              <a:defRPr sz="5249" b="1"/>
            </a:lvl8pPr>
            <a:lvl9pPr marL="1243651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8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915837"/>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40127" indent="0">
              <a:buNone/>
              <a:defRPr sz="9415"/>
            </a:lvl2pPr>
            <a:lvl3pPr marL="3080268" indent="0">
              <a:buNone/>
              <a:defRPr sz="8332"/>
            </a:lvl3pPr>
            <a:lvl4pPr marL="4620386" indent="0">
              <a:buNone/>
              <a:defRPr sz="6916"/>
            </a:lvl4pPr>
            <a:lvl5pPr marL="6160521" indent="0">
              <a:buNone/>
              <a:defRPr sz="6916"/>
            </a:lvl5pPr>
            <a:lvl6pPr marL="7700654" indent="0">
              <a:buNone/>
              <a:defRPr sz="6916"/>
            </a:lvl6pPr>
            <a:lvl7pPr marL="9240775" indent="0">
              <a:buNone/>
              <a:defRPr sz="6916"/>
            </a:lvl7pPr>
            <a:lvl8pPr marL="10780916" indent="0">
              <a:buNone/>
              <a:defRPr sz="6916"/>
            </a:lvl8pPr>
            <a:lvl9pPr marL="1232104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40127" indent="0">
              <a:buNone/>
              <a:defRPr sz="4166"/>
            </a:lvl2pPr>
            <a:lvl3pPr marL="3080268" indent="0">
              <a:buNone/>
              <a:defRPr sz="3333"/>
            </a:lvl3pPr>
            <a:lvl4pPr marL="4620386" indent="0">
              <a:buNone/>
              <a:defRPr sz="3166"/>
            </a:lvl4pPr>
            <a:lvl5pPr marL="6160521" indent="0">
              <a:buNone/>
              <a:defRPr sz="3166"/>
            </a:lvl5pPr>
            <a:lvl6pPr marL="7700654" indent="0">
              <a:buNone/>
              <a:defRPr sz="3166"/>
            </a:lvl6pPr>
            <a:lvl7pPr marL="9240775" indent="0">
              <a:buNone/>
              <a:defRPr sz="3166"/>
            </a:lvl7pPr>
            <a:lvl8pPr marL="10780916" indent="0">
              <a:buNone/>
              <a:defRPr sz="3166"/>
            </a:lvl8pPr>
            <a:lvl9pPr marL="1232104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67347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89894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29253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081"/>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539773" indent="0" algn="ctr">
              <a:buNone/>
              <a:defRPr>
                <a:solidFill>
                  <a:schemeClr val="tx1">
                    <a:tint val="75000"/>
                  </a:schemeClr>
                </a:solidFill>
              </a:defRPr>
            </a:lvl2pPr>
            <a:lvl3pPr marL="3079547" indent="0" algn="ctr">
              <a:buNone/>
              <a:defRPr>
                <a:solidFill>
                  <a:schemeClr val="tx1">
                    <a:tint val="75000"/>
                  </a:schemeClr>
                </a:solidFill>
              </a:defRPr>
            </a:lvl3pPr>
            <a:lvl4pPr marL="4619311" indent="0" algn="ctr">
              <a:buNone/>
              <a:defRPr>
                <a:solidFill>
                  <a:schemeClr val="tx1">
                    <a:tint val="75000"/>
                  </a:schemeClr>
                </a:solidFill>
              </a:defRPr>
            </a:lvl4pPr>
            <a:lvl5pPr marL="6159085" indent="0" algn="ctr">
              <a:buNone/>
              <a:defRPr>
                <a:solidFill>
                  <a:schemeClr val="tx1">
                    <a:tint val="75000"/>
                  </a:schemeClr>
                </a:solidFill>
              </a:defRPr>
            </a:lvl5pPr>
            <a:lvl6pPr marL="7698858" indent="0" algn="ctr">
              <a:buNone/>
              <a:defRPr>
                <a:solidFill>
                  <a:schemeClr val="tx1">
                    <a:tint val="75000"/>
                  </a:schemeClr>
                </a:solidFill>
              </a:defRPr>
            </a:lvl6pPr>
            <a:lvl7pPr marL="9238622" indent="0" algn="ctr">
              <a:buNone/>
              <a:defRPr>
                <a:solidFill>
                  <a:schemeClr val="tx1">
                    <a:tint val="75000"/>
                  </a:schemeClr>
                </a:solidFill>
              </a:defRPr>
            </a:lvl7pPr>
            <a:lvl8pPr marL="10778400" indent="0" algn="ctr">
              <a:buNone/>
              <a:defRPr>
                <a:solidFill>
                  <a:schemeClr val="tx1">
                    <a:tint val="75000"/>
                  </a:schemeClr>
                </a:solidFill>
              </a:defRPr>
            </a:lvl8pPr>
            <a:lvl9pPr marL="12318166"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30462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26150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995"/>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39773" indent="0">
              <a:buNone/>
              <a:defRPr sz="6082">
                <a:solidFill>
                  <a:schemeClr val="tx1">
                    <a:tint val="75000"/>
                  </a:schemeClr>
                </a:solidFill>
              </a:defRPr>
            </a:lvl2pPr>
            <a:lvl3pPr marL="3079547" indent="0">
              <a:buNone/>
              <a:defRPr sz="5249">
                <a:solidFill>
                  <a:schemeClr val="tx1">
                    <a:tint val="75000"/>
                  </a:schemeClr>
                </a:solidFill>
              </a:defRPr>
            </a:lvl3pPr>
            <a:lvl4pPr marL="4619311" indent="0">
              <a:buNone/>
              <a:defRPr sz="4833">
                <a:solidFill>
                  <a:schemeClr val="tx1">
                    <a:tint val="75000"/>
                  </a:schemeClr>
                </a:solidFill>
              </a:defRPr>
            </a:lvl4pPr>
            <a:lvl5pPr marL="6159085" indent="0">
              <a:buNone/>
              <a:defRPr sz="4833">
                <a:solidFill>
                  <a:schemeClr val="tx1">
                    <a:tint val="75000"/>
                  </a:schemeClr>
                </a:solidFill>
              </a:defRPr>
            </a:lvl5pPr>
            <a:lvl6pPr marL="7698858" indent="0">
              <a:buNone/>
              <a:defRPr sz="4833">
                <a:solidFill>
                  <a:schemeClr val="tx1">
                    <a:tint val="75000"/>
                  </a:schemeClr>
                </a:solidFill>
              </a:defRPr>
            </a:lvl6pPr>
            <a:lvl7pPr marL="9238622" indent="0">
              <a:buNone/>
              <a:defRPr sz="4833">
                <a:solidFill>
                  <a:schemeClr val="tx1">
                    <a:tint val="75000"/>
                  </a:schemeClr>
                </a:solidFill>
              </a:defRPr>
            </a:lvl7pPr>
            <a:lvl8pPr marL="10778400" indent="0">
              <a:buNone/>
              <a:defRPr sz="4833">
                <a:solidFill>
                  <a:schemeClr val="tx1">
                    <a:tint val="75000"/>
                  </a:schemeClr>
                </a:solidFill>
              </a:defRPr>
            </a:lvl8pPr>
            <a:lvl9pPr marL="12318166"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34612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4243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9773" indent="0">
              <a:buNone/>
              <a:defRPr sz="6916" b="1"/>
            </a:lvl2pPr>
            <a:lvl3pPr marL="3079547" indent="0">
              <a:buNone/>
              <a:defRPr sz="6082" b="1"/>
            </a:lvl3pPr>
            <a:lvl4pPr marL="4619311" indent="0">
              <a:buNone/>
              <a:defRPr sz="5249" b="1"/>
            </a:lvl4pPr>
            <a:lvl5pPr marL="6159085" indent="0">
              <a:buNone/>
              <a:defRPr sz="5249" b="1"/>
            </a:lvl5pPr>
            <a:lvl6pPr marL="7698858" indent="0">
              <a:buNone/>
              <a:defRPr sz="5249" b="1"/>
            </a:lvl6pPr>
            <a:lvl7pPr marL="9238622" indent="0">
              <a:buNone/>
              <a:defRPr sz="5249" b="1"/>
            </a:lvl7pPr>
            <a:lvl8pPr marL="10778400" indent="0">
              <a:buNone/>
              <a:defRPr sz="5249" b="1"/>
            </a:lvl8pPr>
            <a:lvl9pPr marL="1231816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16" y="8058283"/>
            <a:ext cx="12731591" cy="3358307"/>
          </a:xfrm>
        </p:spPr>
        <p:txBody>
          <a:bodyPr anchor="b"/>
          <a:lstStyle>
            <a:lvl1pPr marL="0" indent="0">
              <a:buNone/>
              <a:defRPr sz="8332" b="1"/>
            </a:lvl1pPr>
            <a:lvl2pPr marL="1539773" indent="0">
              <a:buNone/>
              <a:defRPr sz="6916" b="1"/>
            </a:lvl2pPr>
            <a:lvl3pPr marL="3079547" indent="0">
              <a:buNone/>
              <a:defRPr sz="6082" b="1"/>
            </a:lvl3pPr>
            <a:lvl4pPr marL="4619311" indent="0">
              <a:buNone/>
              <a:defRPr sz="5249" b="1"/>
            </a:lvl4pPr>
            <a:lvl5pPr marL="6159085" indent="0">
              <a:buNone/>
              <a:defRPr sz="5249" b="1"/>
            </a:lvl5pPr>
            <a:lvl6pPr marL="7698858" indent="0">
              <a:buNone/>
              <a:defRPr sz="5249" b="1"/>
            </a:lvl6pPr>
            <a:lvl7pPr marL="9238622" indent="0">
              <a:buNone/>
              <a:defRPr sz="5249" b="1"/>
            </a:lvl7pPr>
            <a:lvl8pPr marL="10778400" indent="0">
              <a:buNone/>
              <a:defRPr sz="5249" b="1"/>
            </a:lvl8pPr>
            <a:lvl9pPr marL="1231816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1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05608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11054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1354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787085"/>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5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4" y="7533303"/>
            <a:ext cx="9476185" cy="24624823"/>
          </a:xfrm>
        </p:spPr>
        <p:txBody>
          <a:bodyPr/>
          <a:lstStyle>
            <a:lvl1pPr marL="0" indent="0">
              <a:buNone/>
              <a:defRPr sz="4833"/>
            </a:lvl1pPr>
            <a:lvl2pPr marL="1539773" indent="0">
              <a:buNone/>
              <a:defRPr sz="4166"/>
            </a:lvl2pPr>
            <a:lvl3pPr marL="3079547" indent="0">
              <a:buNone/>
              <a:defRPr sz="3333"/>
            </a:lvl3pPr>
            <a:lvl4pPr marL="4619311" indent="0">
              <a:buNone/>
              <a:defRPr sz="3166"/>
            </a:lvl4pPr>
            <a:lvl5pPr marL="6159085" indent="0">
              <a:buNone/>
              <a:defRPr sz="3166"/>
            </a:lvl5pPr>
            <a:lvl6pPr marL="7698858" indent="0">
              <a:buNone/>
              <a:defRPr sz="3166"/>
            </a:lvl6pPr>
            <a:lvl7pPr marL="9238622" indent="0">
              <a:buNone/>
              <a:defRPr sz="3166"/>
            </a:lvl7pPr>
            <a:lvl8pPr marL="10778400" indent="0">
              <a:buNone/>
              <a:defRPr sz="3166"/>
            </a:lvl8pPr>
            <a:lvl9pPr marL="1231816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49172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9773" indent="0">
              <a:buNone/>
              <a:defRPr sz="9415"/>
            </a:lvl2pPr>
            <a:lvl3pPr marL="3079547" indent="0">
              <a:buNone/>
              <a:defRPr sz="8332"/>
            </a:lvl3pPr>
            <a:lvl4pPr marL="4619311" indent="0">
              <a:buNone/>
              <a:defRPr sz="6916"/>
            </a:lvl4pPr>
            <a:lvl5pPr marL="6159085" indent="0">
              <a:buNone/>
              <a:defRPr sz="6916"/>
            </a:lvl5pPr>
            <a:lvl6pPr marL="7698858" indent="0">
              <a:buNone/>
              <a:defRPr sz="6916"/>
            </a:lvl6pPr>
            <a:lvl7pPr marL="9238622" indent="0">
              <a:buNone/>
              <a:defRPr sz="6916"/>
            </a:lvl7pPr>
            <a:lvl8pPr marL="10778400" indent="0">
              <a:buNone/>
              <a:defRPr sz="6916"/>
            </a:lvl8pPr>
            <a:lvl9pPr marL="12318166" indent="0">
              <a:buNone/>
              <a:defRPr sz="6916"/>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9773" indent="0">
              <a:buNone/>
              <a:defRPr sz="4166"/>
            </a:lvl2pPr>
            <a:lvl3pPr marL="3079547" indent="0">
              <a:buNone/>
              <a:defRPr sz="3333"/>
            </a:lvl3pPr>
            <a:lvl4pPr marL="4619311" indent="0">
              <a:buNone/>
              <a:defRPr sz="3166"/>
            </a:lvl4pPr>
            <a:lvl5pPr marL="6159085" indent="0">
              <a:buNone/>
              <a:defRPr sz="3166"/>
            </a:lvl5pPr>
            <a:lvl6pPr marL="7698858" indent="0">
              <a:buNone/>
              <a:defRPr sz="3166"/>
            </a:lvl6pPr>
            <a:lvl7pPr marL="9238622" indent="0">
              <a:buNone/>
              <a:defRPr sz="3166"/>
            </a:lvl7pPr>
            <a:lvl8pPr marL="10778400" indent="0">
              <a:buNone/>
              <a:defRPr sz="3166"/>
            </a:lvl8pPr>
            <a:lvl9pPr marL="1231816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12245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469090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494"/>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494"/>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97694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116"/>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lvl1pPr>
            <a:lvl2pPr marL="769710" indent="0" algn="ctr">
              <a:buNone/>
              <a:defRPr/>
            </a:lvl2pPr>
            <a:lvl3pPr marL="1539416" indent="0" algn="ctr">
              <a:buNone/>
              <a:defRPr/>
            </a:lvl3pPr>
            <a:lvl4pPr marL="2309116" indent="0" algn="ctr">
              <a:buNone/>
              <a:defRPr/>
            </a:lvl4pPr>
            <a:lvl5pPr marL="3078826" indent="0" algn="ctr">
              <a:buNone/>
              <a:defRPr/>
            </a:lvl5pPr>
            <a:lvl6pPr marL="3848513" indent="0" algn="ctr">
              <a:buNone/>
              <a:defRPr/>
            </a:lvl6pPr>
            <a:lvl7pPr marL="4618236" indent="0" algn="ctr">
              <a:buNone/>
              <a:defRPr/>
            </a:lvl7pPr>
            <a:lvl8pPr marL="5387936" indent="0" algn="ctr">
              <a:buNone/>
              <a:defRPr/>
            </a:lvl8pPr>
            <a:lvl9pPr marL="6157650" indent="0" algn="ctr">
              <a:buNone/>
              <a:defRPr/>
            </a:lvl9pPr>
          </a:lstStyle>
          <a:p>
            <a:r>
              <a:rPr lang="tr-TR" altLang="zh-TW"/>
              <a:t>Click to edit Master subtitle style</a:t>
            </a:r>
            <a:endParaRPr lang="en-US"/>
          </a:p>
        </p:txBody>
      </p:sp>
    </p:spTree>
    <p:extLst>
      <p:ext uri="{BB962C8B-B14F-4D97-AF65-F5344CB8AC3E}">
        <p14:creationId xmlns:p14="http://schemas.microsoft.com/office/powerpoint/2010/main" val="345412672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3778121785"/>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28"/>
            <a:ext cx="24483061" cy="7149947"/>
          </a:xfrm>
        </p:spPr>
        <p:txBody>
          <a:bodyPr/>
          <a:lstStyle>
            <a:lvl1pPr algn="l">
              <a:defRPr sz="6916"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20"/>
            <a:ext cx="24483061" cy="7874947"/>
          </a:xfrm>
        </p:spPr>
        <p:txBody>
          <a:bodyPr anchor="b"/>
          <a:lstStyle>
            <a:lvl1pPr marL="0" indent="0">
              <a:buNone/>
              <a:defRPr sz="3333"/>
            </a:lvl1pPr>
            <a:lvl2pPr marL="769710" indent="0">
              <a:buNone/>
              <a:defRPr sz="3166"/>
            </a:lvl2pPr>
            <a:lvl3pPr marL="1539416" indent="0">
              <a:buNone/>
              <a:defRPr sz="2750"/>
            </a:lvl3pPr>
            <a:lvl4pPr marL="2309116" indent="0">
              <a:buNone/>
              <a:defRPr sz="2333"/>
            </a:lvl4pPr>
            <a:lvl5pPr marL="3078826" indent="0">
              <a:buNone/>
              <a:defRPr sz="2333"/>
            </a:lvl5pPr>
            <a:lvl6pPr marL="3848513" indent="0">
              <a:buNone/>
              <a:defRPr sz="2333"/>
            </a:lvl6pPr>
            <a:lvl7pPr marL="4618236" indent="0">
              <a:buNone/>
              <a:defRPr sz="2333"/>
            </a:lvl7pPr>
            <a:lvl8pPr marL="5387936" indent="0">
              <a:buNone/>
              <a:defRPr sz="2333"/>
            </a:lvl8pPr>
            <a:lvl9pPr marL="6157650" indent="0">
              <a:buNone/>
              <a:defRPr sz="2333"/>
            </a:lvl9pPr>
          </a:lstStyle>
          <a:p>
            <a:pPr lvl="0"/>
            <a:r>
              <a:rPr lang="tr-TR" altLang="zh-TW"/>
              <a:t>Click to edit Master text styles</a:t>
            </a:r>
          </a:p>
        </p:txBody>
      </p:sp>
    </p:spTree>
    <p:extLst>
      <p:ext uri="{BB962C8B-B14F-4D97-AF65-F5344CB8AC3E}">
        <p14:creationId xmlns:p14="http://schemas.microsoft.com/office/powerpoint/2010/main" val="209388514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320170" y="5499963"/>
            <a:ext cx="12601575" cy="27166469"/>
          </a:xfrm>
        </p:spPr>
        <p:txBody>
          <a:bodyPr/>
          <a:lstStyle>
            <a:lvl1pPr>
              <a:defRPr sz="4833"/>
            </a:lvl1pPr>
            <a:lvl2pPr>
              <a:defRPr sz="4166"/>
            </a:lvl2pPr>
            <a:lvl3pPr>
              <a:defRPr sz="3333"/>
            </a:lvl3pPr>
            <a:lvl4pPr>
              <a:defRPr sz="3166"/>
            </a:lvl4pPr>
            <a:lvl5pPr>
              <a:defRPr sz="3166"/>
            </a:lvl5pPr>
            <a:lvl6pPr>
              <a:defRPr sz="3166"/>
            </a:lvl6pPr>
            <a:lvl7pPr>
              <a:defRPr sz="3166"/>
            </a:lvl7pPr>
            <a:lvl8pPr>
              <a:defRPr sz="3166"/>
            </a:lvl8pPr>
            <a:lvl9pPr>
              <a:defRPr sz="316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161777" y="5499963"/>
            <a:ext cx="12601575" cy="27166469"/>
          </a:xfrm>
        </p:spPr>
        <p:txBody>
          <a:bodyPr/>
          <a:lstStyle>
            <a:lvl1pPr>
              <a:defRPr sz="4833"/>
            </a:lvl1pPr>
            <a:lvl2pPr>
              <a:defRPr sz="4166"/>
            </a:lvl2pPr>
            <a:lvl3pPr>
              <a:defRPr sz="3333"/>
            </a:lvl3pPr>
            <a:lvl4pPr>
              <a:defRPr sz="3166"/>
            </a:lvl4pPr>
            <a:lvl5pPr>
              <a:defRPr sz="3166"/>
            </a:lvl5pPr>
            <a:lvl6pPr>
              <a:defRPr sz="3166"/>
            </a:lvl6pPr>
            <a:lvl7pPr>
              <a:defRPr sz="3166"/>
            </a:lvl7pPr>
            <a:lvl8pPr>
              <a:defRPr sz="3166"/>
            </a:lvl8pPr>
            <a:lvl9pPr>
              <a:defRPr sz="316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279196358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0"/>
            <a:ext cx="12726591" cy="3358312"/>
          </a:xfrm>
        </p:spPr>
        <p:txBody>
          <a:bodyPr anchor="b"/>
          <a:lstStyle>
            <a:lvl1pPr marL="0" indent="0">
              <a:buNone/>
              <a:defRPr sz="4166" b="1"/>
            </a:lvl1pPr>
            <a:lvl2pPr marL="769710" indent="0">
              <a:buNone/>
              <a:defRPr sz="3333" b="1"/>
            </a:lvl2pPr>
            <a:lvl3pPr marL="1539416" indent="0">
              <a:buNone/>
              <a:defRPr sz="3166" b="1"/>
            </a:lvl3pPr>
            <a:lvl4pPr marL="2309116" indent="0">
              <a:buNone/>
              <a:defRPr sz="2750" b="1"/>
            </a:lvl4pPr>
            <a:lvl5pPr marL="3078826" indent="0">
              <a:buNone/>
              <a:defRPr sz="2750" b="1"/>
            </a:lvl5pPr>
            <a:lvl6pPr marL="3848513" indent="0">
              <a:buNone/>
              <a:defRPr sz="2750" b="1"/>
            </a:lvl6pPr>
            <a:lvl7pPr marL="4618236" indent="0">
              <a:buNone/>
              <a:defRPr sz="2750" b="1"/>
            </a:lvl7pPr>
            <a:lvl8pPr marL="5387936" indent="0">
              <a:buNone/>
              <a:defRPr sz="2750" b="1"/>
            </a:lvl8pPr>
            <a:lvl9pPr marL="6157650" indent="0">
              <a:buNone/>
              <a:defRPr sz="2750"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4166"/>
            </a:lvl1pPr>
            <a:lvl2pPr>
              <a:defRPr sz="3333"/>
            </a:lvl2pPr>
            <a:lvl3pPr>
              <a:defRPr sz="3166"/>
            </a:lvl3pPr>
            <a:lvl4pPr>
              <a:defRPr sz="2750"/>
            </a:lvl4pPr>
            <a:lvl5pPr>
              <a:defRPr sz="2750"/>
            </a:lvl5pPr>
            <a:lvl6pPr>
              <a:defRPr sz="2750"/>
            </a:lvl6pPr>
            <a:lvl7pPr>
              <a:defRPr sz="2750"/>
            </a:lvl7pPr>
            <a:lvl8pPr>
              <a:defRPr sz="2750"/>
            </a:lvl8pPr>
            <a:lvl9pPr>
              <a:defRPr sz="275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31" y="8058280"/>
            <a:ext cx="12731591" cy="3358312"/>
          </a:xfrm>
        </p:spPr>
        <p:txBody>
          <a:bodyPr anchor="b"/>
          <a:lstStyle>
            <a:lvl1pPr marL="0" indent="0">
              <a:buNone/>
              <a:defRPr sz="4166" b="1"/>
            </a:lvl1pPr>
            <a:lvl2pPr marL="769710" indent="0">
              <a:buNone/>
              <a:defRPr sz="3333" b="1"/>
            </a:lvl2pPr>
            <a:lvl3pPr marL="1539416" indent="0">
              <a:buNone/>
              <a:defRPr sz="3166" b="1"/>
            </a:lvl3pPr>
            <a:lvl4pPr marL="2309116" indent="0">
              <a:buNone/>
              <a:defRPr sz="2750" b="1"/>
            </a:lvl4pPr>
            <a:lvl5pPr marL="3078826" indent="0">
              <a:buNone/>
              <a:defRPr sz="2750" b="1"/>
            </a:lvl5pPr>
            <a:lvl6pPr marL="3848513" indent="0">
              <a:buNone/>
              <a:defRPr sz="2750" b="1"/>
            </a:lvl6pPr>
            <a:lvl7pPr marL="4618236" indent="0">
              <a:buNone/>
              <a:defRPr sz="2750" b="1"/>
            </a:lvl7pPr>
            <a:lvl8pPr marL="5387936" indent="0">
              <a:buNone/>
              <a:defRPr sz="2750" b="1"/>
            </a:lvl8pPr>
            <a:lvl9pPr marL="6157650" indent="0">
              <a:buNone/>
              <a:defRPr sz="2750" b="1"/>
            </a:lvl9pPr>
          </a:lstStyle>
          <a:p>
            <a:pPr lvl="0"/>
            <a:r>
              <a:rPr lang="tr-TR" altLang="zh-TW"/>
              <a:t>Click to edit Master text styles</a:t>
            </a:r>
          </a:p>
        </p:txBody>
      </p:sp>
      <p:sp>
        <p:nvSpPr>
          <p:cNvPr id="6" name="Content Placeholder 5"/>
          <p:cNvSpPr>
            <a:spLocks noGrp="1"/>
          </p:cNvSpPr>
          <p:nvPr>
            <p:ph sz="quarter" idx="4"/>
          </p:nvPr>
        </p:nvSpPr>
        <p:spPr>
          <a:xfrm>
            <a:off x="14632031" y="11416582"/>
            <a:ext cx="12731591" cy="20741520"/>
          </a:xfrm>
        </p:spPr>
        <p:txBody>
          <a:bodyPr/>
          <a:lstStyle>
            <a:lvl1pPr>
              <a:defRPr sz="4166"/>
            </a:lvl1pPr>
            <a:lvl2pPr>
              <a:defRPr sz="3333"/>
            </a:lvl2pPr>
            <a:lvl3pPr>
              <a:defRPr sz="3166"/>
            </a:lvl3pPr>
            <a:lvl4pPr>
              <a:defRPr sz="2750"/>
            </a:lvl4pPr>
            <a:lvl5pPr>
              <a:defRPr sz="2750"/>
            </a:lvl5pPr>
            <a:lvl6pPr>
              <a:defRPr sz="2750"/>
            </a:lvl6pPr>
            <a:lvl7pPr>
              <a:defRPr sz="2750"/>
            </a:lvl7pPr>
            <a:lvl8pPr>
              <a:defRPr sz="2750"/>
            </a:lvl8pPr>
            <a:lvl9pPr>
              <a:defRPr sz="275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1918911560"/>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Tree>
    <p:extLst>
      <p:ext uri="{BB962C8B-B14F-4D97-AF65-F5344CB8AC3E}">
        <p14:creationId xmlns:p14="http://schemas.microsoft.com/office/powerpoint/2010/main" val="13951346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419066"/>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7972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4" y="1433325"/>
            <a:ext cx="9476185" cy="6099955"/>
          </a:xfrm>
        </p:spPr>
        <p:txBody>
          <a:bodyPr anchor="b"/>
          <a:lstStyle>
            <a:lvl1pPr algn="l">
              <a:defRPr sz="3333" b="1"/>
            </a:lvl1pPr>
          </a:lstStyle>
          <a:p>
            <a:r>
              <a:rPr lang="tr-TR" altLang="zh-TW"/>
              <a:t>Click to edit Master title style</a:t>
            </a:r>
            <a:endParaRPr lang="en-US"/>
          </a:p>
        </p:txBody>
      </p:sp>
      <p:sp>
        <p:nvSpPr>
          <p:cNvPr id="3" name="Content Placeholder 2"/>
          <p:cNvSpPr>
            <a:spLocks noGrp="1"/>
          </p:cNvSpPr>
          <p:nvPr>
            <p:ph idx="1"/>
          </p:nvPr>
        </p:nvSpPr>
        <p:spPr>
          <a:xfrm>
            <a:off x="11261413" y="1434184"/>
            <a:ext cx="16102013" cy="30724779"/>
          </a:xfrm>
        </p:spPr>
        <p:txBody>
          <a:bodyPr/>
          <a:lstStyle>
            <a:lvl1pPr>
              <a:defRPr sz="5249"/>
            </a:lvl1pPr>
            <a:lvl2pPr>
              <a:defRPr sz="4833"/>
            </a:lvl2pPr>
            <a:lvl3pPr>
              <a:defRPr sz="4166"/>
            </a:lvl3pPr>
            <a:lvl4pPr>
              <a:defRPr sz="3333"/>
            </a:lvl4pPr>
            <a:lvl5pPr>
              <a:defRPr sz="3333"/>
            </a:lvl5pPr>
            <a:lvl6pPr>
              <a:defRPr sz="3333"/>
            </a:lvl6pPr>
            <a:lvl7pPr>
              <a:defRPr sz="3333"/>
            </a:lvl7pPr>
            <a:lvl8pPr>
              <a:defRPr sz="3333"/>
            </a:lvl8pPr>
            <a:lvl9pPr>
              <a:defRPr sz="3333"/>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4" y="7533303"/>
            <a:ext cx="9476185" cy="24624823"/>
          </a:xfrm>
        </p:spPr>
        <p:txBody>
          <a:bodyPr/>
          <a:lstStyle>
            <a:lvl1pPr marL="0" indent="0">
              <a:buNone/>
              <a:defRPr sz="2333"/>
            </a:lvl1pPr>
            <a:lvl2pPr marL="769710" indent="0">
              <a:buNone/>
              <a:defRPr sz="1916"/>
            </a:lvl2pPr>
            <a:lvl3pPr marL="1539416" indent="0">
              <a:buNone/>
              <a:defRPr sz="1500"/>
            </a:lvl3pPr>
            <a:lvl4pPr marL="2309116" indent="0">
              <a:buNone/>
              <a:defRPr sz="1500"/>
            </a:lvl4pPr>
            <a:lvl5pPr marL="3078826" indent="0">
              <a:buNone/>
              <a:defRPr sz="1500"/>
            </a:lvl5pPr>
            <a:lvl6pPr marL="3848513" indent="0">
              <a:buNone/>
              <a:defRPr sz="1500"/>
            </a:lvl6pPr>
            <a:lvl7pPr marL="4618236" indent="0">
              <a:buNone/>
              <a:defRPr sz="1500"/>
            </a:lvl7pPr>
            <a:lvl8pPr marL="5387936" indent="0">
              <a:buNone/>
              <a:defRPr sz="1500"/>
            </a:lvl8pPr>
            <a:lvl9pPr marL="6157650" indent="0">
              <a:buNone/>
              <a:defRPr sz="1500"/>
            </a:lvl9pPr>
          </a:lstStyle>
          <a:p>
            <a:pPr lvl="0"/>
            <a:r>
              <a:rPr lang="tr-TR" altLang="zh-TW"/>
              <a:t>Click to edit Master text styles</a:t>
            </a:r>
          </a:p>
        </p:txBody>
      </p:sp>
    </p:spTree>
    <p:extLst>
      <p:ext uri="{BB962C8B-B14F-4D97-AF65-F5344CB8AC3E}">
        <p14:creationId xmlns:p14="http://schemas.microsoft.com/office/powerpoint/2010/main" val="48077147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3333"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5249"/>
            </a:lvl1pPr>
            <a:lvl2pPr marL="769710" indent="0">
              <a:buNone/>
              <a:defRPr sz="4833"/>
            </a:lvl2pPr>
            <a:lvl3pPr marL="1539416" indent="0">
              <a:buNone/>
              <a:defRPr sz="4166"/>
            </a:lvl3pPr>
            <a:lvl4pPr marL="2309116" indent="0">
              <a:buNone/>
              <a:defRPr sz="3333"/>
            </a:lvl4pPr>
            <a:lvl5pPr marL="3078826" indent="0">
              <a:buNone/>
              <a:defRPr sz="3333"/>
            </a:lvl5pPr>
            <a:lvl6pPr marL="3848513" indent="0">
              <a:buNone/>
              <a:defRPr sz="3333"/>
            </a:lvl6pPr>
            <a:lvl7pPr marL="4618236" indent="0">
              <a:buNone/>
              <a:defRPr sz="3333"/>
            </a:lvl7pPr>
            <a:lvl8pPr marL="5387936" indent="0">
              <a:buNone/>
              <a:defRPr sz="3333"/>
            </a:lvl8pPr>
            <a:lvl9pPr marL="6157650" indent="0">
              <a:buNone/>
              <a:defRPr sz="3333"/>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5660"/>
            <a:ext cx="17282160" cy="4224972"/>
          </a:xfrm>
        </p:spPr>
        <p:txBody>
          <a:bodyPr/>
          <a:lstStyle>
            <a:lvl1pPr marL="0" indent="0">
              <a:buNone/>
              <a:defRPr sz="2333"/>
            </a:lvl1pPr>
            <a:lvl2pPr marL="769710" indent="0">
              <a:buNone/>
              <a:defRPr sz="1916"/>
            </a:lvl2pPr>
            <a:lvl3pPr marL="1539416" indent="0">
              <a:buNone/>
              <a:defRPr sz="1500"/>
            </a:lvl3pPr>
            <a:lvl4pPr marL="2309116" indent="0">
              <a:buNone/>
              <a:defRPr sz="1500"/>
            </a:lvl4pPr>
            <a:lvl5pPr marL="3078826" indent="0">
              <a:buNone/>
              <a:defRPr sz="1500"/>
            </a:lvl5pPr>
            <a:lvl6pPr marL="3848513" indent="0">
              <a:buNone/>
              <a:defRPr sz="1500"/>
            </a:lvl6pPr>
            <a:lvl7pPr marL="4618236" indent="0">
              <a:buNone/>
              <a:defRPr sz="1500"/>
            </a:lvl7pPr>
            <a:lvl8pPr marL="5387936" indent="0">
              <a:buNone/>
              <a:defRPr sz="1500"/>
            </a:lvl8pPr>
            <a:lvl9pPr marL="6157650" indent="0">
              <a:buNone/>
              <a:defRPr sz="1500"/>
            </a:lvl9pPr>
          </a:lstStyle>
          <a:p>
            <a:pPr lvl="0"/>
            <a:r>
              <a:rPr lang="tr-TR" altLang="zh-TW"/>
              <a:t>Click to edit Master text styles</a:t>
            </a:r>
          </a:p>
        </p:txBody>
      </p:sp>
    </p:spTree>
    <p:extLst>
      <p:ext uri="{BB962C8B-B14F-4D97-AF65-F5344CB8AC3E}">
        <p14:creationId xmlns:p14="http://schemas.microsoft.com/office/powerpoint/2010/main" val="1520628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716853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402551" y="1033328"/>
            <a:ext cx="6360794" cy="31633104"/>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320167" y="1033328"/>
            <a:ext cx="18842354" cy="31633104"/>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Tree>
    <p:extLst>
      <p:ext uri="{BB962C8B-B14F-4D97-AF65-F5344CB8AC3E}">
        <p14:creationId xmlns:p14="http://schemas.microsoft.com/office/powerpoint/2010/main" val="377661979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853" tIns="153859" rIns="307853" bIns="153859"/>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853" tIns="153859" rIns="307853" bIns="153859"/>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853" tIns="153859" rIns="307853" bIns="153859"/>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473" tIns="184655" rIns="369473" bIns="18465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98744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9950224"/>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2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9056" indent="0">
              <a:buNone/>
              <a:defRPr sz="6082"/>
            </a:lvl2pPr>
            <a:lvl3pPr marL="3078112" indent="0">
              <a:buNone/>
              <a:defRPr sz="5249"/>
            </a:lvl3pPr>
            <a:lvl4pPr marL="4617159" indent="0">
              <a:buNone/>
              <a:defRPr sz="4833"/>
            </a:lvl4pPr>
            <a:lvl5pPr marL="6156211" indent="0">
              <a:buNone/>
              <a:defRPr sz="4833"/>
            </a:lvl5pPr>
            <a:lvl6pPr marL="7695269" indent="0">
              <a:buNone/>
              <a:defRPr sz="4833"/>
            </a:lvl6pPr>
            <a:lvl7pPr marL="9234314" indent="0">
              <a:buNone/>
              <a:defRPr sz="4833"/>
            </a:lvl7pPr>
            <a:lvl8pPr marL="10773376" indent="0">
              <a:buNone/>
              <a:defRPr sz="4833"/>
            </a:lvl8pPr>
            <a:lvl9pPr marL="1231242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90536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12374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9056" indent="0">
              <a:buNone/>
              <a:defRPr sz="6916" b="1"/>
            </a:lvl2pPr>
            <a:lvl3pPr marL="3078112" indent="0">
              <a:buNone/>
              <a:defRPr sz="6082" b="1"/>
            </a:lvl3pPr>
            <a:lvl4pPr marL="4617159" indent="0">
              <a:buNone/>
              <a:defRPr sz="5249" b="1"/>
            </a:lvl4pPr>
            <a:lvl5pPr marL="6156211" indent="0">
              <a:buNone/>
              <a:defRPr sz="5249" b="1"/>
            </a:lvl5pPr>
            <a:lvl6pPr marL="7695269" indent="0">
              <a:buNone/>
              <a:defRPr sz="5249" b="1"/>
            </a:lvl6pPr>
            <a:lvl7pPr marL="9234314" indent="0">
              <a:buNone/>
              <a:defRPr sz="5249" b="1"/>
            </a:lvl7pPr>
            <a:lvl8pPr marL="10773376" indent="0">
              <a:buNone/>
              <a:defRPr sz="5249" b="1"/>
            </a:lvl8pPr>
            <a:lvl9pPr marL="1231242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26" y="8058283"/>
            <a:ext cx="12731591" cy="3358307"/>
          </a:xfrm>
        </p:spPr>
        <p:txBody>
          <a:bodyPr anchor="b"/>
          <a:lstStyle>
            <a:lvl1pPr marL="0" indent="0">
              <a:buNone/>
              <a:defRPr sz="8332" b="1"/>
            </a:lvl1pPr>
            <a:lvl2pPr marL="1539056" indent="0">
              <a:buNone/>
              <a:defRPr sz="6916" b="1"/>
            </a:lvl2pPr>
            <a:lvl3pPr marL="3078112" indent="0">
              <a:buNone/>
              <a:defRPr sz="6082" b="1"/>
            </a:lvl3pPr>
            <a:lvl4pPr marL="4617159" indent="0">
              <a:buNone/>
              <a:defRPr sz="5249" b="1"/>
            </a:lvl4pPr>
            <a:lvl5pPr marL="6156211" indent="0">
              <a:buNone/>
              <a:defRPr sz="5249" b="1"/>
            </a:lvl5pPr>
            <a:lvl6pPr marL="7695269" indent="0">
              <a:buNone/>
              <a:defRPr sz="5249" b="1"/>
            </a:lvl6pPr>
            <a:lvl7pPr marL="9234314" indent="0">
              <a:buNone/>
              <a:defRPr sz="5249" b="1"/>
            </a:lvl7pPr>
            <a:lvl8pPr marL="10773376" indent="0">
              <a:buNone/>
              <a:defRPr sz="5249" b="1"/>
            </a:lvl8pPr>
            <a:lvl9pPr marL="1231242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2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542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51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4" y="7533303"/>
            <a:ext cx="9476185" cy="24624823"/>
          </a:xfrm>
        </p:spPr>
        <p:txBody>
          <a:bodyPr/>
          <a:lstStyle>
            <a:lvl1pPr marL="0" indent="0">
              <a:buNone/>
              <a:defRPr sz="4833"/>
            </a:lvl1pPr>
            <a:lvl2pPr marL="1554566" indent="0">
              <a:buNone/>
              <a:defRPr sz="4166"/>
            </a:lvl2pPr>
            <a:lvl3pPr marL="3109134" indent="0">
              <a:buNone/>
              <a:defRPr sz="3333"/>
            </a:lvl3pPr>
            <a:lvl4pPr marL="4663691" indent="0">
              <a:buNone/>
              <a:defRPr sz="3166"/>
            </a:lvl4pPr>
            <a:lvl5pPr marL="6218259" indent="0">
              <a:buNone/>
              <a:defRPr sz="3166"/>
            </a:lvl5pPr>
            <a:lvl6pPr marL="7772823" indent="0">
              <a:buNone/>
              <a:defRPr sz="3166"/>
            </a:lvl6pPr>
            <a:lvl7pPr marL="9327391" indent="0">
              <a:buNone/>
              <a:defRPr sz="3166"/>
            </a:lvl7pPr>
            <a:lvl8pPr marL="10881959" indent="0">
              <a:buNone/>
              <a:defRPr sz="3166"/>
            </a:lvl8pPr>
            <a:lvl9pPr marL="124365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744549"/>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9743755"/>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03015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8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9" y="7533303"/>
            <a:ext cx="9476185" cy="24624823"/>
          </a:xfrm>
        </p:spPr>
        <p:txBody>
          <a:bodyPr/>
          <a:lstStyle>
            <a:lvl1pPr marL="0" indent="0">
              <a:buNone/>
              <a:defRPr sz="4833"/>
            </a:lvl1pPr>
            <a:lvl2pPr marL="1539056" indent="0">
              <a:buNone/>
              <a:defRPr sz="4166"/>
            </a:lvl2pPr>
            <a:lvl3pPr marL="3078112" indent="0">
              <a:buNone/>
              <a:defRPr sz="3333"/>
            </a:lvl3pPr>
            <a:lvl4pPr marL="4617159" indent="0">
              <a:buNone/>
              <a:defRPr sz="3166"/>
            </a:lvl4pPr>
            <a:lvl5pPr marL="6156211" indent="0">
              <a:buNone/>
              <a:defRPr sz="3166"/>
            </a:lvl5pPr>
            <a:lvl6pPr marL="7695269" indent="0">
              <a:buNone/>
              <a:defRPr sz="3166"/>
            </a:lvl6pPr>
            <a:lvl7pPr marL="9234314" indent="0">
              <a:buNone/>
              <a:defRPr sz="3166"/>
            </a:lvl7pPr>
            <a:lvl8pPr marL="10773376" indent="0">
              <a:buNone/>
              <a:defRPr sz="3166"/>
            </a:lvl8pPr>
            <a:lvl9pPr marL="1231242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04642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9056" indent="0">
              <a:buNone/>
              <a:defRPr sz="9415"/>
            </a:lvl2pPr>
            <a:lvl3pPr marL="3078112" indent="0">
              <a:buNone/>
              <a:defRPr sz="8332"/>
            </a:lvl3pPr>
            <a:lvl4pPr marL="4617159" indent="0">
              <a:buNone/>
              <a:defRPr sz="6916"/>
            </a:lvl4pPr>
            <a:lvl5pPr marL="6156211" indent="0">
              <a:buNone/>
              <a:defRPr sz="6916"/>
            </a:lvl5pPr>
            <a:lvl6pPr marL="7695269" indent="0">
              <a:buNone/>
              <a:defRPr sz="6916"/>
            </a:lvl6pPr>
            <a:lvl7pPr marL="9234314" indent="0">
              <a:buNone/>
              <a:defRPr sz="6916"/>
            </a:lvl7pPr>
            <a:lvl8pPr marL="10773376" indent="0">
              <a:buNone/>
              <a:defRPr sz="6916"/>
            </a:lvl8pPr>
            <a:lvl9pPr marL="1231242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9056" indent="0">
              <a:buNone/>
              <a:defRPr sz="4166"/>
            </a:lvl2pPr>
            <a:lvl3pPr marL="3078112" indent="0">
              <a:buNone/>
              <a:defRPr sz="3333"/>
            </a:lvl3pPr>
            <a:lvl4pPr marL="4617159" indent="0">
              <a:buNone/>
              <a:defRPr sz="3166"/>
            </a:lvl4pPr>
            <a:lvl5pPr marL="6156211" indent="0">
              <a:buNone/>
              <a:defRPr sz="3166"/>
            </a:lvl5pPr>
            <a:lvl6pPr marL="7695269" indent="0">
              <a:buNone/>
              <a:defRPr sz="3166"/>
            </a:lvl6pPr>
            <a:lvl7pPr marL="9234314" indent="0">
              <a:buNone/>
              <a:defRPr sz="3166"/>
            </a:lvl7pPr>
            <a:lvl8pPr marL="10773376" indent="0">
              <a:buNone/>
              <a:defRPr sz="3166"/>
            </a:lvl8pPr>
            <a:lvl9pPr marL="1231242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23523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4351197"/>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8023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783" tIns="153820" rIns="307783" bIns="15382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783" tIns="153820" rIns="307783" bIns="15382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783" tIns="153820" rIns="307783" bIns="15382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388" tIns="184608" rIns="369388" bIns="18460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65408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37781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47"/>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8698" indent="0">
              <a:buNone/>
              <a:defRPr sz="6082"/>
            </a:lvl2pPr>
            <a:lvl3pPr marL="3077391" indent="0">
              <a:buNone/>
              <a:defRPr sz="5249"/>
            </a:lvl3pPr>
            <a:lvl4pPr marL="4616085" indent="0">
              <a:buNone/>
              <a:defRPr sz="4833"/>
            </a:lvl4pPr>
            <a:lvl5pPr marL="6154773" indent="0">
              <a:buNone/>
              <a:defRPr sz="4833"/>
            </a:lvl5pPr>
            <a:lvl6pPr marL="7693473" indent="0">
              <a:buNone/>
              <a:defRPr sz="4833"/>
            </a:lvl6pPr>
            <a:lvl7pPr marL="9232160" indent="0">
              <a:buNone/>
              <a:defRPr sz="4833"/>
            </a:lvl7pPr>
            <a:lvl8pPr marL="10770864" indent="0">
              <a:buNone/>
              <a:defRPr sz="4833"/>
            </a:lvl8pPr>
            <a:lvl9pPr marL="1230955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73393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97742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4566" indent="0">
              <a:buNone/>
              <a:defRPr sz="9415"/>
            </a:lvl2pPr>
            <a:lvl3pPr marL="3109134" indent="0">
              <a:buNone/>
              <a:defRPr sz="8332"/>
            </a:lvl3pPr>
            <a:lvl4pPr marL="4663691" indent="0">
              <a:buNone/>
              <a:defRPr sz="6916"/>
            </a:lvl4pPr>
            <a:lvl5pPr marL="6218259" indent="0">
              <a:buNone/>
              <a:defRPr sz="6916"/>
            </a:lvl5pPr>
            <a:lvl6pPr marL="7772823" indent="0">
              <a:buNone/>
              <a:defRPr sz="6916"/>
            </a:lvl6pPr>
            <a:lvl7pPr marL="9327391" indent="0">
              <a:buNone/>
              <a:defRPr sz="6916"/>
            </a:lvl7pPr>
            <a:lvl8pPr marL="10881959" indent="0">
              <a:buNone/>
              <a:defRPr sz="6916"/>
            </a:lvl8pPr>
            <a:lvl9pPr marL="1243651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4566" indent="0">
              <a:buNone/>
              <a:defRPr sz="4166"/>
            </a:lvl2pPr>
            <a:lvl3pPr marL="3109134" indent="0">
              <a:buNone/>
              <a:defRPr sz="3333"/>
            </a:lvl3pPr>
            <a:lvl4pPr marL="4663691" indent="0">
              <a:buNone/>
              <a:defRPr sz="3166"/>
            </a:lvl4pPr>
            <a:lvl5pPr marL="6218259" indent="0">
              <a:buNone/>
              <a:defRPr sz="3166"/>
            </a:lvl5pPr>
            <a:lvl6pPr marL="7772823" indent="0">
              <a:buNone/>
              <a:defRPr sz="3166"/>
            </a:lvl6pPr>
            <a:lvl7pPr marL="9327391" indent="0">
              <a:buNone/>
              <a:defRPr sz="3166"/>
            </a:lvl7pPr>
            <a:lvl8pPr marL="10881959" indent="0">
              <a:buNone/>
              <a:defRPr sz="3166"/>
            </a:lvl8pPr>
            <a:lvl9pPr marL="124365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064928"/>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8698" indent="0">
              <a:buNone/>
              <a:defRPr sz="6916" b="1"/>
            </a:lvl2pPr>
            <a:lvl3pPr marL="3077391" indent="0">
              <a:buNone/>
              <a:defRPr sz="6082" b="1"/>
            </a:lvl3pPr>
            <a:lvl4pPr marL="4616085" indent="0">
              <a:buNone/>
              <a:defRPr sz="5249" b="1"/>
            </a:lvl4pPr>
            <a:lvl5pPr marL="6154773" indent="0">
              <a:buNone/>
              <a:defRPr sz="5249" b="1"/>
            </a:lvl5pPr>
            <a:lvl6pPr marL="7693473" indent="0">
              <a:buNone/>
              <a:defRPr sz="5249" b="1"/>
            </a:lvl6pPr>
            <a:lvl7pPr marL="9232160" indent="0">
              <a:buNone/>
              <a:defRPr sz="5249" b="1"/>
            </a:lvl7pPr>
            <a:lvl8pPr marL="10770864" indent="0">
              <a:buNone/>
              <a:defRPr sz="5249" b="1"/>
            </a:lvl8pPr>
            <a:lvl9pPr marL="1230955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26" y="8058283"/>
            <a:ext cx="12731591" cy="3358307"/>
          </a:xfrm>
        </p:spPr>
        <p:txBody>
          <a:bodyPr anchor="b"/>
          <a:lstStyle>
            <a:lvl1pPr marL="0" indent="0">
              <a:buNone/>
              <a:defRPr sz="8332" b="1"/>
            </a:lvl1pPr>
            <a:lvl2pPr marL="1538698" indent="0">
              <a:buNone/>
              <a:defRPr sz="6916" b="1"/>
            </a:lvl2pPr>
            <a:lvl3pPr marL="3077391" indent="0">
              <a:buNone/>
              <a:defRPr sz="6082" b="1"/>
            </a:lvl3pPr>
            <a:lvl4pPr marL="4616085" indent="0">
              <a:buNone/>
              <a:defRPr sz="5249" b="1"/>
            </a:lvl4pPr>
            <a:lvl5pPr marL="6154773" indent="0">
              <a:buNone/>
              <a:defRPr sz="5249" b="1"/>
            </a:lvl5pPr>
            <a:lvl6pPr marL="7693473" indent="0">
              <a:buNone/>
              <a:defRPr sz="5249" b="1"/>
            </a:lvl6pPr>
            <a:lvl7pPr marL="9232160" indent="0">
              <a:buNone/>
              <a:defRPr sz="5249" b="1"/>
            </a:lvl7pPr>
            <a:lvl8pPr marL="10770864" indent="0">
              <a:buNone/>
              <a:defRPr sz="5249" b="1"/>
            </a:lvl8pPr>
            <a:lvl9pPr marL="1230955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2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8178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26646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7688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5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19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59" y="7533303"/>
            <a:ext cx="9476185" cy="24624823"/>
          </a:xfrm>
        </p:spPr>
        <p:txBody>
          <a:bodyPr/>
          <a:lstStyle>
            <a:lvl1pPr marL="0" indent="0">
              <a:buNone/>
              <a:defRPr sz="4833"/>
            </a:lvl1pPr>
            <a:lvl2pPr marL="1538698" indent="0">
              <a:buNone/>
              <a:defRPr sz="4166"/>
            </a:lvl2pPr>
            <a:lvl3pPr marL="3077391" indent="0">
              <a:buNone/>
              <a:defRPr sz="3333"/>
            </a:lvl3pPr>
            <a:lvl4pPr marL="4616085" indent="0">
              <a:buNone/>
              <a:defRPr sz="3166"/>
            </a:lvl4pPr>
            <a:lvl5pPr marL="6154773" indent="0">
              <a:buNone/>
              <a:defRPr sz="3166"/>
            </a:lvl5pPr>
            <a:lvl6pPr marL="7693473" indent="0">
              <a:buNone/>
              <a:defRPr sz="3166"/>
            </a:lvl6pPr>
            <a:lvl7pPr marL="9232160" indent="0">
              <a:buNone/>
              <a:defRPr sz="3166"/>
            </a:lvl7pPr>
            <a:lvl8pPr marL="10770864" indent="0">
              <a:buNone/>
              <a:defRPr sz="3166"/>
            </a:lvl8pPr>
            <a:lvl9pPr marL="1230955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2264628"/>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8698" indent="0">
              <a:buNone/>
              <a:defRPr sz="9415"/>
            </a:lvl2pPr>
            <a:lvl3pPr marL="3077391" indent="0">
              <a:buNone/>
              <a:defRPr sz="8332"/>
            </a:lvl3pPr>
            <a:lvl4pPr marL="4616085" indent="0">
              <a:buNone/>
              <a:defRPr sz="6916"/>
            </a:lvl4pPr>
            <a:lvl5pPr marL="6154773" indent="0">
              <a:buNone/>
              <a:defRPr sz="6916"/>
            </a:lvl5pPr>
            <a:lvl6pPr marL="7693473" indent="0">
              <a:buNone/>
              <a:defRPr sz="6916"/>
            </a:lvl6pPr>
            <a:lvl7pPr marL="9232160" indent="0">
              <a:buNone/>
              <a:defRPr sz="6916"/>
            </a:lvl7pPr>
            <a:lvl8pPr marL="10770864" indent="0">
              <a:buNone/>
              <a:defRPr sz="6916"/>
            </a:lvl8pPr>
            <a:lvl9pPr marL="1230955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8698" indent="0">
              <a:buNone/>
              <a:defRPr sz="4166"/>
            </a:lvl2pPr>
            <a:lvl3pPr marL="3077391" indent="0">
              <a:buNone/>
              <a:defRPr sz="3333"/>
            </a:lvl3pPr>
            <a:lvl4pPr marL="4616085" indent="0">
              <a:buNone/>
              <a:defRPr sz="3166"/>
            </a:lvl4pPr>
            <a:lvl5pPr marL="6154773" indent="0">
              <a:buNone/>
              <a:defRPr sz="3166"/>
            </a:lvl5pPr>
            <a:lvl6pPr marL="7693473" indent="0">
              <a:buNone/>
              <a:defRPr sz="3166"/>
            </a:lvl6pPr>
            <a:lvl7pPr marL="9232160" indent="0">
              <a:buNone/>
              <a:defRPr sz="3166"/>
            </a:lvl7pPr>
            <a:lvl8pPr marL="10770864" indent="0">
              <a:buNone/>
              <a:defRPr sz="3166"/>
            </a:lvl8pPr>
            <a:lvl9pPr marL="1230955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44562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7886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34807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709" tIns="153782" rIns="307709" bIns="153782"/>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709" tIns="153782" rIns="307709" bIns="153782"/>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709" tIns="153782" rIns="307709" bIns="153782"/>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300" tIns="184563" rIns="369300" bIns="184563"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33895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7679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6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8344" indent="0">
              <a:buNone/>
              <a:defRPr sz="6082"/>
            </a:lvl2pPr>
            <a:lvl3pPr marL="3076674" indent="0">
              <a:buNone/>
              <a:defRPr sz="5249"/>
            </a:lvl3pPr>
            <a:lvl4pPr marL="4615006" indent="0">
              <a:buNone/>
              <a:defRPr sz="4833"/>
            </a:lvl4pPr>
            <a:lvl5pPr marL="6153339" indent="0">
              <a:buNone/>
              <a:defRPr sz="4833"/>
            </a:lvl5pPr>
            <a:lvl6pPr marL="7691682" indent="0">
              <a:buNone/>
              <a:defRPr sz="4833"/>
            </a:lvl6pPr>
            <a:lvl7pPr marL="9230010" indent="0">
              <a:buNone/>
              <a:defRPr sz="4833"/>
            </a:lvl7pPr>
            <a:lvl8pPr marL="10768348" indent="0">
              <a:buNone/>
              <a:defRPr sz="4833"/>
            </a:lvl8pPr>
            <a:lvl9pPr marL="1230668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459966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053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233012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8344" indent="0">
              <a:buNone/>
              <a:defRPr sz="6916" b="1"/>
            </a:lvl2pPr>
            <a:lvl3pPr marL="3076674" indent="0">
              <a:buNone/>
              <a:defRPr sz="6082" b="1"/>
            </a:lvl3pPr>
            <a:lvl4pPr marL="4615006" indent="0">
              <a:buNone/>
              <a:defRPr sz="5249" b="1"/>
            </a:lvl4pPr>
            <a:lvl5pPr marL="6153339" indent="0">
              <a:buNone/>
              <a:defRPr sz="5249" b="1"/>
            </a:lvl5pPr>
            <a:lvl6pPr marL="7691682" indent="0">
              <a:buNone/>
              <a:defRPr sz="5249" b="1"/>
            </a:lvl6pPr>
            <a:lvl7pPr marL="9230010" indent="0">
              <a:buNone/>
              <a:defRPr sz="5249" b="1"/>
            </a:lvl7pPr>
            <a:lvl8pPr marL="10768348" indent="0">
              <a:buNone/>
              <a:defRPr sz="5249" b="1"/>
            </a:lvl8pPr>
            <a:lvl9pPr marL="1230668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31" y="8058283"/>
            <a:ext cx="12731591" cy="3358307"/>
          </a:xfrm>
        </p:spPr>
        <p:txBody>
          <a:bodyPr anchor="b"/>
          <a:lstStyle>
            <a:lvl1pPr marL="0" indent="0">
              <a:buNone/>
              <a:defRPr sz="8332" b="1"/>
            </a:lvl1pPr>
            <a:lvl2pPr marL="1538344" indent="0">
              <a:buNone/>
              <a:defRPr sz="6916" b="1"/>
            </a:lvl2pPr>
            <a:lvl3pPr marL="3076674" indent="0">
              <a:buNone/>
              <a:defRPr sz="6082" b="1"/>
            </a:lvl3pPr>
            <a:lvl4pPr marL="4615006" indent="0">
              <a:buNone/>
              <a:defRPr sz="5249" b="1"/>
            </a:lvl4pPr>
            <a:lvl5pPr marL="6153339" indent="0">
              <a:buNone/>
              <a:defRPr sz="5249" b="1"/>
            </a:lvl5pPr>
            <a:lvl6pPr marL="7691682" indent="0">
              <a:buNone/>
              <a:defRPr sz="5249" b="1"/>
            </a:lvl6pPr>
            <a:lvl7pPr marL="9230010" indent="0">
              <a:buNone/>
              <a:defRPr sz="5249" b="1"/>
            </a:lvl7pPr>
            <a:lvl8pPr marL="10768348" indent="0">
              <a:buNone/>
              <a:defRPr sz="5249" b="1"/>
            </a:lvl8pPr>
            <a:lvl9pPr marL="1230668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3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356157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650759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419580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1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4" y="7533303"/>
            <a:ext cx="9476185" cy="24624823"/>
          </a:xfrm>
        </p:spPr>
        <p:txBody>
          <a:bodyPr/>
          <a:lstStyle>
            <a:lvl1pPr marL="0" indent="0">
              <a:buNone/>
              <a:defRPr sz="4833"/>
            </a:lvl1pPr>
            <a:lvl2pPr marL="1538344" indent="0">
              <a:buNone/>
              <a:defRPr sz="4166"/>
            </a:lvl2pPr>
            <a:lvl3pPr marL="3076674" indent="0">
              <a:buNone/>
              <a:defRPr sz="3333"/>
            </a:lvl3pPr>
            <a:lvl4pPr marL="4615006" indent="0">
              <a:buNone/>
              <a:defRPr sz="3166"/>
            </a:lvl4pPr>
            <a:lvl5pPr marL="6153339" indent="0">
              <a:buNone/>
              <a:defRPr sz="3166"/>
            </a:lvl5pPr>
            <a:lvl6pPr marL="7691682" indent="0">
              <a:buNone/>
              <a:defRPr sz="3166"/>
            </a:lvl6pPr>
            <a:lvl7pPr marL="9230010" indent="0">
              <a:buNone/>
              <a:defRPr sz="3166"/>
            </a:lvl7pPr>
            <a:lvl8pPr marL="10768348" indent="0">
              <a:buNone/>
              <a:defRPr sz="3166"/>
            </a:lvl8pPr>
            <a:lvl9pPr marL="1230668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42048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8344" indent="0">
              <a:buNone/>
              <a:defRPr sz="9415"/>
            </a:lvl2pPr>
            <a:lvl3pPr marL="3076674" indent="0">
              <a:buNone/>
              <a:defRPr sz="8332"/>
            </a:lvl3pPr>
            <a:lvl4pPr marL="4615006" indent="0">
              <a:buNone/>
              <a:defRPr sz="6916"/>
            </a:lvl4pPr>
            <a:lvl5pPr marL="6153339" indent="0">
              <a:buNone/>
              <a:defRPr sz="6916"/>
            </a:lvl5pPr>
            <a:lvl6pPr marL="7691682" indent="0">
              <a:buNone/>
              <a:defRPr sz="6916"/>
            </a:lvl6pPr>
            <a:lvl7pPr marL="9230010" indent="0">
              <a:buNone/>
              <a:defRPr sz="6916"/>
            </a:lvl7pPr>
            <a:lvl8pPr marL="10768348" indent="0">
              <a:buNone/>
              <a:defRPr sz="6916"/>
            </a:lvl8pPr>
            <a:lvl9pPr marL="1230668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8344" indent="0">
              <a:buNone/>
              <a:defRPr sz="4166"/>
            </a:lvl2pPr>
            <a:lvl3pPr marL="3076674" indent="0">
              <a:buNone/>
              <a:defRPr sz="3333"/>
            </a:lvl3pPr>
            <a:lvl4pPr marL="4615006" indent="0">
              <a:buNone/>
              <a:defRPr sz="3166"/>
            </a:lvl4pPr>
            <a:lvl5pPr marL="6153339" indent="0">
              <a:buNone/>
              <a:defRPr sz="3166"/>
            </a:lvl5pPr>
            <a:lvl6pPr marL="7691682" indent="0">
              <a:buNone/>
              <a:defRPr sz="3166"/>
            </a:lvl6pPr>
            <a:lvl7pPr marL="9230010" indent="0">
              <a:buNone/>
              <a:defRPr sz="3166"/>
            </a:lvl7pPr>
            <a:lvl8pPr marL="10768348" indent="0">
              <a:buNone/>
              <a:defRPr sz="3166"/>
            </a:lvl8pPr>
            <a:lvl9pPr marL="1230668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9396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108268"/>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36782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1440185" y="5899963"/>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07638" tIns="153745" rIns="307638" bIns="153745"/>
          <a:lstStyle/>
          <a:p>
            <a:pPr defTabSz="1537983" fontAlgn="base">
              <a:spcBef>
                <a:spcPct val="0"/>
              </a:spcBef>
              <a:spcAft>
                <a:spcPct val="0"/>
              </a:spcAft>
            </a:pPr>
            <a:endParaRPr lang="en-US" sz="6082">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1385181" y="10658265"/>
            <a:ext cx="25923241" cy="4799964"/>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lIns="307638" tIns="153745" rIns="307638" bIns="153745"/>
          <a:lstStyle/>
          <a:p>
            <a:pPr defTabSz="1537983" fontAlgn="base">
              <a:spcBef>
                <a:spcPct val="0"/>
              </a:spcBef>
              <a:spcAft>
                <a:spcPct val="0"/>
              </a:spcAft>
            </a:pPr>
            <a:endParaRPr lang="en-US" sz="6082">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2160275" y="6841636"/>
            <a:ext cx="24483061" cy="7716611"/>
          </a:xfrm>
        </p:spPr>
        <p:txBody>
          <a:bodyPr/>
          <a:lstStyle>
            <a:lvl1pPr>
              <a:defRPr>
                <a:solidFill>
                  <a:srgbClr val="008000"/>
                </a:solidFill>
                <a:latin typeface="Times"/>
                <a:cs typeface="Times"/>
              </a:defRPr>
            </a:lvl1pPr>
          </a:lstStyle>
          <a:p>
            <a:r>
              <a:rPr lang="tr-TR" altLang="zh-TW"/>
              <a:t>Click to edit Master title style</a:t>
            </a:r>
            <a:endParaRPr lang="en-US" dirty="0"/>
          </a:p>
        </p:txBody>
      </p:sp>
      <p:sp>
        <p:nvSpPr>
          <p:cNvPr id="3" name="Subtitle 2"/>
          <p:cNvSpPr>
            <a:spLocks noGrp="1"/>
          </p:cNvSpPr>
          <p:nvPr>
            <p:ph type="subTitle" idx="1"/>
          </p:nvPr>
        </p:nvSpPr>
        <p:spPr>
          <a:xfrm>
            <a:off x="4320545" y="17901136"/>
            <a:ext cx="20162521" cy="11699563"/>
          </a:xfrm>
        </p:spPr>
        <p:txBody>
          <a:bodyPr/>
          <a:lstStyle>
            <a:lvl1pPr marL="0" indent="0" algn="ctr">
              <a:buNone/>
              <a:defRPr>
                <a:solidFill>
                  <a:schemeClr val="tx1"/>
                </a:solidFill>
              </a:defRPr>
            </a:lvl1pPr>
            <a:lvl2pPr marL="1537983" indent="0" algn="ctr">
              <a:buNone/>
              <a:defRPr>
                <a:solidFill>
                  <a:schemeClr val="tx1">
                    <a:tint val="75000"/>
                  </a:schemeClr>
                </a:solidFill>
              </a:defRPr>
            </a:lvl2pPr>
            <a:lvl3pPr marL="3075956" indent="0" algn="ctr">
              <a:buNone/>
              <a:defRPr>
                <a:solidFill>
                  <a:schemeClr val="tx1">
                    <a:tint val="75000"/>
                  </a:schemeClr>
                </a:solidFill>
              </a:defRPr>
            </a:lvl3pPr>
            <a:lvl4pPr marL="4613931" indent="0" algn="ctr">
              <a:buNone/>
              <a:defRPr>
                <a:solidFill>
                  <a:schemeClr val="tx1">
                    <a:tint val="75000"/>
                  </a:schemeClr>
                </a:solidFill>
              </a:defRPr>
            </a:lvl4pPr>
            <a:lvl5pPr marL="6151906" indent="0" algn="ctr">
              <a:buNone/>
              <a:defRPr>
                <a:solidFill>
                  <a:schemeClr val="tx1">
                    <a:tint val="75000"/>
                  </a:schemeClr>
                </a:solidFill>
              </a:defRPr>
            </a:lvl5pPr>
            <a:lvl6pPr marL="7689886" indent="0" algn="ctr">
              <a:buNone/>
              <a:defRPr>
                <a:solidFill>
                  <a:schemeClr val="tx1">
                    <a:tint val="75000"/>
                  </a:schemeClr>
                </a:solidFill>
              </a:defRPr>
            </a:lvl6pPr>
            <a:lvl7pPr marL="9227859" indent="0" algn="ctr">
              <a:buNone/>
              <a:defRPr>
                <a:solidFill>
                  <a:schemeClr val="tx1">
                    <a:tint val="75000"/>
                  </a:schemeClr>
                </a:solidFill>
              </a:defRPr>
            </a:lvl7pPr>
            <a:lvl8pPr marL="10765838" indent="0" algn="ctr">
              <a:buNone/>
              <a:defRPr>
                <a:solidFill>
                  <a:schemeClr val="tx1">
                    <a:tint val="75000"/>
                  </a:schemeClr>
                </a:solidFill>
              </a:defRPr>
            </a:lvl8pPr>
            <a:lvl9pPr marL="12303813" indent="0" algn="ctr">
              <a:buNone/>
              <a:defRPr>
                <a:solidFill>
                  <a:schemeClr val="tx1">
                    <a:tint val="75000"/>
                  </a:schemeClr>
                </a:solidFill>
              </a:defRPr>
            </a:lvl9pPr>
          </a:lstStyle>
          <a:p>
            <a:r>
              <a:rPr lang="tr-TR" altLang="zh-TW"/>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361035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Straight Connector 3"/>
          <p:cNvCxnSpPr/>
          <p:nvPr userDrawn="1"/>
        </p:nvCxnSpPr>
        <p:spPr>
          <a:xfrm>
            <a:off x="1440185" y="6825866"/>
            <a:ext cx="25923241" cy="8331"/>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7441655"/>
            <a:ext cx="25923241" cy="24716487"/>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1973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8662553"/>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79"/>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37983" indent="0">
              <a:buNone/>
              <a:defRPr sz="6082">
                <a:solidFill>
                  <a:schemeClr val="tx1">
                    <a:tint val="75000"/>
                  </a:schemeClr>
                </a:solidFill>
              </a:defRPr>
            </a:lvl2pPr>
            <a:lvl3pPr marL="3075956" indent="0">
              <a:buNone/>
              <a:defRPr sz="5249">
                <a:solidFill>
                  <a:schemeClr val="tx1">
                    <a:tint val="75000"/>
                  </a:schemeClr>
                </a:solidFill>
              </a:defRPr>
            </a:lvl3pPr>
            <a:lvl4pPr marL="4613931" indent="0">
              <a:buNone/>
              <a:defRPr sz="4833">
                <a:solidFill>
                  <a:schemeClr val="tx1">
                    <a:tint val="75000"/>
                  </a:schemeClr>
                </a:solidFill>
              </a:defRPr>
            </a:lvl4pPr>
            <a:lvl5pPr marL="6151906" indent="0">
              <a:buNone/>
              <a:defRPr sz="4833">
                <a:solidFill>
                  <a:schemeClr val="tx1">
                    <a:tint val="75000"/>
                  </a:schemeClr>
                </a:solidFill>
              </a:defRPr>
            </a:lvl5pPr>
            <a:lvl6pPr marL="7689886" indent="0">
              <a:buNone/>
              <a:defRPr sz="4833">
                <a:solidFill>
                  <a:schemeClr val="tx1">
                    <a:tint val="75000"/>
                  </a:schemeClr>
                </a:solidFill>
              </a:defRPr>
            </a:lvl6pPr>
            <a:lvl7pPr marL="9227859" indent="0">
              <a:buNone/>
              <a:defRPr sz="4833">
                <a:solidFill>
                  <a:schemeClr val="tx1">
                    <a:tint val="75000"/>
                  </a:schemeClr>
                </a:solidFill>
              </a:defRPr>
            </a:lvl7pPr>
            <a:lvl8pPr marL="10765838" indent="0">
              <a:buNone/>
              <a:defRPr sz="4833">
                <a:solidFill>
                  <a:schemeClr val="tx1">
                    <a:tint val="75000"/>
                  </a:schemeClr>
                </a:solidFill>
              </a:defRPr>
            </a:lvl8pPr>
            <a:lvl9pPr marL="12303813"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3160289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5502796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7983" indent="0">
              <a:buNone/>
              <a:defRPr sz="6916" b="1"/>
            </a:lvl2pPr>
            <a:lvl3pPr marL="3075956" indent="0">
              <a:buNone/>
              <a:defRPr sz="6082" b="1"/>
            </a:lvl3pPr>
            <a:lvl4pPr marL="4613931" indent="0">
              <a:buNone/>
              <a:defRPr sz="5249" b="1"/>
            </a:lvl4pPr>
            <a:lvl5pPr marL="6151906" indent="0">
              <a:buNone/>
              <a:defRPr sz="5249" b="1"/>
            </a:lvl5pPr>
            <a:lvl6pPr marL="7689886" indent="0">
              <a:buNone/>
              <a:defRPr sz="5249" b="1"/>
            </a:lvl6pPr>
            <a:lvl7pPr marL="9227859" indent="0">
              <a:buNone/>
              <a:defRPr sz="5249" b="1"/>
            </a:lvl7pPr>
            <a:lvl8pPr marL="10765838" indent="0">
              <a:buNone/>
              <a:defRPr sz="5249" b="1"/>
            </a:lvl8pPr>
            <a:lvl9pPr marL="1230381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31" y="8058283"/>
            <a:ext cx="12731591" cy="3358307"/>
          </a:xfrm>
        </p:spPr>
        <p:txBody>
          <a:bodyPr anchor="b"/>
          <a:lstStyle>
            <a:lvl1pPr marL="0" indent="0">
              <a:buNone/>
              <a:defRPr sz="8332" b="1"/>
            </a:lvl1pPr>
            <a:lvl2pPr marL="1537983" indent="0">
              <a:buNone/>
              <a:defRPr sz="6916" b="1"/>
            </a:lvl2pPr>
            <a:lvl3pPr marL="3075956" indent="0">
              <a:buNone/>
              <a:defRPr sz="6082" b="1"/>
            </a:lvl3pPr>
            <a:lvl4pPr marL="4613931" indent="0">
              <a:buNone/>
              <a:defRPr sz="5249" b="1"/>
            </a:lvl4pPr>
            <a:lvl5pPr marL="6151906" indent="0">
              <a:buNone/>
              <a:defRPr sz="5249" b="1"/>
            </a:lvl5pPr>
            <a:lvl6pPr marL="7689886" indent="0">
              <a:buNone/>
              <a:defRPr sz="5249" b="1"/>
            </a:lvl6pPr>
            <a:lvl7pPr marL="9227859" indent="0">
              <a:buNone/>
              <a:defRPr sz="5249" b="1"/>
            </a:lvl7pPr>
            <a:lvl8pPr marL="10765838" indent="0">
              <a:buNone/>
              <a:defRPr sz="5249" b="1"/>
            </a:lvl8pPr>
            <a:lvl9pPr marL="1230381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3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1354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07506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7136557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31"/>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9" y="7533303"/>
            <a:ext cx="9476185" cy="24624823"/>
          </a:xfrm>
        </p:spPr>
        <p:txBody>
          <a:bodyPr/>
          <a:lstStyle>
            <a:lvl1pPr marL="0" indent="0">
              <a:buNone/>
              <a:defRPr sz="4833"/>
            </a:lvl1pPr>
            <a:lvl2pPr marL="1537983" indent="0">
              <a:buNone/>
              <a:defRPr sz="4166"/>
            </a:lvl2pPr>
            <a:lvl3pPr marL="3075956" indent="0">
              <a:buNone/>
              <a:defRPr sz="3333"/>
            </a:lvl3pPr>
            <a:lvl4pPr marL="4613931" indent="0">
              <a:buNone/>
              <a:defRPr sz="3166"/>
            </a:lvl4pPr>
            <a:lvl5pPr marL="6151906" indent="0">
              <a:buNone/>
              <a:defRPr sz="3166"/>
            </a:lvl5pPr>
            <a:lvl6pPr marL="7689886" indent="0">
              <a:buNone/>
              <a:defRPr sz="3166"/>
            </a:lvl6pPr>
            <a:lvl7pPr marL="9227859" indent="0">
              <a:buNone/>
              <a:defRPr sz="3166"/>
            </a:lvl7pPr>
            <a:lvl8pPr marL="10765838" indent="0">
              <a:buNone/>
              <a:defRPr sz="3166"/>
            </a:lvl8pPr>
            <a:lvl9pPr marL="12303813" indent="0">
              <a:buNone/>
              <a:defRPr sz="3166"/>
            </a:lvl9pPr>
          </a:lstStyle>
          <a:p>
            <a:pPr lvl="0"/>
            <a:r>
              <a:rPr lang="tr-TR"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9590268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rtlCol="0">
            <a:normAutofit/>
          </a:bodyPr>
          <a:lstStyle>
            <a:lvl1pPr marL="0" indent="0">
              <a:buNone/>
              <a:defRPr sz="10832"/>
            </a:lvl1pPr>
            <a:lvl2pPr marL="1537983" indent="0">
              <a:buNone/>
              <a:defRPr sz="9415"/>
            </a:lvl2pPr>
            <a:lvl3pPr marL="3075956" indent="0">
              <a:buNone/>
              <a:defRPr sz="8332"/>
            </a:lvl3pPr>
            <a:lvl4pPr marL="4613931" indent="0">
              <a:buNone/>
              <a:defRPr sz="6916"/>
            </a:lvl4pPr>
            <a:lvl5pPr marL="6151906" indent="0">
              <a:buNone/>
              <a:defRPr sz="6916"/>
            </a:lvl5pPr>
            <a:lvl6pPr marL="7689886" indent="0">
              <a:buNone/>
              <a:defRPr sz="6916"/>
            </a:lvl6pPr>
            <a:lvl7pPr marL="9227859" indent="0">
              <a:buNone/>
              <a:defRPr sz="6916"/>
            </a:lvl7pPr>
            <a:lvl8pPr marL="10765838" indent="0">
              <a:buNone/>
              <a:defRPr sz="6916"/>
            </a:lvl8pPr>
            <a:lvl9pPr marL="1230381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7983" indent="0">
              <a:buNone/>
              <a:defRPr sz="4166"/>
            </a:lvl2pPr>
            <a:lvl3pPr marL="3075956" indent="0">
              <a:buNone/>
              <a:defRPr sz="3333"/>
            </a:lvl3pPr>
            <a:lvl4pPr marL="4613931" indent="0">
              <a:buNone/>
              <a:defRPr sz="3166"/>
            </a:lvl4pPr>
            <a:lvl5pPr marL="6151906" indent="0">
              <a:buNone/>
              <a:defRPr sz="3166"/>
            </a:lvl5pPr>
            <a:lvl6pPr marL="7689886" indent="0">
              <a:buNone/>
              <a:defRPr sz="3166"/>
            </a:lvl6pPr>
            <a:lvl7pPr marL="9227859" indent="0">
              <a:buNone/>
              <a:defRPr sz="3166"/>
            </a:lvl7pPr>
            <a:lvl8pPr marL="10765838" indent="0">
              <a:buNone/>
              <a:defRPr sz="3166"/>
            </a:lvl8pPr>
            <a:lvl9pPr marL="12303813" indent="0">
              <a:buNone/>
              <a:defRPr sz="3166"/>
            </a:lvl9pPr>
          </a:lstStyle>
          <a:p>
            <a:pPr lvl="0"/>
            <a:r>
              <a:rPr lang="tr-TR"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370863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7726757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575"/>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575"/>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6588674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568" tIns="153711" rIns="307568" bIns="15371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568" tIns="153711" rIns="307568" bIns="15371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568" tIns="153711" rIns="307568" bIns="15371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9130" tIns="184478" rIns="369130" bIns="18447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7202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855" tIns="155421" rIns="310855" bIns="15542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855" tIns="155421" rIns="310855" bIns="15542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855" tIns="155421" rIns="310855" bIns="15542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3075" tIns="186530" rIns="373075" bIns="18653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9125100"/>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61613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08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7627" indent="0">
              <a:buNone/>
              <a:defRPr sz="6082"/>
            </a:lvl2pPr>
            <a:lvl3pPr marL="3075235" indent="0">
              <a:buNone/>
              <a:defRPr sz="5249"/>
            </a:lvl3pPr>
            <a:lvl4pPr marL="4612856" indent="0">
              <a:buNone/>
              <a:defRPr sz="4833"/>
            </a:lvl4pPr>
            <a:lvl5pPr marL="6150474" indent="0">
              <a:buNone/>
              <a:defRPr sz="4833"/>
            </a:lvl5pPr>
            <a:lvl6pPr marL="7688089" indent="0">
              <a:buNone/>
              <a:defRPr sz="4833"/>
            </a:lvl6pPr>
            <a:lvl7pPr marL="9225705" indent="0">
              <a:buNone/>
              <a:defRPr sz="4833"/>
            </a:lvl7pPr>
            <a:lvl8pPr marL="10763328" indent="0">
              <a:buNone/>
              <a:defRPr sz="4833"/>
            </a:lvl8pPr>
            <a:lvl9pPr marL="1230094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507372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61412"/>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7627" indent="0">
              <a:buNone/>
              <a:defRPr sz="6916" b="1"/>
            </a:lvl2pPr>
            <a:lvl3pPr marL="3075235" indent="0">
              <a:buNone/>
              <a:defRPr sz="6082" b="1"/>
            </a:lvl3pPr>
            <a:lvl4pPr marL="4612856" indent="0">
              <a:buNone/>
              <a:defRPr sz="5249" b="1"/>
            </a:lvl4pPr>
            <a:lvl5pPr marL="6150474" indent="0">
              <a:buNone/>
              <a:defRPr sz="5249" b="1"/>
            </a:lvl5pPr>
            <a:lvl6pPr marL="7688089" indent="0">
              <a:buNone/>
              <a:defRPr sz="5249" b="1"/>
            </a:lvl6pPr>
            <a:lvl7pPr marL="9225705" indent="0">
              <a:buNone/>
              <a:defRPr sz="5249" b="1"/>
            </a:lvl7pPr>
            <a:lvl8pPr marL="10763328" indent="0">
              <a:buNone/>
              <a:defRPr sz="5249" b="1"/>
            </a:lvl8pPr>
            <a:lvl9pPr marL="1230094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1" y="8058283"/>
            <a:ext cx="12731591" cy="3358307"/>
          </a:xfrm>
        </p:spPr>
        <p:txBody>
          <a:bodyPr anchor="b"/>
          <a:lstStyle>
            <a:lvl1pPr marL="0" indent="0">
              <a:buNone/>
              <a:defRPr sz="8332" b="1"/>
            </a:lvl1pPr>
            <a:lvl2pPr marL="1537627" indent="0">
              <a:buNone/>
              <a:defRPr sz="6916" b="1"/>
            </a:lvl2pPr>
            <a:lvl3pPr marL="3075235" indent="0">
              <a:buNone/>
              <a:defRPr sz="6082" b="1"/>
            </a:lvl3pPr>
            <a:lvl4pPr marL="4612856" indent="0">
              <a:buNone/>
              <a:defRPr sz="5249" b="1"/>
            </a:lvl4pPr>
            <a:lvl5pPr marL="6150474" indent="0">
              <a:buNone/>
              <a:defRPr sz="5249" b="1"/>
            </a:lvl5pPr>
            <a:lvl6pPr marL="7688089" indent="0">
              <a:buNone/>
              <a:defRPr sz="5249" b="1"/>
            </a:lvl6pPr>
            <a:lvl7pPr marL="9225705" indent="0">
              <a:buNone/>
              <a:defRPr sz="5249" b="1"/>
            </a:lvl7pPr>
            <a:lvl8pPr marL="10763328" indent="0">
              <a:buNone/>
              <a:defRPr sz="5249" b="1"/>
            </a:lvl8pPr>
            <a:lvl9pPr marL="1230094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4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94744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490009"/>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095390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6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4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69" y="7533303"/>
            <a:ext cx="9476185" cy="24624823"/>
          </a:xfrm>
        </p:spPr>
        <p:txBody>
          <a:bodyPr/>
          <a:lstStyle>
            <a:lvl1pPr marL="0" indent="0">
              <a:buNone/>
              <a:defRPr sz="4833"/>
            </a:lvl1pPr>
            <a:lvl2pPr marL="1537627" indent="0">
              <a:buNone/>
              <a:defRPr sz="4166"/>
            </a:lvl2pPr>
            <a:lvl3pPr marL="3075235" indent="0">
              <a:buNone/>
              <a:defRPr sz="3333"/>
            </a:lvl3pPr>
            <a:lvl4pPr marL="4612856" indent="0">
              <a:buNone/>
              <a:defRPr sz="3166"/>
            </a:lvl4pPr>
            <a:lvl5pPr marL="6150474" indent="0">
              <a:buNone/>
              <a:defRPr sz="3166"/>
            </a:lvl5pPr>
            <a:lvl6pPr marL="7688089" indent="0">
              <a:buNone/>
              <a:defRPr sz="3166"/>
            </a:lvl6pPr>
            <a:lvl7pPr marL="9225705" indent="0">
              <a:buNone/>
              <a:defRPr sz="3166"/>
            </a:lvl7pPr>
            <a:lvl8pPr marL="10763328" indent="0">
              <a:buNone/>
              <a:defRPr sz="3166"/>
            </a:lvl8pPr>
            <a:lvl9pPr marL="1230094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22812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7627" indent="0">
              <a:buNone/>
              <a:defRPr sz="9415"/>
            </a:lvl2pPr>
            <a:lvl3pPr marL="3075235" indent="0">
              <a:buNone/>
              <a:defRPr sz="8332"/>
            </a:lvl3pPr>
            <a:lvl4pPr marL="4612856" indent="0">
              <a:buNone/>
              <a:defRPr sz="6916"/>
            </a:lvl4pPr>
            <a:lvl5pPr marL="6150474" indent="0">
              <a:buNone/>
              <a:defRPr sz="6916"/>
            </a:lvl5pPr>
            <a:lvl6pPr marL="7688089" indent="0">
              <a:buNone/>
              <a:defRPr sz="6916"/>
            </a:lvl6pPr>
            <a:lvl7pPr marL="9225705" indent="0">
              <a:buNone/>
              <a:defRPr sz="6916"/>
            </a:lvl7pPr>
            <a:lvl8pPr marL="10763328" indent="0">
              <a:buNone/>
              <a:defRPr sz="6916"/>
            </a:lvl8pPr>
            <a:lvl9pPr marL="1230094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7627" indent="0">
              <a:buNone/>
              <a:defRPr sz="4166"/>
            </a:lvl2pPr>
            <a:lvl3pPr marL="3075235" indent="0">
              <a:buNone/>
              <a:defRPr sz="3333"/>
            </a:lvl3pPr>
            <a:lvl4pPr marL="4612856" indent="0">
              <a:buNone/>
              <a:defRPr sz="3166"/>
            </a:lvl4pPr>
            <a:lvl5pPr marL="6150474" indent="0">
              <a:buNone/>
              <a:defRPr sz="3166"/>
            </a:lvl5pPr>
            <a:lvl6pPr marL="7688089" indent="0">
              <a:buNone/>
              <a:defRPr sz="3166"/>
            </a:lvl6pPr>
            <a:lvl7pPr marL="9225705" indent="0">
              <a:buNone/>
              <a:defRPr sz="3166"/>
            </a:lvl7pPr>
            <a:lvl8pPr marL="10763328" indent="0">
              <a:buNone/>
              <a:defRPr sz="3166"/>
            </a:lvl8pPr>
            <a:lvl9pPr marL="1230094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194767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63363"/>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63306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193614"/>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196"/>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537266" indent="0" algn="ctr">
              <a:buNone/>
              <a:defRPr>
                <a:solidFill>
                  <a:schemeClr val="tx1">
                    <a:tint val="75000"/>
                  </a:schemeClr>
                </a:solidFill>
              </a:defRPr>
            </a:lvl2pPr>
            <a:lvl3pPr marL="3074515" indent="0" algn="ctr">
              <a:buNone/>
              <a:defRPr>
                <a:solidFill>
                  <a:schemeClr val="tx1">
                    <a:tint val="75000"/>
                  </a:schemeClr>
                </a:solidFill>
              </a:defRPr>
            </a:lvl3pPr>
            <a:lvl4pPr marL="4611779" indent="0" algn="ctr">
              <a:buNone/>
              <a:defRPr>
                <a:solidFill>
                  <a:schemeClr val="tx1">
                    <a:tint val="75000"/>
                  </a:schemeClr>
                </a:solidFill>
              </a:defRPr>
            </a:lvl4pPr>
            <a:lvl5pPr marL="6149039" indent="0" algn="ctr">
              <a:buNone/>
              <a:defRPr>
                <a:solidFill>
                  <a:schemeClr val="tx1">
                    <a:tint val="75000"/>
                  </a:schemeClr>
                </a:solidFill>
              </a:defRPr>
            </a:lvl5pPr>
            <a:lvl6pPr marL="7686302" indent="0" algn="ctr">
              <a:buNone/>
              <a:defRPr>
                <a:solidFill>
                  <a:schemeClr val="tx1">
                    <a:tint val="75000"/>
                  </a:schemeClr>
                </a:solidFill>
              </a:defRPr>
            </a:lvl6pPr>
            <a:lvl7pPr marL="9223553" indent="0" algn="ctr">
              <a:buNone/>
              <a:defRPr>
                <a:solidFill>
                  <a:schemeClr val="tx1">
                    <a:tint val="75000"/>
                  </a:schemeClr>
                </a:solidFill>
              </a:defRPr>
            </a:lvl7pPr>
            <a:lvl8pPr marL="10760818" indent="0" algn="ctr">
              <a:buNone/>
              <a:defRPr>
                <a:solidFill>
                  <a:schemeClr val="tx1">
                    <a:tint val="75000"/>
                  </a:schemeClr>
                </a:solidFill>
              </a:defRPr>
            </a:lvl8pPr>
            <a:lvl9pPr marL="12298076"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93476367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tr-TR" altLang="zh-TW"/>
              <a:t>Click to edit Master title style</a:t>
            </a:r>
            <a:endParaRPr lang="en-US" dirty="0"/>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24119560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07"/>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37266" indent="0">
              <a:buNone/>
              <a:defRPr sz="6082">
                <a:solidFill>
                  <a:schemeClr val="tx1">
                    <a:tint val="75000"/>
                  </a:schemeClr>
                </a:solidFill>
              </a:defRPr>
            </a:lvl2pPr>
            <a:lvl3pPr marL="3074515" indent="0">
              <a:buNone/>
              <a:defRPr sz="5249">
                <a:solidFill>
                  <a:schemeClr val="tx1">
                    <a:tint val="75000"/>
                  </a:schemeClr>
                </a:solidFill>
              </a:defRPr>
            </a:lvl3pPr>
            <a:lvl4pPr marL="4611779" indent="0">
              <a:buNone/>
              <a:defRPr sz="4833">
                <a:solidFill>
                  <a:schemeClr val="tx1">
                    <a:tint val="75000"/>
                  </a:schemeClr>
                </a:solidFill>
              </a:defRPr>
            </a:lvl4pPr>
            <a:lvl5pPr marL="6149039" indent="0">
              <a:buNone/>
              <a:defRPr sz="4833">
                <a:solidFill>
                  <a:schemeClr val="tx1">
                    <a:tint val="75000"/>
                  </a:schemeClr>
                </a:solidFill>
              </a:defRPr>
            </a:lvl5pPr>
            <a:lvl6pPr marL="7686302" indent="0">
              <a:buNone/>
              <a:defRPr sz="4833">
                <a:solidFill>
                  <a:schemeClr val="tx1">
                    <a:tint val="75000"/>
                  </a:schemeClr>
                </a:solidFill>
              </a:defRPr>
            </a:lvl6pPr>
            <a:lvl7pPr marL="9223553" indent="0">
              <a:buNone/>
              <a:defRPr sz="4833">
                <a:solidFill>
                  <a:schemeClr val="tx1">
                    <a:tint val="75000"/>
                  </a:schemeClr>
                </a:solidFill>
              </a:defRPr>
            </a:lvl7pPr>
            <a:lvl8pPr marL="10760818" indent="0">
              <a:buNone/>
              <a:defRPr sz="4833">
                <a:solidFill>
                  <a:schemeClr val="tx1">
                    <a:tint val="75000"/>
                  </a:schemeClr>
                </a:solidFill>
              </a:defRPr>
            </a:lvl8pPr>
            <a:lvl9pPr marL="12298076"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2833041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3146189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7266" indent="0">
              <a:buNone/>
              <a:defRPr sz="6916" b="1"/>
            </a:lvl2pPr>
            <a:lvl3pPr marL="3074515" indent="0">
              <a:buNone/>
              <a:defRPr sz="6082" b="1"/>
            </a:lvl3pPr>
            <a:lvl4pPr marL="4611779" indent="0">
              <a:buNone/>
              <a:defRPr sz="5249" b="1"/>
            </a:lvl4pPr>
            <a:lvl5pPr marL="6149039" indent="0">
              <a:buNone/>
              <a:defRPr sz="5249" b="1"/>
            </a:lvl5pPr>
            <a:lvl6pPr marL="7686302" indent="0">
              <a:buNone/>
              <a:defRPr sz="5249" b="1"/>
            </a:lvl6pPr>
            <a:lvl7pPr marL="9223553" indent="0">
              <a:buNone/>
              <a:defRPr sz="5249" b="1"/>
            </a:lvl7pPr>
            <a:lvl8pPr marL="10760818" indent="0">
              <a:buNone/>
              <a:defRPr sz="5249" b="1"/>
            </a:lvl8pPr>
            <a:lvl9pPr marL="12298076"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1" y="8058283"/>
            <a:ext cx="12731591" cy="3358307"/>
          </a:xfrm>
        </p:spPr>
        <p:txBody>
          <a:bodyPr anchor="b"/>
          <a:lstStyle>
            <a:lvl1pPr marL="0" indent="0">
              <a:buNone/>
              <a:defRPr sz="8332" b="1"/>
            </a:lvl1pPr>
            <a:lvl2pPr marL="1537266" indent="0">
              <a:buNone/>
              <a:defRPr sz="6916" b="1"/>
            </a:lvl2pPr>
            <a:lvl3pPr marL="3074515" indent="0">
              <a:buNone/>
              <a:defRPr sz="6082" b="1"/>
            </a:lvl3pPr>
            <a:lvl4pPr marL="4611779" indent="0">
              <a:buNone/>
              <a:defRPr sz="5249" b="1"/>
            </a:lvl4pPr>
            <a:lvl5pPr marL="6149039" indent="0">
              <a:buNone/>
              <a:defRPr sz="5249" b="1"/>
            </a:lvl5pPr>
            <a:lvl6pPr marL="7686302" indent="0">
              <a:buNone/>
              <a:defRPr sz="5249" b="1"/>
            </a:lvl6pPr>
            <a:lvl7pPr marL="9223553" indent="0">
              <a:buNone/>
              <a:defRPr sz="5249" b="1"/>
            </a:lvl7pPr>
            <a:lvl8pPr marL="10760818" indent="0">
              <a:buNone/>
              <a:defRPr sz="5249" b="1"/>
            </a:lvl8pPr>
            <a:lvl9pPr marL="12298076"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4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3865031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108810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15732256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7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63"/>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74" y="7533303"/>
            <a:ext cx="9476185" cy="24624823"/>
          </a:xfrm>
        </p:spPr>
        <p:txBody>
          <a:bodyPr/>
          <a:lstStyle>
            <a:lvl1pPr marL="0" indent="0">
              <a:buNone/>
              <a:defRPr sz="4833"/>
            </a:lvl1pPr>
            <a:lvl2pPr marL="1537266" indent="0">
              <a:buNone/>
              <a:defRPr sz="4166"/>
            </a:lvl2pPr>
            <a:lvl3pPr marL="3074515" indent="0">
              <a:buNone/>
              <a:defRPr sz="3333"/>
            </a:lvl3pPr>
            <a:lvl4pPr marL="4611779" indent="0">
              <a:buNone/>
              <a:defRPr sz="3166"/>
            </a:lvl4pPr>
            <a:lvl5pPr marL="6149039" indent="0">
              <a:buNone/>
              <a:defRPr sz="3166"/>
            </a:lvl5pPr>
            <a:lvl6pPr marL="7686302" indent="0">
              <a:buNone/>
              <a:defRPr sz="3166"/>
            </a:lvl6pPr>
            <a:lvl7pPr marL="9223553" indent="0">
              <a:buNone/>
              <a:defRPr sz="3166"/>
            </a:lvl7pPr>
            <a:lvl8pPr marL="10760818" indent="0">
              <a:buNone/>
              <a:defRPr sz="3166"/>
            </a:lvl8pPr>
            <a:lvl9pPr marL="1229807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2207412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7266" indent="0">
              <a:buNone/>
              <a:defRPr sz="9415"/>
            </a:lvl2pPr>
            <a:lvl3pPr marL="3074515" indent="0">
              <a:buNone/>
              <a:defRPr sz="8332"/>
            </a:lvl3pPr>
            <a:lvl4pPr marL="4611779" indent="0">
              <a:buNone/>
              <a:defRPr sz="6916"/>
            </a:lvl4pPr>
            <a:lvl5pPr marL="6149039" indent="0">
              <a:buNone/>
              <a:defRPr sz="6916"/>
            </a:lvl5pPr>
            <a:lvl6pPr marL="7686302" indent="0">
              <a:buNone/>
              <a:defRPr sz="6916"/>
            </a:lvl6pPr>
            <a:lvl7pPr marL="9223553" indent="0">
              <a:buNone/>
              <a:defRPr sz="6916"/>
            </a:lvl7pPr>
            <a:lvl8pPr marL="10760818" indent="0">
              <a:buNone/>
              <a:defRPr sz="6916"/>
            </a:lvl8pPr>
            <a:lvl9pPr marL="12298076" indent="0">
              <a:buNone/>
              <a:defRPr sz="6916"/>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7266" indent="0">
              <a:buNone/>
              <a:defRPr sz="4166"/>
            </a:lvl2pPr>
            <a:lvl3pPr marL="3074515" indent="0">
              <a:buNone/>
              <a:defRPr sz="3333"/>
            </a:lvl3pPr>
            <a:lvl4pPr marL="4611779" indent="0">
              <a:buNone/>
              <a:defRPr sz="3166"/>
            </a:lvl4pPr>
            <a:lvl5pPr marL="6149039" indent="0">
              <a:buNone/>
              <a:defRPr sz="3166"/>
            </a:lvl5pPr>
            <a:lvl6pPr marL="7686302" indent="0">
              <a:buNone/>
              <a:defRPr sz="3166"/>
            </a:lvl6pPr>
            <a:lvl7pPr marL="9223553" indent="0">
              <a:buNone/>
              <a:defRPr sz="3166"/>
            </a:lvl7pPr>
            <a:lvl8pPr marL="10760818" indent="0">
              <a:buNone/>
              <a:defRPr sz="3166"/>
            </a:lvl8pPr>
            <a:lvl9pPr marL="12298076"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20363168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741157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6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4201" indent="0">
              <a:buNone/>
              <a:defRPr sz="6082"/>
            </a:lvl2pPr>
            <a:lvl3pPr marL="3108407" indent="0">
              <a:buNone/>
              <a:defRPr sz="5249"/>
            </a:lvl3pPr>
            <a:lvl4pPr marL="4662606" indent="0">
              <a:buNone/>
              <a:defRPr sz="4833"/>
            </a:lvl4pPr>
            <a:lvl5pPr marL="6216809" indent="0">
              <a:buNone/>
              <a:defRPr sz="4833"/>
            </a:lvl5pPr>
            <a:lvl6pPr marL="7771011" indent="0">
              <a:buNone/>
              <a:defRPr sz="4833"/>
            </a:lvl6pPr>
            <a:lvl7pPr marL="9325212" indent="0">
              <a:buNone/>
              <a:defRPr sz="4833"/>
            </a:lvl7pPr>
            <a:lvl8pPr marL="10879422" indent="0">
              <a:buNone/>
              <a:defRPr sz="4833"/>
            </a:lvl8pPr>
            <a:lvl9pPr marL="1243361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62905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604"/>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604"/>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20642580" y="33600695"/>
            <a:ext cx="6720840" cy="1683321"/>
          </a:xfrm>
          <a:prstGeom prst="rect">
            <a:avLst/>
          </a:prstGeom>
        </p:spPr>
        <p:txBody>
          <a:bodyPr lIns="369045" tIns="184438" rIns="369045" bIns="184438"/>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5972764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426" tIns="153642" rIns="307426" bIns="153642"/>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426" tIns="153642" rIns="307426" bIns="153642"/>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426" tIns="153642" rIns="307426" bIns="153642"/>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960" tIns="184395" rIns="368960" bIns="18439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7892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9537680"/>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1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6911" indent="0">
              <a:buNone/>
              <a:defRPr sz="6082"/>
            </a:lvl2pPr>
            <a:lvl3pPr marL="3073800" indent="0">
              <a:buNone/>
              <a:defRPr sz="5249"/>
            </a:lvl3pPr>
            <a:lvl4pPr marL="4610704" indent="0">
              <a:buNone/>
              <a:defRPr sz="4833"/>
            </a:lvl4pPr>
            <a:lvl5pPr marL="6147606" indent="0">
              <a:buNone/>
              <a:defRPr sz="4833"/>
            </a:lvl5pPr>
            <a:lvl6pPr marL="7684506" indent="0">
              <a:buNone/>
              <a:defRPr sz="4833"/>
            </a:lvl6pPr>
            <a:lvl7pPr marL="9221402" indent="0">
              <a:buNone/>
              <a:defRPr sz="4833"/>
            </a:lvl7pPr>
            <a:lvl8pPr marL="10758310" indent="0">
              <a:buNone/>
              <a:defRPr sz="4833"/>
            </a:lvl8pPr>
            <a:lvl9pPr marL="1229520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76139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87093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6911" indent="0">
              <a:buNone/>
              <a:defRPr sz="6916" b="1"/>
            </a:lvl2pPr>
            <a:lvl3pPr marL="3073800" indent="0">
              <a:buNone/>
              <a:defRPr sz="6082" b="1"/>
            </a:lvl3pPr>
            <a:lvl4pPr marL="4610704" indent="0">
              <a:buNone/>
              <a:defRPr sz="5249" b="1"/>
            </a:lvl4pPr>
            <a:lvl5pPr marL="6147606" indent="0">
              <a:buNone/>
              <a:defRPr sz="5249" b="1"/>
            </a:lvl5pPr>
            <a:lvl6pPr marL="7684506" indent="0">
              <a:buNone/>
              <a:defRPr sz="5249" b="1"/>
            </a:lvl6pPr>
            <a:lvl7pPr marL="9221402" indent="0">
              <a:buNone/>
              <a:defRPr sz="5249" b="1"/>
            </a:lvl7pPr>
            <a:lvl8pPr marL="10758310" indent="0">
              <a:buNone/>
              <a:defRPr sz="5249" b="1"/>
            </a:lvl8pPr>
            <a:lvl9pPr marL="1229520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1" y="8058283"/>
            <a:ext cx="12731591" cy="3358307"/>
          </a:xfrm>
        </p:spPr>
        <p:txBody>
          <a:bodyPr anchor="b"/>
          <a:lstStyle>
            <a:lvl1pPr marL="0" indent="0">
              <a:buNone/>
              <a:defRPr sz="8332" b="1"/>
            </a:lvl1pPr>
            <a:lvl2pPr marL="1536911" indent="0">
              <a:buNone/>
              <a:defRPr sz="6916" b="1"/>
            </a:lvl2pPr>
            <a:lvl3pPr marL="3073800" indent="0">
              <a:buNone/>
              <a:defRPr sz="6082" b="1"/>
            </a:lvl3pPr>
            <a:lvl4pPr marL="4610704" indent="0">
              <a:buNone/>
              <a:defRPr sz="5249" b="1"/>
            </a:lvl4pPr>
            <a:lvl5pPr marL="6147606" indent="0">
              <a:buNone/>
              <a:defRPr sz="5249" b="1"/>
            </a:lvl5pPr>
            <a:lvl6pPr marL="7684506" indent="0">
              <a:buNone/>
              <a:defRPr sz="5249" b="1"/>
            </a:lvl6pPr>
            <a:lvl7pPr marL="9221402" indent="0">
              <a:buNone/>
              <a:defRPr sz="5249" b="1"/>
            </a:lvl7pPr>
            <a:lvl8pPr marL="10758310" indent="0">
              <a:buNone/>
              <a:defRPr sz="5249" b="1"/>
            </a:lvl8pPr>
            <a:lvl9pPr marL="1229520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41"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6639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71964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5678406"/>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7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7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74" y="7533303"/>
            <a:ext cx="9476185" cy="24624823"/>
          </a:xfrm>
        </p:spPr>
        <p:txBody>
          <a:bodyPr/>
          <a:lstStyle>
            <a:lvl1pPr marL="0" indent="0">
              <a:buNone/>
              <a:defRPr sz="4833"/>
            </a:lvl1pPr>
            <a:lvl2pPr marL="1536911" indent="0">
              <a:buNone/>
              <a:defRPr sz="4166"/>
            </a:lvl2pPr>
            <a:lvl3pPr marL="3073800" indent="0">
              <a:buNone/>
              <a:defRPr sz="3333"/>
            </a:lvl3pPr>
            <a:lvl4pPr marL="4610704" indent="0">
              <a:buNone/>
              <a:defRPr sz="3166"/>
            </a:lvl4pPr>
            <a:lvl5pPr marL="6147606" indent="0">
              <a:buNone/>
              <a:defRPr sz="3166"/>
            </a:lvl5pPr>
            <a:lvl6pPr marL="7684506" indent="0">
              <a:buNone/>
              <a:defRPr sz="3166"/>
            </a:lvl6pPr>
            <a:lvl7pPr marL="9221402" indent="0">
              <a:buNone/>
              <a:defRPr sz="3166"/>
            </a:lvl7pPr>
            <a:lvl8pPr marL="10758310" indent="0">
              <a:buNone/>
              <a:defRPr sz="3166"/>
            </a:lvl8pPr>
            <a:lvl9pPr marL="1229520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76374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6911" indent="0">
              <a:buNone/>
              <a:defRPr sz="9415"/>
            </a:lvl2pPr>
            <a:lvl3pPr marL="3073800" indent="0">
              <a:buNone/>
              <a:defRPr sz="8332"/>
            </a:lvl3pPr>
            <a:lvl4pPr marL="4610704" indent="0">
              <a:buNone/>
              <a:defRPr sz="6916"/>
            </a:lvl4pPr>
            <a:lvl5pPr marL="6147606" indent="0">
              <a:buNone/>
              <a:defRPr sz="6916"/>
            </a:lvl5pPr>
            <a:lvl6pPr marL="7684506" indent="0">
              <a:buNone/>
              <a:defRPr sz="6916"/>
            </a:lvl6pPr>
            <a:lvl7pPr marL="9221402" indent="0">
              <a:buNone/>
              <a:defRPr sz="6916"/>
            </a:lvl7pPr>
            <a:lvl8pPr marL="10758310" indent="0">
              <a:buNone/>
              <a:defRPr sz="6916"/>
            </a:lvl8pPr>
            <a:lvl9pPr marL="1229520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6911" indent="0">
              <a:buNone/>
              <a:defRPr sz="4166"/>
            </a:lvl2pPr>
            <a:lvl3pPr marL="3073800" indent="0">
              <a:buNone/>
              <a:defRPr sz="3333"/>
            </a:lvl3pPr>
            <a:lvl4pPr marL="4610704" indent="0">
              <a:buNone/>
              <a:defRPr sz="3166"/>
            </a:lvl4pPr>
            <a:lvl5pPr marL="6147606" indent="0">
              <a:buNone/>
              <a:defRPr sz="3166"/>
            </a:lvl5pPr>
            <a:lvl6pPr marL="7684506" indent="0">
              <a:buNone/>
              <a:defRPr sz="3166"/>
            </a:lvl6pPr>
            <a:lvl7pPr marL="9221402" indent="0">
              <a:buNone/>
              <a:defRPr sz="3166"/>
            </a:lvl7pPr>
            <a:lvl8pPr marL="10758310" indent="0">
              <a:buNone/>
              <a:defRPr sz="3166"/>
            </a:lvl8pPr>
            <a:lvl9pPr marL="1229520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1141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dirty="0"/>
          </a:p>
        </p:txBody>
      </p:sp>
      <p:sp>
        <p:nvSpPr>
          <p:cNvPr id="4"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98052597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262572"/>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434057"/>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726119"/>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160275" y="11184228"/>
            <a:ext cx="24483061" cy="7716611"/>
          </a:xfrm>
        </p:spPr>
        <p:txBody>
          <a:bodyPr/>
          <a:lstStyle/>
          <a:p>
            <a:r>
              <a:rPr lang="tr-TR" altLang="zh-TW"/>
              <a:t>Click to edit Master title style</a:t>
            </a:r>
            <a:endParaRPr lang="en-US"/>
          </a:p>
        </p:txBody>
      </p:sp>
      <p:sp>
        <p:nvSpPr>
          <p:cNvPr id="3" name="Subtitle 2"/>
          <p:cNvSpPr>
            <a:spLocks noGrp="1"/>
          </p:cNvSpPr>
          <p:nvPr>
            <p:ph type="subTitle" idx="1"/>
          </p:nvPr>
        </p:nvSpPr>
        <p:spPr>
          <a:xfrm>
            <a:off x="4320545" y="20399852"/>
            <a:ext cx="20162521" cy="9199933"/>
          </a:xfrm>
        </p:spPr>
        <p:txBody>
          <a:bodyPr/>
          <a:lstStyle>
            <a:lvl1pPr marL="0" indent="0" algn="ctr">
              <a:buNone/>
              <a:defRPr>
                <a:solidFill>
                  <a:schemeClr val="tx1">
                    <a:tint val="75000"/>
                  </a:schemeClr>
                </a:solidFill>
              </a:defRPr>
            </a:lvl1pPr>
            <a:lvl2pPr marL="1536557" indent="0" algn="ctr">
              <a:buNone/>
              <a:defRPr>
                <a:solidFill>
                  <a:schemeClr val="tx1">
                    <a:tint val="75000"/>
                  </a:schemeClr>
                </a:solidFill>
              </a:defRPr>
            </a:lvl2pPr>
            <a:lvl3pPr marL="3073079" indent="0" algn="ctr">
              <a:buNone/>
              <a:defRPr>
                <a:solidFill>
                  <a:schemeClr val="tx1">
                    <a:tint val="75000"/>
                  </a:schemeClr>
                </a:solidFill>
              </a:defRPr>
            </a:lvl3pPr>
            <a:lvl4pPr marL="4609627" indent="0" algn="ctr">
              <a:buNone/>
              <a:defRPr>
                <a:solidFill>
                  <a:schemeClr val="tx1">
                    <a:tint val="75000"/>
                  </a:schemeClr>
                </a:solidFill>
              </a:defRPr>
            </a:lvl4pPr>
            <a:lvl5pPr marL="6146171" indent="0" algn="ctr">
              <a:buNone/>
              <a:defRPr>
                <a:solidFill>
                  <a:schemeClr val="tx1">
                    <a:tint val="75000"/>
                  </a:schemeClr>
                </a:solidFill>
              </a:defRPr>
            </a:lvl5pPr>
            <a:lvl6pPr marL="7682715" indent="0" algn="ctr">
              <a:buNone/>
              <a:defRPr>
                <a:solidFill>
                  <a:schemeClr val="tx1">
                    <a:tint val="75000"/>
                  </a:schemeClr>
                </a:solidFill>
              </a:defRPr>
            </a:lvl6pPr>
            <a:lvl7pPr marL="9219250" indent="0" algn="ctr">
              <a:buNone/>
              <a:defRPr>
                <a:solidFill>
                  <a:schemeClr val="tx1">
                    <a:tint val="75000"/>
                  </a:schemeClr>
                </a:solidFill>
              </a:defRPr>
            </a:lvl7pPr>
            <a:lvl8pPr marL="10755800" indent="0" algn="ctr">
              <a:buNone/>
              <a:defRPr>
                <a:solidFill>
                  <a:schemeClr val="tx1">
                    <a:tint val="75000"/>
                  </a:schemeClr>
                </a:solidFill>
              </a:defRPr>
            </a:lvl8pPr>
            <a:lvl9pPr marL="12292340"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8540489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6409191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43"/>
            <a:ext cx="24483061" cy="7149947"/>
          </a:xfrm>
        </p:spPr>
        <p:txBody>
          <a:bodyPr anchor="t"/>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solidFill>
                  <a:schemeClr val="tx1">
                    <a:tint val="75000"/>
                  </a:schemeClr>
                </a:solidFill>
              </a:defRPr>
            </a:lvl1pPr>
            <a:lvl2pPr marL="1536557" indent="0">
              <a:buNone/>
              <a:defRPr sz="6082">
                <a:solidFill>
                  <a:schemeClr val="tx1">
                    <a:tint val="75000"/>
                  </a:schemeClr>
                </a:solidFill>
              </a:defRPr>
            </a:lvl2pPr>
            <a:lvl3pPr marL="3073079" indent="0">
              <a:buNone/>
              <a:defRPr sz="5249">
                <a:solidFill>
                  <a:schemeClr val="tx1">
                    <a:tint val="75000"/>
                  </a:schemeClr>
                </a:solidFill>
              </a:defRPr>
            </a:lvl3pPr>
            <a:lvl4pPr marL="4609627" indent="0">
              <a:buNone/>
              <a:defRPr sz="4833">
                <a:solidFill>
                  <a:schemeClr val="tx1">
                    <a:tint val="75000"/>
                  </a:schemeClr>
                </a:solidFill>
              </a:defRPr>
            </a:lvl4pPr>
            <a:lvl5pPr marL="6146171" indent="0">
              <a:buNone/>
              <a:defRPr sz="4833">
                <a:solidFill>
                  <a:schemeClr val="tx1">
                    <a:tint val="75000"/>
                  </a:schemeClr>
                </a:solidFill>
              </a:defRPr>
            </a:lvl5pPr>
            <a:lvl6pPr marL="7682715" indent="0">
              <a:buNone/>
              <a:defRPr sz="4833">
                <a:solidFill>
                  <a:schemeClr val="tx1">
                    <a:tint val="75000"/>
                  </a:schemeClr>
                </a:solidFill>
              </a:defRPr>
            </a:lvl6pPr>
            <a:lvl7pPr marL="9219250" indent="0">
              <a:buNone/>
              <a:defRPr sz="4833">
                <a:solidFill>
                  <a:schemeClr val="tx1">
                    <a:tint val="75000"/>
                  </a:schemeClr>
                </a:solidFill>
              </a:defRPr>
            </a:lvl7pPr>
            <a:lvl8pPr marL="10755800" indent="0">
              <a:buNone/>
              <a:defRPr sz="4833">
                <a:solidFill>
                  <a:schemeClr val="tx1">
                    <a:tint val="75000"/>
                  </a:schemeClr>
                </a:solidFill>
              </a:defRPr>
            </a:lvl8pPr>
            <a:lvl9pPr marL="12292340" indent="0">
              <a:buNone/>
              <a:defRPr sz="4833">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47019245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1440183"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641837" y="8399982"/>
            <a:ext cx="12721589" cy="23758164"/>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27234842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6557" indent="0">
              <a:buNone/>
              <a:defRPr sz="6916" b="1"/>
            </a:lvl2pPr>
            <a:lvl3pPr marL="3073079" indent="0">
              <a:buNone/>
              <a:defRPr sz="6082" b="1"/>
            </a:lvl3pPr>
            <a:lvl4pPr marL="4609627" indent="0">
              <a:buNone/>
              <a:defRPr sz="5249" b="1"/>
            </a:lvl4pPr>
            <a:lvl5pPr marL="6146171" indent="0">
              <a:buNone/>
              <a:defRPr sz="5249" b="1"/>
            </a:lvl5pPr>
            <a:lvl6pPr marL="7682715" indent="0">
              <a:buNone/>
              <a:defRPr sz="5249" b="1"/>
            </a:lvl6pPr>
            <a:lvl7pPr marL="9219250" indent="0">
              <a:buNone/>
              <a:defRPr sz="5249" b="1"/>
            </a:lvl7pPr>
            <a:lvl8pPr marL="10755800" indent="0">
              <a:buNone/>
              <a:defRPr sz="5249" b="1"/>
            </a:lvl8pPr>
            <a:lvl9pPr marL="12292340"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7" y="8058283"/>
            <a:ext cx="12731591" cy="3358307"/>
          </a:xfrm>
        </p:spPr>
        <p:txBody>
          <a:bodyPr anchor="b"/>
          <a:lstStyle>
            <a:lvl1pPr marL="0" indent="0">
              <a:buNone/>
              <a:defRPr sz="8332" b="1"/>
            </a:lvl1pPr>
            <a:lvl2pPr marL="1536557" indent="0">
              <a:buNone/>
              <a:defRPr sz="6916" b="1"/>
            </a:lvl2pPr>
            <a:lvl3pPr marL="3073079" indent="0">
              <a:buNone/>
              <a:defRPr sz="6082" b="1"/>
            </a:lvl3pPr>
            <a:lvl4pPr marL="4609627" indent="0">
              <a:buNone/>
              <a:defRPr sz="5249" b="1"/>
            </a:lvl4pPr>
            <a:lvl5pPr marL="6146171" indent="0">
              <a:buNone/>
              <a:defRPr sz="5249" b="1"/>
            </a:lvl5pPr>
            <a:lvl6pPr marL="7682715" indent="0">
              <a:buNone/>
              <a:defRPr sz="5249" b="1"/>
            </a:lvl6pPr>
            <a:lvl7pPr marL="9219250" indent="0">
              <a:buNone/>
              <a:defRPr sz="5249" b="1"/>
            </a:lvl7pPr>
            <a:lvl8pPr marL="10755800" indent="0">
              <a:buNone/>
              <a:defRPr sz="5249" b="1"/>
            </a:lvl8pPr>
            <a:lvl9pPr marL="12292340"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47"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39295966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26099892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91062802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29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1" y="7533303"/>
            <a:ext cx="9476185" cy="24624823"/>
          </a:xfrm>
        </p:spPr>
        <p:txBody>
          <a:bodyPr/>
          <a:lstStyle>
            <a:lvl1pPr marL="0" indent="0">
              <a:buNone/>
              <a:defRPr sz="4833"/>
            </a:lvl1pPr>
            <a:lvl2pPr marL="1536557" indent="0">
              <a:buNone/>
              <a:defRPr sz="4166"/>
            </a:lvl2pPr>
            <a:lvl3pPr marL="3073079" indent="0">
              <a:buNone/>
              <a:defRPr sz="3333"/>
            </a:lvl3pPr>
            <a:lvl4pPr marL="4609627" indent="0">
              <a:buNone/>
              <a:defRPr sz="3166"/>
            </a:lvl4pPr>
            <a:lvl5pPr marL="6146171" indent="0">
              <a:buNone/>
              <a:defRPr sz="3166"/>
            </a:lvl5pPr>
            <a:lvl6pPr marL="7682715" indent="0">
              <a:buNone/>
              <a:defRPr sz="3166"/>
            </a:lvl6pPr>
            <a:lvl7pPr marL="9219250" indent="0">
              <a:buNone/>
              <a:defRPr sz="3166"/>
            </a:lvl7pPr>
            <a:lvl8pPr marL="10755800" indent="0">
              <a:buNone/>
              <a:defRPr sz="3166"/>
            </a:lvl8pPr>
            <a:lvl9pPr marL="1229234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006322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4201" indent="0">
              <a:buNone/>
              <a:defRPr sz="6916" b="1"/>
            </a:lvl2pPr>
            <a:lvl3pPr marL="3108407" indent="0">
              <a:buNone/>
              <a:defRPr sz="6082" b="1"/>
            </a:lvl3pPr>
            <a:lvl4pPr marL="4662606" indent="0">
              <a:buNone/>
              <a:defRPr sz="5249" b="1"/>
            </a:lvl4pPr>
            <a:lvl5pPr marL="6216809" indent="0">
              <a:buNone/>
              <a:defRPr sz="5249" b="1"/>
            </a:lvl5pPr>
            <a:lvl6pPr marL="7771011" indent="0">
              <a:buNone/>
              <a:defRPr sz="5249" b="1"/>
            </a:lvl6pPr>
            <a:lvl7pPr marL="9325212" indent="0">
              <a:buNone/>
              <a:defRPr sz="5249" b="1"/>
            </a:lvl7pPr>
            <a:lvl8pPr marL="10879422" indent="0">
              <a:buNone/>
              <a:defRPr sz="5249" b="1"/>
            </a:lvl8pPr>
            <a:lvl9pPr marL="1243361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8" y="8058283"/>
            <a:ext cx="12731591" cy="3358307"/>
          </a:xfrm>
        </p:spPr>
        <p:txBody>
          <a:bodyPr anchor="b"/>
          <a:lstStyle>
            <a:lvl1pPr marL="0" indent="0">
              <a:buNone/>
              <a:defRPr sz="8332" b="1"/>
            </a:lvl1pPr>
            <a:lvl2pPr marL="1554201" indent="0">
              <a:buNone/>
              <a:defRPr sz="6916" b="1"/>
            </a:lvl2pPr>
            <a:lvl3pPr marL="3108407" indent="0">
              <a:buNone/>
              <a:defRPr sz="6082" b="1"/>
            </a:lvl3pPr>
            <a:lvl4pPr marL="4662606" indent="0">
              <a:buNone/>
              <a:defRPr sz="5249" b="1"/>
            </a:lvl4pPr>
            <a:lvl5pPr marL="6216809" indent="0">
              <a:buNone/>
              <a:defRPr sz="5249" b="1"/>
            </a:lvl5pPr>
            <a:lvl6pPr marL="7771011" indent="0">
              <a:buNone/>
              <a:defRPr sz="5249" b="1"/>
            </a:lvl6pPr>
            <a:lvl7pPr marL="9325212" indent="0">
              <a:buNone/>
              <a:defRPr sz="5249" b="1"/>
            </a:lvl7pPr>
            <a:lvl8pPr marL="10879422" indent="0">
              <a:buNone/>
              <a:defRPr sz="5249" b="1"/>
            </a:lvl8pPr>
            <a:lvl9pPr marL="1243361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8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129093"/>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6557" indent="0">
              <a:buNone/>
              <a:defRPr sz="9415"/>
            </a:lvl2pPr>
            <a:lvl3pPr marL="3073079" indent="0">
              <a:buNone/>
              <a:defRPr sz="8332"/>
            </a:lvl3pPr>
            <a:lvl4pPr marL="4609627" indent="0">
              <a:buNone/>
              <a:defRPr sz="6916"/>
            </a:lvl4pPr>
            <a:lvl5pPr marL="6146171" indent="0">
              <a:buNone/>
              <a:defRPr sz="6916"/>
            </a:lvl5pPr>
            <a:lvl6pPr marL="7682715" indent="0">
              <a:buNone/>
              <a:defRPr sz="6916"/>
            </a:lvl6pPr>
            <a:lvl7pPr marL="9219250" indent="0">
              <a:buNone/>
              <a:defRPr sz="6916"/>
            </a:lvl7pPr>
            <a:lvl8pPr marL="10755800" indent="0">
              <a:buNone/>
              <a:defRPr sz="6916"/>
            </a:lvl8pPr>
            <a:lvl9pPr marL="12292340" indent="0">
              <a:buNone/>
              <a:defRPr sz="6916"/>
            </a:lvl9pPr>
          </a:lstStyle>
          <a:p>
            <a:r>
              <a:rPr lang="tr-TR" altLang="zh-TW"/>
              <a:t>Drag picture to placeholder or click icon to add</a:t>
            </a:r>
            <a:endParaRPr lang="en-US"/>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6557" indent="0">
              <a:buNone/>
              <a:defRPr sz="4166"/>
            </a:lvl2pPr>
            <a:lvl3pPr marL="3073079" indent="0">
              <a:buNone/>
              <a:defRPr sz="3333"/>
            </a:lvl3pPr>
            <a:lvl4pPr marL="4609627" indent="0">
              <a:buNone/>
              <a:defRPr sz="3166"/>
            </a:lvl4pPr>
            <a:lvl5pPr marL="6146171" indent="0">
              <a:buNone/>
              <a:defRPr sz="3166"/>
            </a:lvl5pPr>
            <a:lvl6pPr marL="7682715" indent="0">
              <a:buNone/>
              <a:defRPr sz="3166"/>
            </a:lvl6pPr>
            <a:lvl7pPr marL="9219250" indent="0">
              <a:buNone/>
              <a:defRPr sz="3166"/>
            </a:lvl7pPr>
            <a:lvl8pPr marL="10755800" indent="0">
              <a:buNone/>
              <a:defRPr sz="3166"/>
            </a:lvl8pPr>
            <a:lvl9pPr marL="12292340" indent="0">
              <a:buNone/>
              <a:defRPr sz="3166"/>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4369969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73815781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882610" y="1442637"/>
            <a:ext cx="6480810" cy="30716442"/>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1440181" y="1442637"/>
            <a:ext cx="18962370" cy="30716442"/>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8804F6-1EC8-4F45-958E-1A743EB96386}"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05534878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283" tIns="153567" rIns="307283" bIns="153567"/>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283" tIns="153567" rIns="307283" bIns="153567"/>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283" tIns="153567" rIns="307283" bIns="153567"/>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788" tIns="184305" rIns="368788" bIns="18430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6987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7645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5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6200" indent="0">
              <a:buNone/>
              <a:defRPr sz="6082"/>
            </a:lvl2pPr>
            <a:lvl3pPr marL="3072363" indent="0">
              <a:buNone/>
              <a:defRPr sz="5249"/>
            </a:lvl3pPr>
            <a:lvl4pPr marL="4608553" indent="0">
              <a:buNone/>
              <a:defRPr sz="4833"/>
            </a:lvl4pPr>
            <a:lvl5pPr marL="6144738" indent="0">
              <a:buNone/>
              <a:defRPr sz="4833"/>
            </a:lvl5pPr>
            <a:lvl6pPr marL="7680921" indent="0">
              <a:buNone/>
              <a:defRPr sz="4833"/>
            </a:lvl6pPr>
            <a:lvl7pPr marL="9217103" indent="0">
              <a:buNone/>
              <a:defRPr sz="4833"/>
            </a:lvl7pPr>
            <a:lvl8pPr marL="10753292" indent="0">
              <a:buNone/>
              <a:defRPr sz="4833"/>
            </a:lvl8pPr>
            <a:lvl9pPr marL="1228947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7678518"/>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319879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6200" indent="0">
              <a:buNone/>
              <a:defRPr sz="6916" b="1"/>
            </a:lvl2pPr>
            <a:lvl3pPr marL="3072363" indent="0">
              <a:buNone/>
              <a:defRPr sz="6082" b="1"/>
            </a:lvl3pPr>
            <a:lvl4pPr marL="4608553" indent="0">
              <a:buNone/>
              <a:defRPr sz="5249" b="1"/>
            </a:lvl4pPr>
            <a:lvl5pPr marL="6144738" indent="0">
              <a:buNone/>
              <a:defRPr sz="5249" b="1"/>
            </a:lvl5pPr>
            <a:lvl6pPr marL="7680921" indent="0">
              <a:buNone/>
              <a:defRPr sz="5249" b="1"/>
            </a:lvl6pPr>
            <a:lvl7pPr marL="9217103" indent="0">
              <a:buNone/>
              <a:defRPr sz="5249" b="1"/>
            </a:lvl7pPr>
            <a:lvl8pPr marL="10753292" indent="0">
              <a:buNone/>
              <a:defRPr sz="5249" b="1"/>
            </a:lvl8pPr>
            <a:lvl9pPr marL="1228947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47" y="8058283"/>
            <a:ext cx="12731591" cy="3358307"/>
          </a:xfrm>
        </p:spPr>
        <p:txBody>
          <a:bodyPr anchor="b"/>
          <a:lstStyle>
            <a:lvl1pPr marL="0" indent="0">
              <a:buNone/>
              <a:defRPr sz="8332" b="1"/>
            </a:lvl1pPr>
            <a:lvl2pPr marL="1536200" indent="0">
              <a:buNone/>
              <a:defRPr sz="6916" b="1"/>
            </a:lvl2pPr>
            <a:lvl3pPr marL="3072363" indent="0">
              <a:buNone/>
              <a:defRPr sz="6082" b="1"/>
            </a:lvl3pPr>
            <a:lvl4pPr marL="4608553" indent="0">
              <a:buNone/>
              <a:defRPr sz="5249" b="1"/>
            </a:lvl4pPr>
            <a:lvl5pPr marL="6144738" indent="0">
              <a:buNone/>
              <a:defRPr sz="5249" b="1"/>
            </a:lvl5pPr>
            <a:lvl6pPr marL="7680921" indent="0">
              <a:buNone/>
              <a:defRPr sz="5249" b="1"/>
            </a:lvl6pPr>
            <a:lvl7pPr marL="9217103" indent="0">
              <a:buNone/>
              <a:defRPr sz="5249" b="1"/>
            </a:lvl7pPr>
            <a:lvl8pPr marL="10753292" indent="0">
              <a:buNone/>
              <a:defRPr sz="5249" b="1"/>
            </a:lvl8pPr>
            <a:lvl9pPr marL="1228947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47"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997509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383652"/>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27095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91756"/>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1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4" y="7533303"/>
            <a:ext cx="9476185" cy="24624823"/>
          </a:xfrm>
        </p:spPr>
        <p:txBody>
          <a:bodyPr/>
          <a:lstStyle>
            <a:lvl1pPr marL="0" indent="0">
              <a:buNone/>
              <a:defRPr sz="4833"/>
            </a:lvl1pPr>
            <a:lvl2pPr marL="1536200" indent="0">
              <a:buNone/>
              <a:defRPr sz="4166"/>
            </a:lvl2pPr>
            <a:lvl3pPr marL="3072363" indent="0">
              <a:buNone/>
              <a:defRPr sz="3333"/>
            </a:lvl3pPr>
            <a:lvl4pPr marL="4608553" indent="0">
              <a:buNone/>
              <a:defRPr sz="3166"/>
            </a:lvl4pPr>
            <a:lvl5pPr marL="6144738" indent="0">
              <a:buNone/>
              <a:defRPr sz="3166"/>
            </a:lvl5pPr>
            <a:lvl6pPr marL="7680921" indent="0">
              <a:buNone/>
              <a:defRPr sz="3166"/>
            </a:lvl6pPr>
            <a:lvl7pPr marL="9217103" indent="0">
              <a:buNone/>
              <a:defRPr sz="3166"/>
            </a:lvl7pPr>
            <a:lvl8pPr marL="10753292" indent="0">
              <a:buNone/>
              <a:defRPr sz="3166"/>
            </a:lvl8pPr>
            <a:lvl9pPr marL="1228947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9746242"/>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6200" indent="0">
              <a:buNone/>
              <a:defRPr sz="9415"/>
            </a:lvl2pPr>
            <a:lvl3pPr marL="3072363" indent="0">
              <a:buNone/>
              <a:defRPr sz="8332"/>
            </a:lvl3pPr>
            <a:lvl4pPr marL="4608553" indent="0">
              <a:buNone/>
              <a:defRPr sz="6916"/>
            </a:lvl4pPr>
            <a:lvl5pPr marL="6144738" indent="0">
              <a:buNone/>
              <a:defRPr sz="6916"/>
            </a:lvl5pPr>
            <a:lvl6pPr marL="7680921" indent="0">
              <a:buNone/>
              <a:defRPr sz="6916"/>
            </a:lvl6pPr>
            <a:lvl7pPr marL="9217103" indent="0">
              <a:buNone/>
              <a:defRPr sz="6916"/>
            </a:lvl7pPr>
            <a:lvl8pPr marL="10753292" indent="0">
              <a:buNone/>
              <a:defRPr sz="6916"/>
            </a:lvl8pPr>
            <a:lvl9pPr marL="1228947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6200" indent="0">
              <a:buNone/>
              <a:defRPr sz="4166"/>
            </a:lvl2pPr>
            <a:lvl3pPr marL="3072363" indent="0">
              <a:buNone/>
              <a:defRPr sz="3333"/>
            </a:lvl3pPr>
            <a:lvl4pPr marL="4608553" indent="0">
              <a:buNone/>
              <a:defRPr sz="3166"/>
            </a:lvl4pPr>
            <a:lvl5pPr marL="6144738" indent="0">
              <a:buNone/>
              <a:defRPr sz="3166"/>
            </a:lvl5pPr>
            <a:lvl6pPr marL="7680921" indent="0">
              <a:buNone/>
              <a:defRPr sz="3166"/>
            </a:lvl6pPr>
            <a:lvl7pPr marL="9217103" indent="0">
              <a:buNone/>
              <a:defRPr sz="3166"/>
            </a:lvl7pPr>
            <a:lvl8pPr marL="10753292" indent="0">
              <a:buNone/>
              <a:defRPr sz="3166"/>
            </a:lvl8pPr>
            <a:lvl9pPr marL="1228947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581412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4604761"/>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34617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208" tIns="153530" rIns="307208" bIns="15353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208" tIns="153530" rIns="307208" bIns="15353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208" tIns="153530" rIns="307208" bIns="15353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698" tIns="184260" rIns="368698" bIns="18426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47695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394288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71"/>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5838" indent="0">
              <a:buNone/>
              <a:defRPr sz="6082"/>
            </a:lvl2pPr>
            <a:lvl3pPr marL="3071648" indent="0">
              <a:buNone/>
              <a:defRPr sz="5249"/>
            </a:lvl3pPr>
            <a:lvl4pPr marL="4607475" indent="0">
              <a:buNone/>
              <a:defRPr sz="4833"/>
            </a:lvl4pPr>
            <a:lvl5pPr marL="6143307" indent="0">
              <a:buNone/>
              <a:defRPr sz="4833"/>
            </a:lvl5pPr>
            <a:lvl6pPr marL="7679134" indent="0">
              <a:buNone/>
              <a:defRPr sz="4833"/>
            </a:lvl6pPr>
            <a:lvl7pPr marL="9214953" indent="0">
              <a:buNone/>
              <a:defRPr sz="4833"/>
            </a:lvl7pPr>
            <a:lvl8pPr marL="10750782" indent="0">
              <a:buNone/>
              <a:defRPr sz="4833"/>
            </a:lvl8pPr>
            <a:lvl9pPr marL="1228660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677414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20012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5838" indent="0">
              <a:buNone/>
              <a:defRPr sz="6916" b="1"/>
            </a:lvl2pPr>
            <a:lvl3pPr marL="3071648" indent="0">
              <a:buNone/>
              <a:defRPr sz="6082" b="1"/>
            </a:lvl3pPr>
            <a:lvl4pPr marL="4607475" indent="0">
              <a:buNone/>
              <a:defRPr sz="5249" b="1"/>
            </a:lvl4pPr>
            <a:lvl5pPr marL="6143307" indent="0">
              <a:buNone/>
              <a:defRPr sz="5249" b="1"/>
            </a:lvl5pPr>
            <a:lvl6pPr marL="7679134" indent="0">
              <a:buNone/>
              <a:defRPr sz="5249" b="1"/>
            </a:lvl6pPr>
            <a:lvl7pPr marL="9214953" indent="0">
              <a:buNone/>
              <a:defRPr sz="5249" b="1"/>
            </a:lvl7pPr>
            <a:lvl8pPr marL="10750782" indent="0">
              <a:buNone/>
              <a:defRPr sz="5249" b="1"/>
            </a:lvl8pPr>
            <a:lvl9pPr marL="1228660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4" y="8058283"/>
            <a:ext cx="12731591" cy="3358307"/>
          </a:xfrm>
        </p:spPr>
        <p:txBody>
          <a:bodyPr anchor="b"/>
          <a:lstStyle>
            <a:lvl1pPr marL="0" indent="0">
              <a:buNone/>
              <a:defRPr sz="8332" b="1"/>
            </a:lvl1pPr>
            <a:lvl2pPr marL="1535838" indent="0">
              <a:buNone/>
              <a:defRPr sz="6916" b="1"/>
            </a:lvl2pPr>
            <a:lvl3pPr marL="3071648" indent="0">
              <a:buNone/>
              <a:defRPr sz="6082" b="1"/>
            </a:lvl3pPr>
            <a:lvl4pPr marL="4607475" indent="0">
              <a:buNone/>
              <a:defRPr sz="5249" b="1"/>
            </a:lvl4pPr>
            <a:lvl5pPr marL="6143307" indent="0">
              <a:buNone/>
              <a:defRPr sz="5249" b="1"/>
            </a:lvl5pPr>
            <a:lvl6pPr marL="7679134" indent="0">
              <a:buNone/>
              <a:defRPr sz="5249" b="1"/>
            </a:lvl6pPr>
            <a:lvl7pPr marL="9214953" indent="0">
              <a:buNone/>
              <a:defRPr sz="5249" b="1"/>
            </a:lvl7pPr>
            <a:lvl8pPr marL="10750782" indent="0">
              <a:buNone/>
              <a:defRPr sz="5249" b="1"/>
            </a:lvl8pPr>
            <a:lvl9pPr marL="1228660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5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8199306"/>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8466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93812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767153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4"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26"/>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4" y="7533303"/>
            <a:ext cx="9476185" cy="24624823"/>
          </a:xfrm>
        </p:spPr>
        <p:txBody>
          <a:bodyPr/>
          <a:lstStyle>
            <a:lvl1pPr marL="0" indent="0">
              <a:buNone/>
              <a:defRPr sz="4833"/>
            </a:lvl1pPr>
            <a:lvl2pPr marL="1535838" indent="0">
              <a:buNone/>
              <a:defRPr sz="4166"/>
            </a:lvl2pPr>
            <a:lvl3pPr marL="3071648" indent="0">
              <a:buNone/>
              <a:defRPr sz="3333"/>
            </a:lvl3pPr>
            <a:lvl4pPr marL="4607475" indent="0">
              <a:buNone/>
              <a:defRPr sz="3166"/>
            </a:lvl4pPr>
            <a:lvl5pPr marL="6143307" indent="0">
              <a:buNone/>
              <a:defRPr sz="3166"/>
            </a:lvl5pPr>
            <a:lvl6pPr marL="7679134" indent="0">
              <a:buNone/>
              <a:defRPr sz="3166"/>
            </a:lvl6pPr>
            <a:lvl7pPr marL="9214953" indent="0">
              <a:buNone/>
              <a:defRPr sz="3166"/>
            </a:lvl7pPr>
            <a:lvl8pPr marL="10750782" indent="0">
              <a:buNone/>
              <a:defRPr sz="3166"/>
            </a:lvl8pPr>
            <a:lvl9pPr marL="1228660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5370657"/>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5838" indent="0">
              <a:buNone/>
              <a:defRPr sz="9415"/>
            </a:lvl2pPr>
            <a:lvl3pPr marL="3071648" indent="0">
              <a:buNone/>
              <a:defRPr sz="8332"/>
            </a:lvl3pPr>
            <a:lvl4pPr marL="4607475" indent="0">
              <a:buNone/>
              <a:defRPr sz="6916"/>
            </a:lvl4pPr>
            <a:lvl5pPr marL="6143307" indent="0">
              <a:buNone/>
              <a:defRPr sz="6916"/>
            </a:lvl5pPr>
            <a:lvl6pPr marL="7679134" indent="0">
              <a:buNone/>
              <a:defRPr sz="6916"/>
            </a:lvl6pPr>
            <a:lvl7pPr marL="9214953" indent="0">
              <a:buNone/>
              <a:defRPr sz="6916"/>
            </a:lvl7pPr>
            <a:lvl8pPr marL="10750782" indent="0">
              <a:buNone/>
              <a:defRPr sz="6916"/>
            </a:lvl8pPr>
            <a:lvl9pPr marL="1228660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5838" indent="0">
              <a:buNone/>
              <a:defRPr sz="4166"/>
            </a:lvl2pPr>
            <a:lvl3pPr marL="3071648" indent="0">
              <a:buNone/>
              <a:defRPr sz="3333"/>
            </a:lvl3pPr>
            <a:lvl4pPr marL="4607475" indent="0">
              <a:buNone/>
              <a:defRPr sz="3166"/>
            </a:lvl4pPr>
            <a:lvl5pPr marL="6143307" indent="0">
              <a:buNone/>
              <a:defRPr sz="3166"/>
            </a:lvl5pPr>
            <a:lvl6pPr marL="7679134" indent="0">
              <a:buNone/>
              <a:defRPr sz="3166"/>
            </a:lvl6pPr>
            <a:lvl7pPr marL="9214953" indent="0">
              <a:buNone/>
              <a:defRPr sz="3166"/>
            </a:lvl7pPr>
            <a:lvl8pPr marL="10750782" indent="0">
              <a:buNone/>
              <a:defRPr sz="3166"/>
            </a:lvl8pPr>
            <a:lvl9pPr marL="1228660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565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3140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452932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137" tIns="153495" rIns="307137" bIns="15349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137" tIns="153495" rIns="307137" bIns="15349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137" tIns="153495" rIns="307137" bIns="15349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613" tIns="184218" rIns="368613" bIns="184218"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80583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567429"/>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184"/>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5482" indent="0">
              <a:buNone/>
              <a:defRPr sz="6082"/>
            </a:lvl2pPr>
            <a:lvl3pPr marL="3070932" indent="0">
              <a:buNone/>
              <a:defRPr sz="5249"/>
            </a:lvl3pPr>
            <a:lvl4pPr marL="4606403" indent="0">
              <a:buNone/>
              <a:defRPr sz="4833"/>
            </a:lvl4pPr>
            <a:lvl5pPr marL="6141870" indent="0">
              <a:buNone/>
              <a:defRPr sz="4833"/>
            </a:lvl5pPr>
            <a:lvl6pPr marL="7677341" indent="0">
              <a:buNone/>
              <a:defRPr sz="4833"/>
            </a:lvl6pPr>
            <a:lvl7pPr marL="9212801" indent="0">
              <a:buNone/>
              <a:defRPr sz="4833"/>
            </a:lvl7pPr>
            <a:lvl8pPr marL="10748276" indent="0">
              <a:buNone/>
              <a:defRPr sz="4833"/>
            </a:lvl8pPr>
            <a:lvl9pPr marL="12283743"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885764"/>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3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5482" indent="0">
              <a:buNone/>
              <a:defRPr sz="6916" b="1"/>
            </a:lvl2pPr>
            <a:lvl3pPr marL="3070932" indent="0">
              <a:buNone/>
              <a:defRPr sz="6082" b="1"/>
            </a:lvl3pPr>
            <a:lvl4pPr marL="4606403" indent="0">
              <a:buNone/>
              <a:defRPr sz="5249" b="1"/>
            </a:lvl4pPr>
            <a:lvl5pPr marL="6141870" indent="0">
              <a:buNone/>
              <a:defRPr sz="5249" b="1"/>
            </a:lvl5pPr>
            <a:lvl6pPr marL="7677341" indent="0">
              <a:buNone/>
              <a:defRPr sz="5249" b="1"/>
            </a:lvl6pPr>
            <a:lvl7pPr marL="9212801" indent="0">
              <a:buNone/>
              <a:defRPr sz="5249" b="1"/>
            </a:lvl7pPr>
            <a:lvl8pPr marL="10748276" indent="0">
              <a:buNone/>
              <a:defRPr sz="5249" b="1"/>
            </a:lvl8pPr>
            <a:lvl9pPr marL="12283743"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4" y="8058283"/>
            <a:ext cx="12731591" cy="3358307"/>
          </a:xfrm>
        </p:spPr>
        <p:txBody>
          <a:bodyPr anchor="b"/>
          <a:lstStyle>
            <a:lvl1pPr marL="0" indent="0">
              <a:buNone/>
              <a:defRPr sz="8332" b="1"/>
            </a:lvl1pPr>
            <a:lvl2pPr marL="1535482" indent="0">
              <a:buNone/>
              <a:defRPr sz="6916" b="1"/>
            </a:lvl2pPr>
            <a:lvl3pPr marL="3070932" indent="0">
              <a:buNone/>
              <a:defRPr sz="6082" b="1"/>
            </a:lvl3pPr>
            <a:lvl4pPr marL="4606403" indent="0">
              <a:buNone/>
              <a:defRPr sz="5249" b="1"/>
            </a:lvl4pPr>
            <a:lvl5pPr marL="6141870" indent="0">
              <a:buNone/>
              <a:defRPr sz="5249" b="1"/>
            </a:lvl5pPr>
            <a:lvl6pPr marL="7677341" indent="0">
              <a:buNone/>
              <a:defRPr sz="5249" b="1"/>
            </a:lvl6pPr>
            <a:lvl7pPr marL="9212801" indent="0">
              <a:buNone/>
              <a:defRPr sz="5249" b="1"/>
            </a:lvl7pPr>
            <a:lvl8pPr marL="10748276" indent="0">
              <a:buNone/>
              <a:defRPr sz="5249" b="1"/>
            </a:lvl8pPr>
            <a:lvl9pPr marL="12283743"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5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42894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53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6" y="7533303"/>
            <a:ext cx="9476185" cy="24624823"/>
          </a:xfrm>
        </p:spPr>
        <p:txBody>
          <a:bodyPr/>
          <a:lstStyle>
            <a:lvl1pPr marL="0" indent="0">
              <a:buNone/>
              <a:defRPr sz="4833"/>
            </a:lvl1pPr>
            <a:lvl2pPr marL="1554201" indent="0">
              <a:buNone/>
              <a:defRPr sz="4166"/>
            </a:lvl2pPr>
            <a:lvl3pPr marL="3108407" indent="0">
              <a:buNone/>
              <a:defRPr sz="3333"/>
            </a:lvl3pPr>
            <a:lvl4pPr marL="4662606" indent="0">
              <a:buNone/>
              <a:defRPr sz="3166"/>
            </a:lvl4pPr>
            <a:lvl5pPr marL="6216809" indent="0">
              <a:buNone/>
              <a:defRPr sz="3166"/>
            </a:lvl5pPr>
            <a:lvl6pPr marL="7771011" indent="0">
              <a:buNone/>
              <a:defRPr sz="3166"/>
            </a:lvl6pPr>
            <a:lvl7pPr marL="9325212" indent="0">
              <a:buNone/>
              <a:defRPr sz="3166"/>
            </a:lvl7pPr>
            <a:lvl8pPr marL="10879422" indent="0">
              <a:buNone/>
              <a:defRPr sz="3166"/>
            </a:lvl8pPr>
            <a:lvl9pPr marL="1243361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763833"/>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2895072"/>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078118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4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9" y="7533303"/>
            <a:ext cx="9476185" cy="24624823"/>
          </a:xfrm>
        </p:spPr>
        <p:txBody>
          <a:bodyPr/>
          <a:lstStyle>
            <a:lvl1pPr marL="0" indent="0">
              <a:buNone/>
              <a:defRPr sz="4833"/>
            </a:lvl1pPr>
            <a:lvl2pPr marL="1535482" indent="0">
              <a:buNone/>
              <a:defRPr sz="4166"/>
            </a:lvl2pPr>
            <a:lvl3pPr marL="3070932" indent="0">
              <a:buNone/>
              <a:defRPr sz="3333"/>
            </a:lvl3pPr>
            <a:lvl4pPr marL="4606403" indent="0">
              <a:buNone/>
              <a:defRPr sz="3166"/>
            </a:lvl4pPr>
            <a:lvl5pPr marL="6141870" indent="0">
              <a:buNone/>
              <a:defRPr sz="3166"/>
            </a:lvl5pPr>
            <a:lvl6pPr marL="7677341" indent="0">
              <a:buNone/>
              <a:defRPr sz="3166"/>
            </a:lvl6pPr>
            <a:lvl7pPr marL="9212801" indent="0">
              <a:buNone/>
              <a:defRPr sz="3166"/>
            </a:lvl7pPr>
            <a:lvl8pPr marL="10748276" indent="0">
              <a:buNone/>
              <a:defRPr sz="3166"/>
            </a:lvl8pPr>
            <a:lvl9pPr marL="1228374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7011190"/>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5482" indent="0">
              <a:buNone/>
              <a:defRPr sz="9415"/>
            </a:lvl2pPr>
            <a:lvl3pPr marL="3070932" indent="0">
              <a:buNone/>
              <a:defRPr sz="8332"/>
            </a:lvl3pPr>
            <a:lvl4pPr marL="4606403" indent="0">
              <a:buNone/>
              <a:defRPr sz="6916"/>
            </a:lvl4pPr>
            <a:lvl5pPr marL="6141870" indent="0">
              <a:buNone/>
              <a:defRPr sz="6916"/>
            </a:lvl5pPr>
            <a:lvl6pPr marL="7677341" indent="0">
              <a:buNone/>
              <a:defRPr sz="6916"/>
            </a:lvl6pPr>
            <a:lvl7pPr marL="9212801" indent="0">
              <a:buNone/>
              <a:defRPr sz="6916"/>
            </a:lvl7pPr>
            <a:lvl8pPr marL="10748276" indent="0">
              <a:buNone/>
              <a:defRPr sz="6916"/>
            </a:lvl8pPr>
            <a:lvl9pPr marL="12283743"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5482" indent="0">
              <a:buNone/>
              <a:defRPr sz="4166"/>
            </a:lvl2pPr>
            <a:lvl3pPr marL="3070932" indent="0">
              <a:buNone/>
              <a:defRPr sz="3333"/>
            </a:lvl3pPr>
            <a:lvl4pPr marL="4606403" indent="0">
              <a:buNone/>
              <a:defRPr sz="3166"/>
            </a:lvl4pPr>
            <a:lvl5pPr marL="6141870" indent="0">
              <a:buNone/>
              <a:defRPr sz="3166"/>
            </a:lvl5pPr>
            <a:lvl6pPr marL="7677341" indent="0">
              <a:buNone/>
              <a:defRPr sz="3166"/>
            </a:lvl6pPr>
            <a:lvl7pPr marL="9212801" indent="0">
              <a:buNone/>
              <a:defRPr sz="3166"/>
            </a:lvl7pPr>
            <a:lvl8pPr marL="10748276" indent="0">
              <a:buNone/>
              <a:defRPr sz="3166"/>
            </a:lvl8pPr>
            <a:lvl9pPr marL="12283743"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104123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98973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259405"/>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7066" tIns="153455" rIns="307066" bIns="15345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7066" tIns="153455" rIns="307066" bIns="15345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7066" tIns="153455" rIns="307066" bIns="15345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528" tIns="184170" rIns="368528" bIns="18417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477062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38428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0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5124" indent="0">
              <a:buNone/>
              <a:defRPr sz="6082"/>
            </a:lvl2pPr>
            <a:lvl3pPr marL="3070220" indent="0">
              <a:buNone/>
              <a:defRPr sz="5249"/>
            </a:lvl3pPr>
            <a:lvl4pPr marL="4605330" indent="0">
              <a:buNone/>
              <a:defRPr sz="4833"/>
            </a:lvl4pPr>
            <a:lvl5pPr marL="6140438" indent="0">
              <a:buNone/>
              <a:defRPr sz="4833"/>
            </a:lvl5pPr>
            <a:lvl6pPr marL="7675549" indent="0">
              <a:buNone/>
              <a:defRPr sz="4833"/>
            </a:lvl6pPr>
            <a:lvl7pPr marL="9210654" indent="0">
              <a:buNone/>
              <a:defRPr sz="4833"/>
            </a:lvl7pPr>
            <a:lvl8pPr marL="10745772" indent="0">
              <a:buNone/>
              <a:defRPr sz="4833"/>
            </a:lvl8pPr>
            <a:lvl9pPr marL="1228087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5732"/>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24529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4201" indent="0">
              <a:buNone/>
              <a:defRPr sz="9415"/>
            </a:lvl2pPr>
            <a:lvl3pPr marL="3108407" indent="0">
              <a:buNone/>
              <a:defRPr sz="8332"/>
            </a:lvl3pPr>
            <a:lvl4pPr marL="4662606" indent="0">
              <a:buNone/>
              <a:defRPr sz="6916"/>
            </a:lvl4pPr>
            <a:lvl5pPr marL="6216809" indent="0">
              <a:buNone/>
              <a:defRPr sz="6916"/>
            </a:lvl5pPr>
            <a:lvl6pPr marL="7771011" indent="0">
              <a:buNone/>
              <a:defRPr sz="6916"/>
            </a:lvl6pPr>
            <a:lvl7pPr marL="9325212" indent="0">
              <a:buNone/>
              <a:defRPr sz="6916"/>
            </a:lvl7pPr>
            <a:lvl8pPr marL="10879422" indent="0">
              <a:buNone/>
              <a:defRPr sz="6916"/>
            </a:lvl8pPr>
            <a:lvl9pPr marL="1243361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4201" indent="0">
              <a:buNone/>
              <a:defRPr sz="4166"/>
            </a:lvl2pPr>
            <a:lvl3pPr marL="3108407" indent="0">
              <a:buNone/>
              <a:defRPr sz="3333"/>
            </a:lvl3pPr>
            <a:lvl4pPr marL="4662606" indent="0">
              <a:buNone/>
              <a:defRPr sz="3166"/>
            </a:lvl4pPr>
            <a:lvl5pPr marL="6216809" indent="0">
              <a:buNone/>
              <a:defRPr sz="3166"/>
            </a:lvl5pPr>
            <a:lvl6pPr marL="7771011" indent="0">
              <a:buNone/>
              <a:defRPr sz="3166"/>
            </a:lvl6pPr>
            <a:lvl7pPr marL="9325212" indent="0">
              <a:buNone/>
              <a:defRPr sz="3166"/>
            </a:lvl7pPr>
            <a:lvl8pPr marL="10879422" indent="0">
              <a:buNone/>
              <a:defRPr sz="3166"/>
            </a:lvl8pPr>
            <a:lvl9pPr marL="1243361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6301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5124" indent="0">
              <a:buNone/>
              <a:defRPr sz="6916" b="1"/>
            </a:lvl2pPr>
            <a:lvl3pPr marL="3070220" indent="0">
              <a:buNone/>
              <a:defRPr sz="6082" b="1"/>
            </a:lvl3pPr>
            <a:lvl4pPr marL="4605330" indent="0">
              <a:buNone/>
              <a:defRPr sz="5249" b="1"/>
            </a:lvl4pPr>
            <a:lvl5pPr marL="6140438" indent="0">
              <a:buNone/>
              <a:defRPr sz="5249" b="1"/>
            </a:lvl5pPr>
            <a:lvl6pPr marL="7675549" indent="0">
              <a:buNone/>
              <a:defRPr sz="5249" b="1"/>
            </a:lvl6pPr>
            <a:lvl7pPr marL="9210654" indent="0">
              <a:buNone/>
              <a:defRPr sz="5249" b="1"/>
            </a:lvl7pPr>
            <a:lvl8pPr marL="10745772" indent="0">
              <a:buNone/>
              <a:defRPr sz="5249" b="1"/>
            </a:lvl8pPr>
            <a:lvl9pPr marL="1228087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56" y="8058283"/>
            <a:ext cx="12731591" cy="3358307"/>
          </a:xfrm>
        </p:spPr>
        <p:txBody>
          <a:bodyPr anchor="b"/>
          <a:lstStyle>
            <a:lvl1pPr marL="0" indent="0">
              <a:buNone/>
              <a:defRPr sz="8332" b="1"/>
            </a:lvl1pPr>
            <a:lvl2pPr marL="1535124" indent="0">
              <a:buNone/>
              <a:defRPr sz="6916" b="1"/>
            </a:lvl2pPr>
            <a:lvl3pPr marL="3070220" indent="0">
              <a:buNone/>
              <a:defRPr sz="6082" b="1"/>
            </a:lvl3pPr>
            <a:lvl4pPr marL="4605330" indent="0">
              <a:buNone/>
              <a:defRPr sz="5249" b="1"/>
            </a:lvl4pPr>
            <a:lvl5pPr marL="6140438" indent="0">
              <a:buNone/>
              <a:defRPr sz="5249" b="1"/>
            </a:lvl5pPr>
            <a:lvl6pPr marL="7675549" indent="0">
              <a:buNone/>
              <a:defRPr sz="5249" b="1"/>
            </a:lvl6pPr>
            <a:lvl7pPr marL="9210654" indent="0">
              <a:buNone/>
              <a:defRPr sz="5249" b="1"/>
            </a:lvl7pPr>
            <a:lvl8pPr marL="10745772" indent="0">
              <a:buNone/>
              <a:defRPr sz="5249" b="1"/>
            </a:lvl8pPr>
            <a:lvl9pPr marL="1228087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56"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5243100"/>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435237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792461"/>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8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5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89" y="7533303"/>
            <a:ext cx="9476185" cy="24624823"/>
          </a:xfrm>
        </p:spPr>
        <p:txBody>
          <a:bodyPr/>
          <a:lstStyle>
            <a:lvl1pPr marL="0" indent="0">
              <a:buNone/>
              <a:defRPr sz="4833"/>
            </a:lvl1pPr>
            <a:lvl2pPr marL="1535124" indent="0">
              <a:buNone/>
              <a:defRPr sz="4166"/>
            </a:lvl2pPr>
            <a:lvl3pPr marL="3070220" indent="0">
              <a:buNone/>
              <a:defRPr sz="3333"/>
            </a:lvl3pPr>
            <a:lvl4pPr marL="4605330" indent="0">
              <a:buNone/>
              <a:defRPr sz="3166"/>
            </a:lvl4pPr>
            <a:lvl5pPr marL="6140438" indent="0">
              <a:buNone/>
              <a:defRPr sz="3166"/>
            </a:lvl5pPr>
            <a:lvl6pPr marL="7675549" indent="0">
              <a:buNone/>
              <a:defRPr sz="3166"/>
            </a:lvl6pPr>
            <a:lvl7pPr marL="9210654" indent="0">
              <a:buNone/>
              <a:defRPr sz="3166"/>
            </a:lvl7pPr>
            <a:lvl8pPr marL="10745772" indent="0">
              <a:buNone/>
              <a:defRPr sz="3166"/>
            </a:lvl8pPr>
            <a:lvl9pPr marL="1228087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2860257"/>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5124" indent="0">
              <a:buNone/>
              <a:defRPr sz="9415"/>
            </a:lvl2pPr>
            <a:lvl3pPr marL="3070220" indent="0">
              <a:buNone/>
              <a:defRPr sz="8332"/>
            </a:lvl3pPr>
            <a:lvl4pPr marL="4605330" indent="0">
              <a:buNone/>
              <a:defRPr sz="6916"/>
            </a:lvl4pPr>
            <a:lvl5pPr marL="6140438" indent="0">
              <a:buNone/>
              <a:defRPr sz="6916"/>
            </a:lvl5pPr>
            <a:lvl6pPr marL="7675549" indent="0">
              <a:buNone/>
              <a:defRPr sz="6916"/>
            </a:lvl6pPr>
            <a:lvl7pPr marL="9210654" indent="0">
              <a:buNone/>
              <a:defRPr sz="6916"/>
            </a:lvl7pPr>
            <a:lvl8pPr marL="10745772" indent="0">
              <a:buNone/>
              <a:defRPr sz="6916"/>
            </a:lvl8pPr>
            <a:lvl9pPr marL="1228087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5124" indent="0">
              <a:buNone/>
              <a:defRPr sz="4166"/>
            </a:lvl2pPr>
            <a:lvl3pPr marL="3070220" indent="0">
              <a:buNone/>
              <a:defRPr sz="3333"/>
            </a:lvl3pPr>
            <a:lvl4pPr marL="4605330" indent="0">
              <a:buNone/>
              <a:defRPr sz="3166"/>
            </a:lvl4pPr>
            <a:lvl5pPr marL="6140438" indent="0">
              <a:buNone/>
              <a:defRPr sz="3166"/>
            </a:lvl5pPr>
            <a:lvl6pPr marL="7675549" indent="0">
              <a:buNone/>
              <a:defRPr sz="3166"/>
            </a:lvl6pPr>
            <a:lvl7pPr marL="9210654" indent="0">
              <a:buNone/>
              <a:defRPr sz="3166"/>
            </a:lvl7pPr>
            <a:lvl8pPr marL="10745772" indent="0">
              <a:buNone/>
              <a:defRPr sz="3166"/>
            </a:lvl8pPr>
            <a:lvl9pPr marL="1228087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534706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9794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462213"/>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995" tIns="153417" rIns="306995" bIns="153417"/>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995" tIns="153417" rIns="306995" bIns="153417"/>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995" tIns="153417" rIns="306995" bIns="153417"/>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443" tIns="184125" rIns="368443" bIns="18412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3978687"/>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3754461"/>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1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4767" indent="0">
              <a:buNone/>
              <a:defRPr sz="6082"/>
            </a:lvl2pPr>
            <a:lvl3pPr marL="3069503" indent="0">
              <a:buNone/>
              <a:defRPr sz="5249"/>
            </a:lvl3pPr>
            <a:lvl4pPr marL="4604257" indent="0">
              <a:buNone/>
              <a:defRPr sz="4833"/>
            </a:lvl4pPr>
            <a:lvl5pPr marL="6139003" indent="0">
              <a:buNone/>
              <a:defRPr sz="4833"/>
            </a:lvl5pPr>
            <a:lvl6pPr marL="7673760" indent="0">
              <a:buNone/>
              <a:defRPr sz="4833"/>
            </a:lvl6pPr>
            <a:lvl7pPr marL="9208506" indent="0">
              <a:buNone/>
              <a:defRPr sz="4833"/>
            </a:lvl7pPr>
            <a:lvl8pPr marL="10743264" indent="0">
              <a:buNone/>
              <a:defRPr sz="4833"/>
            </a:lvl8pPr>
            <a:lvl9pPr marL="1227801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959958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83336"/>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623891"/>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4767" indent="0">
              <a:buNone/>
              <a:defRPr sz="6916" b="1"/>
            </a:lvl2pPr>
            <a:lvl3pPr marL="3069503" indent="0">
              <a:buNone/>
              <a:defRPr sz="6082" b="1"/>
            </a:lvl3pPr>
            <a:lvl4pPr marL="4604257" indent="0">
              <a:buNone/>
              <a:defRPr sz="5249" b="1"/>
            </a:lvl4pPr>
            <a:lvl5pPr marL="6139003" indent="0">
              <a:buNone/>
              <a:defRPr sz="5249" b="1"/>
            </a:lvl5pPr>
            <a:lvl6pPr marL="7673760" indent="0">
              <a:buNone/>
              <a:defRPr sz="5249" b="1"/>
            </a:lvl6pPr>
            <a:lvl7pPr marL="9208506" indent="0">
              <a:buNone/>
              <a:defRPr sz="5249" b="1"/>
            </a:lvl7pPr>
            <a:lvl8pPr marL="10743264" indent="0">
              <a:buNone/>
              <a:defRPr sz="5249" b="1"/>
            </a:lvl8pPr>
            <a:lvl9pPr marL="1227801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62" y="8058283"/>
            <a:ext cx="12731591" cy="3358307"/>
          </a:xfrm>
        </p:spPr>
        <p:txBody>
          <a:bodyPr anchor="b"/>
          <a:lstStyle>
            <a:lvl1pPr marL="0" indent="0">
              <a:buNone/>
              <a:defRPr sz="8332" b="1"/>
            </a:lvl1pPr>
            <a:lvl2pPr marL="1534767" indent="0">
              <a:buNone/>
              <a:defRPr sz="6916" b="1"/>
            </a:lvl2pPr>
            <a:lvl3pPr marL="3069503" indent="0">
              <a:buNone/>
              <a:defRPr sz="6082" b="1"/>
            </a:lvl3pPr>
            <a:lvl4pPr marL="4604257" indent="0">
              <a:buNone/>
              <a:defRPr sz="5249" b="1"/>
            </a:lvl4pPr>
            <a:lvl5pPr marL="6139003" indent="0">
              <a:buNone/>
              <a:defRPr sz="5249" b="1"/>
            </a:lvl5pPr>
            <a:lvl6pPr marL="7673760" indent="0">
              <a:buNone/>
              <a:defRPr sz="5249" b="1"/>
            </a:lvl6pPr>
            <a:lvl7pPr marL="9208506" indent="0">
              <a:buNone/>
              <a:defRPr sz="5249" b="1"/>
            </a:lvl7pPr>
            <a:lvl8pPr marL="10743264" indent="0">
              <a:buNone/>
              <a:defRPr sz="5249" b="1"/>
            </a:lvl8pPr>
            <a:lvl9pPr marL="1227801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62"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88016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54886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008928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39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71"/>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396" y="7533303"/>
            <a:ext cx="9476185" cy="24624823"/>
          </a:xfrm>
        </p:spPr>
        <p:txBody>
          <a:bodyPr/>
          <a:lstStyle>
            <a:lvl1pPr marL="0" indent="0">
              <a:buNone/>
              <a:defRPr sz="4833"/>
            </a:lvl1pPr>
            <a:lvl2pPr marL="1534767" indent="0">
              <a:buNone/>
              <a:defRPr sz="4166"/>
            </a:lvl2pPr>
            <a:lvl3pPr marL="3069503" indent="0">
              <a:buNone/>
              <a:defRPr sz="3333"/>
            </a:lvl3pPr>
            <a:lvl4pPr marL="4604257" indent="0">
              <a:buNone/>
              <a:defRPr sz="3166"/>
            </a:lvl4pPr>
            <a:lvl5pPr marL="6139003" indent="0">
              <a:buNone/>
              <a:defRPr sz="3166"/>
            </a:lvl5pPr>
            <a:lvl6pPr marL="7673760" indent="0">
              <a:buNone/>
              <a:defRPr sz="3166"/>
            </a:lvl6pPr>
            <a:lvl7pPr marL="9208506" indent="0">
              <a:buNone/>
              <a:defRPr sz="3166"/>
            </a:lvl7pPr>
            <a:lvl8pPr marL="10743264" indent="0">
              <a:buNone/>
              <a:defRPr sz="3166"/>
            </a:lvl8pPr>
            <a:lvl9pPr marL="1227801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70423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4767" indent="0">
              <a:buNone/>
              <a:defRPr sz="9415"/>
            </a:lvl2pPr>
            <a:lvl3pPr marL="3069503" indent="0">
              <a:buNone/>
              <a:defRPr sz="8332"/>
            </a:lvl3pPr>
            <a:lvl4pPr marL="4604257" indent="0">
              <a:buNone/>
              <a:defRPr sz="6916"/>
            </a:lvl4pPr>
            <a:lvl5pPr marL="6139003" indent="0">
              <a:buNone/>
              <a:defRPr sz="6916"/>
            </a:lvl5pPr>
            <a:lvl6pPr marL="7673760" indent="0">
              <a:buNone/>
              <a:defRPr sz="6916"/>
            </a:lvl6pPr>
            <a:lvl7pPr marL="9208506" indent="0">
              <a:buNone/>
              <a:defRPr sz="6916"/>
            </a:lvl7pPr>
            <a:lvl8pPr marL="10743264" indent="0">
              <a:buNone/>
              <a:defRPr sz="6916"/>
            </a:lvl8pPr>
            <a:lvl9pPr marL="1227801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4767" indent="0">
              <a:buNone/>
              <a:defRPr sz="4166"/>
            </a:lvl2pPr>
            <a:lvl3pPr marL="3069503" indent="0">
              <a:buNone/>
              <a:defRPr sz="3333"/>
            </a:lvl3pPr>
            <a:lvl4pPr marL="4604257" indent="0">
              <a:buNone/>
              <a:defRPr sz="3166"/>
            </a:lvl4pPr>
            <a:lvl5pPr marL="6139003" indent="0">
              <a:buNone/>
              <a:defRPr sz="3166"/>
            </a:lvl5pPr>
            <a:lvl6pPr marL="7673760" indent="0">
              <a:buNone/>
              <a:defRPr sz="3166"/>
            </a:lvl6pPr>
            <a:lvl7pPr marL="9208506" indent="0">
              <a:buNone/>
              <a:defRPr sz="3166"/>
            </a:lvl7pPr>
            <a:lvl8pPr marL="10743264" indent="0">
              <a:buNone/>
              <a:defRPr sz="3166"/>
            </a:lvl8pPr>
            <a:lvl9pPr marL="1227801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891426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2831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42913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924" tIns="153380" rIns="306924" bIns="15338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924" tIns="153380" rIns="306924" bIns="15338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924" tIns="153380" rIns="306924" bIns="15338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358" tIns="184080" rIns="368358" bIns="18408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544066"/>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9268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6723806"/>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3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4411" indent="0">
              <a:buNone/>
              <a:defRPr sz="6082"/>
            </a:lvl2pPr>
            <a:lvl3pPr marL="3068786" indent="0">
              <a:buNone/>
              <a:defRPr sz="5249"/>
            </a:lvl3pPr>
            <a:lvl4pPr marL="4603187" indent="0">
              <a:buNone/>
              <a:defRPr sz="4833"/>
            </a:lvl4pPr>
            <a:lvl5pPr marL="6137570" indent="0">
              <a:buNone/>
              <a:defRPr sz="4833"/>
            </a:lvl5pPr>
            <a:lvl6pPr marL="7671968" indent="0">
              <a:buNone/>
              <a:defRPr sz="4833"/>
            </a:lvl6pPr>
            <a:lvl7pPr marL="9206358" indent="0">
              <a:buNone/>
              <a:defRPr sz="4833"/>
            </a:lvl7pPr>
            <a:lvl8pPr marL="10740759" indent="0">
              <a:buNone/>
              <a:defRPr sz="4833"/>
            </a:lvl8pPr>
            <a:lvl9pPr marL="1227515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676926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72576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4411" indent="0">
              <a:buNone/>
              <a:defRPr sz="6916" b="1"/>
            </a:lvl2pPr>
            <a:lvl3pPr marL="3068786" indent="0">
              <a:buNone/>
              <a:defRPr sz="6082" b="1"/>
            </a:lvl3pPr>
            <a:lvl4pPr marL="4603187" indent="0">
              <a:buNone/>
              <a:defRPr sz="5249" b="1"/>
            </a:lvl4pPr>
            <a:lvl5pPr marL="6137570" indent="0">
              <a:buNone/>
              <a:defRPr sz="5249" b="1"/>
            </a:lvl5pPr>
            <a:lvl6pPr marL="7671968" indent="0">
              <a:buNone/>
              <a:defRPr sz="5249" b="1"/>
            </a:lvl6pPr>
            <a:lvl7pPr marL="9206358" indent="0">
              <a:buNone/>
              <a:defRPr sz="5249" b="1"/>
            </a:lvl7pPr>
            <a:lvl8pPr marL="10740759" indent="0">
              <a:buNone/>
              <a:defRPr sz="5249" b="1"/>
            </a:lvl8pPr>
            <a:lvl9pPr marL="1227515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62" y="8058283"/>
            <a:ext cx="12731591" cy="3358307"/>
          </a:xfrm>
        </p:spPr>
        <p:txBody>
          <a:bodyPr anchor="b"/>
          <a:lstStyle>
            <a:lvl1pPr marL="0" indent="0">
              <a:buNone/>
              <a:defRPr sz="8332" b="1"/>
            </a:lvl1pPr>
            <a:lvl2pPr marL="1534411" indent="0">
              <a:buNone/>
              <a:defRPr sz="6916" b="1"/>
            </a:lvl2pPr>
            <a:lvl3pPr marL="3068786" indent="0">
              <a:buNone/>
              <a:defRPr sz="6082" b="1"/>
            </a:lvl3pPr>
            <a:lvl4pPr marL="4603187" indent="0">
              <a:buNone/>
              <a:defRPr sz="5249" b="1"/>
            </a:lvl4pPr>
            <a:lvl5pPr marL="6137570" indent="0">
              <a:buNone/>
              <a:defRPr sz="5249" b="1"/>
            </a:lvl5pPr>
            <a:lvl6pPr marL="7671968" indent="0">
              <a:buNone/>
              <a:defRPr sz="5249" b="1"/>
            </a:lvl6pPr>
            <a:lvl7pPr marL="9206358" indent="0">
              <a:buNone/>
              <a:defRPr sz="5249" b="1"/>
            </a:lvl7pPr>
            <a:lvl8pPr marL="10740759" indent="0">
              <a:buNone/>
              <a:defRPr sz="5249" b="1"/>
            </a:lvl8pPr>
            <a:lvl9pPr marL="1227515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62"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87879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6823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934867"/>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38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1" y="7533303"/>
            <a:ext cx="9476185" cy="24624823"/>
          </a:xfrm>
        </p:spPr>
        <p:txBody>
          <a:bodyPr/>
          <a:lstStyle>
            <a:lvl1pPr marL="0" indent="0">
              <a:buNone/>
              <a:defRPr sz="4833"/>
            </a:lvl1pPr>
            <a:lvl2pPr marL="1534411" indent="0">
              <a:buNone/>
              <a:defRPr sz="4166"/>
            </a:lvl2pPr>
            <a:lvl3pPr marL="3068786" indent="0">
              <a:buNone/>
              <a:defRPr sz="3333"/>
            </a:lvl3pPr>
            <a:lvl4pPr marL="4603187" indent="0">
              <a:buNone/>
              <a:defRPr sz="3166"/>
            </a:lvl4pPr>
            <a:lvl5pPr marL="6137570" indent="0">
              <a:buNone/>
              <a:defRPr sz="3166"/>
            </a:lvl5pPr>
            <a:lvl6pPr marL="7671968" indent="0">
              <a:buNone/>
              <a:defRPr sz="3166"/>
            </a:lvl6pPr>
            <a:lvl7pPr marL="9206358" indent="0">
              <a:buNone/>
              <a:defRPr sz="3166"/>
            </a:lvl7pPr>
            <a:lvl8pPr marL="10740759" indent="0">
              <a:buNone/>
              <a:defRPr sz="3166"/>
            </a:lvl8pPr>
            <a:lvl9pPr marL="1227515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78158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4411" indent="0">
              <a:buNone/>
              <a:defRPr sz="9415"/>
            </a:lvl2pPr>
            <a:lvl3pPr marL="3068786" indent="0">
              <a:buNone/>
              <a:defRPr sz="8332"/>
            </a:lvl3pPr>
            <a:lvl4pPr marL="4603187" indent="0">
              <a:buNone/>
              <a:defRPr sz="6916"/>
            </a:lvl4pPr>
            <a:lvl5pPr marL="6137570" indent="0">
              <a:buNone/>
              <a:defRPr sz="6916"/>
            </a:lvl5pPr>
            <a:lvl6pPr marL="7671968" indent="0">
              <a:buNone/>
              <a:defRPr sz="6916"/>
            </a:lvl6pPr>
            <a:lvl7pPr marL="9206358" indent="0">
              <a:buNone/>
              <a:defRPr sz="6916"/>
            </a:lvl7pPr>
            <a:lvl8pPr marL="10740759" indent="0">
              <a:buNone/>
              <a:defRPr sz="6916"/>
            </a:lvl8pPr>
            <a:lvl9pPr marL="1227515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4411" indent="0">
              <a:buNone/>
              <a:defRPr sz="4166"/>
            </a:lvl2pPr>
            <a:lvl3pPr marL="3068786" indent="0">
              <a:buNone/>
              <a:defRPr sz="3333"/>
            </a:lvl3pPr>
            <a:lvl4pPr marL="4603187" indent="0">
              <a:buNone/>
              <a:defRPr sz="3166"/>
            </a:lvl4pPr>
            <a:lvl5pPr marL="6137570" indent="0">
              <a:buNone/>
              <a:defRPr sz="3166"/>
            </a:lvl5pPr>
            <a:lvl6pPr marL="7671968" indent="0">
              <a:buNone/>
              <a:defRPr sz="3166"/>
            </a:lvl6pPr>
            <a:lvl7pPr marL="9206358" indent="0">
              <a:buNone/>
              <a:defRPr sz="3166"/>
            </a:lvl7pPr>
            <a:lvl8pPr marL="10740759" indent="0">
              <a:buNone/>
              <a:defRPr sz="3166"/>
            </a:lvl8pPr>
            <a:lvl9pPr marL="1227515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36375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2981248"/>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85679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770" tIns="153305" rIns="306770" bIns="153305"/>
          <a:lstStyle/>
          <a:p>
            <a:pPr defTabSz="3067280"/>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770" tIns="153305" rIns="306770" bIns="153305"/>
          <a:lstStyle/>
          <a:p>
            <a:pPr defTabSz="3067280">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770" tIns="153305" rIns="306770" bIns="153305"/>
          <a:lstStyle/>
          <a:p>
            <a:pPr defTabSz="3067280">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173" tIns="183990" rIns="368173" bIns="183990" numCol="1" anchor="b" anchorCtr="0" compatLnSpc="1">
            <a:prstTxWarp prst="textNoShape">
              <a:avLst/>
            </a:prstTxWarp>
          </a:bodyPr>
          <a:lstStyle>
            <a:lvl1pPr>
              <a:defRPr sz="4166">
                <a:latin typeface="Garamond" pitchFamily="18" charset="0"/>
              </a:defRPr>
            </a:lvl1pPr>
          </a:lstStyle>
          <a:p>
            <a:pPr defTabSz="3067280"/>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85963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10784" tIns="155384" rIns="310784" bIns="15538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10784" tIns="155384" rIns="310784" bIns="15538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10784" tIns="155384" rIns="310784" bIns="15538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990" tIns="186485" rIns="372990" bIns="18648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065558"/>
      </p:ext>
    </p:extLst>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77389"/>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71"/>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33657" indent="0">
              <a:buNone/>
              <a:defRPr sz="6082"/>
            </a:lvl2pPr>
            <a:lvl3pPr marL="3067280" indent="0">
              <a:buNone/>
              <a:defRPr sz="5249"/>
            </a:lvl3pPr>
            <a:lvl4pPr marL="4600930" indent="0">
              <a:buNone/>
              <a:defRPr sz="4833"/>
            </a:lvl4pPr>
            <a:lvl5pPr marL="6134583" indent="0">
              <a:buNone/>
              <a:defRPr sz="4833"/>
            </a:lvl5pPr>
            <a:lvl6pPr marL="7668209" indent="0">
              <a:buNone/>
              <a:defRPr sz="4833"/>
            </a:lvl6pPr>
            <a:lvl7pPr marL="9201869" indent="0">
              <a:buNone/>
              <a:defRPr sz="4833"/>
            </a:lvl7pPr>
            <a:lvl8pPr marL="10735489" indent="0">
              <a:buNone/>
              <a:defRPr sz="4833"/>
            </a:lvl8pPr>
            <a:lvl9pPr marL="1226914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24698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083418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3657" indent="0">
              <a:buNone/>
              <a:defRPr sz="6916" b="1"/>
            </a:lvl2pPr>
            <a:lvl3pPr marL="3067280" indent="0">
              <a:buNone/>
              <a:defRPr sz="6082" b="1"/>
            </a:lvl3pPr>
            <a:lvl4pPr marL="4600930" indent="0">
              <a:buNone/>
              <a:defRPr sz="5249" b="1"/>
            </a:lvl4pPr>
            <a:lvl5pPr marL="6134583" indent="0">
              <a:buNone/>
              <a:defRPr sz="5249" b="1"/>
            </a:lvl5pPr>
            <a:lvl6pPr marL="7668209" indent="0">
              <a:buNone/>
              <a:defRPr sz="5249" b="1"/>
            </a:lvl6pPr>
            <a:lvl7pPr marL="9201869" indent="0">
              <a:buNone/>
              <a:defRPr sz="5249" b="1"/>
            </a:lvl7pPr>
            <a:lvl8pPr marL="10735489" indent="0">
              <a:buNone/>
              <a:defRPr sz="5249" b="1"/>
            </a:lvl8pPr>
            <a:lvl9pPr marL="1226914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3" y="8058283"/>
            <a:ext cx="12731591" cy="3358307"/>
          </a:xfrm>
        </p:spPr>
        <p:txBody>
          <a:bodyPr anchor="b"/>
          <a:lstStyle>
            <a:lvl1pPr marL="0" indent="0">
              <a:buNone/>
              <a:defRPr sz="8332" b="1"/>
            </a:lvl1pPr>
            <a:lvl2pPr marL="1533657" indent="0">
              <a:buNone/>
              <a:defRPr sz="6916" b="1"/>
            </a:lvl2pPr>
            <a:lvl3pPr marL="3067280" indent="0">
              <a:buNone/>
              <a:defRPr sz="6082" b="1"/>
            </a:lvl3pPr>
            <a:lvl4pPr marL="4600930" indent="0">
              <a:buNone/>
              <a:defRPr sz="5249" b="1"/>
            </a:lvl4pPr>
            <a:lvl5pPr marL="6134583" indent="0">
              <a:buNone/>
              <a:defRPr sz="5249" b="1"/>
            </a:lvl5pPr>
            <a:lvl6pPr marL="7668209" indent="0">
              <a:buNone/>
              <a:defRPr sz="5249" b="1"/>
            </a:lvl6pPr>
            <a:lvl7pPr marL="9201869" indent="0">
              <a:buNone/>
              <a:defRPr sz="5249" b="1"/>
            </a:lvl7pPr>
            <a:lvl8pPr marL="10735489" indent="0">
              <a:buNone/>
              <a:defRPr sz="5249" b="1"/>
            </a:lvl8pPr>
            <a:lvl9pPr marL="1226914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7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575819"/>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7445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3533305"/>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3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1" y="7533303"/>
            <a:ext cx="9476185" cy="24624823"/>
          </a:xfrm>
        </p:spPr>
        <p:txBody>
          <a:bodyPr/>
          <a:lstStyle>
            <a:lvl1pPr marL="0" indent="0">
              <a:buNone/>
              <a:defRPr sz="4833"/>
            </a:lvl1pPr>
            <a:lvl2pPr marL="1533657" indent="0">
              <a:buNone/>
              <a:defRPr sz="4166"/>
            </a:lvl2pPr>
            <a:lvl3pPr marL="3067280" indent="0">
              <a:buNone/>
              <a:defRPr sz="3333"/>
            </a:lvl3pPr>
            <a:lvl4pPr marL="4600930" indent="0">
              <a:buNone/>
              <a:defRPr sz="3166"/>
            </a:lvl4pPr>
            <a:lvl5pPr marL="6134583" indent="0">
              <a:buNone/>
              <a:defRPr sz="3166"/>
            </a:lvl5pPr>
            <a:lvl6pPr marL="7668209" indent="0">
              <a:buNone/>
              <a:defRPr sz="3166"/>
            </a:lvl6pPr>
            <a:lvl7pPr marL="9201869" indent="0">
              <a:buNone/>
              <a:defRPr sz="3166"/>
            </a:lvl7pPr>
            <a:lvl8pPr marL="10735489" indent="0">
              <a:buNone/>
              <a:defRPr sz="3166"/>
            </a:lvl8pPr>
            <a:lvl9pPr marL="1226914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789631"/>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3657" indent="0">
              <a:buNone/>
              <a:defRPr sz="9415"/>
            </a:lvl2pPr>
            <a:lvl3pPr marL="3067280" indent="0">
              <a:buNone/>
              <a:defRPr sz="8332"/>
            </a:lvl3pPr>
            <a:lvl4pPr marL="4600930" indent="0">
              <a:buNone/>
              <a:defRPr sz="6916"/>
            </a:lvl4pPr>
            <a:lvl5pPr marL="6134583" indent="0">
              <a:buNone/>
              <a:defRPr sz="6916"/>
            </a:lvl5pPr>
            <a:lvl6pPr marL="7668209" indent="0">
              <a:buNone/>
              <a:defRPr sz="6916"/>
            </a:lvl6pPr>
            <a:lvl7pPr marL="9201869" indent="0">
              <a:buNone/>
              <a:defRPr sz="6916"/>
            </a:lvl7pPr>
            <a:lvl8pPr marL="10735489" indent="0">
              <a:buNone/>
              <a:defRPr sz="6916"/>
            </a:lvl8pPr>
            <a:lvl9pPr marL="1226914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3657" indent="0">
              <a:buNone/>
              <a:defRPr sz="4166"/>
            </a:lvl2pPr>
            <a:lvl3pPr marL="3067280" indent="0">
              <a:buNone/>
              <a:defRPr sz="3333"/>
            </a:lvl3pPr>
            <a:lvl4pPr marL="4600930" indent="0">
              <a:buNone/>
              <a:defRPr sz="3166"/>
            </a:lvl4pPr>
            <a:lvl5pPr marL="6134583" indent="0">
              <a:buNone/>
              <a:defRPr sz="3166"/>
            </a:lvl5pPr>
            <a:lvl6pPr marL="7668209" indent="0">
              <a:buNone/>
              <a:defRPr sz="3166"/>
            </a:lvl6pPr>
            <a:lvl7pPr marL="9201869" indent="0">
              <a:buNone/>
              <a:defRPr sz="3166"/>
            </a:lvl7pPr>
            <a:lvl8pPr marL="10735489" indent="0">
              <a:buNone/>
              <a:defRPr sz="3166"/>
            </a:lvl8pPr>
            <a:lvl9pPr marL="1226914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220590"/>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26028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59748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931862"/>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697" tIns="153267" rIns="306697" bIns="153267"/>
          <a:lstStyle/>
          <a:p>
            <a:pPr defTabSz="3066563"/>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697" tIns="153267" rIns="306697" bIns="153267"/>
          <a:lstStyle/>
          <a:p>
            <a:pPr defTabSz="3066563">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697" tIns="153267" rIns="306697" bIns="153267"/>
          <a:lstStyle/>
          <a:p>
            <a:pPr defTabSz="3066563">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085" tIns="183945" rIns="368085" bIns="183945" numCol="1" anchor="b" anchorCtr="0" compatLnSpc="1">
            <a:prstTxWarp prst="textNoShape">
              <a:avLst/>
            </a:prstTxWarp>
          </a:bodyPr>
          <a:lstStyle>
            <a:lvl1pPr>
              <a:defRPr sz="4166">
                <a:latin typeface="Garamond" pitchFamily="18" charset="0"/>
              </a:defRPr>
            </a:lvl1pPr>
          </a:lstStyle>
          <a:p>
            <a:pPr defTabSz="3066563"/>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663649"/>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341481"/>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9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33300" indent="0">
              <a:buNone/>
              <a:defRPr sz="6082"/>
            </a:lvl2pPr>
            <a:lvl3pPr marL="3066563" indent="0">
              <a:buNone/>
              <a:defRPr sz="5249"/>
            </a:lvl3pPr>
            <a:lvl4pPr marL="4599858" indent="0">
              <a:buNone/>
              <a:defRPr sz="4833"/>
            </a:lvl4pPr>
            <a:lvl5pPr marL="6133150" indent="0">
              <a:buNone/>
              <a:defRPr sz="4833"/>
            </a:lvl5pPr>
            <a:lvl6pPr marL="7666419" indent="0">
              <a:buNone/>
              <a:defRPr sz="4833"/>
            </a:lvl6pPr>
            <a:lvl7pPr marL="9199724" indent="0">
              <a:buNone/>
              <a:defRPr sz="4833"/>
            </a:lvl7pPr>
            <a:lvl8pPr marL="10732982" indent="0">
              <a:buNone/>
              <a:defRPr sz="4833"/>
            </a:lvl8pPr>
            <a:lvl9pPr marL="1226628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525072"/>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235259"/>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3300" indent="0">
              <a:buNone/>
              <a:defRPr sz="6916" b="1"/>
            </a:lvl2pPr>
            <a:lvl3pPr marL="3066563" indent="0">
              <a:buNone/>
              <a:defRPr sz="6082" b="1"/>
            </a:lvl3pPr>
            <a:lvl4pPr marL="4599858" indent="0">
              <a:buNone/>
              <a:defRPr sz="5249" b="1"/>
            </a:lvl4pPr>
            <a:lvl5pPr marL="6133150" indent="0">
              <a:buNone/>
              <a:defRPr sz="5249" b="1"/>
            </a:lvl5pPr>
            <a:lvl6pPr marL="7666419" indent="0">
              <a:buNone/>
              <a:defRPr sz="5249" b="1"/>
            </a:lvl6pPr>
            <a:lvl7pPr marL="9199724" indent="0">
              <a:buNone/>
              <a:defRPr sz="5249" b="1"/>
            </a:lvl7pPr>
            <a:lvl8pPr marL="10732982" indent="0">
              <a:buNone/>
              <a:defRPr sz="5249" b="1"/>
            </a:lvl8pPr>
            <a:lvl9pPr marL="1226628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3" y="8058283"/>
            <a:ext cx="12731591" cy="3358307"/>
          </a:xfrm>
        </p:spPr>
        <p:txBody>
          <a:bodyPr anchor="b"/>
          <a:lstStyle>
            <a:lvl1pPr marL="0" indent="0">
              <a:buNone/>
              <a:defRPr sz="8332" b="1"/>
            </a:lvl1pPr>
            <a:lvl2pPr marL="1533300" indent="0">
              <a:buNone/>
              <a:defRPr sz="6916" b="1"/>
            </a:lvl2pPr>
            <a:lvl3pPr marL="3066563" indent="0">
              <a:buNone/>
              <a:defRPr sz="6082" b="1"/>
            </a:lvl3pPr>
            <a:lvl4pPr marL="4599858" indent="0">
              <a:buNone/>
              <a:defRPr sz="5249" b="1"/>
            </a:lvl4pPr>
            <a:lvl5pPr marL="6133150" indent="0">
              <a:buNone/>
              <a:defRPr sz="5249" b="1"/>
            </a:lvl5pPr>
            <a:lvl6pPr marL="7666419" indent="0">
              <a:buNone/>
              <a:defRPr sz="5249" b="1"/>
            </a:lvl6pPr>
            <a:lvl7pPr marL="9199724" indent="0">
              <a:buNone/>
              <a:defRPr sz="5249" b="1"/>
            </a:lvl7pPr>
            <a:lvl8pPr marL="10732982" indent="0">
              <a:buNone/>
              <a:defRPr sz="5249" b="1"/>
            </a:lvl8pPr>
            <a:lvl9pPr marL="1226628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7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9052709"/>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88316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501125"/>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47"/>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6" y="7533303"/>
            <a:ext cx="9476185" cy="24624823"/>
          </a:xfrm>
        </p:spPr>
        <p:txBody>
          <a:bodyPr/>
          <a:lstStyle>
            <a:lvl1pPr marL="0" indent="0">
              <a:buNone/>
              <a:defRPr sz="4833"/>
            </a:lvl1pPr>
            <a:lvl2pPr marL="1533300" indent="0">
              <a:buNone/>
              <a:defRPr sz="4166"/>
            </a:lvl2pPr>
            <a:lvl3pPr marL="3066563" indent="0">
              <a:buNone/>
              <a:defRPr sz="3333"/>
            </a:lvl3pPr>
            <a:lvl4pPr marL="4599858" indent="0">
              <a:buNone/>
              <a:defRPr sz="3166"/>
            </a:lvl4pPr>
            <a:lvl5pPr marL="6133150" indent="0">
              <a:buNone/>
              <a:defRPr sz="3166"/>
            </a:lvl5pPr>
            <a:lvl6pPr marL="7666419" indent="0">
              <a:buNone/>
              <a:defRPr sz="3166"/>
            </a:lvl6pPr>
            <a:lvl7pPr marL="9199724" indent="0">
              <a:buNone/>
              <a:defRPr sz="3166"/>
            </a:lvl7pPr>
            <a:lvl8pPr marL="10732982" indent="0">
              <a:buNone/>
              <a:defRPr sz="3166"/>
            </a:lvl8pPr>
            <a:lvl9pPr marL="1226628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28285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3300" indent="0">
              <a:buNone/>
              <a:defRPr sz="9415"/>
            </a:lvl2pPr>
            <a:lvl3pPr marL="3066563" indent="0">
              <a:buNone/>
              <a:defRPr sz="8332"/>
            </a:lvl3pPr>
            <a:lvl4pPr marL="4599858" indent="0">
              <a:buNone/>
              <a:defRPr sz="6916"/>
            </a:lvl4pPr>
            <a:lvl5pPr marL="6133150" indent="0">
              <a:buNone/>
              <a:defRPr sz="6916"/>
            </a:lvl5pPr>
            <a:lvl6pPr marL="7666419" indent="0">
              <a:buNone/>
              <a:defRPr sz="6916"/>
            </a:lvl6pPr>
            <a:lvl7pPr marL="9199724" indent="0">
              <a:buNone/>
              <a:defRPr sz="6916"/>
            </a:lvl7pPr>
            <a:lvl8pPr marL="10732982" indent="0">
              <a:buNone/>
              <a:defRPr sz="6916"/>
            </a:lvl8pPr>
            <a:lvl9pPr marL="1226628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3300" indent="0">
              <a:buNone/>
              <a:defRPr sz="4166"/>
            </a:lvl2pPr>
            <a:lvl3pPr marL="3066563" indent="0">
              <a:buNone/>
              <a:defRPr sz="3333"/>
            </a:lvl3pPr>
            <a:lvl4pPr marL="4599858" indent="0">
              <a:buNone/>
              <a:defRPr sz="3166"/>
            </a:lvl4pPr>
            <a:lvl5pPr marL="6133150" indent="0">
              <a:buNone/>
              <a:defRPr sz="3166"/>
            </a:lvl5pPr>
            <a:lvl6pPr marL="7666419" indent="0">
              <a:buNone/>
              <a:defRPr sz="3166"/>
            </a:lvl6pPr>
            <a:lvl7pPr marL="9199724" indent="0">
              <a:buNone/>
              <a:defRPr sz="3166"/>
            </a:lvl7pPr>
            <a:lvl8pPr marL="10732982" indent="0">
              <a:buNone/>
              <a:defRPr sz="3166"/>
            </a:lvl8pPr>
            <a:lvl9pPr marL="1226628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5920035"/>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61154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dirty="0"/>
          </a:p>
        </p:txBody>
      </p:sp>
      <p:sp>
        <p:nvSpPr>
          <p:cNvPr id="3"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281338870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81"/>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3841" indent="0">
              <a:buNone/>
              <a:defRPr sz="6082"/>
            </a:lvl2pPr>
            <a:lvl3pPr marL="3107682" indent="0">
              <a:buNone/>
              <a:defRPr sz="5249"/>
            </a:lvl3pPr>
            <a:lvl4pPr marL="4661517" indent="0">
              <a:buNone/>
              <a:defRPr sz="4833"/>
            </a:lvl4pPr>
            <a:lvl5pPr marL="6215360" indent="0">
              <a:buNone/>
              <a:defRPr sz="4833"/>
            </a:lvl5pPr>
            <a:lvl6pPr marL="7769201" indent="0">
              <a:buNone/>
              <a:defRPr sz="4833"/>
            </a:lvl6pPr>
            <a:lvl7pPr marL="9323037" indent="0">
              <a:buNone/>
              <a:defRPr sz="4833"/>
            </a:lvl7pPr>
            <a:lvl8pPr marL="10876887" indent="0">
              <a:buNone/>
              <a:defRPr sz="4833"/>
            </a:lvl8pPr>
            <a:lvl9pPr marL="1243071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7554454"/>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89119"/>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583" tIns="153216" rIns="306583" bIns="153216"/>
          <a:lstStyle/>
          <a:p>
            <a:pPr defTabSz="3065393"/>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583" tIns="153216" rIns="306583" bIns="153216"/>
          <a:lstStyle/>
          <a:p>
            <a:pPr defTabSz="3065393">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583" tIns="153216" rIns="306583" bIns="153216"/>
          <a:lstStyle/>
          <a:p>
            <a:pPr defTabSz="3065393">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948" tIns="183883" rIns="367948" bIns="183883" numCol="1" anchor="b" anchorCtr="0" compatLnSpc="1">
            <a:prstTxWarp prst="textNoShape">
              <a:avLst/>
            </a:prstTxWarp>
          </a:bodyPr>
          <a:lstStyle>
            <a:lvl1pPr>
              <a:defRPr sz="4166">
                <a:latin typeface="Garamond" pitchFamily="18" charset="0"/>
              </a:defRPr>
            </a:lvl1pPr>
          </a:lstStyle>
          <a:p>
            <a:pPr defTabSz="3065393"/>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40529"/>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8641873"/>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2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1"/>
            <a:ext cx="24483061" cy="7874938"/>
          </a:xfrm>
        </p:spPr>
        <p:txBody>
          <a:bodyPr anchor="b"/>
          <a:lstStyle>
            <a:lvl1pPr marL="0" indent="0">
              <a:buNone/>
              <a:defRPr sz="6916"/>
            </a:lvl1pPr>
            <a:lvl2pPr marL="1532703" indent="0">
              <a:buNone/>
              <a:defRPr sz="6082"/>
            </a:lvl2pPr>
            <a:lvl3pPr marL="3065393" indent="0">
              <a:buNone/>
              <a:defRPr sz="5249"/>
            </a:lvl3pPr>
            <a:lvl4pPr marL="4598096" indent="0">
              <a:buNone/>
              <a:defRPr sz="4833"/>
            </a:lvl4pPr>
            <a:lvl5pPr marL="6130773" indent="0">
              <a:buNone/>
              <a:defRPr sz="4833"/>
            </a:lvl5pPr>
            <a:lvl6pPr marL="7663461" indent="0">
              <a:buNone/>
              <a:defRPr sz="4833"/>
            </a:lvl6pPr>
            <a:lvl7pPr marL="9196166" indent="0">
              <a:buNone/>
              <a:defRPr sz="4833"/>
            </a:lvl7pPr>
            <a:lvl8pPr marL="10728831" indent="0">
              <a:buNone/>
              <a:defRPr sz="4833"/>
            </a:lvl8pPr>
            <a:lvl9pPr marL="12261538"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60206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4685133"/>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2703" indent="0">
              <a:buNone/>
              <a:defRPr sz="6916" b="1"/>
            </a:lvl2pPr>
            <a:lvl3pPr marL="3065393" indent="0">
              <a:buNone/>
              <a:defRPr sz="6082" b="1"/>
            </a:lvl3pPr>
            <a:lvl4pPr marL="4598096" indent="0">
              <a:buNone/>
              <a:defRPr sz="5249" b="1"/>
            </a:lvl4pPr>
            <a:lvl5pPr marL="6130773" indent="0">
              <a:buNone/>
              <a:defRPr sz="5249" b="1"/>
            </a:lvl5pPr>
            <a:lvl6pPr marL="7663461" indent="0">
              <a:buNone/>
              <a:defRPr sz="5249" b="1"/>
            </a:lvl6pPr>
            <a:lvl7pPr marL="9196166" indent="0">
              <a:buNone/>
              <a:defRPr sz="5249" b="1"/>
            </a:lvl7pPr>
            <a:lvl8pPr marL="10728831" indent="0">
              <a:buNone/>
              <a:defRPr sz="5249" b="1"/>
            </a:lvl8pPr>
            <a:lvl9pPr marL="12261538"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9" y="8058283"/>
            <a:ext cx="12731591" cy="3358307"/>
          </a:xfrm>
        </p:spPr>
        <p:txBody>
          <a:bodyPr anchor="b"/>
          <a:lstStyle>
            <a:lvl1pPr marL="0" indent="0">
              <a:buNone/>
              <a:defRPr sz="8332" b="1"/>
            </a:lvl1pPr>
            <a:lvl2pPr marL="1532703" indent="0">
              <a:buNone/>
              <a:defRPr sz="6916" b="1"/>
            </a:lvl2pPr>
            <a:lvl3pPr marL="3065393" indent="0">
              <a:buNone/>
              <a:defRPr sz="6082" b="1"/>
            </a:lvl3pPr>
            <a:lvl4pPr marL="4598096" indent="0">
              <a:buNone/>
              <a:defRPr sz="5249" b="1"/>
            </a:lvl4pPr>
            <a:lvl5pPr marL="6130773" indent="0">
              <a:buNone/>
              <a:defRPr sz="5249" b="1"/>
            </a:lvl5pPr>
            <a:lvl6pPr marL="7663461" indent="0">
              <a:buNone/>
              <a:defRPr sz="5249" b="1"/>
            </a:lvl6pPr>
            <a:lvl7pPr marL="9196166" indent="0">
              <a:buNone/>
              <a:defRPr sz="5249" b="1"/>
            </a:lvl7pPr>
            <a:lvl8pPr marL="10728831" indent="0">
              <a:buNone/>
              <a:defRPr sz="5249" b="1"/>
            </a:lvl8pPr>
            <a:lvl9pPr marL="12261538"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79"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757106"/>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102205"/>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368393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0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81"/>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06" y="7533303"/>
            <a:ext cx="9476185" cy="24624823"/>
          </a:xfrm>
        </p:spPr>
        <p:txBody>
          <a:bodyPr/>
          <a:lstStyle>
            <a:lvl1pPr marL="0" indent="0">
              <a:buNone/>
              <a:defRPr sz="4833"/>
            </a:lvl1pPr>
            <a:lvl2pPr marL="1532703" indent="0">
              <a:buNone/>
              <a:defRPr sz="4166"/>
            </a:lvl2pPr>
            <a:lvl3pPr marL="3065393" indent="0">
              <a:buNone/>
              <a:defRPr sz="3333"/>
            </a:lvl3pPr>
            <a:lvl4pPr marL="4598096" indent="0">
              <a:buNone/>
              <a:defRPr sz="3166"/>
            </a:lvl4pPr>
            <a:lvl5pPr marL="6130773" indent="0">
              <a:buNone/>
              <a:defRPr sz="3166"/>
            </a:lvl5pPr>
            <a:lvl6pPr marL="7663461" indent="0">
              <a:buNone/>
              <a:defRPr sz="3166"/>
            </a:lvl6pPr>
            <a:lvl7pPr marL="9196166" indent="0">
              <a:buNone/>
              <a:defRPr sz="3166"/>
            </a:lvl7pPr>
            <a:lvl8pPr marL="10728831" indent="0">
              <a:buNone/>
              <a:defRPr sz="3166"/>
            </a:lvl8pPr>
            <a:lvl9pPr marL="1226153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4811292"/>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2703" indent="0">
              <a:buNone/>
              <a:defRPr sz="9415"/>
            </a:lvl2pPr>
            <a:lvl3pPr marL="3065393" indent="0">
              <a:buNone/>
              <a:defRPr sz="8332"/>
            </a:lvl3pPr>
            <a:lvl4pPr marL="4598096" indent="0">
              <a:buNone/>
              <a:defRPr sz="6916"/>
            </a:lvl4pPr>
            <a:lvl5pPr marL="6130773" indent="0">
              <a:buNone/>
              <a:defRPr sz="6916"/>
            </a:lvl5pPr>
            <a:lvl6pPr marL="7663461" indent="0">
              <a:buNone/>
              <a:defRPr sz="6916"/>
            </a:lvl6pPr>
            <a:lvl7pPr marL="9196166" indent="0">
              <a:buNone/>
              <a:defRPr sz="6916"/>
            </a:lvl7pPr>
            <a:lvl8pPr marL="10728831" indent="0">
              <a:buNone/>
              <a:defRPr sz="6916"/>
            </a:lvl8pPr>
            <a:lvl9pPr marL="12261538"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2703" indent="0">
              <a:buNone/>
              <a:defRPr sz="4166"/>
            </a:lvl2pPr>
            <a:lvl3pPr marL="3065393" indent="0">
              <a:buNone/>
              <a:defRPr sz="3333"/>
            </a:lvl3pPr>
            <a:lvl4pPr marL="4598096" indent="0">
              <a:buNone/>
              <a:defRPr sz="3166"/>
            </a:lvl4pPr>
            <a:lvl5pPr marL="6130773" indent="0">
              <a:buNone/>
              <a:defRPr sz="3166"/>
            </a:lvl5pPr>
            <a:lvl6pPr marL="7663461" indent="0">
              <a:buNone/>
              <a:defRPr sz="3166"/>
            </a:lvl6pPr>
            <a:lvl7pPr marL="9196166" indent="0">
              <a:buNone/>
              <a:defRPr sz="3166"/>
            </a:lvl7pPr>
            <a:lvl8pPr marL="10728831" indent="0">
              <a:buNone/>
              <a:defRPr sz="3166"/>
            </a:lvl8pPr>
            <a:lvl9pPr marL="1226153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78236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690322"/>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996798"/>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8"/>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8"/>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32961"/>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639" tIns="153234" rIns="306639" bIns="153234"/>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639" tIns="153234" rIns="306639" bIns="153234"/>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639" tIns="153234" rIns="306639" bIns="153234"/>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8015" tIns="183905" rIns="368015" bIns="18390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497350"/>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17076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29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2978" indent="0">
              <a:buNone/>
              <a:defRPr sz="6082"/>
            </a:lvl2pPr>
            <a:lvl3pPr marL="3065926" indent="0">
              <a:buNone/>
              <a:defRPr sz="5249"/>
            </a:lvl3pPr>
            <a:lvl4pPr marL="4598897" indent="0">
              <a:buNone/>
              <a:defRPr sz="4833"/>
            </a:lvl4pPr>
            <a:lvl5pPr marL="6131850" indent="0">
              <a:buNone/>
              <a:defRPr sz="4833"/>
            </a:lvl5pPr>
            <a:lvl6pPr marL="7664819" indent="0">
              <a:buNone/>
              <a:defRPr sz="4833"/>
            </a:lvl6pPr>
            <a:lvl7pPr marL="9197776" indent="0">
              <a:buNone/>
              <a:defRPr sz="4833"/>
            </a:lvl7pPr>
            <a:lvl8pPr marL="10730745" indent="0">
              <a:buNone/>
              <a:defRPr sz="4833"/>
            </a:lvl8pPr>
            <a:lvl9pPr marL="1226370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119391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01392"/>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2978" indent="0">
              <a:buNone/>
              <a:defRPr sz="6916" b="1"/>
            </a:lvl2pPr>
            <a:lvl3pPr marL="3065926" indent="0">
              <a:buNone/>
              <a:defRPr sz="6082" b="1"/>
            </a:lvl3pPr>
            <a:lvl4pPr marL="4598897" indent="0">
              <a:buNone/>
              <a:defRPr sz="5249" b="1"/>
            </a:lvl4pPr>
            <a:lvl5pPr marL="6131850" indent="0">
              <a:buNone/>
              <a:defRPr sz="5249" b="1"/>
            </a:lvl5pPr>
            <a:lvl6pPr marL="7664819" indent="0">
              <a:buNone/>
              <a:defRPr sz="5249" b="1"/>
            </a:lvl6pPr>
            <a:lvl7pPr marL="9197776" indent="0">
              <a:buNone/>
              <a:defRPr sz="5249" b="1"/>
            </a:lvl7pPr>
            <a:lvl8pPr marL="10730745" indent="0">
              <a:buNone/>
              <a:defRPr sz="5249" b="1"/>
            </a:lvl8pPr>
            <a:lvl9pPr marL="1226370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9" y="8058283"/>
            <a:ext cx="12731591" cy="3358307"/>
          </a:xfrm>
        </p:spPr>
        <p:txBody>
          <a:bodyPr anchor="b"/>
          <a:lstStyle>
            <a:lvl1pPr marL="0" indent="0">
              <a:buNone/>
              <a:defRPr sz="8332" b="1"/>
            </a:lvl1pPr>
            <a:lvl2pPr marL="1532978" indent="0">
              <a:buNone/>
              <a:defRPr sz="6916" b="1"/>
            </a:lvl2pPr>
            <a:lvl3pPr marL="3065926" indent="0">
              <a:buNone/>
              <a:defRPr sz="6082" b="1"/>
            </a:lvl3pPr>
            <a:lvl4pPr marL="4598897" indent="0">
              <a:buNone/>
              <a:defRPr sz="5249" b="1"/>
            </a:lvl4pPr>
            <a:lvl5pPr marL="6131850" indent="0">
              <a:buNone/>
              <a:defRPr sz="5249" b="1"/>
            </a:lvl5pPr>
            <a:lvl6pPr marL="7664819" indent="0">
              <a:buNone/>
              <a:defRPr sz="5249" b="1"/>
            </a:lvl6pPr>
            <a:lvl7pPr marL="9197776" indent="0">
              <a:buNone/>
              <a:defRPr sz="5249" b="1"/>
            </a:lvl7pPr>
            <a:lvl8pPr marL="10730745" indent="0">
              <a:buNone/>
              <a:defRPr sz="5249" b="1"/>
            </a:lvl8pPr>
            <a:lvl9pPr marL="1226370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79"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38455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334"/>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134980"/>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5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1" y="7533303"/>
            <a:ext cx="9476185" cy="24624823"/>
          </a:xfrm>
        </p:spPr>
        <p:txBody>
          <a:bodyPr/>
          <a:lstStyle>
            <a:lvl1pPr marL="0" indent="0">
              <a:buNone/>
              <a:defRPr sz="4833"/>
            </a:lvl1pPr>
            <a:lvl2pPr marL="1532978" indent="0">
              <a:buNone/>
              <a:defRPr sz="4166"/>
            </a:lvl2pPr>
            <a:lvl3pPr marL="3065926" indent="0">
              <a:buNone/>
              <a:defRPr sz="3333"/>
            </a:lvl3pPr>
            <a:lvl4pPr marL="4598897" indent="0">
              <a:buNone/>
              <a:defRPr sz="3166"/>
            </a:lvl4pPr>
            <a:lvl5pPr marL="6131850" indent="0">
              <a:buNone/>
              <a:defRPr sz="3166"/>
            </a:lvl5pPr>
            <a:lvl6pPr marL="7664819" indent="0">
              <a:buNone/>
              <a:defRPr sz="3166"/>
            </a:lvl6pPr>
            <a:lvl7pPr marL="9197776" indent="0">
              <a:buNone/>
              <a:defRPr sz="3166"/>
            </a:lvl7pPr>
            <a:lvl8pPr marL="10730745" indent="0">
              <a:buNone/>
              <a:defRPr sz="3166"/>
            </a:lvl8pPr>
            <a:lvl9pPr marL="1226370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051663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3841" indent="0">
              <a:buNone/>
              <a:defRPr sz="6916" b="1"/>
            </a:lvl2pPr>
            <a:lvl3pPr marL="3107682" indent="0">
              <a:buNone/>
              <a:defRPr sz="6082" b="1"/>
            </a:lvl3pPr>
            <a:lvl4pPr marL="4661517" indent="0">
              <a:buNone/>
              <a:defRPr sz="5249" b="1"/>
            </a:lvl4pPr>
            <a:lvl5pPr marL="6215360" indent="0">
              <a:buNone/>
              <a:defRPr sz="5249" b="1"/>
            </a:lvl5pPr>
            <a:lvl6pPr marL="7769201" indent="0">
              <a:buNone/>
              <a:defRPr sz="5249" b="1"/>
            </a:lvl6pPr>
            <a:lvl7pPr marL="9323037" indent="0">
              <a:buNone/>
              <a:defRPr sz="5249" b="1"/>
            </a:lvl7pPr>
            <a:lvl8pPr marL="10876887" indent="0">
              <a:buNone/>
              <a:defRPr sz="5249" b="1"/>
            </a:lvl8pPr>
            <a:lvl9pPr marL="1243071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98" y="8058283"/>
            <a:ext cx="12731591" cy="3358307"/>
          </a:xfrm>
        </p:spPr>
        <p:txBody>
          <a:bodyPr anchor="b"/>
          <a:lstStyle>
            <a:lvl1pPr marL="0" indent="0">
              <a:buNone/>
              <a:defRPr sz="8332" b="1"/>
            </a:lvl1pPr>
            <a:lvl2pPr marL="1553841" indent="0">
              <a:buNone/>
              <a:defRPr sz="6916" b="1"/>
            </a:lvl2pPr>
            <a:lvl3pPr marL="3107682" indent="0">
              <a:buNone/>
              <a:defRPr sz="6082" b="1"/>
            </a:lvl3pPr>
            <a:lvl4pPr marL="4661517" indent="0">
              <a:buNone/>
              <a:defRPr sz="5249" b="1"/>
            </a:lvl4pPr>
            <a:lvl5pPr marL="6215360" indent="0">
              <a:buNone/>
              <a:defRPr sz="5249" b="1"/>
            </a:lvl5pPr>
            <a:lvl6pPr marL="7769201" indent="0">
              <a:buNone/>
              <a:defRPr sz="5249" b="1"/>
            </a:lvl6pPr>
            <a:lvl7pPr marL="9323037" indent="0">
              <a:buNone/>
              <a:defRPr sz="5249" b="1"/>
            </a:lvl7pPr>
            <a:lvl8pPr marL="10876887" indent="0">
              <a:buNone/>
              <a:defRPr sz="5249" b="1"/>
            </a:lvl8pPr>
            <a:lvl9pPr marL="1243071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9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2938124"/>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2978" indent="0">
              <a:buNone/>
              <a:defRPr sz="9415"/>
            </a:lvl2pPr>
            <a:lvl3pPr marL="3065926" indent="0">
              <a:buNone/>
              <a:defRPr sz="8332"/>
            </a:lvl3pPr>
            <a:lvl4pPr marL="4598897" indent="0">
              <a:buNone/>
              <a:defRPr sz="6916"/>
            </a:lvl4pPr>
            <a:lvl5pPr marL="6131850" indent="0">
              <a:buNone/>
              <a:defRPr sz="6916"/>
            </a:lvl5pPr>
            <a:lvl6pPr marL="7664819" indent="0">
              <a:buNone/>
              <a:defRPr sz="6916"/>
            </a:lvl6pPr>
            <a:lvl7pPr marL="9197776" indent="0">
              <a:buNone/>
              <a:defRPr sz="6916"/>
            </a:lvl7pPr>
            <a:lvl8pPr marL="10730745" indent="0">
              <a:buNone/>
              <a:defRPr sz="6916"/>
            </a:lvl8pPr>
            <a:lvl9pPr marL="1226370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2978" indent="0">
              <a:buNone/>
              <a:defRPr sz="4166"/>
            </a:lvl2pPr>
            <a:lvl3pPr marL="3065926" indent="0">
              <a:buNone/>
              <a:defRPr sz="3333"/>
            </a:lvl3pPr>
            <a:lvl4pPr marL="4598897" indent="0">
              <a:buNone/>
              <a:defRPr sz="3166"/>
            </a:lvl4pPr>
            <a:lvl5pPr marL="6131850" indent="0">
              <a:buNone/>
              <a:defRPr sz="3166"/>
            </a:lvl5pPr>
            <a:lvl6pPr marL="7664819" indent="0">
              <a:buNone/>
              <a:defRPr sz="3166"/>
            </a:lvl6pPr>
            <a:lvl7pPr marL="9197776" indent="0">
              <a:buNone/>
              <a:defRPr sz="3166"/>
            </a:lvl7pPr>
            <a:lvl8pPr marL="10730745" indent="0">
              <a:buNone/>
              <a:defRPr sz="3166"/>
            </a:lvl8pPr>
            <a:lvl9pPr marL="1226370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9764431"/>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139686"/>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123058"/>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566" tIns="153201" rIns="306566" bIns="15320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566" tIns="153201" rIns="306566" bIns="15320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566" tIns="153201" rIns="306566" bIns="15320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928" tIns="183865" rIns="367928" bIns="18386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2471218"/>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475591"/>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15"/>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2621" indent="0">
              <a:buNone/>
              <a:defRPr sz="6082"/>
            </a:lvl2pPr>
            <a:lvl3pPr marL="3065209" indent="0">
              <a:buNone/>
              <a:defRPr sz="5249"/>
            </a:lvl3pPr>
            <a:lvl4pPr marL="4597821" indent="0">
              <a:buNone/>
              <a:defRPr sz="4833"/>
            </a:lvl4pPr>
            <a:lvl5pPr marL="6130421" indent="0">
              <a:buNone/>
              <a:defRPr sz="4833"/>
            </a:lvl5pPr>
            <a:lvl6pPr marL="7663030" indent="0">
              <a:buNone/>
              <a:defRPr sz="4833"/>
            </a:lvl6pPr>
            <a:lvl7pPr marL="9195627" indent="0">
              <a:buNone/>
              <a:defRPr sz="4833"/>
            </a:lvl7pPr>
            <a:lvl8pPr marL="10728242" indent="0">
              <a:buNone/>
              <a:defRPr sz="4833"/>
            </a:lvl8pPr>
            <a:lvl9pPr marL="1226084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114507"/>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4967800"/>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2621" indent="0">
              <a:buNone/>
              <a:defRPr sz="6916" b="1"/>
            </a:lvl2pPr>
            <a:lvl3pPr marL="3065209" indent="0">
              <a:buNone/>
              <a:defRPr sz="6082" b="1"/>
            </a:lvl3pPr>
            <a:lvl4pPr marL="4597821" indent="0">
              <a:buNone/>
              <a:defRPr sz="5249" b="1"/>
            </a:lvl4pPr>
            <a:lvl5pPr marL="6130421" indent="0">
              <a:buNone/>
              <a:defRPr sz="5249" b="1"/>
            </a:lvl5pPr>
            <a:lvl6pPr marL="7663030" indent="0">
              <a:buNone/>
              <a:defRPr sz="5249" b="1"/>
            </a:lvl6pPr>
            <a:lvl7pPr marL="9195627" indent="0">
              <a:buNone/>
              <a:defRPr sz="5249" b="1"/>
            </a:lvl7pPr>
            <a:lvl8pPr marL="10728242" indent="0">
              <a:buNone/>
              <a:defRPr sz="5249" b="1"/>
            </a:lvl8pPr>
            <a:lvl9pPr marL="1226084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79" y="8058283"/>
            <a:ext cx="12731591" cy="3358307"/>
          </a:xfrm>
        </p:spPr>
        <p:txBody>
          <a:bodyPr anchor="b"/>
          <a:lstStyle>
            <a:lvl1pPr marL="0" indent="0">
              <a:buNone/>
              <a:defRPr sz="8332" b="1"/>
            </a:lvl1pPr>
            <a:lvl2pPr marL="1532621" indent="0">
              <a:buNone/>
              <a:defRPr sz="6916" b="1"/>
            </a:lvl2pPr>
            <a:lvl3pPr marL="3065209" indent="0">
              <a:buNone/>
              <a:defRPr sz="6082" b="1"/>
            </a:lvl3pPr>
            <a:lvl4pPr marL="4597821" indent="0">
              <a:buNone/>
              <a:defRPr sz="5249" b="1"/>
            </a:lvl4pPr>
            <a:lvl5pPr marL="6130421" indent="0">
              <a:buNone/>
              <a:defRPr sz="5249" b="1"/>
            </a:lvl5pPr>
            <a:lvl6pPr marL="7663030" indent="0">
              <a:buNone/>
              <a:defRPr sz="5249" b="1"/>
            </a:lvl6pPr>
            <a:lvl7pPr marL="9195627" indent="0">
              <a:buNone/>
              <a:defRPr sz="5249" b="1"/>
            </a:lvl7pPr>
            <a:lvl8pPr marL="10728242" indent="0">
              <a:buNone/>
              <a:defRPr sz="5249" b="1"/>
            </a:lvl8pPr>
            <a:lvl9pPr marL="1226084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79"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087732"/>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68509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0867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7463241"/>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68"/>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6" y="7533303"/>
            <a:ext cx="9476185" cy="24624823"/>
          </a:xfrm>
        </p:spPr>
        <p:txBody>
          <a:bodyPr/>
          <a:lstStyle>
            <a:lvl1pPr marL="0" indent="0">
              <a:buNone/>
              <a:defRPr sz="4833"/>
            </a:lvl1pPr>
            <a:lvl2pPr marL="1532621" indent="0">
              <a:buNone/>
              <a:defRPr sz="4166"/>
            </a:lvl2pPr>
            <a:lvl3pPr marL="3065209" indent="0">
              <a:buNone/>
              <a:defRPr sz="3333"/>
            </a:lvl3pPr>
            <a:lvl4pPr marL="4597821" indent="0">
              <a:buNone/>
              <a:defRPr sz="3166"/>
            </a:lvl4pPr>
            <a:lvl5pPr marL="6130421" indent="0">
              <a:buNone/>
              <a:defRPr sz="3166"/>
            </a:lvl5pPr>
            <a:lvl6pPr marL="7663030" indent="0">
              <a:buNone/>
              <a:defRPr sz="3166"/>
            </a:lvl6pPr>
            <a:lvl7pPr marL="9195627" indent="0">
              <a:buNone/>
              <a:defRPr sz="3166"/>
            </a:lvl7pPr>
            <a:lvl8pPr marL="10728242" indent="0">
              <a:buNone/>
              <a:defRPr sz="3166"/>
            </a:lvl8pPr>
            <a:lvl9pPr marL="1226084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364564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2621" indent="0">
              <a:buNone/>
              <a:defRPr sz="9415"/>
            </a:lvl2pPr>
            <a:lvl3pPr marL="3065209" indent="0">
              <a:buNone/>
              <a:defRPr sz="8332"/>
            </a:lvl3pPr>
            <a:lvl4pPr marL="4597821" indent="0">
              <a:buNone/>
              <a:defRPr sz="6916"/>
            </a:lvl4pPr>
            <a:lvl5pPr marL="6130421" indent="0">
              <a:buNone/>
              <a:defRPr sz="6916"/>
            </a:lvl5pPr>
            <a:lvl6pPr marL="7663030" indent="0">
              <a:buNone/>
              <a:defRPr sz="6916"/>
            </a:lvl6pPr>
            <a:lvl7pPr marL="9195627" indent="0">
              <a:buNone/>
              <a:defRPr sz="6916"/>
            </a:lvl7pPr>
            <a:lvl8pPr marL="10728242" indent="0">
              <a:buNone/>
              <a:defRPr sz="6916"/>
            </a:lvl8pPr>
            <a:lvl9pPr marL="1226084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2621" indent="0">
              <a:buNone/>
              <a:defRPr sz="4166"/>
            </a:lvl2pPr>
            <a:lvl3pPr marL="3065209" indent="0">
              <a:buNone/>
              <a:defRPr sz="3333"/>
            </a:lvl3pPr>
            <a:lvl4pPr marL="4597821" indent="0">
              <a:buNone/>
              <a:defRPr sz="3166"/>
            </a:lvl4pPr>
            <a:lvl5pPr marL="6130421" indent="0">
              <a:buNone/>
              <a:defRPr sz="3166"/>
            </a:lvl5pPr>
            <a:lvl6pPr marL="7663030" indent="0">
              <a:buNone/>
              <a:defRPr sz="3166"/>
            </a:lvl6pPr>
            <a:lvl7pPr marL="9195627" indent="0">
              <a:buNone/>
              <a:defRPr sz="3166"/>
            </a:lvl7pPr>
            <a:lvl8pPr marL="10728242" indent="0">
              <a:buNone/>
              <a:defRPr sz="3166"/>
            </a:lvl8pPr>
            <a:lvl9pPr marL="1226084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152794"/>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230147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918119"/>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495" tIns="153167" rIns="306495" bIns="153167"/>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495" tIns="153167" rIns="306495" bIns="153167"/>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495" tIns="153167" rIns="306495" bIns="153167"/>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843" tIns="183825" rIns="367843" bIns="18382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531806"/>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269538"/>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31"/>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2261" indent="0">
              <a:buNone/>
              <a:defRPr sz="6082"/>
            </a:lvl2pPr>
            <a:lvl3pPr marL="3064500" indent="0">
              <a:buNone/>
              <a:defRPr sz="5249"/>
            </a:lvl3pPr>
            <a:lvl4pPr marL="4596748" indent="0">
              <a:buNone/>
              <a:defRPr sz="4833"/>
            </a:lvl4pPr>
            <a:lvl5pPr marL="6128988" indent="0">
              <a:buNone/>
              <a:defRPr sz="4833"/>
            </a:lvl5pPr>
            <a:lvl6pPr marL="7661243" indent="0">
              <a:buNone/>
              <a:defRPr sz="4833"/>
            </a:lvl6pPr>
            <a:lvl7pPr marL="9193483" indent="0">
              <a:buNone/>
              <a:defRPr sz="4833"/>
            </a:lvl7pPr>
            <a:lvl8pPr marL="10725740" indent="0">
              <a:buNone/>
              <a:defRPr sz="4833"/>
            </a:lvl8pPr>
            <a:lvl9pPr marL="12257984"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4705694"/>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985365"/>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2261" indent="0">
              <a:buNone/>
              <a:defRPr sz="6916" b="1"/>
            </a:lvl2pPr>
            <a:lvl3pPr marL="3064500" indent="0">
              <a:buNone/>
              <a:defRPr sz="6082" b="1"/>
            </a:lvl3pPr>
            <a:lvl4pPr marL="4596748" indent="0">
              <a:buNone/>
              <a:defRPr sz="5249" b="1"/>
            </a:lvl4pPr>
            <a:lvl5pPr marL="6128988" indent="0">
              <a:buNone/>
              <a:defRPr sz="5249" b="1"/>
            </a:lvl5pPr>
            <a:lvl6pPr marL="7661243" indent="0">
              <a:buNone/>
              <a:defRPr sz="5249" b="1"/>
            </a:lvl6pPr>
            <a:lvl7pPr marL="9193483" indent="0">
              <a:buNone/>
              <a:defRPr sz="5249" b="1"/>
            </a:lvl7pPr>
            <a:lvl8pPr marL="10725740" indent="0">
              <a:buNone/>
              <a:defRPr sz="5249" b="1"/>
            </a:lvl8pPr>
            <a:lvl9pPr marL="12257984"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88" y="8058283"/>
            <a:ext cx="12731591" cy="3358307"/>
          </a:xfrm>
        </p:spPr>
        <p:txBody>
          <a:bodyPr anchor="b"/>
          <a:lstStyle>
            <a:lvl1pPr marL="0" indent="0">
              <a:buNone/>
              <a:defRPr sz="8332" b="1"/>
            </a:lvl1pPr>
            <a:lvl2pPr marL="1532261" indent="0">
              <a:buNone/>
              <a:defRPr sz="6916" b="1"/>
            </a:lvl2pPr>
            <a:lvl3pPr marL="3064500" indent="0">
              <a:buNone/>
              <a:defRPr sz="6082" b="1"/>
            </a:lvl3pPr>
            <a:lvl4pPr marL="4596748" indent="0">
              <a:buNone/>
              <a:defRPr sz="5249" b="1"/>
            </a:lvl4pPr>
            <a:lvl5pPr marL="6128988" indent="0">
              <a:buNone/>
              <a:defRPr sz="5249" b="1"/>
            </a:lvl5pPr>
            <a:lvl6pPr marL="7661243" indent="0">
              <a:buNone/>
              <a:defRPr sz="5249" b="1"/>
            </a:lvl6pPr>
            <a:lvl7pPr marL="9193483" indent="0">
              <a:buNone/>
              <a:defRPr sz="5249" b="1"/>
            </a:lvl7pPr>
            <a:lvl8pPr marL="10725740" indent="0">
              <a:buNone/>
              <a:defRPr sz="5249" b="1"/>
            </a:lvl8pPr>
            <a:lvl9pPr marL="12257984"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8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95113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07719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492639"/>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70019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1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489"/>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16" y="7533303"/>
            <a:ext cx="9476185" cy="24624823"/>
          </a:xfrm>
        </p:spPr>
        <p:txBody>
          <a:bodyPr/>
          <a:lstStyle>
            <a:lvl1pPr marL="0" indent="0">
              <a:buNone/>
              <a:defRPr sz="4833"/>
            </a:lvl1pPr>
            <a:lvl2pPr marL="1532261" indent="0">
              <a:buNone/>
              <a:defRPr sz="4166"/>
            </a:lvl2pPr>
            <a:lvl3pPr marL="3064500" indent="0">
              <a:buNone/>
              <a:defRPr sz="3333"/>
            </a:lvl3pPr>
            <a:lvl4pPr marL="4596748" indent="0">
              <a:buNone/>
              <a:defRPr sz="3166"/>
            </a:lvl4pPr>
            <a:lvl5pPr marL="6128988" indent="0">
              <a:buNone/>
              <a:defRPr sz="3166"/>
            </a:lvl5pPr>
            <a:lvl6pPr marL="7661243" indent="0">
              <a:buNone/>
              <a:defRPr sz="3166"/>
            </a:lvl6pPr>
            <a:lvl7pPr marL="9193483" indent="0">
              <a:buNone/>
              <a:defRPr sz="3166"/>
            </a:lvl7pPr>
            <a:lvl8pPr marL="10725740" indent="0">
              <a:buNone/>
              <a:defRPr sz="3166"/>
            </a:lvl8pPr>
            <a:lvl9pPr marL="1225798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8062027"/>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2261" indent="0">
              <a:buNone/>
              <a:defRPr sz="9415"/>
            </a:lvl2pPr>
            <a:lvl3pPr marL="3064500" indent="0">
              <a:buNone/>
              <a:defRPr sz="8332"/>
            </a:lvl3pPr>
            <a:lvl4pPr marL="4596748" indent="0">
              <a:buNone/>
              <a:defRPr sz="6916"/>
            </a:lvl4pPr>
            <a:lvl5pPr marL="6128988" indent="0">
              <a:buNone/>
              <a:defRPr sz="6916"/>
            </a:lvl5pPr>
            <a:lvl6pPr marL="7661243" indent="0">
              <a:buNone/>
              <a:defRPr sz="6916"/>
            </a:lvl6pPr>
            <a:lvl7pPr marL="9193483" indent="0">
              <a:buNone/>
              <a:defRPr sz="6916"/>
            </a:lvl7pPr>
            <a:lvl8pPr marL="10725740" indent="0">
              <a:buNone/>
              <a:defRPr sz="6916"/>
            </a:lvl8pPr>
            <a:lvl9pPr marL="12257984"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2261" indent="0">
              <a:buNone/>
              <a:defRPr sz="4166"/>
            </a:lvl2pPr>
            <a:lvl3pPr marL="3064500" indent="0">
              <a:buNone/>
              <a:defRPr sz="3333"/>
            </a:lvl3pPr>
            <a:lvl4pPr marL="4596748" indent="0">
              <a:buNone/>
              <a:defRPr sz="3166"/>
            </a:lvl4pPr>
            <a:lvl5pPr marL="6128988" indent="0">
              <a:buNone/>
              <a:defRPr sz="3166"/>
            </a:lvl5pPr>
            <a:lvl6pPr marL="7661243" indent="0">
              <a:buNone/>
              <a:defRPr sz="3166"/>
            </a:lvl6pPr>
            <a:lvl7pPr marL="9193483" indent="0">
              <a:buNone/>
              <a:defRPr sz="3166"/>
            </a:lvl7pPr>
            <a:lvl8pPr marL="10725740" indent="0">
              <a:buNone/>
              <a:defRPr sz="3166"/>
            </a:lvl8pPr>
            <a:lvl9pPr marL="12257984"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055625"/>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066819"/>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78582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424" tIns="153130" rIns="306424" bIns="15313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424" tIns="153130" rIns="306424" bIns="15313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424" tIns="153130" rIns="306424" bIns="15313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758" tIns="183780" rIns="367758" bIns="18378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3990306"/>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457742"/>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47"/>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1905" indent="0">
              <a:buNone/>
              <a:defRPr sz="6082"/>
            </a:lvl2pPr>
            <a:lvl3pPr marL="3063783" indent="0">
              <a:buNone/>
              <a:defRPr sz="5249"/>
            </a:lvl3pPr>
            <a:lvl4pPr marL="4595677" indent="0">
              <a:buNone/>
              <a:defRPr sz="4833"/>
            </a:lvl4pPr>
            <a:lvl5pPr marL="6127559" indent="0">
              <a:buNone/>
              <a:defRPr sz="4833"/>
            </a:lvl5pPr>
            <a:lvl6pPr marL="7659456" indent="0">
              <a:buNone/>
              <a:defRPr sz="4833"/>
            </a:lvl6pPr>
            <a:lvl7pPr marL="9191337" indent="0">
              <a:buNone/>
              <a:defRPr sz="4833"/>
            </a:lvl7pPr>
            <a:lvl8pPr marL="10723237" indent="0">
              <a:buNone/>
              <a:defRPr sz="4833"/>
            </a:lvl8pPr>
            <a:lvl9pPr marL="1225512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9892810"/>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0532535"/>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1905" indent="0">
              <a:buNone/>
              <a:defRPr sz="6916" b="1"/>
            </a:lvl2pPr>
            <a:lvl3pPr marL="3063783" indent="0">
              <a:buNone/>
              <a:defRPr sz="6082" b="1"/>
            </a:lvl3pPr>
            <a:lvl4pPr marL="4595677" indent="0">
              <a:buNone/>
              <a:defRPr sz="5249" b="1"/>
            </a:lvl4pPr>
            <a:lvl5pPr marL="6127559" indent="0">
              <a:buNone/>
              <a:defRPr sz="5249" b="1"/>
            </a:lvl5pPr>
            <a:lvl6pPr marL="7659456" indent="0">
              <a:buNone/>
              <a:defRPr sz="5249" b="1"/>
            </a:lvl6pPr>
            <a:lvl7pPr marL="9191337" indent="0">
              <a:buNone/>
              <a:defRPr sz="5249" b="1"/>
            </a:lvl7pPr>
            <a:lvl8pPr marL="10723237" indent="0">
              <a:buNone/>
              <a:defRPr sz="5249" b="1"/>
            </a:lvl8pPr>
            <a:lvl9pPr marL="1225512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88" y="8058283"/>
            <a:ext cx="12731591" cy="3358307"/>
          </a:xfrm>
        </p:spPr>
        <p:txBody>
          <a:bodyPr anchor="b"/>
          <a:lstStyle>
            <a:lvl1pPr marL="0" indent="0">
              <a:buNone/>
              <a:defRPr sz="8332" b="1"/>
            </a:lvl1pPr>
            <a:lvl2pPr marL="1531905" indent="0">
              <a:buNone/>
              <a:defRPr sz="6916" b="1"/>
            </a:lvl2pPr>
            <a:lvl3pPr marL="3063783" indent="0">
              <a:buNone/>
              <a:defRPr sz="6082" b="1"/>
            </a:lvl3pPr>
            <a:lvl4pPr marL="4595677" indent="0">
              <a:buNone/>
              <a:defRPr sz="5249" b="1"/>
            </a:lvl4pPr>
            <a:lvl5pPr marL="6127559" indent="0">
              <a:buNone/>
              <a:defRPr sz="5249" b="1"/>
            </a:lvl5pPr>
            <a:lvl6pPr marL="7659456" indent="0">
              <a:buNone/>
              <a:defRPr sz="5249" b="1"/>
            </a:lvl6pPr>
            <a:lvl7pPr marL="9191337" indent="0">
              <a:buNone/>
              <a:defRPr sz="5249" b="1"/>
            </a:lvl7pPr>
            <a:lvl8pPr marL="10723237" indent="0">
              <a:buNone/>
              <a:defRPr sz="5249" b="1"/>
            </a:lvl8pPr>
            <a:lvl9pPr marL="1225512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8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4374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6"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54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6" y="7533303"/>
            <a:ext cx="9476185" cy="24624823"/>
          </a:xfrm>
        </p:spPr>
        <p:txBody>
          <a:bodyPr/>
          <a:lstStyle>
            <a:lvl1pPr marL="0" indent="0">
              <a:buNone/>
              <a:defRPr sz="4833"/>
            </a:lvl1pPr>
            <a:lvl2pPr marL="1553841" indent="0">
              <a:buNone/>
              <a:defRPr sz="4166"/>
            </a:lvl2pPr>
            <a:lvl3pPr marL="3107682" indent="0">
              <a:buNone/>
              <a:defRPr sz="3333"/>
            </a:lvl3pPr>
            <a:lvl4pPr marL="4661517" indent="0">
              <a:buNone/>
              <a:defRPr sz="3166"/>
            </a:lvl4pPr>
            <a:lvl5pPr marL="6215360" indent="0">
              <a:buNone/>
              <a:defRPr sz="3166"/>
            </a:lvl5pPr>
            <a:lvl6pPr marL="7769201" indent="0">
              <a:buNone/>
              <a:defRPr sz="3166"/>
            </a:lvl6pPr>
            <a:lvl7pPr marL="9323037" indent="0">
              <a:buNone/>
              <a:defRPr sz="3166"/>
            </a:lvl7pPr>
            <a:lvl8pPr marL="10876887" indent="0">
              <a:buNone/>
              <a:defRPr sz="3166"/>
            </a:lvl8pPr>
            <a:lvl9pPr marL="124307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84470"/>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70967"/>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003137"/>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50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1" y="7533303"/>
            <a:ext cx="9476185" cy="24624823"/>
          </a:xfrm>
        </p:spPr>
        <p:txBody>
          <a:bodyPr/>
          <a:lstStyle>
            <a:lvl1pPr marL="0" indent="0">
              <a:buNone/>
              <a:defRPr sz="4833"/>
            </a:lvl1pPr>
            <a:lvl2pPr marL="1531905" indent="0">
              <a:buNone/>
              <a:defRPr sz="4166"/>
            </a:lvl2pPr>
            <a:lvl3pPr marL="3063783" indent="0">
              <a:buNone/>
              <a:defRPr sz="3333"/>
            </a:lvl3pPr>
            <a:lvl4pPr marL="4595677" indent="0">
              <a:buNone/>
              <a:defRPr sz="3166"/>
            </a:lvl4pPr>
            <a:lvl5pPr marL="6127559" indent="0">
              <a:buNone/>
              <a:defRPr sz="3166"/>
            </a:lvl5pPr>
            <a:lvl6pPr marL="7659456" indent="0">
              <a:buNone/>
              <a:defRPr sz="3166"/>
            </a:lvl6pPr>
            <a:lvl7pPr marL="9191337" indent="0">
              <a:buNone/>
              <a:defRPr sz="3166"/>
            </a:lvl7pPr>
            <a:lvl8pPr marL="10723237" indent="0">
              <a:buNone/>
              <a:defRPr sz="3166"/>
            </a:lvl8pPr>
            <a:lvl9pPr marL="1225512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55483"/>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1905" indent="0">
              <a:buNone/>
              <a:defRPr sz="9415"/>
            </a:lvl2pPr>
            <a:lvl3pPr marL="3063783" indent="0">
              <a:buNone/>
              <a:defRPr sz="8332"/>
            </a:lvl3pPr>
            <a:lvl4pPr marL="4595677" indent="0">
              <a:buNone/>
              <a:defRPr sz="6916"/>
            </a:lvl4pPr>
            <a:lvl5pPr marL="6127559" indent="0">
              <a:buNone/>
              <a:defRPr sz="6916"/>
            </a:lvl5pPr>
            <a:lvl6pPr marL="7659456" indent="0">
              <a:buNone/>
              <a:defRPr sz="6916"/>
            </a:lvl6pPr>
            <a:lvl7pPr marL="9191337" indent="0">
              <a:buNone/>
              <a:defRPr sz="6916"/>
            </a:lvl7pPr>
            <a:lvl8pPr marL="10723237" indent="0">
              <a:buNone/>
              <a:defRPr sz="6916"/>
            </a:lvl8pPr>
            <a:lvl9pPr marL="1225512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1905" indent="0">
              <a:buNone/>
              <a:defRPr sz="4166"/>
            </a:lvl2pPr>
            <a:lvl3pPr marL="3063783" indent="0">
              <a:buNone/>
              <a:defRPr sz="3333"/>
            </a:lvl3pPr>
            <a:lvl4pPr marL="4595677" indent="0">
              <a:buNone/>
              <a:defRPr sz="3166"/>
            </a:lvl4pPr>
            <a:lvl5pPr marL="6127559" indent="0">
              <a:buNone/>
              <a:defRPr sz="3166"/>
            </a:lvl5pPr>
            <a:lvl6pPr marL="7659456" indent="0">
              <a:buNone/>
              <a:defRPr sz="3166"/>
            </a:lvl6pPr>
            <a:lvl7pPr marL="9191337" indent="0">
              <a:buNone/>
              <a:defRPr sz="3166"/>
            </a:lvl7pPr>
            <a:lvl8pPr marL="10723237" indent="0">
              <a:buNone/>
              <a:defRPr sz="3166"/>
            </a:lvl8pPr>
            <a:lvl9pPr marL="1225512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8181947"/>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5830326"/>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9861340"/>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354" tIns="153091" rIns="306354" bIns="153091"/>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354" tIns="153091" rIns="306354" bIns="153091"/>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354" tIns="153091" rIns="306354" bIns="153091"/>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673" tIns="183733" rIns="367673" bIns="183733"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32916"/>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92410"/>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58"/>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1549" indent="0">
              <a:buNone/>
              <a:defRPr sz="6082"/>
            </a:lvl2pPr>
            <a:lvl3pPr marL="3063066" indent="0">
              <a:buNone/>
              <a:defRPr sz="5249"/>
            </a:lvl3pPr>
            <a:lvl4pPr marL="4594605" indent="0">
              <a:buNone/>
              <a:defRPr sz="4833"/>
            </a:lvl4pPr>
            <a:lvl5pPr marL="6126128" indent="0">
              <a:buNone/>
              <a:defRPr sz="4833"/>
            </a:lvl5pPr>
            <a:lvl6pPr marL="7657666" indent="0">
              <a:buNone/>
              <a:defRPr sz="4833"/>
            </a:lvl6pPr>
            <a:lvl7pPr marL="9189194" indent="0">
              <a:buNone/>
              <a:defRPr sz="4833"/>
            </a:lvl7pPr>
            <a:lvl8pPr marL="10720737" indent="0">
              <a:buNone/>
              <a:defRPr sz="4833"/>
            </a:lvl8pPr>
            <a:lvl9pPr marL="12252271"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8700764"/>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89022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3841" indent="0">
              <a:buNone/>
              <a:defRPr sz="9415"/>
            </a:lvl2pPr>
            <a:lvl3pPr marL="3107682" indent="0">
              <a:buNone/>
              <a:defRPr sz="8332"/>
            </a:lvl3pPr>
            <a:lvl4pPr marL="4661517" indent="0">
              <a:buNone/>
              <a:defRPr sz="6916"/>
            </a:lvl4pPr>
            <a:lvl5pPr marL="6215360" indent="0">
              <a:buNone/>
              <a:defRPr sz="6916"/>
            </a:lvl5pPr>
            <a:lvl6pPr marL="7769201" indent="0">
              <a:buNone/>
              <a:defRPr sz="6916"/>
            </a:lvl6pPr>
            <a:lvl7pPr marL="9323037" indent="0">
              <a:buNone/>
              <a:defRPr sz="6916"/>
            </a:lvl7pPr>
            <a:lvl8pPr marL="10876887" indent="0">
              <a:buNone/>
              <a:defRPr sz="6916"/>
            </a:lvl8pPr>
            <a:lvl9pPr marL="1243071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3841" indent="0">
              <a:buNone/>
              <a:defRPr sz="4166"/>
            </a:lvl2pPr>
            <a:lvl3pPr marL="3107682" indent="0">
              <a:buNone/>
              <a:defRPr sz="3333"/>
            </a:lvl3pPr>
            <a:lvl4pPr marL="4661517" indent="0">
              <a:buNone/>
              <a:defRPr sz="3166"/>
            </a:lvl4pPr>
            <a:lvl5pPr marL="6215360" indent="0">
              <a:buNone/>
              <a:defRPr sz="3166"/>
            </a:lvl5pPr>
            <a:lvl6pPr marL="7769201" indent="0">
              <a:buNone/>
              <a:defRPr sz="3166"/>
            </a:lvl6pPr>
            <a:lvl7pPr marL="9323037" indent="0">
              <a:buNone/>
              <a:defRPr sz="3166"/>
            </a:lvl7pPr>
            <a:lvl8pPr marL="10876887" indent="0">
              <a:buNone/>
              <a:defRPr sz="3166"/>
            </a:lvl8pPr>
            <a:lvl9pPr marL="1243071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175448"/>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1549" indent="0">
              <a:buNone/>
              <a:defRPr sz="6916" b="1"/>
            </a:lvl2pPr>
            <a:lvl3pPr marL="3063066" indent="0">
              <a:buNone/>
              <a:defRPr sz="6082" b="1"/>
            </a:lvl3pPr>
            <a:lvl4pPr marL="4594605" indent="0">
              <a:buNone/>
              <a:defRPr sz="5249" b="1"/>
            </a:lvl4pPr>
            <a:lvl5pPr marL="6126128" indent="0">
              <a:buNone/>
              <a:defRPr sz="5249" b="1"/>
            </a:lvl5pPr>
            <a:lvl6pPr marL="7657666" indent="0">
              <a:buNone/>
              <a:defRPr sz="5249" b="1"/>
            </a:lvl6pPr>
            <a:lvl7pPr marL="9189194" indent="0">
              <a:buNone/>
              <a:defRPr sz="5249" b="1"/>
            </a:lvl7pPr>
            <a:lvl8pPr marL="10720737" indent="0">
              <a:buNone/>
              <a:defRPr sz="5249" b="1"/>
            </a:lvl8pPr>
            <a:lvl9pPr marL="12252271"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88" y="8058283"/>
            <a:ext cx="12731591" cy="3358307"/>
          </a:xfrm>
        </p:spPr>
        <p:txBody>
          <a:bodyPr anchor="b"/>
          <a:lstStyle>
            <a:lvl1pPr marL="0" indent="0">
              <a:buNone/>
              <a:defRPr sz="8332" b="1"/>
            </a:lvl1pPr>
            <a:lvl2pPr marL="1531549" indent="0">
              <a:buNone/>
              <a:defRPr sz="6916" b="1"/>
            </a:lvl2pPr>
            <a:lvl3pPr marL="3063066" indent="0">
              <a:buNone/>
              <a:defRPr sz="6082" b="1"/>
            </a:lvl3pPr>
            <a:lvl4pPr marL="4594605" indent="0">
              <a:buNone/>
              <a:defRPr sz="5249" b="1"/>
            </a:lvl4pPr>
            <a:lvl5pPr marL="6126128" indent="0">
              <a:buNone/>
              <a:defRPr sz="5249" b="1"/>
            </a:lvl5pPr>
            <a:lvl6pPr marL="7657666" indent="0">
              <a:buNone/>
              <a:defRPr sz="5249" b="1"/>
            </a:lvl6pPr>
            <a:lvl7pPr marL="9189194" indent="0">
              <a:buNone/>
              <a:defRPr sz="5249" b="1"/>
            </a:lvl7pPr>
            <a:lvl8pPr marL="10720737" indent="0">
              <a:buNone/>
              <a:defRPr sz="5249" b="1"/>
            </a:lvl8pPr>
            <a:lvl9pPr marL="12252271"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8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934931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979153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00690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514"/>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1" y="7533303"/>
            <a:ext cx="9476185" cy="24624823"/>
          </a:xfrm>
        </p:spPr>
        <p:txBody>
          <a:bodyPr/>
          <a:lstStyle>
            <a:lvl1pPr marL="0" indent="0">
              <a:buNone/>
              <a:defRPr sz="4833"/>
            </a:lvl1pPr>
            <a:lvl2pPr marL="1531549" indent="0">
              <a:buNone/>
              <a:defRPr sz="4166"/>
            </a:lvl2pPr>
            <a:lvl3pPr marL="3063066" indent="0">
              <a:buNone/>
              <a:defRPr sz="3333"/>
            </a:lvl3pPr>
            <a:lvl4pPr marL="4594605" indent="0">
              <a:buNone/>
              <a:defRPr sz="3166"/>
            </a:lvl4pPr>
            <a:lvl5pPr marL="6126128" indent="0">
              <a:buNone/>
              <a:defRPr sz="3166"/>
            </a:lvl5pPr>
            <a:lvl6pPr marL="7657666" indent="0">
              <a:buNone/>
              <a:defRPr sz="3166"/>
            </a:lvl6pPr>
            <a:lvl7pPr marL="9189194" indent="0">
              <a:buNone/>
              <a:defRPr sz="3166"/>
            </a:lvl7pPr>
            <a:lvl8pPr marL="10720737" indent="0">
              <a:buNone/>
              <a:defRPr sz="3166"/>
            </a:lvl8pPr>
            <a:lvl9pPr marL="1225227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294166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1549" indent="0">
              <a:buNone/>
              <a:defRPr sz="9415"/>
            </a:lvl2pPr>
            <a:lvl3pPr marL="3063066" indent="0">
              <a:buNone/>
              <a:defRPr sz="8332"/>
            </a:lvl3pPr>
            <a:lvl4pPr marL="4594605" indent="0">
              <a:buNone/>
              <a:defRPr sz="6916"/>
            </a:lvl4pPr>
            <a:lvl5pPr marL="6126128" indent="0">
              <a:buNone/>
              <a:defRPr sz="6916"/>
            </a:lvl5pPr>
            <a:lvl6pPr marL="7657666" indent="0">
              <a:buNone/>
              <a:defRPr sz="6916"/>
            </a:lvl6pPr>
            <a:lvl7pPr marL="9189194" indent="0">
              <a:buNone/>
              <a:defRPr sz="6916"/>
            </a:lvl7pPr>
            <a:lvl8pPr marL="10720737" indent="0">
              <a:buNone/>
              <a:defRPr sz="6916"/>
            </a:lvl8pPr>
            <a:lvl9pPr marL="12252271"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1549" indent="0">
              <a:buNone/>
              <a:defRPr sz="4166"/>
            </a:lvl2pPr>
            <a:lvl3pPr marL="3063066" indent="0">
              <a:buNone/>
              <a:defRPr sz="3333"/>
            </a:lvl3pPr>
            <a:lvl4pPr marL="4594605" indent="0">
              <a:buNone/>
              <a:defRPr sz="3166"/>
            </a:lvl4pPr>
            <a:lvl5pPr marL="6126128" indent="0">
              <a:buNone/>
              <a:defRPr sz="3166"/>
            </a:lvl5pPr>
            <a:lvl6pPr marL="7657666" indent="0">
              <a:buNone/>
              <a:defRPr sz="3166"/>
            </a:lvl6pPr>
            <a:lvl7pPr marL="9189194" indent="0">
              <a:buNone/>
              <a:defRPr sz="3166"/>
            </a:lvl7pPr>
            <a:lvl8pPr marL="10720737" indent="0">
              <a:buNone/>
              <a:defRPr sz="3166"/>
            </a:lvl8pPr>
            <a:lvl9pPr marL="12252271"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485089"/>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803516"/>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96200"/>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283" tIns="153055" rIns="306283" bIns="153055"/>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283" tIns="153055" rIns="306283" bIns="153055"/>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283" tIns="153055" rIns="306283" bIns="153055"/>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588" tIns="183690" rIns="367588" bIns="18369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606335"/>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5932026"/>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71"/>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1191" indent="0">
              <a:buNone/>
              <a:defRPr sz="6082"/>
            </a:lvl2pPr>
            <a:lvl3pPr marL="3062350" indent="0">
              <a:buNone/>
              <a:defRPr sz="5249"/>
            </a:lvl3pPr>
            <a:lvl4pPr marL="4593532" indent="0">
              <a:buNone/>
              <a:defRPr sz="4833"/>
            </a:lvl4pPr>
            <a:lvl5pPr marL="6124699" indent="0">
              <a:buNone/>
              <a:defRPr sz="4833"/>
            </a:lvl5pPr>
            <a:lvl6pPr marL="7655886" indent="0">
              <a:buNone/>
              <a:defRPr sz="4833"/>
            </a:lvl6pPr>
            <a:lvl7pPr marL="9187049" indent="0">
              <a:buNone/>
              <a:defRPr sz="4833"/>
            </a:lvl7pPr>
            <a:lvl8pPr marL="10718239" indent="0">
              <a:buNone/>
              <a:defRPr sz="4833"/>
            </a:lvl8pPr>
            <a:lvl9pPr marL="12249415"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974670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38964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434999"/>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1191" indent="0">
              <a:buNone/>
              <a:defRPr sz="6916" b="1"/>
            </a:lvl2pPr>
            <a:lvl3pPr marL="3062350" indent="0">
              <a:buNone/>
              <a:defRPr sz="6082" b="1"/>
            </a:lvl3pPr>
            <a:lvl4pPr marL="4593532" indent="0">
              <a:buNone/>
              <a:defRPr sz="5249" b="1"/>
            </a:lvl4pPr>
            <a:lvl5pPr marL="6124699" indent="0">
              <a:buNone/>
              <a:defRPr sz="5249" b="1"/>
            </a:lvl5pPr>
            <a:lvl6pPr marL="7655886" indent="0">
              <a:buNone/>
              <a:defRPr sz="5249" b="1"/>
            </a:lvl6pPr>
            <a:lvl7pPr marL="9187049" indent="0">
              <a:buNone/>
              <a:defRPr sz="5249" b="1"/>
            </a:lvl7pPr>
            <a:lvl8pPr marL="10718239" indent="0">
              <a:buNone/>
              <a:defRPr sz="5249" b="1"/>
            </a:lvl8pPr>
            <a:lvl9pPr marL="12249415"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94" y="8058283"/>
            <a:ext cx="12731591" cy="3358307"/>
          </a:xfrm>
        </p:spPr>
        <p:txBody>
          <a:bodyPr anchor="b"/>
          <a:lstStyle>
            <a:lvl1pPr marL="0" indent="0">
              <a:buNone/>
              <a:defRPr sz="8332" b="1"/>
            </a:lvl1pPr>
            <a:lvl2pPr marL="1531191" indent="0">
              <a:buNone/>
              <a:defRPr sz="6916" b="1"/>
            </a:lvl2pPr>
            <a:lvl3pPr marL="3062350" indent="0">
              <a:buNone/>
              <a:defRPr sz="6082" b="1"/>
            </a:lvl3pPr>
            <a:lvl4pPr marL="4593532" indent="0">
              <a:buNone/>
              <a:defRPr sz="5249" b="1"/>
            </a:lvl4pPr>
            <a:lvl5pPr marL="6124699" indent="0">
              <a:buNone/>
              <a:defRPr sz="5249" b="1"/>
            </a:lvl5pPr>
            <a:lvl6pPr marL="7655886" indent="0">
              <a:buNone/>
              <a:defRPr sz="5249" b="1"/>
            </a:lvl6pPr>
            <a:lvl7pPr marL="9187049" indent="0">
              <a:buNone/>
              <a:defRPr sz="5249" b="1"/>
            </a:lvl7pPr>
            <a:lvl8pPr marL="10718239" indent="0">
              <a:buNone/>
              <a:defRPr sz="5249" b="1"/>
            </a:lvl8pPr>
            <a:lvl9pPr marL="12249415"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9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32947"/>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552224"/>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89459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29"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531"/>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29" y="7533303"/>
            <a:ext cx="9476185" cy="24624823"/>
          </a:xfrm>
        </p:spPr>
        <p:txBody>
          <a:bodyPr/>
          <a:lstStyle>
            <a:lvl1pPr marL="0" indent="0">
              <a:buNone/>
              <a:defRPr sz="4833"/>
            </a:lvl1pPr>
            <a:lvl2pPr marL="1531191" indent="0">
              <a:buNone/>
              <a:defRPr sz="4166"/>
            </a:lvl2pPr>
            <a:lvl3pPr marL="3062350" indent="0">
              <a:buNone/>
              <a:defRPr sz="3333"/>
            </a:lvl3pPr>
            <a:lvl4pPr marL="4593532" indent="0">
              <a:buNone/>
              <a:defRPr sz="3166"/>
            </a:lvl4pPr>
            <a:lvl5pPr marL="6124699" indent="0">
              <a:buNone/>
              <a:defRPr sz="3166"/>
            </a:lvl5pPr>
            <a:lvl6pPr marL="7655886" indent="0">
              <a:buNone/>
              <a:defRPr sz="3166"/>
            </a:lvl6pPr>
            <a:lvl7pPr marL="9187049" indent="0">
              <a:buNone/>
              <a:defRPr sz="3166"/>
            </a:lvl7pPr>
            <a:lvl8pPr marL="10718239" indent="0">
              <a:buNone/>
              <a:defRPr sz="3166"/>
            </a:lvl8pPr>
            <a:lvl9pPr marL="1224941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291363"/>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1191" indent="0">
              <a:buNone/>
              <a:defRPr sz="9415"/>
            </a:lvl2pPr>
            <a:lvl3pPr marL="3062350" indent="0">
              <a:buNone/>
              <a:defRPr sz="8332"/>
            </a:lvl3pPr>
            <a:lvl4pPr marL="4593532" indent="0">
              <a:buNone/>
              <a:defRPr sz="6916"/>
            </a:lvl4pPr>
            <a:lvl5pPr marL="6124699" indent="0">
              <a:buNone/>
              <a:defRPr sz="6916"/>
            </a:lvl5pPr>
            <a:lvl6pPr marL="7655886" indent="0">
              <a:buNone/>
              <a:defRPr sz="6916"/>
            </a:lvl6pPr>
            <a:lvl7pPr marL="9187049" indent="0">
              <a:buNone/>
              <a:defRPr sz="6916"/>
            </a:lvl7pPr>
            <a:lvl8pPr marL="10718239" indent="0">
              <a:buNone/>
              <a:defRPr sz="6916"/>
            </a:lvl8pPr>
            <a:lvl9pPr marL="12249415"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1191" indent="0">
              <a:buNone/>
              <a:defRPr sz="4166"/>
            </a:lvl2pPr>
            <a:lvl3pPr marL="3062350" indent="0">
              <a:buNone/>
              <a:defRPr sz="3333"/>
            </a:lvl3pPr>
            <a:lvl4pPr marL="4593532" indent="0">
              <a:buNone/>
              <a:defRPr sz="3166"/>
            </a:lvl4pPr>
            <a:lvl5pPr marL="6124699" indent="0">
              <a:buNone/>
              <a:defRPr sz="3166"/>
            </a:lvl5pPr>
            <a:lvl6pPr marL="7655886" indent="0">
              <a:buNone/>
              <a:defRPr sz="3166"/>
            </a:lvl6pPr>
            <a:lvl7pPr marL="9187049" indent="0">
              <a:buNone/>
              <a:defRPr sz="3166"/>
            </a:lvl7pPr>
            <a:lvl8pPr marL="10718239" indent="0">
              <a:buNone/>
              <a:defRPr sz="3166"/>
            </a:lvl8pPr>
            <a:lvl9pPr marL="1224941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6835981"/>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02526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349627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209" tIns="153017" rIns="306209" bIns="153017"/>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209" tIns="153017" rIns="306209" bIns="153017"/>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209" tIns="153017" rIns="306209" bIns="153017"/>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500" tIns="183645" rIns="367500" bIns="183645"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938069"/>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123840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182819"/>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389"/>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0834" indent="0">
              <a:buNone/>
              <a:defRPr sz="6082"/>
            </a:lvl2pPr>
            <a:lvl3pPr marL="3061638" indent="0">
              <a:buNone/>
              <a:defRPr sz="5249"/>
            </a:lvl3pPr>
            <a:lvl4pPr marL="4592459" indent="0">
              <a:buNone/>
              <a:defRPr sz="4833"/>
            </a:lvl4pPr>
            <a:lvl5pPr marL="6123268" indent="0">
              <a:buNone/>
              <a:defRPr sz="4833"/>
            </a:lvl5pPr>
            <a:lvl6pPr marL="7654103" indent="0">
              <a:buNone/>
              <a:defRPr sz="4833"/>
            </a:lvl6pPr>
            <a:lvl7pPr marL="9184909" indent="0">
              <a:buNone/>
              <a:defRPr sz="4833"/>
            </a:lvl7pPr>
            <a:lvl8pPr marL="10715739" indent="0">
              <a:buNone/>
              <a:defRPr sz="4833"/>
            </a:lvl8pPr>
            <a:lvl9pPr marL="12246557"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03057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615966"/>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0834" indent="0">
              <a:buNone/>
              <a:defRPr sz="6916" b="1"/>
            </a:lvl2pPr>
            <a:lvl3pPr marL="3061638" indent="0">
              <a:buNone/>
              <a:defRPr sz="6082" b="1"/>
            </a:lvl3pPr>
            <a:lvl4pPr marL="4592459" indent="0">
              <a:buNone/>
              <a:defRPr sz="5249" b="1"/>
            </a:lvl4pPr>
            <a:lvl5pPr marL="6123268" indent="0">
              <a:buNone/>
              <a:defRPr sz="5249" b="1"/>
            </a:lvl5pPr>
            <a:lvl6pPr marL="7654103" indent="0">
              <a:buNone/>
              <a:defRPr sz="5249" b="1"/>
            </a:lvl6pPr>
            <a:lvl7pPr marL="9184909" indent="0">
              <a:buNone/>
              <a:defRPr sz="5249" b="1"/>
            </a:lvl7pPr>
            <a:lvl8pPr marL="10715739" indent="0">
              <a:buNone/>
              <a:defRPr sz="5249" b="1"/>
            </a:lvl8pPr>
            <a:lvl9pPr marL="12246557"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094" y="8058283"/>
            <a:ext cx="12731591" cy="3358307"/>
          </a:xfrm>
        </p:spPr>
        <p:txBody>
          <a:bodyPr anchor="b"/>
          <a:lstStyle>
            <a:lvl1pPr marL="0" indent="0">
              <a:buNone/>
              <a:defRPr sz="8332" b="1"/>
            </a:lvl1pPr>
            <a:lvl2pPr marL="1530834" indent="0">
              <a:buNone/>
              <a:defRPr sz="6916" b="1"/>
            </a:lvl2pPr>
            <a:lvl3pPr marL="3061638" indent="0">
              <a:buNone/>
              <a:defRPr sz="6082" b="1"/>
            </a:lvl3pPr>
            <a:lvl4pPr marL="4592459" indent="0">
              <a:buNone/>
              <a:defRPr sz="5249" b="1"/>
            </a:lvl4pPr>
            <a:lvl5pPr marL="6123268" indent="0">
              <a:buNone/>
              <a:defRPr sz="5249" b="1"/>
            </a:lvl5pPr>
            <a:lvl6pPr marL="7654103" indent="0">
              <a:buNone/>
              <a:defRPr sz="5249" b="1"/>
            </a:lvl6pPr>
            <a:lvl7pPr marL="9184909" indent="0">
              <a:buNone/>
              <a:defRPr sz="5249" b="1"/>
            </a:lvl7pPr>
            <a:lvl8pPr marL="10715739" indent="0">
              <a:buNone/>
              <a:defRPr sz="5249" b="1"/>
            </a:lvl8pPr>
            <a:lvl9pPr marL="12246557"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094"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257570"/>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2927600"/>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189231"/>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3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545"/>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31" y="7533303"/>
            <a:ext cx="9476185" cy="24624823"/>
          </a:xfrm>
        </p:spPr>
        <p:txBody>
          <a:bodyPr/>
          <a:lstStyle>
            <a:lvl1pPr marL="0" indent="0">
              <a:buNone/>
              <a:defRPr sz="4833"/>
            </a:lvl1pPr>
            <a:lvl2pPr marL="1530834" indent="0">
              <a:buNone/>
              <a:defRPr sz="4166"/>
            </a:lvl2pPr>
            <a:lvl3pPr marL="3061638" indent="0">
              <a:buNone/>
              <a:defRPr sz="3333"/>
            </a:lvl3pPr>
            <a:lvl4pPr marL="4592459" indent="0">
              <a:buNone/>
              <a:defRPr sz="3166"/>
            </a:lvl4pPr>
            <a:lvl5pPr marL="6123268" indent="0">
              <a:buNone/>
              <a:defRPr sz="3166"/>
            </a:lvl5pPr>
            <a:lvl6pPr marL="7654103" indent="0">
              <a:buNone/>
              <a:defRPr sz="3166"/>
            </a:lvl6pPr>
            <a:lvl7pPr marL="9184909" indent="0">
              <a:buNone/>
              <a:defRPr sz="3166"/>
            </a:lvl7pPr>
            <a:lvl8pPr marL="10715739" indent="0">
              <a:buNone/>
              <a:defRPr sz="3166"/>
            </a:lvl8pPr>
            <a:lvl9pPr marL="1224655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834229"/>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0834" indent="0">
              <a:buNone/>
              <a:defRPr sz="9415"/>
            </a:lvl2pPr>
            <a:lvl3pPr marL="3061638" indent="0">
              <a:buNone/>
              <a:defRPr sz="8332"/>
            </a:lvl3pPr>
            <a:lvl4pPr marL="4592459" indent="0">
              <a:buNone/>
              <a:defRPr sz="6916"/>
            </a:lvl4pPr>
            <a:lvl5pPr marL="6123268" indent="0">
              <a:buNone/>
              <a:defRPr sz="6916"/>
            </a:lvl5pPr>
            <a:lvl6pPr marL="7654103" indent="0">
              <a:buNone/>
              <a:defRPr sz="6916"/>
            </a:lvl6pPr>
            <a:lvl7pPr marL="9184909" indent="0">
              <a:buNone/>
              <a:defRPr sz="6916"/>
            </a:lvl7pPr>
            <a:lvl8pPr marL="10715739" indent="0">
              <a:buNone/>
              <a:defRPr sz="6916"/>
            </a:lvl8pPr>
            <a:lvl9pPr marL="12246557"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0834" indent="0">
              <a:buNone/>
              <a:defRPr sz="4166"/>
            </a:lvl2pPr>
            <a:lvl3pPr marL="3061638" indent="0">
              <a:buNone/>
              <a:defRPr sz="3333"/>
            </a:lvl3pPr>
            <a:lvl4pPr marL="4592459" indent="0">
              <a:buNone/>
              <a:defRPr sz="3166"/>
            </a:lvl4pPr>
            <a:lvl5pPr marL="6123268" indent="0">
              <a:buNone/>
              <a:defRPr sz="3166"/>
            </a:lvl5pPr>
            <a:lvl6pPr marL="7654103" indent="0">
              <a:buNone/>
              <a:defRPr sz="3166"/>
            </a:lvl6pPr>
            <a:lvl7pPr marL="9184909" indent="0">
              <a:buNone/>
              <a:defRPr sz="3166"/>
            </a:lvl7pPr>
            <a:lvl8pPr marL="10715739" indent="0">
              <a:buNone/>
              <a:defRPr sz="3166"/>
            </a:lvl8pPr>
            <a:lvl9pPr marL="12246557"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770295"/>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1436104"/>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8522092"/>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06137" tIns="152980" rIns="306137" bIns="152980"/>
          <a:lstStyle/>
          <a:p>
            <a:endParaRPr lang="en-US" sz="6082">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06137" tIns="152980" rIns="306137" bIns="152980"/>
          <a:lstStyle/>
          <a:p>
            <a:pPr>
              <a:defRPr/>
            </a:pPr>
            <a:endParaRPr lang="en-US" sz="6082">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06137" tIns="152980" rIns="306137" bIns="152980"/>
          <a:lstStyle/>
          <a:p>
            <a:pPr>
              <a:defRPr/>
            </a:pPr>
            <a:endParaRPr lang="en-US" sz="6082">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6247"/>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67413" tIns="183600" rIns="367413" bIns="183600" numCol="1" anchor="b" anchorCtr="0" compatLnSpc="1">
            <a:prstTxWarp prst="textNoShape">
              <a:avLst/>
            </a:prstTxWarp>
          </a:bodyPr>
          <a:lstStyle>
            <a:lvl1pPr>
              <a:defRPr sz="4166">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8902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2160275" y="7999943"/>
            <a:ext cx="24963119" cy="9199933"/>
          </a:xfrm>
        </p:spPr>
        <p:txBody>
          <a:bodyPr/>
          <a:lstStyle>
            <a:lvl1pPr algn="ctr">
              <a:defRPr sz="16247"/>
            </a:lvl1pPr>
          </a:lstStyle>
          <a:p>
            <a:r>
              <a:rPr lang="tr-TR" altLang="zh-TW"/>
              <a:t>Click to edit Master title style</a:t>
            </a:r>
            <a:endParaRPr lang="en-US" altLang="en-US" dirty="0"/>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372905" tIns="186438" rIns="372905" bIns="186438" numCol="1" anchor="b" anchorCtr="0" compatLnSpc="1">
            <a:prstTxWarp prst="textNoShape">
              <a:avLst/>
            </a:prstTxWarp>
          </a:bodyPr>
          <a:lstStyle>
            <a:lvl1pPr>
              <a:defRPr sz="4166">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4166"/>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884008"/>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354512"/>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4410"/>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30478" indent="0">
              <a:buNone/>
              <a:defRPr sz="6082"/>
            </a:lvl2pPr>
            <a:lvl3pPr marL="3060921" indent="0">
              <a:buNone/>
              <a:defRPr sz="5249"/>
            </a:lvl3pPr>
            <a:lvl4pPr marL="4591390" indent="0">
              <a:buNone/>
              <a:defRPr sz="4833"/>
            </a:lvl4pPr>
            <a:lvl5pPr marL="6121844" indent="0">
              <a:buNone/>
              <a:defRPr sz="4833"/>
            </a:lvl5pPr>
            <a:lvl6pPr marL="7652317" indent="0">
              <a:buNone/>
              <a:defRPr sz="4833"/>
            </a:lvl6pPr>
            <a:lvl7pPr marL="9182768" indent="0">
              <a:buNone/>
              <a:defRPr sz="4833"/>
            </a:lvl7pPr>
            <a:lvl8pPr marL="10713242" indent="0">
              <a:buNone/>
              <a:defRPr sz="4833"/>
            </a:lvl8pPr>
            <a:lvl9pPr marL="12243699"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6343585"/>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58798"/>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30478" indent="0">
              <a:buNone/>
              <a:defRPr sz="6916" b="1"/>
            </a:lvl2pPr>
            <a:lvl3pPr marL="3060921" indent="0">
              <a:buNone/>
              <a:defRPr sz="6082" b="1"/>
            </a:lvl3pPr>
            <a:lvl4pPr marL="4591390" indent="0">
              <a:buNone/>
              <a:defRPr sz="5249" b="1"/>
            </a:lvl4pPr>
            <a:lvl5pPr marL="6121844" indent="0">
              <a:buNone/>
              <a:defRPr sz="5249" b="1"/>
            </a:lvl5pPr>
            <a:lvl6pPr marL="7652317" indent="0">
              <a:buNone/>
              <a:defRPr sz="5249" b="1"/>
            </a:lvl6pPr>
            <a:lvl7pPr marL="9182768" indent="0">
              <a:buNone/>
              <a:defRPr sz="5249" b="1"/>
            </a:lvl7pPr>
            <a:lvl8pPr marL="10713242" indent="0">
              <a:buNone/>
              <a:defRPr sz="5249" b="1"/>
            </a:lvl8pPr>
            <a:lvl9pPr marL="12243699"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2103" y="8058283"/>
            <a:ext cx="12731591" cy="3358307"/>
          </a:xfrm>
        </p:spPr>
        <p:txBody>
          <a:bodyPr anchor="b"/>
          <a:lstStyle>
            <a:lvl1pPr marL="0" indent="0">
              <a:buNone/>
              <a:defRPr sz="8332" b="1"/>
            </a:lvl1pPr>
            <a:lvl2pPr marL="1530478" indent="0">
              <a:buNone/>
              <a:defRPr sz="6916" b="1"/>
            </a:lvl2pPr>
            <a:lvl3pPr marL="3060921" indent="0">
              <a:buNone/>
              <a:defRPr sz="6082" b="1"/>
            </a:lvl3pPr>
            <a:lvl4pPr marL="4591390" indent="0">
              <a:buNone/>
              <a:defRPr sz="5249" b="1"/>
            </a:lvl4pPr>
            <a:lvl5pPr marL="6121844" indent="0">
              <a:buNone/>
              <a:defRPr sz="5249" b="1"/>
            </a:lvl5pPr>
            <a:lvl6pPr marL="7652317" indent="0">
              <a:buNone/>
              <a:defRPr sz="5249" b="1"/>
            </a:lvl6pPr>
            <a:lvl7pPr marL="9182768" indent="0">
              <a:buNone/>
              <a:defRPr sz="5249" b="1"/>
            </a:lvl7pPr>
            <a:lvl8pPr marL="10713242" indent="0">
              <a:buNone/>
              <a:defRPr sz="5249" b="1"/>
            </a:lvl8pPr>
            <a:lvl9pPr marL="12243699"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2103"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461593"/>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438028"/>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021912"/>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43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4561"/>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431" y="7533303"/>
            <a:ext cx="9476185" cy="24624823"/>
          </a:xfrm>
        </p:spPr>
        <p:txBody>
          <a:bodyPr/>
          <a:lstStyle>
            <a:lvl1pPr marL="0" indent="0">
              <a:buNone/>
              <a:defRPr sz="4833"/>
            </a:lvl1pPr>
            <a:lvl2pPr marL="1530478" indent="0">
              <a:buNone/>
              <a:defRPr sz="4166"/>
            </a:lvl2pPr>
            <a:lvl3pPr marL="3060921" indent="0">
              <a:buNone/>
              <a:defRPr sz="3333"/>
            </a:lvl3pPr>
            <a:lvl4pPr marL="4591390" indent="0">
              <a:buNone/>
              <a:defRPr sz="3166"/>
            </a:lvl4pPr>
            <a:lvl5pPr marL="6121844" indent="0">
              <a:buNone/>
              <a:defRPr sz="3166"/>
            </a:lvl5pPr>
            <a:lvl6pPr marL="7652317" indent="0">
              <a:buNone/>
              <a:defRPr sz="3166"/>
            </a:lvl6pPr>
            <a:lvl7pPr marL="9182768" indent="0">
              <a:buNone/>
              <a:defRPr sz="3166"/>
            </a:lvl7pPr>
            <a:lvl8pPr marL="10713242" indent="0">
              <a:buNone/>
              <a:defRPr sz="3166"/>
            </a:lvl8pPr>
            <a:lvl9pPr marL="1224369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652288"/>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30478" indent="0">
              <a:buNone/>
              <a:defRPr sz="9415"/>
            </a:lvl2pPr>
            <a:lvl3pPr marL="3060921" indent="0">
              <a:buNone/>
              <a:defRPr sz="8332"/>
            </a:lvl3pPr>
            <a:lvl4pPr marL="4591390" indent="0">
              <a:buNone/>
              <a:defRPr sz="6916"/>
            </a:lvl4pPr>
            <a:lvl5pPr marL="6121844" indent="0">
              <a:buNone/>
              <a:defRPr sz="6916"/>
            </a:lvl5pPr>
            <a:lvl6pPr marL="7652317" indent="0">
              <a:buNone/>
              <a:defRPr sz="6916"/>
            </a:lvl6pPr>
            <a:lvl7pPr marL="9182768" indent="0">
              <a:buNone/>
              <a:defRPr sz="6916"/>
            </a:lvl7pPr>
            <a:lvl8pPr marL="10713242" indent="0">
              <a:buNone/>
              <a:defRPr sz="6916"/>
            </a:lvl8pPr>
            <a:lvl9pPr marL="12243699"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30478" indent="0">
              <a:buNone/>
              <a:defRPr sz="4166"/>
            </a:lvl2pPr>
            <a:lvl3pPr marL="3060921" indent="0">
              <a:buNone/>
              <a:defRPr sz="3333"/>
            </a:lvl3pPr>
            <a:lvl4pPr marL="4591390" indent="0">
              <a:buNone/>
              <a:defRPr sz="3166"/>
            </a:lvl4pPr>
            <a:lvl5pPr marL="6121844" indent="0">
              <a:buNone/>
              <a:defRPr sz="3166"/>
            </a:lvl5pPr>
            <a:lvl6pPr marL="7652317" indent="0">
              <a:buNone/>
              <a:defRPr sz="3166"/>
            </a:lvl6pPr>
            <a:lvl7pPr marL="9182768" indent="0">
              <a:buNone/>
              <a:defRPr sz="3166"/>
            </a:lvl7pPr>
            <a:lvl8pPr marL="10713242" indent="0">
              <a:buNone/>
              <a:defRPr sz="3166"/>
            </a:lvl8pPr>
            <a:lvl9pPr marL="12243699"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6132712"/>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1390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4710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0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42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01" y="7533303"/>
            <a:ext cx="9476185" cy="24624823"/>
          </a:xfrm>
        </p:spPr>
        <p:txBody>
          <a:bodyPr/>
          <a:lstStyle>
            <a:lvl1pPr marL="0" indent="0">
              <a:buNone/>
              <a:defRPr sz="4833"/>
            </a:lvl1pPr>
            <a:lvl2pPr marL="1556745" indent="0">
              <a:buNone/>
              <a:defRPr sz="4166"/>
            </a:lvl2pPr>
            <a:lvl3pPr marL="3113483" indent="0">
              <a:buNone/>
              <a:defRPr sz="3333"/>
            </a:lvl3pPr>
            <a:lvl4pPr marL="4670228" indent="0">
              <a:buNone/>
              <a:defRPr sz="3166"/>
            </a:lvl4pPr>
            <a:lvl5pPr marL="6226964" indent="0">
              <a:buNone/>
              <a:defRPr sz="3166"/>
            </a:lvl5pPr>
            <a:lvl6pPr marL="7783709" indent="0">
              <a:buNone/>
              <a:defRPr sz="3166"/>
            </a:lvl6pPr>
            <a:lvl7pPr marL="9340451" indent="0">
              <a:buNone/>
              <a:defRPr sz="3166"/>
            </a:lvl7pPr>
            <a:lvl8pPr marL="10897192" indent="0">
              <a:buNone/>
              <a:defRPr sz="3166"/>
            </a:lvl8pPr>
            <a:lvl9pPr marL="1245393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dirty="0"/>
          </a:p>
        </p:txBody>
      </p:sp>
      <p:sp>
        <p:nvSpPr>
          <p:cNvPr id="6"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284117634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lvl2pPr marL="2276280" indent="-1105769">
              <a:buFont typeface="Wingdings" charset="2"/>
              <a:buChar char="q"/>
              <a:defRPr/>
            </a:lvl2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720090" y="4770149"/>
            <a:ext cx="2712339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3506674"/>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821" tIns="171411" rIns="342821" bIns="171411"/>
          <a:lstStyle/>
          <a:p>
            <a:endParaRPr lang="en-US" sz="6916"/>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821" tIns="171411" rIns="342821" bIns="171411"/>
          <a:lstStyle/>
          <a:p>
            <a:pPr>
              <a:defRPr/>
            </a:pPr>
            <a:endParaRPr lang="en-US" sz="6916"/>
          </a:p>
        </p:txBody>
      </p:sp>
      <p:sp>
        <p:nvSpPr>
          <p:cNvPr id="6" name="Line 10"/>
          <p:cNvSpPr>
            <a:spLocks noChangeShapeType="1"/>
          </p:cNvSpPr>
          <p:nvPr/>
        </p:nvSpPr>
        <p:spPr bwMode="auto">
          <a:xfrm>
            <a:off x="27363419" y="12899912"/>
            <a:ext cx="0" cy="4799964"/>
          </a:xfrm>
          <a:prstGeom prst="line">
            <a:avLst/>
          </a:prstGeom>
          <a:noFill/>
          <a:ln w="25400">
            <a:solidFill>
              <a:schemeClr val="accent1"/>
            </a:solidFill>
            <a:round/>
            <a:headEnd/>
            <a:tailEnd/>
          </a:ln>
          <a:effectLst/>
        </p:spPr>
        <p:txBody>
          <a:bodyPr lIns="342821" tIns="171411" rIns="342821" bIns="171411"/>
          <a:lstStyle/>
          <a:p>
            <a:pPr>
              <a:defRPr/>
            </a:pPr>
            <a:endParaRPr lang="en-US" sz="6916"/>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1440" tIns="205720" rIns="411440" bIns="205720" numCol="1" anchor="b" anchorCtr="0" compatLnSpc="1">
            <a:prstTxWarp prst="textNoShape">
              <a:avLst/>
            </a:prstTxWarp>
          </a:bodyPr>
          <a:lstStyle>
            <a:lvl1pPr>
              <a:defRPr sz="4583">
                <a:latin typeface="Garamond" pitchFamily="18" charset="0"/>
              </a:defRPr>
            </a:lvl1pPr>
          </a:lstStyle>
          <a:p>
            <a:fld id="{1328C3C1-546C-9A46-B9E7-A6B3FBF1F65F}" type="datetimeFigureOut">
              <a:rPr lang="en-US" smtClean="0"/>
              <a:t>12/5/22</a:t>
            </a:fld>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4583"/>
            </a:lvl1pPr>
          </a:lstStyle>
          <a:p>
            <a:fld id="{9922BC8D-A42B-CF45-A131-5E784C544BE1}" type="slidenum">
              <a:rPr lang="en-US" smtClean="0"/>
              <a:t>‹#›</a:t>
            </a:fld>
            <a:endParaRPr lang="en-US"/>
          </a:p>
        </p:txBody>
      </p:sp>
    </p:spTree>
    <p:extLst>
      <p:ext uri="{BB962C8B-B14F-4D97-AF65-F5344CB8AC3E}">
        <p14:creationId xmlns:p14="http://schemas.microsoft.com/office/powerpoint/2010/main" val="3541643154"/>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126476429"/>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255"/>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29"/>
            <a:ext cx="24483061" cy="7874938"/>
          </a:xfrm>
        </p:spPr>
        <p:txBody>
          <a:bodyPr anchor="b"/>
          <a:lstStyle>
            <a:lvl1pPr marL="0" indent="0">
              <a:buNone/>
              <a:defRPr sz="7499"/>
            </a:lvl1pPr>
            <a:lvl2pPr marL="1714057" indent="0">
              <a:buNone/>
              <a:defRPr sz="6916"/>
            </a:lvl2pPr>
            <a:lvl3pPr marL="3428112" indent="0">
              <a:buNone/>
              <a:defRPr sz="6082"/>
            </a:lvl3pPr>
            <a:lvl4pPr marL="5142169" indent="0">
              <a:buNone/>
              <a:defRPr sz="5249"/>
            </a:lvl4pPr>
            <a:lvl5pPr marL="6856226" indent="0">
              <a:buNone/>
              <a:defRPr sz="5249"/>
            </a:lvl5pPr>
            <a:lvl6pPr marL="8570281" indent="0">
              <a:buNone/>
              <a:defRPr sz="5249"/>
            </a:lvl6pPr>
            <a:lvl7pPr marL="10284338" indent="0">
              <a:buNone/>
              <a:defRPr sz="5249"/>
            </a:lvl7pPr>
            <a:lvl8pPr marL="11998392" indent="0">
              <a:buNone/>
              <a:defRPr sz="5249"/>
            </a:lvl8pPr>
            <a:lvl9pPr marL="13712450"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3244812171"/>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3594046598"/>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4057" indent="0">
              <a:buNone/>
              <a:defRPr sz="7499" b="1"/>
            </a:lvl2pPr>
            <a:lvl3pPr marL="3428112" indent="0">
              <a:buNone/>
              <a:defRPr sz="6916" b="1"/>
            </a:lvl3pPr>
            <a:lvl4pPr marL="5142169" indent="0">
              <a:buNone/>
              <a:defRPr sz="6082" b="1"/>
            </a:lvl4pPr>
            <a:lvl5pPr marL="6856226" indent="0">
              <a:buNone/>
              <a:defRPr sz="6082" b="1"/>
            </a:lvl5pPr>
            <a:lvl6pPr marL="8570281" indent="0">
              <a:buNone/>
              <a:defRPr sz="6082" b="1"/>
            </a:lvl6pPr>
            <a:lvl7pPr marL="10284338" indent="0">
              <a:buNone/>
              <a:defRPr sz="6082" b="1"/>
            </a:lvl7pPr>
            <a:lvl8pPr marL="11998392" indent="0">
              <a:buNone/>
              <a:defRPr sz="6082" b="1"/>
            </a:lvl8pPr>
            <a:lvl9pPr marL="13712450"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63" y="8058283"/>
            <a:ext cx="12731591" cy="3358307"/>
          </a:xfrm>
        </p:spPr>
        <p:txBody>
          <a:bodyPr anchor="b"/>
          <a:lstStyle>
            <a:lvl1pPr marL="0" indent="0">
              <a:buNone/>
              <a:defRPr sz="8999" b="1"/>
            </a:lvl1pPr>
            <a:lvl2pPr marL="1714057" indent="0">
              <a:buNone/>
              <a:defRPr sz="7499" b="1"/>
            </a:lvl2pPr>
            <a:lvl3pPr marL="3428112" indent="0">
              <a:buNone/>
              <a:defRPr sz="6916" b="1"/>
            </a:lvl3pPr>
            <a:lvl4pPr marL="5142169" indent="0">
              <a:buNone/>
              <a:defRPr sz="6082" b="1"/>
            </a:lvl4pPr>
            <a:lvl5pPr marL="6856226" indent="0">
              <a:buNone/>
              <a:defRPr sz="6082" b="1"/>
            </a:lvl5pPr>
            <a:lvl6pPr marL="8570281" indent="0">
              <a:buNone/>
              <a:defRPr sz="6082" b="1"/>
            </a:lvl6pPr>
            <a:lvl7pPr marL="10284338" indent="0">
              <a:buNone/>
              <a:defRPr sz="6082" b="1"/>
            </a:lvl7pPr>
            <a:lvl8pPr marL="11998392" indent="0">
              <a:buNone/>
              <a:defRPr sz="6082" b="1"/>
            </a:lvl8pPr>
            <a:lvl9pPr marL="13712450"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863"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1096494967"/>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980525971"/>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2813388701"/>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19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1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199" y="7533298"/>
            <a:ext cx="9476185" cy="24624823"/>
          </a:xfrm>
        </p:spPr>
        <p:txBody>
          <a:bodyPr/>
          <a:lstStyle>
            <a:lvl1pPr marL="0" indent="0">
              <a:buNone/>
              <a:defRPr sz="5249"/>
            </a:lvl1pPr>
            <a:lvl2pPr marL="1714057" indent="0">
              <a:buNone/>
              <a:defRPr sz="4583"/>
            </a:lvl2pPr>
            <a:lvl3pPr marL="3428112" indent="0">
              <a:buNone/>
              <a:defRPr sz="3749"/>
            </a:lvl3pPr>
            <a:lvl4pPr marL="5142169" indent="0">
              <a:buNone/>
              <a:defRPr sz="3333"/>
            </a:lvl4pPr>
            <a:lvl5pPr marL="6856226" indent="0">
              <a:buNone/>
              <a:defRPr sz="3333"/>
            </a:lvl5pPr>
            <a:lvl6pPr marL="8570281" indent="0">
              <a:buNone/>
              <a:defRPr sz="3333"/>
            </a:lvl6pPr>
            <a:lvl7pPr marL="10284338" indent="0">
              <a:buNone/>
              <a:defRPr sz="3333"/>
            </a:lvl7pPr>
            <a:lvl8pPr marL="11998392" indent="0">
              <a:buNone/>
              <a:defRPr sz="3333"/>
            </a:lvl8pPr>
            <a:lvl9pPr marL="1371245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2841176347"/>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4057" indent="0">
              <a:buNone/>
              <a:defRPr sz="10415"/>
            </a:lvl2pPr>
            <a:lvl3pPr marL="3428112" indent="0">
              <a:buNone/>
              <a:defRPr sz="8999"/>
            </a:lvl3pPr>
            <a:lvl4pPr marL="5142169" indent="0">
              <a:buNone/>
              <a:defRPr sz="7499"/>
            </a:lvl4pPr>
            <a:lvl5pPr marL="6856226" indent="0">
              <a:buNone/>
              <a:defRPr sz="7499"/>
            </a:lvl5pPr>
            <a:lvl6pPr marL="8570281" indent="0">
              <a:buNone/>
              <a:defRPr sz="7499"/>
            </a:lvl6pPr>
            <a:lvl7pPr marL="10284338" indent="0">
              <a:buNone/>
              <a:defRPr sz="7499"/>
            </a:lvl7pPr>
            <a:lvl8pPr marL="11998392" indent="0">
              <a:buNone/>
              <a:defRPr sz="7499"/>
            </a:lvl8pPr>
            <a:lvl9pPr marL="13712450"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4057" indent="0">
              <a:buNone/>
              <a:defRPr sz="4583"/>
            </a:lvl2pPr>
            <a:lvl3pPr marL="3428112" indent="0">
              <a:buNone/>
              <a:defRPr sz="3749"/>
            </a:lvl3pPr>
            <a:lvl4pPr marL="5142169" indent="0">
              <a:buNone/>
              <a:defRPr sz="3333"/>
            </a:lvl4pPr>
            <a:lvl5pPr marL="6856226" indent="0">
              <a:buNone/>
              <a:defRPr sz="3333"/>
            </a:lvl5pPr>
            <a:lvl6pPr marL="8570281" indent="0">
              <a:buNone/>
              <a:defRPr sz="3333"/>
            </a:lvl6pPr>
            <a:lvl7pPr marL="10284338" indent="0">
              <a:buNone/>
              <a:defRPr sz="3333"/>
            </a:lvl7pPr>
            <a:lvl8pPr marL="11998392" indent="0">
              <a:buNone/>
              <a:defRPr sz="3333"/>
            </a:lvl8pPr>
            <a:lvl9pPr marL="1371245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3569078890"/>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368795006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97"/>
            <a:ext cx="24483061" cy="7149947"/>
          </a:xfrm>
        </p:spPr>
        <p:txBody>
          <a:bodyPr/>
          <a:lstStyle>
            <a:lvl1pPr algn="l">
              <a:defRPr sz="13581"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36"/>
            <a:ext cx="24483061" cy="7874938"/>
          </a:xfrm>
        </p:spPr>
        <p:txBody>
          <a:bodyPr anchor="b"/>
          <a:lstStyle>
            <a:lvl1pPr marL="0" indent="0">
              <a:buNone/>
              <a:defRPr sz="6916"/>
            </a:lvl1pPr>
            <a:lvl2pPr marL="1553479" indent="0">
              <a:buNone/>
              <a:defRPr sz="6082"/>
            </a:lvl2pPr>
            <a:lvl3pPr marL="3106955" indent="0">
              <a:buNone/>
              <a:defRPr sz="5249"/>
            </a:lvl3pPr>
            <a:lvl4pPr marL="4660433" indent="0">
              <a:buNone/>
              <a:defRPr sz="4833"/>
            </a:lvl4pPr>
            <a:lvl5pPr marL="6213908" indent="0">
              <a:buNone/>
              <a:defRPr sz="4833"/>
            </a:lvl5pPr>
            <a:lvl6pPr marL="7767390" indent="0">
              <a:buNone/>
              <a:defRPr sz="4833"/>
            </a:lvl6pPr>
            <a:lvl7pPr marL="9320865" indent="0">
              <a:buNone/>
              <a:defRPr sz="4833"/>
            </a:lvl7pPr>
            <a:lvl8pPr marL="10874350" indent="0">
              <a:buNone/>
              <a:defRPr sz="4833"/>
            </a:lvl8pPr>
            <a:lvl9pPr marL="12427818" indent="0">
              <a:buNone/>
              <a:defRPr sz="4833"/>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56317086"/>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9922BC8D-A42B-CF45-A131-5E784C544BE1}" type="slidenum">
              <a:rPr lang="en-US" smtClean="0"/>
              <a:t>‹#›</a:t>
            </a:fld>
            <a:endParaRPr lang="en-US"/>
          </a:p>
        </p:txBody>
      </p:sp>
    </p:spTree>
    <p:extLst>
      <p:ext uri="{BB962C8B-B14F-4D97-AF65-F5344CB8AC3E}">
        <p14:creationId xmlns:p14="http://schemas.microsoft.com/office/powerpoint/2010/main" val="1132080773"/>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541" tIns="171265" rIns="342541" bIns="17126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541" tIns="171265" rIns="342541" bIns="17126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541" tIns="171265" rIns="342541" bIns="17126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1103" tIns="205545" rIns="411103" bIns="205545" numCol="1" anchor="b" anchorCtr="0" compatLnSpc="1">
            <a:prstTxWarp prst="textNoShape">
              <a:avLst/>
            </a:prstTxWarp>
          </a:bodyPr>
          <a:lstStyle>
            <a:lvl1pPr>
              <a:defRPr sz="4583">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583"/>
            </a:lvl1pPr>
          </a:lstStyle>
          <a:p>
            <a:fld id="{08C9543E-5205-9747-9651-834D4A4090BA}" type="slidenum">
              <a:rPr lang="en-US"/>
              <a:pPr/>
              <a:t>‹#›</a:t>
            </a:fld>
            <a:endParaRPr lang="en-US"/>
          </a:p>
        </p:txBody>
      </p:sp>
    </p:spTree>
    <p:extLst>
      <p:ext uri="{BB962C8B-B14F-4D97-AF65-F5344CB8AC3E}">
        <p14:creationId xmlns:p14="http://schemas.microsoft.com/office/powerpoint/2010/main" val="1746386635"/>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9"/>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24036257"/>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287"/>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46"/>
            <a:ext cx="24483061" cy="7874938"/>
          </a:xfrm>
        </p:spPr>
        <p:txBody>
          <a:bodyPr anchor="b"/>
          <a:lstStyle>
            <a:lvl1pPr marL="0" indent="0">
              <a:buNone/>
              <a:defRPr sz="7499"/>
            </a:lvl1pPr>
            <a:lvl2pPr marL="1712638" indent="0">
              <a:buNone/>
              <a:defRPr sz="6916"/>
            </a:lvl2pPr>
            <a:lvl3pPr marL="3425285" indent="0">
              <a:buNone/>
              <a:defRPr sz="6082"/>
            </a:lvl3pPr>
            <a:lvl4pPr marL="5137928" indent="0">
              <a:buNone/>
              <a:defRPr sz="5249"/>
            </a:lvl4pPr>
            <a:lvl5pPr marL="6850569" indent="0">
              <a:buNone/>
              <a:defRPr sz="5249"/>
            </a:lvl5pPr>
            <a:lvl6pPr marL="8563207" indent="0">
              <a:buNone/>
              <a:defRPr sz="5249"/>
            </a:lvl6pPr>
            <a:lvl7pPr marL="10275858" indent="0">
              <a:buNone/>
              <a:defRPr sz="5249"/>
            </a:lvl7pPr>
            <a:lvl8pPr marL="11988497" indent="0">
              <a:buNone/>
              <a:defRPr sz="5249"/>
            </a:lvl8pPr>
            <a:lvl9pPr marL="1370113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9248329"/>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7034687"/>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2638" indent="0">
              <a:buNone/>
              <a:defRPr sz="7499" b="1"/>
            </a:lvl2pPr>
            <a:lvl3pPr marL="3425285" indent="0">
              <a:buNone/>
              <a:defRPr sz="6916" b="1"/>
            </a:lvl3pPr>
            <a:lvl4pPr marL="5137928" indent="0">
              <a:buNone/>
              <a:defRPr sz="6082" b="1"/>
            </a:lvl4pPr>
            <a:lvl5pPr marL="6850569" indent="0">
              <a:buNone/>
              <a:defRPr sz="6082" b="1"/>
            </a:lvl5pPr>
            <a:lvl6pPr marL="8563207" indent="0">
              <a:buNone/>
              <a:defRPr sz="6082" b="1"/>
            </a:lvl6pPr>
            <a:lvl7pPr marL="10275858" indent="0">
              <a:buNone/>
              <a:defRPr sz="6082" b="1"/>
            </a:lvl7pPr>
            <a:lvl8pPr marL="11988497" indent="0">
              <a:buNone/>
              <a:defRPr sz="6082" b="1"/>
            </a:lvl8pPr>
            <a:lvl9pPr marL="1370113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4" y="8058283"/>
            <a:ext cx="12731591" cy="3358307"/>
          </a:xfrm>
        </p:spPr>
        <p:txBody>
          <a:bodyPr anchor="b"/>
          <a:lstStyle>
            <a:lvl1pPr marL="0" indent="0">
              <a:buNone/>
              <a:defRPr sz="8999" b="1"/>
            </a:lvl1pPr>
            <a:lvl2pPr marL="1712638" indent="0">
              <a:buNone/>
              <a:defRPr sz="7499" b="1"/>
            </a:lvl2pPr>
            <a:lvl3pPr marL="3425285" indent="0">
              <a:buNone/>
              <a:defRPr sz="6916" b="1"/>
            </a:lvl3pPr>
            <a:lvl4pPr marL="5137928" indent="0">
              <a:buNone/>
              <a:defRPr sz="6082" b="1"/>
            </a:lvl4pPr>
            <a:lvl5pPr marL="6850569" indent="0">
              <a:buNone/>
              <a:defRPr sz="6082" b="1"/>
            </a:lvl5pPr>
            <a:lvl6pPr marL="8563207" indent="0">
              <a:buNone/>
              <a:defRPr sz="6082" b="1"/>
            </a:lvl6pPr>
            <a:lvl7pPr marL="10275858" indent="0">
              <a:buNone/>
              <a:defRPr sz="6082" b="1"/>
            </a:lvl7pPr>
            <a:lvl8pPr marL="11988497" indent="0">
              <a:buNone/>
              <a:defRPr sz="6082" b="1"/>
            </a:lvl8pPr>
            <a:lvl9pPr marL="1370113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88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51980358"/>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2245578107"/>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29086171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0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52"/>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06" y="7533307"/>
            <a:ext cx="9476185" cy="24624823"/>
          </a:xfrm>
        </p:spPr>
        <p:txBody>
          <a:bodyPr/>
          <a:lstStyle>
            <a:lvl1pPr marL="0" indent="0">
              <a:buNone/>
              <a:defRPr sz="5249"/>
            </a:lvl1pPr>
            <a:lvl2pPr marL="1712638" indent="0">
              <a:buNone/>
              <a:defRPr sz="4583"/>
            </a:lvl2pPr>
            <a:lvl3pPr marL="3425285" indent="0">
              <a:buNone/>
              <a:defRPr sz="3749"/>
            </a:lvl3pPr>
            <a:lvl4pPr marL="5137928" indent="0">
              <a:buNone/>
              <a:defRPr sz="3333"/>
            </a:lvl4pPr>
            <a:lvl5pPr marL="6850569" indent="0">
              <a:buNone/>
              <a:defRPr sz="3333"/>
            </a:lvl5pPr>
            <a:lvl6pPr marL="8563207" indent="0">
              <a:buNone/>
              <a:defRPr sz="3333"/>
            </a:lvl6pPr>
            <a:lvl7pPr marL="10275858" indent="0">
              <a:buNone/>
              <a:defRPr sz="3333"/>
            </a:lvl7pPr>
            <a:lvl8pPr marL="11988497" indent="0">
              <a:buNone/>
              <a:defRPr sz="3333"/>
            </a:lvl8pPr>
            <a:lvl9pPr marL="1370113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98454933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2638" indent="0">
              <a:buNone/>
              <a:defRPr sz="10415"/>
            </a:lvl2pPr>
            <a:lvl3pPr marL="3425285" indent="0">
              <a:buNone/>
              <a:defRPr sz="8999"/>
            </a:lvl3pPr>
            <a:lvl4pPr marL="5137928" indent="0">
              <a:buNone/>
              <a:defRPr sz="7499"/>
            </a:lvl4pPr>
            <a:lvl5pPr marL="6850569" indent="0">
              <a:buNone/>
              <a:defRPr sz="7499"/>
            </a:lvl5pPr>
            <a:lvl6pPr marL="8563207" indent="0">
              <a:buNone/>
              <a:defRPr sz="7499"/>
            </a:lvl6pPr>
            <a:lvl7pPr marL="10275858" indent="0">
              <a:buNone/>
              <a:defRPr sz="7499"/>
            </a:lvl7pPr>
            <a:lvl8pPr marL="11988497" indent="0">
              <a:buNone/>
              <a:defRPr sz="7499"/>
            </a:lvl8pPr>
            <a:lvl9pPr marL="1370113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2638" indent="0">
              <a:buNone/>
              <a:defRPr sz="4583"/>
            </a:lvl2pPr>
            <a:lvl3pPr marL="3425285" indent="0">
              <a:buNone/>
              <a:defRPr sz="3749"/>
            </a:lvl3pPr>
            <a:lvl4pPr marL="5137928" indent="0">
              <a:buNone/>
              <a:defRPr sz="3333"/>
            </a:lvl4pPr>
            <a:lvl5pPr marL="6850569" indent="0">
              <a:buNone/>
              <a:defRPr sz="3333"/>
            </a:lvl5pPr>
            <a:lvl6pPr marL="8563207" indent="0">
              <a:buNone/>
              <a:defRPr sz="3333"/>
            </a:lvl6pPr>
            <a:lvl7pPr marL="10275858" indent="0">
              <a:buNone/>
              <a:defRPr sz="3333"/>
            </a:lvl7pPr>
            <a:lvl8pPr marL="11988497" indent="0">
              <a:buNone/>
              <a:defRPr sz="3333"/>
            </a:lvl8pPr>
            <a:lvl9pPr marL="1370113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9469835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9415"/>
            </a:lvl1pPr>
            <a:lvl2pPr>
              <a:defRPr sz="8332"/>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720090" y="4770149"/>
            <a:ext cx="2712339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32925"/>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22833569"/>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746725198"/>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1535430"/>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446" tIns="171217" rIns="342446" bIns="17121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446" tIns="171217" rIns="342446" bIns="17121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446" tIns="171217" rIns="342446" bIns="17121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990" tIns="205488" rIns="410990" bIns="20548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2862758"/>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3794960"/>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0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48"/>
            <a:ext cx="24483061" cy="7874938"/>
          </a:xfrm>
        </p:spPr>
        <p:txBody>
          <a:bodyPr anchor="b"/>
          <a:lstStyle>
            <a:lvl1pPr marL="0" indent="0">
              <a:buNone/>
              <a:defRPr sz="7499"/>
            </a:lvl1pPr>
            <a:lvl2pPr marL="1712166" indent="0">
              <a:buNone/>
              <a:defRPr sz="6916"/>
            </a:lvl2pPr>
            <a:lvl3pPr marL="3424346" indent="0">
              <a:buNone/>
              <a:defRPr sz="6082"/>
            </a:lvl3pPr>
            <a:lvl4pPr marL="5136516" indent="0">
              <a:buNone/>
              <a:defRPr sz="5249"/>
            </a:lvl4pPr>
            <a:lvl5pPr marL="6848683" indent="0">
              <a:buNone/>
              <a:defRPr sz="5249"/>
            </a:lvl5pPr>
            <a:lvl6pPr marL="8560853" indent="0">
              <a:buNone/>
              <a:defRPr sz="5249"/>
            </a:lvl6pPr>
            <a:lvl7pPr marL="10273029" indent="0">
              <a:buNone/>
              <a:defRPr sz="5249"/>
            </a:lvl7pPr>
            <a:lvl8pPr marL="11985197" indent="0">
              <a:buNone/>
              <a:defRPr sz="5249"/>
            </a:lvl8pPr>
            <a:lvl9pPr marL="1369737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804317"/>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771256"/>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2166" indent="0">
              <a:buNone/>
              <a:defRPr sz="7499" b="1"/>
            </a:lvl2pPr>
            <a:lvl3pPr marL="3424346" indent="0">
              <a:buNone/>
              <a:defRPr sz="6916" b="1"/>
            </a:lvl3pPr>
            <a:lvl4pPr marL="5136516" indent="0">
              <a:buNone/>
              <a:defRPr sz="6082" b="1"/>
            </a:lvl4pPr>
            <a:lvl5pPr marL="6848683" indent="0">
              <a:buNone/>
              <a:defRPr sz="6082" b="1"/>
            </a:lvl5pPr>
            <a:lvl6pPr marL="8560853" indent="0">
              <a:buNone/>
              <a:defRPr sz="6082" b="1"/>
            </a:lvl6pPr>
            <a:lvl7pPr marL="10273029" indent="0">
              <a:buNone/>
              <a:defRPr sz="6082" b="1"/>
            </a:lvl7pPr>
            <a:lvl8pPr marL="11985197" indent="0">
              <a:buNone/>
              <a:defRPr sz="6082" b="1"/>
            </a:lvl8pPr>
            <a:lvl9pPr marL="1369737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88" y="8058283"/>
            <a:ext cx="12731591" cy="3358307"/>
          </a:xfrm>
        </p:spPr>
        <p:txBody>
          <a:bodyPr anchor="b"/>
          <a:lstStyle>
            <a:lvl1pPr marL="0" indent="0">
              <a:buNone/>
              <a:defRPr sz="8999" b="1"/>
            </a:lvl1pPr>
            <a:lvl2pPr marL="1712166" indent="0">
              <a:buNone/>
              <a:defRPr sz="7499" b="1"/>
            </a:lvl2pPr>
            <a:lvl3pPr marL="3424346" indent="0">
              <a:buNone/>
              <a:defRPr sz="6916" b="1"/>
            </a:lvl3pPr>
            <a:lvl4pPr marL="5136516" indent="0">
              <a:buNone/>
              <a:defRPr sz="6082" b="1"/>
            </a:lvl4pPr>
            <a:lvl5pPr marL="6848683" indent="0">
              <a:buNone/>
              <a:defRPr sz="6082" b="1"/>
            </a:lvl5pPr>
            <a:lvl6pPr marL="8560853" indent="0">
              <a:buNone/>
              <a:defRPr sz="6082" b="1"/>
            </a:lvl6pPr>
            <a:lvl7pPr marL="10273029" indent="0">
              <a:buNone/>
              <a:defRPr sz="6082" b="1"/>
            </a:lvl7pPr>
            <a:lvl8pPr marL="11985197" indent="0">
              <a:buNone/>
              <a:defRPr sz="6082" b="1"/>
            </a:lvl8pPr>
            <a:lvl9pPr marL="1369737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88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449370"/>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9138050"/>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40083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94" y="8058283"/>
            <a:ext cx="12726591" cy="3358307"/>
          </a:xfrm>
        </p:spPr>
        <p:txBody>
          <a:bodyPr anchor="b"/>
          <a:lstStyle>
            <a:lvl1pPr marL="0" indent="0">
              <a:buNone/>
              <a:defRPr sz="8332" b="1"/>
            </a:lvl1pPr>
            <a:lvl2pPr marL="1553479" indent="0">
              <a:buNone/>
              <a:defRPr sz="6916" b="1"/>
            </a:lvl2pPr>
            <a:lvl3pPr marL="3106955" indent="0">
              <a:buNone/>
              <a:defRPr sz="6082" b="1"/>
            </a:lvl3pPr>
            <a:lvl4pPr marL="4660433" indent="0">
              <a:buNone/>
              <a:defRPr sz="5249" b="1"/>
            </a:lvl4pPr>
            <a:lvl5pPr marL="6213908" indent="0">
              <a:buNone/>
              <a:defRPr sz="5249" b="1"/>
            </a:lvl5pPr>
            <a:lvl6pPr marL="7767390" indent="0">
              <a:buNone/>
              <a:defRPr sz="5249" b="1"/>
            </a:lvl6pPr>
            <a:lvl7pPr marL="9320865" indent="0">
              <a:buNone/>
              <a:defRPr sz="5249" b="1"/>
            </a:lvl7pPr>
            <a:lvl8pPr marL="10874350" indent="0">
              <a:buNone/>
              <a:defRPr sz="5249" b="1"/>
            </a:lvl8pPr>
            <a:lvl9pPr marL="12427818" indent="0">
              <a:buNone/>
              <a:defRPr sz="5249" b="1"/>
            </a:lvl9pPr>
          </a:lstStyle>
          <a:p>
            <a:pPr lvl="0"/>
            <a:r>
              <a:rPr lang="tr-TR" altLang="zh-TW"/>
              <a:t>Click to edit Master text styles</a:t>
            </a:r>
          </a:p>
        </p:txBody>
      </p:sp>
      <p:sp>
        <p:nvSpPr>
          <p:cNvPr id="4" name="Content Placeholder 3"/>
          <p:cNvSpPr>
            <a:spLocks noGrp="1"/>
          </p:cNvSpPr>
          <p:nvPr>
            <p:ph sz="half" idx="2"/>
          </p:nvPr>
        </p:nvSpPr>
        <p:spPr>
          <a:xfrm>
            <a:off x="1440194" y="11416582"/>
            <a:ext cx="12726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98" y="8058283"/>
            <a:ext cx="12731591" cy="3358307"/>
          </a:xfrm>
        </p:spPr>
        <p:txBody>
          <a:bodyPr anchor="b"/>
          <a:lstStyle>
            <a:lvl1pPr marL="0" indent="0">
              <a:buNone/>
              <a:defRPr sz="8332" b="1"/>
            </a:lvl1pPr>
            <a:lvl2pPr marL="1553479" indent="0">
              <a:buNone/>
              <a:defRPr sz="6916" b="1"/>
            </a:lvl2pPr>
            <a:lvl3pPr marL="3106955" indent="0">
              <a:buNone/>
              <a:defRPr sz="6082" b="1"/>
            </a:lvl3pPr>
            <a:lvl4pPr marL="4660433" indent="0">
              <a:buNone/>
              <a:defRPr sz="5249" b="1"/>
            </a:lvl4pPr>
            <a:lvl5pPr marL="6213908" indent="0">
              <a:buNone/>
              <a:defRPr sz="5249" b="1"/>
            </a:lvl5pPr>
            <a:lvl6pPr marL="7767390" indent="0">
              <a:buNone/>
              <a:defRPr sz="5249" b="1"/>
            </a:lvl6pPr>
            <a:lvl7pPr marL="9320865" indent="0">
              <a:buNone/>
              <a:defRPr sz="5249" b="1"/>
            </a:lvl7pPr>
            <a:lvl8pPr marL="10874350" indent="0">
              <a:buNone/>
              <a:defRPr sz="5249" b="1"/>
            </a:lvl8pPr>
            <a:lvl9pPr marL="12427818" indent="0">
              <a:buNone/>
              <a:defRPr sz="5249" b="1"/>
            </a:lvl9pPr>
          </a:lstStyle>
          <a:p>
            <a:pPr lvl="0"/>
            <a:r>
              <a:rPr lang="tr-TR" altLang="zh-TW"/>
              <a:t>Click to edit Master text styles</a:t>
            </a:r>
          </a:p>
        </p:txBody>
      </p:sp>
      <p:sp>
        <p:nvSpPr>
          <p:cNvPr id="6" name="Content Placeholder 5"/>
          <p:cNvSpPr>
            <a:spLocks noGrp="1"/>
          </p:cNvSpPr>
          <p:nvPr>
            <p:ph sz="quarter" idx="4"/>
          </p:nvPr>
        </p:nvSpPr>
        <p:spPr>
          <a:xfrm>
            <a:off x="14631898" y="11416582"/>
            <a:ext cx="12731591" cy="20741520"/>
          </a:xfrm>
        </p:spPr>
        <p:txBody>
          <a:bodyPr/>
          <a:lstStyle>
            <a:lvl1pPr>
              <a:defRPr sz="8332"/>
            </a:lvl1pPr>
            <a:lvl2pPr>
              <a:defRPr sz="6916"/>
            </a:lvl2pPr>
            <a:lvl3pPr>
              <a:defRPr sz="6082"/>
            </a:lvl3pPr>
            <a:lvl4pPr>
              <a:defRPr sz="5249"/>
            </a:lvl4pPr>
            <a:lvl5pPr>
              <a:defRPr sz="5249"/>
            </a:lvl5pPr>
            <a:lvl6pPr>
              <a:defRPr sz="5249"/>
            </a:lvl6pPr>
            <a:lvl7pPr>
              <a:defRPr sz="5249"/>
            </a:lvl7pPr>
            <a:lvl8pPr>
              <a:defRPr sz="5249"/>
            </a:lvl8pPr>
            <a:lvl9pPr>
              <a:defRPr sz="524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44192995"/>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6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1" y="7533307"/>
            <a:ext cx="9476185" cy="24624823"/>
          </a:xfrm>
        </p:spPr>
        <p:txBody>
          <a:bodyPr/>
          <a:lstStyle>
            <a:lvl1pPr marL="0" indent="0">
              <a:buNone/>
              <a:defRPr sz="5249"/>
            </a:lvl1pPr>
            <a:lvl2pPr marL="1712166" indent="0">
              <a:buNone/>
              <a:defRPr sz="4583"/>
            </a:lvl2pPr>
            <a:lvl3pPr marL="3424346" indent="0">
              <a:buNone/>
              <a:defRPr sz="3749"/>
            </a:lvl3pPr>
            <a:lvl4pPr marL="5136516" indent="0">
              <a:buNone/>
              <a:defRPr sz="3333"/>
            </a:lvl4pPr>
            <a:lvl5pPr marL="6848683" indent="0">
              <a:buNone/>
              <a:defRPr sz="3333"/>
            </a:lvl5pPr>
            <a:lvl6pPr marL="8560853" indent="0">
              <a:buNone/>
              <a:defRPr sz="3333"/>
            </a:lvl6pPr>
            <a:lvl7pPr marL="10273029" indent="0">
              <a:buNone/>
              <a:defRPr sz="3333"/>
            </a:lvl7pPr>
            <a:lvl8pPr marL="11985197" indent="0">
              <a:buNone/>
              <a:defRPr sz="3333"/>
            </a:lvl8pPr>
            <a:lvl9pPr marL="136973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061560"/>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2166" indent="0">
              <a:buNone/>
              <a:defRPr sz="10415"/>
            </a:lvl2pPr>
            <a:lvl3pPr marL="3424346" indent="0">
              <a:buNone/>
              <a:defRPr sz="8999"/>
            </a:lvl3pPr>
            <a:lvl4pPr marL="5136516" indent="0">
              <a:buNone/>
              <a:defRPr sz="7499"/>
            </a:lvl4pPr>
            <a:lvl5pPr marL="6848683" indent="0">
              <a:buNone/>
              <a:defRPr sz="7499"/>
            </a:lvl5pPr>
            <a:lvl6pPr marL="8560853" indent="0">
              <a:buNone/>
              <a:defRPr sz="7499"/>
            </a:lvl6pPr>
            <a:lvl7pPr marL="10273029" indent="0">
              <a:buNone/>
              <a:defRPr sz="7499"/>
            </a:lvl7pPr>
            <a:lvl8pPr marL="11985197" indent="0">
              <a:buNone/>
              <a:defRPr sz="7499"/>
            </a:lvl8pPr>
            <a:lvl9pPr marL="1369737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2166" indent="0">
              <a:buNone/>
              <a:defRPr sz="4583"/>
            </a:lvl2pPr>
            <a:lvl3pPr marL="3424346" indent="0">
              <a:buNone/>
              <a:defRPr sz="3749"/>
            </a:lvl3pPr>
            <a:lvl4pPr marL="5136516" indent="0">
              <a:buNone/>
              <a:defRPr sz="3333"/>
            </a:lvl4pPr>
            <a:lvl5pPr marL="6848683" indent="0">
              <a:buNone/>
              <a:defRPr sz="3333"/>
            </a:lvl5pPr>
            <a:lvl6pPr marL="8560853" indent="0">
              <a:buNone/>
              <a:defRPr sz="3333"/>
            </a:lvl6pPr>
            <a:lvl7pPr marL="10273029" indent="0">
              <a:buNone/>
              <a:defRPr sz="3333"/>
            </a:lvl7pPr>
            <a:lvl8pPr marL="11985197" indent="0">
              <a:buNone/>
              <a:defRPr sz="3333"/>
            </a:lvl8pPr>
            <a:lvl9pPr marL="136973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7973639"/>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658498"/>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139749"/>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353" tIns="171167" rIns="342353" bIns="17116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353" tIns="171167" rIns="342353" bIns="17116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353" tIns="171167" rIns="342353" bIns="17116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878" tIns="205428" rIns="410878" bIns="20542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9429570"/>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34659718"/>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1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57"/>
            <a:ext cx="24483061" cy="7874938"/>
          </a:xfrm>
        </p:spPr>
        <p:txBody>
          <a:bodyPr anchor="b"/>
          <a:lstStyle>
            <a:lvl1pPr marL="0" indent="0">
              <a:buNone/>
              <a:defRPr sz="7499"/>
            </a:lvl1pPr>
            <a:lvl2pPr marL="1711695" indent="0">
              <a:buNone/>
              <a:defRPr sz="6916"/>
            </a:lvl2pPr>
            <a:lvl3pPr marL="3423405" indent="0">
              <a:buNone/>
              <a:defRPr sz="6082"/>
            </a:lvl3pPr>
            <a:lvl4pPr marL="5135102" indent="0">
              <a:buNone/>
              <a:defRPr sz="5249"/>
            </a:lvl4pPr>
            <a:lvl5pPr marL="6846796" indent="0">
              <a:buNone/>
              <a:defRPr sz="5249"/>
            </a:lvl5pPr>
            <a:lvl6pPr marL="8558497" indent="0">
              <a:buNone/>
              <a:defRPr sz="5249"/>
            </a:lvl6pPr>
            <a:lvl7pPr marL="10270205" indent="0">
              <a:buNone/>
              <a:defRPr sz="5249"/>
            </a:lvl7pPr>
            <a:lvl8pPr marL="11981902" indent="0">
              <a:buNone/>
              <a:defRPr sz="5249"/>
            </a:lvl8pPr>
            <a:lvl9pPr marL="13693605"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34274"/>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89982989"/>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1695" indent="0">
              <a:buNone/>
              <a:defRPr sz="7499" b="1"/>
            </a:lvl2pPr>
            <a:lvl3pPr marL="3423405" indent="0">
              <a:buNone/>
              <a:defRPr sz="6916" b="1"/>
            </a:lvl3pPr>
            <a:lvl4pPr marL="5135102" indent="0">
              <a:buNone/>
              <a:defRPr sz="6082" b="1"/>
            </a:lvl4pPr>
            <a:lvl5pPr marL="6846796" indent="0">
              <a:buNone/>
              <a:defRPr sz="6082" b="1"/>
            </a:lvl5pPr>
            <a:lvl6pPr marL="8558497" indent="0">
              <a:buNone/>
              <a:defRPr sz="6082" b="1"/>
            </a:lvl6pPr>
            <a:lvl7pPr marL="10270205" indent="0">
              <a:buNone/>
              <a:defRPr sz="6082" b="1"/>
            </a:lvl7pPr>
            <a:lvl8pPr marL="11981902" indent="0">
              <a:buNone/>
              <a:defRPr sz="6082" b="1"/>
            </a:lvl8pPr>
            <a:lvl9pPr marL="13693605"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896" y="8058283"/>
            <a:ext cx="12731591" cy="3358307"/>
          </a:xfrm>
        </p:spPr>
        <p:txBody>
          <a:bodyPr anchor="b"/>
          <a:lstStyle>
            <a:lvl1pPr marL="0" indent="0">
              <a:buNone/>
              <a:defRPr sz="8999" b="1"/>
            </a:lvl1pPr>
            <a:lvl2pPr marL="1711695" indent="0">
              <a:buNone/>
              <a:defRPr sz="7499" b="1"/>
            </a:lvl2pPr>
            <a:lvl3pPr marL="3423405" indent="0">
              <a:buNone/>
              <a:defRPr sz="6916" b="1"/>
            </a:lvl3pPr>
            <a:lvl4pPr marL="5135102" indent="0">
              <a:buNone/>
              <a:defRPr sz="6082" b="1"/>
            </a:lvl4pPr>
            <a:lvl5pPr marL="6846796" indent="0">
              <a:buNone/>
              <a:defRPr sz="6082" b="1"/>
            </a:lvl5pPr>
            <a:lvl6pPr marL="8558497" indent="0">
              <a:buNone/>
              <a:defRPr sz="6082" b="1"/>
            </a:lvl6pPr>
            <a:lvl7pPr marL="10270205" indent="0">
              <a:buNone/>
              <a:defRPr sz="6082" b="1"/>
            </a:lvl7pPr>
            <a:lvl8pPr marL="11981902" indent="0">
              <a:buNone/>
              <a:defRPr sz="6082" b="1"/>
            </a:lvl8pPr>
            <a:lvl9pPr marL="13693605"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89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23642115"/>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9808612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03581576"/>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659279754"/>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6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4" y="7533307"/>
            <a:ext cx="9476185" cy="24624823"/>
          </a:xfrm>
        </p:spPr>
        <p:txBody>
          <a:bodyPr/>
          <a:lstStyle>
            <a:lvl1pPr marL="0" indent="0">
              <a:buNone/>
              <a:defRPr sz="5249"/>
            </a:lvl1pPr>
            <a:lvl2pPr marL="1711695" indent="0">
              <a:buNone/>
              <a:defRPr sz="4583"/>
            </a:lvl2pPr>
            <a:lvl3pPr marL="3423405" indent="0">
              <a:buNone/>
              <a:defRPr sz="3749"/>
            </a:lvl3pPr>
            <a:lvl4pPr marL="5135102" indent="0">
              <a:buNone/>
              <a:defRPr sz="3333"/>
            </a:lvl4pPr>
            <a:lvl5pPr marL="6846796" indent="0">
              <a:buNone/>
              <a:defRPr sz="3333"/>
            </a:lvl5pPr>
            <a:lvl6pPr marL="8558497" indent="0">
              <a:buNone/>
              <a:defRPr sz="3333"/>
            </a:lvl6pPr>
            <a:lvl7pPr marL="10270205" indent="0">
              <a:buNone/>
              <a:defRPr sz="3333"/>
            </a:lvl7pPr>
            <a:lvl8pPr marL="11981902" indent="0">
              <a:buNone/>
              <a:defRPr sz="3333"/>
            </a:lvl8pPr>
            <a:lvl9pPr marL="136936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217102103"/>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1695" indent="0">
              <a:buNone/>
              <a:defRPr sz="10415"/>
            </a:lvl2pPr>
            <a:lvl3pPr marL="3423405" indent="0">
              <a:buNone/>
              <a:defRPr sz="8999"/>
            </a:lvl3pPr>
            <a:lvl4pPr marL="5135102" indent="0">
              <a:buNone/>
              <a:defRPr sz="7499"/>
            </a:lvl4pPr>
            <a:lvl5pPr marL="6846796" indent="0">
              <a:buNone/>
              <a:defRPr sz="7499"/>
            </a:lvl5pPr>
            <a:lvl6pPr marL="8558497" indent="0">
              <a:buNone/>
              <a:defRPr sz="7499"/>
            </a:lvl6pPr>
            <a:lvl7pPr marL="10270205" indent="0">
              <a:buNone/>
              <a:defRPr sz="7499"/>
            </a:lvl7pPr>
            <a:lvl8pPr marL="11981902" indent="0">
              <a:buNone/>
              <a:defRPr sz="7499"/>
            </a:lvl8pPr>
            <a:lvl9pPr marL="13693605"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1695" indent="0">
              <a:buNone/>
              <a:defRPr sz="4583"/>
            </a:lvl2pPr>
            <a:lvl3pPr marL="3423405" indent="0">
              <a:buNone/>
              <a:defRPr sz="3749"/>
            </a:lvl3pPr>
            <a:lvl4pPr marL="5135102" indent="0">
              <a:buNone/>
              <a:defRPr sz="3333"/>
            </a:lvl4pPr>
            <a:lvl5pPr marL="6846796" indent="0">
              <a:buNone/>
              <a:defRPr sz="3333"/>
            </a:lvl5pPr>
            <a:lvl6pPr marL="8558497" indent="0">
              <a:buNone/>
              <a:defRPr sz="3333"/>
            </a:lvl6pPr>
            <a:lvl7pPr marL="10270205" indent="0">
              <a:buNone/>
              <a:defRPr sz="3333"/>
            </a:lvl7pPr>
            <a:lvl8pPr marL="11981902" indent="0">
              <a:buNone/>
              <a:defRPr sz="3333"/>
            </a:lvl8pPr>
            <a:lvl9pPr marL="13693605"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001036"/>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007413173"/>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690775042"/>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259" tIns="171117" rIns="342259" bIns="17111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259" tIns="171117" rIns="342259" bIns="17111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259" tIns="171117" rIns="342259" bIns="17111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765" tIns="205368" rIns="410765" bIns="20536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317085"/>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408796"/>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1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60"/>
            <a:ext cx="24483061" cy="7874938"/>
          </a:xfrm>
        </p:spPr>
        <p:txBody>
          <a:bodyPr anchor="b"/>
          <a:lstStyle>
            <a:lvl1pPr marL="0" indent="0">
              <a:buNone/>
              <a:defRPr sz="7499"/>
            </a:lvl1pPr>
            <a:lvl2pPr marL="1711222" indent="0">
              <a:buNone/>
              <a:defRPr sz="6916"/>
            </a:lvl2pPr>
            <a:lvl3pPr marL="3422463" indent="0">
              <a:buNone/>
              <a:defRPr sz="6082"/>
            </a:lvl3pPr>
            <a:lvl4pPr marL="5133689" indent="0">
              <a:buNone/>
              <a:defRPr sz="5249"/>
            </a:lvl4pPr>
            <a:lvl5pPr marL="6844915" indent="0">
              <a:buNone/>
              <a:defRPr sz="5249"/>
            </a:lvl5pPr>
            <a:lvl6pPr marL="8556143" indent="0">
              <a:buNone/>
              <a:defRPr sz="5249"/>
            </a:lvl6pPr>
            <a:lvl7pPr marL="10267380" indent="0">
              <a:buNone/>
              <a:defRPr sz="5249"/>
            </a:lvl7pPr>
            <a:lvl8pPr marL="11978606" indent="0">
              <a:buNone/>
              <a:defRPr sz="5249"/>
            </a:lvl8pPr>
            <a:lvl9pPr marL="13689837"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63204"/>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0064872"/>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1222" indent="0">
              <a:buNone/>
              <a:defRPr sz="7499" b="1"/>
            </a:lvl2pPr>
            <a:lvl3pPr marL="3422463" indent="0">
              <a:buNone/>
              <a:defRPr sz="6916" b="1"/>
            </a:lvl3pPr>
            <a:lvl4pPr marL="5133689" indent="0">
              <a:buNone/>
              <a:defRPr sz="6082" b="1"/>
            </a:lvl4pPr>
            <a:lvl5pPr marL="6844915" indent="0">
              <a:buNone/>
              <a:defRPr sz="6082" b="1"/>
            </a:lvl5pPr>
            <a:lvl6pPr marL="8556143" indent="0">
              <a:buNone/>
              <a:defRPr sz="6082" b="1"/>
            </a:lvl6pPr>
            <a:lvl7pPr marL="10267380" indent="0">
              <a:buNone/>
              <a:defRPr sz="6082" b="1"/>
            </a:lvl7pPr>
            <a:lvl8pPr marL="11978606" indent="0">
              <a:buNone/>
              <a:defRPr sz="6082" b="1"/>
            </a:lvl8pPr>
            <a:lvl9pPr marL="13689837"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02" y="8058283"/>
            <a:ext cx="12731591" cy="3358307"/>
          </a:xfrm>
        </p:spPr>
        <p:txBody>
          <a:bodyPr anchor="b"/>
          <a:lstStyle>
            <a:lvl1pPr marL="0" indent="0">
              <a:buNone/>
              <a:defRPr sz="8999" b="1"/>
            </a:lvl1pPr>
            <a:lvl2pPr marL="1711222" indent="0">
              <a:buNone/>
              <a:defRPr sz="7499" b="1"/>
            </a:lvl2pPr>
            <a:lvl3pPr marL="3422463" indent="0">
              <a:buNone/>
              <a:defRPr sz="6916" b="1"/>
            </a:lvl3pPr>
            <a:lvl4pPr marL="5133689" indent="0">
              <a:buNone/>
              <a:defRPr sz="6082" b="1"/>
            </a:lvl4pPr>
            <a:lvl5pPr marL="6844915" indent="0">
              <a:buNone/>
              <a:defRPr sz="6082" b="1"/>
            </a:lvl5pPr>
            <a:lvl6pPr marL="8556143" indent="0">
              <a:buNone/>
              <a:defRPr sz="6082" b="1"/>
            </a:lvl6pPr>
            <a:lvl7pPr marL="10267380" indent="0">
              <a:buNone/>
              <a:defRPr sz="6082" b="1"/>
            </a:lvl7pPr>
            <a:lvl8pPr marL="11978606" indent="0">
              <a:buNone/>
              <a:defRPr sz="6082" b="1"/>
            </a:lvl8pPr>
            <a:lvl9pPr marL="13689837"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0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91583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84874631"/>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787085"/>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419066"/>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1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82"/>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16" y="7533307"/>
            <a:ext cx="9476185" cy="24624823"/>
          </a:xfrm>
        </p:spPr>
        <p:txBody>
          <a:bodyPr/>
          <a:lstStyle>
            <a:lvl1pPr marL="0" indent="0">
              <a:buNone/>
              <a:defRPr sz="5249"/>
            </a:lvl1pPr>
            <a:lvl2pPr marL="1711222" indent="0">
              <a:buNone/>
              <a:defRPr sz="4583"/>
            </a:lvl2pPr>
            <a:lvl3pPr marL="3422463" indent="0">
              <a:buNone/>
              <a:defRPr sz="3749"/>
            </a:lvl3pPr>
            <a:lvl4pPr marL="5133689" indent="0">
              <a:buNone/>
              <a:defRPr sz="3333"/>
            </a:lvl4pPr>
            <a:lvl5pPr marL="6844915" indent="0">
              <a:buNone/>
              <a:defRPr sz="3333"/>
            </a:lvl5pPr>
            <a:lvl6pPr marL="8556143" indent="0">
              <a:buNone/>
              <a:defRPr sz="3333"/>
            </a:lvl6pPr>
            <a:lvl7pPr marL="10267380" indent="0">
              <a:buNone/>
              <a:defRPr sz="3333"/>
            </a:lvl7pPr>
            <a:lvl8pPr marL="11978606" indent="0">
              <a:buNone/>
              <a:defRPr sz="3333"/>
            </a:lvl8pPr>
            <a:lvl9pPr marL="1368983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744549"/>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1222" indent="0">
              <a:buNone/>
              <a:defRPr sz="10415"/>
            </a:lvl2pPr>
            <a:lvl3pPr marL="3422463" indent="0">
              <a:buNone/>
              <a:defRPr sz="8999"/>
            </a:lvl3pPr>
            <a:lvl4pPr marL="5133689" indent="0">
              <a:buNone/>
              <a:defRPr sz="7499"/>
            </a:lvl4pPr>
            <a:lvl5pPr marL="6844915" indent="0">
              <a:buNone/>
              <a:defRPr sz="7499"/>
            </a:lvl5pPr>
            <a:lvl6pPr marL="8556143" indent="0">
              <a:buNone/>
              <a:defRPr sz="7499"/>
            </a:lvl6pPr>
            <a:lvl7pPr marL="10267380" indent="0">
              <a:buNone/>
              <a:defRPr sz="7499"/>
            </a:lvl7pPr>
            <a:lvl8pPr marL="11978606" indent="0">
              <a:buNone/>
              <a:defRPr sz="7499"/>
            </a:lvl8pPr>
            <a:lvl9pPr marL="13689837"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1222" indent="0">
              <a:buNone/>
              <a:defRPr sz="4583"/>
            </a:lvl2pPr>
            <a:lvl3pPr marL="3422463" indent="0">
              <a:buNone/>
              <a:defRPr sz="3749"/>
            </a:lvl3pPr>
            <a:lvl4pPr marL="5133689" indent="0">
              <a:buNone/>
              <a:defRPr sz="3333"/>
            </a:lvl4pPr>
            <a:lvl5pPr marL="6844915" indent="0">
              <a:buNone/>
              <a:defRPr sz="3333"/>
            </a:lvl5pPr>
            <a:lvl6pPr marL="8556143" indent="0">
              <a:buNone/>
              <a:defRPr sz="3333"/>
            </a:lvl6pPr>
            <a:lvl7pPr marL="10267380" indent="0">
              <a:buNone/>
              <a:defRPr sz="3333"/>
            </a:lvl7pPr>
            <a:lvl8pPr marL="11978606" indent="0">
              <a:buNone/>
              <a:defRPr sz="3333"/>
            </a:lvl8pPr>
            <a:lvl9pPr marL="13689837"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064928"/>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0533"/>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8662553"/>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166" tIns="171069" rIns="342166" bIns="171069"/>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166" tIns="171069" rIns="342166" bIns="171069"/>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166" tIns="171069" rIns="342166" bIns="171069"/>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653" tIns="205310" rIns="410653" bIns="20531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9125100"/>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7193614"/>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3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67"/>
            <a:ext cx="24483061" cy="7874938"/>
          </a:xfrm>
        </p:spPr>
        <p:txBody>
          <a:bodyPr anchor="b"/>
          <a:lstStyle>
            <a:lvl1pPr marL="0" indent="0">
              <a:buNone/>
              <a:defRPr sz="7499"/>
            </a:lvl1pPr>
            <a:lvl2pPr marL="1710750" indent="0">
              <a:buNone/>
              <a:defRPr sz="6916"/>
            </a:lvl2pPr>
            <a:lvl3pPr marL="3421522" indent="0">
              <a:buNone/>
              <a:defRPr sz="6082"/>
            </a:lvl3pPr>
            <a:lvl4pPr marL="5132275" indent="0">
              <a:buNone/>
              <a:defRPr sz="5249"/>
            </a:lvl4pPr>
            <a:lvl5pPr marL="6843032" indent="0">
              <a:buNone/>
              <a:defRPr sz="5249"/>
            </a:lvl5pPr>
            <a:lvl6pPr marL="8553790" indent="0">
              <a:buNone/>
              <a:defRPr sz="5249"/>
            </a:lvl6pPr>
            <a:lvl7pPr marL="10264557" indent="0">
              <a:buNone/>
              <a:defRPr sz="5249"/>
            </a:lvl7pPr>
            <a:lvl8pPr marL="11975311" indent="0">
              <a:buNone/>
              <a:defRPr sz="5249"/>
            </a:lvl8pPr>
            <a:lvl9pPr marL="1368607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629052"/>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52625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31" y="1433325"/>
            <a:ext cx="9476185" cy="6099955"/>
          </a:xfrm>
        </p:spPr>
        <p:txBody>
          <a:bodyPr anchor="b"/>
          <a:lstStyle>
            <a:lvl1pPr algn="l">
              <a:defRPr sz="6916" b="1"/>
            </a:lvl1pPr>
          </a:lstStyle>
          <a:p>
            <a:r>
              <a:rPr lang="tr-TR" altLang="zh-TW"/>
              <a:t>Click to edit Master title style</a:t>
            </a:r>
            <a:endParaRPr lang="en-US"/>
          </a:p>
        </p:txBody>
      </p:sp>
      <p:sp>
        <p:nvSpPr>
          <p:cNvPr id="3" name="Content Placeholder 2"/>
          <p:cNvSpPr>
            <a:spLocks noGrp="1"/>
          </p:cNvSpPr>
          <p:nvPr>
            <p:ph idx="1"/>
          </p:nvPr>
        </p:nvSpPr>
        <p:spPr>
          <a:xfrm>
            <a:off x="11261413" y="1433560"/>
            <a:ext cx="16102013" cy="30724779"/>
          </a:xfrm>
        </p:spPr>
        <p:txBody>
          <a:bodyPr/>
          <a:lstStyle>
            <a:lvl1pPr>
              <a:defRPr sz="10832"/>
            </a:lvl1pPr>
            <a:lvl2pPr>
              <a:defRPr sz="9415"/>
            </a:lvl2pPr>
            <a:lvl3pPr>
              <a:defRPr sz="8332"/>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31" y="7533303"/>
            <a:ext cx="9476185" cy="24624823"/>
          </a:xfrm>
        </p:spPr>
        <p:txBody>
          <a:bodyPr/>
          <a:lstStyle>
            <a:lvl1pPr marL="0" indent="0">
              <a:buNone/>
              <a:defRPr sz="4833"/>
            </a:lvl1pPr>
            <a:lvl2pPr marL="1553479" indent="0">
              <a:buNone/>
              <a:defRPr sz="4166"/>
            </a:lvl2pPr>
            <a:lvl3pPr marL="3106955" indent="0">
              <a:buNone/>
              <a:defRPr sz="3333"/>
            </a:lvl3pPr>
            <a:lvl4pPr marL="4660433" indent="0">
              <a:buNone/>
              <a:defRPr sz="3166"/>
            </a:lvl4pPr>
            <a:lvl5pPr marL="6213908" indent="0">
              <a:buNone/>
              <a:defRPr sz="3166"/>
            </a:lvl5pPr>
            <a:lvl6pPr marL="7767390" indent="0">
              <a:buNone/>
              <a:defRPr sz="3166"/>
            </a:lvl6pPr>
            <a:lvl7pPr marL="9320865" indent="0">
              <a:buNone/>
              <a:defRPr sz="3166"/>
            </a:lvl7pPr>
            <a:lvl8pPr marL="10874350" indent="0">
              <a:buNone/>
              <a:defRPr sz="3166"/>
            </a:lvl8pPr>
            <a:lvl9pPr marL="1242781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39816480"/>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0750" indent="0">
              <a:buNone/>
              <a:defRPr sz="7499" b="1"/>
            </a:lvl2pPr>
            <a:lvl3pPr marL="3421522" indent="0">
              <a:buNone/>
              <a:defRPr sz="6916" b="1"/>
            </a:lvl3pPr>
            <a:lvl4pPr marL="5132275" indent="0">
              <a:buNone/>
              <a:defRPr sz="6082" b="1"/>
            </a:lvl4pPr>
            <a:lvl5pPr marL="6843032" indent="0">
              <a:buNone/>
              <a:defRPr sz="6082" b="1"/>
            </a:lvl5pPr>
            <a:lvl6pPr marL="8553790" indent="0">
              <a:buNone/>
              <a:defRPr sz="6082" b="1"/>
            </a:lvl6pPr>
            <a:lvl7pPr marL="10264557" indent="0">
              <a:buNone/>
              <a:defRPr sz="6082" b="1"/>
            </a:lvl7pPr>
            <a:lvl8pPr marL="11975311" indent="0">
              <a:buNone/>
              <a:defRPr sz="6082" b="1"/>
            </a:lvl8pPr>
            <a:lvl9pPr marL="1368607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09" y="8058283"/>
            <a:ext cx="12731591" cy="3358307"/>
          </a:xfrm>
        </p:spPr>
        <p:txBody>
          <a:bodyPr anchor="b"/>
          <a:lstStyle>
            <a:lvl1pPr marL="0" indent="0">
              <a:buNone/>
              <a:defRPr sz="8999" b="1"/>
            </a:lvl1pPr>
            <a:lvl2pPr marL="1710750" indent="0">
              <a:buNone/>
              <a:defRPr sz="7499" b="1"/>
            </a:lvl2pPr>
            <a:lvl3pPr marL="3421522" indent="0">
              <a:buNone/>
              <a:defRPr sz="6916" b="1"/>
            </a:lvl3pPr>
            <a:lvl4pPr marL="5132275" indent="0">
              <a:buNone/>
              <a:defRPr sz="6082" b="1"/>
            </a:lvl4pPr>
            <a:lvl5pPr marL="6843032" indent="0">
              <a:buNone/>
              <a:defRPr sz="6082" b="1"/>
            </a:lvl5pPr>
            <a:lvl6pPr marL="8553790" indent="0">
              <a:buNone/>
              <a:defRPr sz="6082" b="1"/>
            </a:lvl6pPr>
            <a:lvl7pPr marL="10264557" indent="0">
              <a:buNone/>
              <a:defRPr sz="6082" b="1"/>
            </a:lvl7pPr>
            <a:lvl8pPr marL="11975311" indent="0">
              <a:buNone/>
              <a:defRPr sz="6082" b="1"/>
            </a:lvl8pPr>
            <a:lvl9pPr marL="1368607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0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129093"/>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91756"/>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938128"/>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99"/>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1" y="7533307"/>
            <a:ext cx="9476185" cy="24624823"/>
          </a:xfrm>
        </p:spPr>
        <p:txBody>
          <a:bodyPr/>
          <a:lstStyle>
            <a:lvl1pPr marL="0" indent="0">
              <a:buNone/>
              <a:defRPr sz="5249"/>
            </a:lvl1pPr>
            <a:lvl2pPr marL="1710750" indent="0">
              <a:buNone/>
              <a:defRPr sz="4583"/>
            </a:lvl2pPr>
            <a:lvl3pPr marL="3421522" indent="0">
              <a:buNone/>
              <a:defRPr sz="3749"/>
            </a:lvl3pPr>
            <a:lvl4pPr marL="5132275" indent="0">
              <a:buNone/>
              <a:defRPr sz="3333"/>
            </a:lvl4pPr>
            <a:lvl5pPr marL="6843032" indent="0">
              <a:buNone/>
              <a:defRPr sz="3333"/>
            </a:lvl5pPr>
            <a:lvl6pPr marL="8553790" indent="0">
              <a:buNone/>
              <a:defRPr sz="3333"/>
            </a:lvl6pPr>
            <a:lvl7pPr marL="10264557" indent="0">
              <a:buNone/>
              <a:defRPr sz="3333"/>
            </a:lvl7pPr>
            <a:lvl8pPr marL="11975311" indent="0">
              <a:buNone/>
              <a:defRPr sz="3333"/>
            </a:lvl8pPr>
            <a:lvl9pPr marL="136860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763833"/>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0750" indent="0">
              <a:buNone/>
              <a:defRPr sz="10415"/>
            </a:lvl2pPr>
            <a:lvl3pPr marL="3421522" indent="0">
              <a:buNone/>
              <a:defRPr sz="8999"/>
            </a:lvl3pPr>
            <a:lvl4pPr marL="5132275" indent="0">
              <a:buNone/>
              <a:defRPr sz="7499"/>
            </a:lvl4pPr>
            <a:lvl5pPr marL="6843032" indent="0">
              <a:buNone/>
              <a:defRPr sz="7499"/>
            </a:lvl5pPr>
            <a:lvl6pPr marL="8553790" indent="0">
              <a:buNone/>
              <a:defRPr sz="7499"/>
            </a:lvl6pPr>
            <a:lvl7pPr marL="10264557" indent="0">
              <a:buNone/>
              <a:defRPr sz="7499"/>
            </a:lvl7pPr>
            <a:lvl8pPr marL="11975311" indent="0">
              <a:buNone/>
              <a:defRPr sz="7499"/>
            </a:lvl8pPr>
            <a:lvl9pPr marL="1368607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0750" indent="0">
              <a:buNone/>
              <a:defRPr sz="4583"/>
            </a:lvl2pPr>
            <a:lvl3pPr marL="3421522" indent="0">
              <a:buNone/>
              <a:defRPr sz="3749"/>
            </a:lvl3pPr>
            <a:lvl4pPr marL="5132275" indent="0">
              <a:buNone/>
              <a:defRPr sz="3333"/>
            </a:lvl4pPr>
            <a:lvl5pPr marL="6843032" indent="0">
              <a:buNone/>
              <a:defRPr sz="3333"/>
            </a:lvl5pPr>
            <a:lvl6pPr marL="8553790" indent="0">
              <a:buNone/>
              <a:defRPr sz="3333"/>
            </a:lvl6pPr>
            <a:lvl7pPr marL="10264557" indent="0">
              <a:buNone/>
              <a:defRPr sz="3333"/>
            </a:lvl7pPr>
            <a:lvl8pPr marL="11975311" indent="0">
              <a:buNone/>
              <a:defRPr sz="3333"/>
            </a:lvl8pPr>
            <a:lvl9pPr marL="136860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563015"/>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8333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6723806"/>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2071" tIns="171022" rIns="342071" bIns="17102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2071" tIns="171022" rIns="342071" bIns="17102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2071" tIns="171022" rIns="342071" bIns="17102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540" tIns="205253" rIns="410540" bIns="20525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3065558"/>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931862"/>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50"/>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73"/>
            <a:ext cx="24483061" cy="7874938"/>
          </a:xfrm>
        </p:spPr>
        <p:txBody>
          <a:bodyPr anchor="b"/>
          <a:lstStyle>
            <a:lvl1pPr marL="0" indent="0">
              <a:buNone/>
              <a:defRPr sz="7499"/>
            </a:lvl1pPr>
            <a:lvl2pPr marL="1710276" indent="0">
              <a:buNone/>
              <a:defRPr sz="6916"/>
            </a:lvl2pPr>
            <a:lvl3pPr marL="3420580" indent="0">
              <a:buNone/>
              <a:defRPr sz="6082"/>
            </a:lvl3pPr>
            <a:lvl4pPr marL="5130862" indent="0">
              <a:buNone/>
              <a:defRPr sz="5249"/>
            </a:lvl4pPr>
            <a:lvl5pPr marL="6841151" indent="0">
              <a:buNone/>
              <a:defRPr sz="5249"/>
            </a:lvl5pPr>
            <a:lvl6pPr marL="8551434" indent="0">
              <a:buNone/>
              <a:defRPr sz="5249"/>
            </a:lvl6pPr>
            <a:lvl7pPr marL="10261735" indent="0">
              <a:buNone/>
              <a:defRPr sz="5249"/>
            </a:lvl7pPr>
            <a:lvl8pPr marL="11972016" indent="0">
              <a:buNone/>
              <a:defRPr sz="5249"/>
            </a:lvl8pPr>
            <a:lvl9pPr marL="1368230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755445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3479" indent="0">
              <a:buNone/>
              <a:defRPr sz="9415"/>
            </a:lvl2pPr>
            <a:lvl3pPr marL="3106955" indent="0">
              <a:buNone/>
              <a:defRPr sz="8332"/>
            </a:lvl3pPr>
            <a:lvl4pPr marL="4660433" indent="0">
              <a:buNone/>
              <a:defRPr sz="6916"/>
            </a:lvl4pPr>
            <a:lvl5pPr marL="6213908" indent="0">
              <a:buNone/>
              <a:defRPr sz="6916"/>
            </a:lvl5pPr>
            <a:lvl6pPr marL="7767390" indent="0">
              <a:buNone/>
              <a:defRPr sz="6916"/>
            </a:lvl6pPr>
            <a:lvl7pPr marL="9320865" indent="0">
              <a:buNone/>
              <a:defRPr sz="6916"/>
            </a:lvl7pPr>
            <a:lvl8pPr marL="10874350" indent="0">
              <a:buNone/>
              <a:defRPr sz="6916"/>
            </a:lvl8pPr>
            <a:lvl9pPr marL="12427818" indent="0">
              <a:buNone/>
              <a:defRPr sz="6916"/>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3479" indent="0">
              <a:buNone/>
              <a:defRPr sz="4166"/>
            </a:lvl2pPr>
            <a:lvl3pPr marL="3106955" indent="0">
              <a:buNone/>
              <a:defRPr sz="3333"/>
            </a:lvl3pPr>
            <a:lvl4pPr marL="4660433" indent="0">
              <a:buNone/>
              <a:defRPr sz="3166"/>
            </a:lvl4pPr>
            <a:lvl5pPr marL="6213908" indent="0">
              <a:buNone/>
              <a:defRPr sz="3166"/>
            </a:lvl5pPr>
            <a:lvl6pPr marL="7767390" indent="0">
              <a:buNone/>
              <a:defRPr sz="3166"/>
            </a:lvl6pPr>
            <a:lvl7pPr marL="9320865" indent="0">
              <a:buNone/>
              <a:defRPr sz="3166"/>
            </a:lvl7pPr>
            <a:lvl8pPr marL="10874350" indent="0">
              <a:buNone/>
              <a:defRPr sz="3166"/>
            </a:lvl8pPr>
            <a:lvl9pPr marL="12427818"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8009051"/>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690322"/>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10276" indent="0">
              <a:buNone/>
              <a:defRPr sz="7499" b="1"/>
            </a:lvl2pPr>
            <a:lvl3pPr marL="3420580" indent="0">
              <a:buNone/>
              <a:defRPr sz="6916" b="1"/>
            </a:lvl3pPr>
            <a:lvl4pPr marL="5130862" indent="0">
              <a:buNone/>
              <a:defRPr sz="6082" b="1"/>
            </a:lvl4pPr>
            <a:lvl5pPr marL="6841151" indent="0">
              <a:buNone/>
              <a:defRPr sz="6082" b="1"/>
            </a:lvl5pPr>
            <a:lvl6pPr marL="8551434" indent="0">
              <a:buNone/>
              <a:defRPr sz="6082" b="1"/>
            </a:lvl6pPr>
            <a:lvl7pPr marL="10261735" indent="0">
              <a:buNone/>
              <a:defRPr sz="6082" b="1"/>
            </a:lvl7pPr>
            <a:lvl8pPr marL="11972016" indent="0">
              <a:buNone/>
              <a:defRPr sz="6082" b="1"/>
            </a:lvl8pPr>
            <a:lvl9pPr marL="1368230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17" y="8058283"/>
            <a:ext cx="12731591" cy="3358307"/>
          </a:xfrm>
        </p:spPr>
        <p:txBody>
          <a:bodyPr anchor="b"/>
          <a:lstStyle>
            <a:lvl1pPr marL="0" indent="0">
              <a:buNone/>
              <a:defRPr sz="8999" b="1"/>
            </a:lvl1pPr>
            <a:lvl2pPr marL="1710276" indent="0">
              <a:buNone/>
              <a:defRPr sz="7499" b="1"/>
            </a:lvl2pPr>
            <a:lvl3pPr marL="3420580" indent="0">
              <a:buNone/>
              <a:defRPr sz="6916" b="1"/>
            </a:lvl3pPr>
            <a:lvl4pPr marL="5130862" indent="0">
              <a:buNone/>
              <a:defRPr sz="6082" b="1"/>
            </a:lvl4pPr>
            <a:lvl5pPr marL="6841151" indent="0">
              <a:buNone/>
              <a:defRPr sz="6082" b="1"/>
            </a:lvl5pPr>
            <a:lvl6pPr marL="8551434" indent="0">
              <a:buNone/>
              <a:defRPr sz="6082" b="1"/>
            </a:lvl6pPr>
            <a:lvl7pPr marL="10261735" indent="0">
              <a:buNone/>
              <a:defRPr sz="6082" b="1"/>
            </a:lvl7pPr>
            <a:lvl8pPr marL="11972016" indent="0">
              <a:buNone/>
              <a:defRPr sz="6082" b="1"/>
            </a:lvl8pPr>
            <a:lvl9pPr marL="1368230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1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2938124"/>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7463241"/>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492639"/>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499"/>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4" y="7533307"/>
            <a:ext cx="9476185" cy="24624823"/>
          </a:xfrm>
        </p:spPr>
        <p:txBody>
          <a:bodyPr/>
          <a:lstStyle>
            <a:lvl1pPr marL="0" indent="0">
              <a:buNone/>
              <a:defRPr sz="5249"/>
            </a:lvl1pPr>
            <a:lvl2pPr marL="1710276" indent="0">
              <a:buNone/>
              <a:defRPr sz="4583"/>
            </a:lvl2pPr>
            <a:lvl3pPr marL="3420580" indent="0">
              <a:buNone/>
              <a:defRPr sz="3749"/>
            </a:lvl3pPr>
            <a:lvl4pPr marL="5130862" indent="0">
              <a:buNone/>
              <a:defRPr sz="3333"/>
            </a:lvl4pPr>
            <a:lvl5pPr marL="6841151" indent="0">
              <a:buNone/>
              <a:defRPr sz="3333"/>
            </a:lvl5pPr>
            <a:lvl6pPr marL="8551434" indent="0">
              <a:buNone/>
              <a:defRPr sz="3333"/>
            </a:lvl6pPr>
            <a:lvl7pPr marL="10261735" indent="0">
              <a:buNone/>
              <a:defRPr sz="3333"/>
            </a:lvl7pPr>
            <a:lvl8pPr marL="11972016" indent="0">
              <a:buNone/>
              <a:defRPr sz="3333"/>
            </a:lvl8pPr>
            <a:lvl9pPr marL="1368230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84470"/>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10276" indent="0">
              <a:buNone/>
              <a:defRPr sz="10415"/>
            </a:lvl2pPr>
            <a:lvl3pPr marL="3420580" indent="0">
              <a:buNone/>
              <a:defRPr sz="8999"/>
            </a:lvl3pPr>
            <a:lvl4pPr marL="5130862" indent="0">
              <a:buNone/>
              <a:defRPr sz="7499"/>
            </a:lvl4pPr>
            <a:lvl5pPr marL="6841151" indent="0">
              <a:buNone/>
              <a:defRPr sz="7499"/>
            </a:lvl5pPr>
            <a:lvl6pPr marL="8551434" indent="0">
              <a:buNone/>
              <a:defRPr sz="7499"/>
            </a:lvl6pPr>
            <a:lvl7pPr marL="10261735" indent="0">
              <a:buNone/>
              <a:defRPr sz="7499"/>
            </a:lvl7pPr>
            <a:lvl8pPr marL="11972016" indent="0">
              <a:buNone/>
              <a:defRPr sz="7499"/>
            </a:lvl8pPr>
            <a:lvl9pPr marL="1368230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10276" indent="0">
              <a:buNone/>
              <a:defRPr sz="4583"/>
            </a:lvl2pPr>
            <a:lvl3pPr marL="3420580" indent="0">
              <a:buNone/>
              <a:defRPr sz="3749"/>
            </a:lvl3pPr>
            <a:lvl4pPr marL="5130862" indent="0">
              <a:buNone/>
              <a:defRPr sz="3333"/>
            </a:lvl4pPr>
            <a:lvl5pPr marL="6841151" indent="0">
              <a:buNone/>
              <a:defRPr sz="3333"/>
            </a:lvl5pPr>
            <a:lvl6pPr marL="8551434" indent="0">
              <a:buNone/>
              <a:defRPr sz="3333"/>
            </a:lvl6pPr>
            <a:lvl7pPr marL="10261735" indent="0">
              <a:buNone/>
              <a:defRPr sz="3333"/>
            </a:lvl7pPr>
            <a:lvl8pPr marL="11972016" indent="0">
              <a:buNone/>
              <a:defRPr sz="3333"/>
            </a:lvl8pPr>
            <a:lvl9pPr marL="1368230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175448"/>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389649"/>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182819"/>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2160275" y="7999943"/>
            <a:ext cx="24963119" cy="9199933"/>
          </a:xfrm>
        </p:spPr>
        <p:txBody>
          <a:bodyPr/>
          <a:lstStyle>
            <a:lvl1pPr algn="ctr">
              <a:defRPr sz="17914"/>
            </a:lvl1pPr>
          </a:lstStyle>
          <a:p>
            <a:r>
              <a:rPr lang="tr-TR" altLang="zh-TW"/>
              <a:t>Click to edit Master title style</a:t>
            </a:r>
            <a:endParaRPr lang="en-US" altLang="en-US" dirty="0"/>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428" tIns="205198" rIns="410428" bIns="205198" numCol="1" anchor="b" anchorCtr="0" compatLnSpc="1">
            <a:prstTxWarp prst="textNoShape">
              <a:avLst/>
            </a:prstTxWarp>
          </a:bodyPr>
          <a:lstStyle>
            <a:lvl1pPr>
              <a:defRPr sz="4583">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884008"/>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lvl2pPr marL="2505360" indent="-1217070">
              <a:buFont typeface="Wingdings" charset="2"/>
              <a:buChar char="q"/>
              <a:defRPr/>
            </a:lvl2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720090" y="4770149"/>
            <a:ext cx="2712339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350667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53497700"/>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50"/>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78"/>
            <a:ext cx="24483061" cy="7874938"/>
          </a:xfrm>
        </p:spPr>
        <p:txBody>
          <a:bodyPr anchor="b"/>
          <a:lstStyle>
            <a:lvl1pPr marL="0" indent="0">
              <a:buNone/>
              <a:defRPr sz="7499"/>
            </a:lvl1pPr>
            <a:lvl2pPr marL="1709810" indent="0">
              <a:buNone/>
              <a:defRPr sz="6916"/>
            </a:lvl2pPr>
            <a:lvl3pPr marL="3419640" indent="0">
              <a:buNone/>
              <a:defRPr sz="6082"/>
            </a:lvl3pPr>
            <a:lvl4pPr marL="5129448" indent="0">
              <a:buNone/>
              <a:defRPr sz="5249"/>
            </a:lvl4pPr>
            <a:lvl5pPr marL="6839268" indent="0">
              <a:buNone/>
              <a:defRPr sz="5249"/>
            </a:lvl5pPr>
            <a:lvl6pPr marL="8549080" indent="0">
              <a:buNone/>
              <a:defRPr sz="5249"/>
            </a:lvl6pPr>
            <a:lvl7pPr marL="10258912" indent="0">
              <a:buNone/>
              <a:defRPr sz="5249"/>
            </a:lvl7pPr>
            <a:lvl8pPr marL="11968725" indent="0">
              <a:buNone/>
              <a:defRPr sz="5249"/>
            </a:lvl8pPr>
            <a:lvl9pPr marL="13678544"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56317086"/>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720090" y="4770149"/>
            <a:ext cx="2712339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732925"/>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9810" indent="0">
              <a:buNone/>
              <a:defRPr sz="7499" b="1"/>
            </a:lvl2pPr>
            <a:lvl3pPr marL="3419640" indent="0">
              <a:buNone/>
              <a:defRPr sz="6916" b="1"/>
            </a:lvl3pPr>
            <a:lvl4pPr marL="5129448" indent="0">
              <a:buNone/>
              <a:defRPr sz="6082" b="1"/>
            </a:lvl4pPr>
            <a:lvl5pPr marL="6839268" indent="0">
              <a:buNone/>
              <a:defRPr sz="6082" b="1"/>
            </a:lvl5pPr>
            <a:lvl6pPr marL="8549080" indent="0">
              <a:buNone/>
              <a:defRPr sz="6082" b="1"/>
            </a:lvl6pPr>
            <a:lvl7pPr marL="10258912" indent="0">
              <a:buNone/>
              <a:defRPr sz="6082" b="1"/>
            </a:lvl7pPr>
            <a:lvl8pPr marL="11968725" indent="0">
              <a:buNone/>
              <a:defRPr sz="6082" b="1"/>
            </a:lvl8pPr>
            <a:lvl9pPr marL="13678544"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21" y="8058283"/>
            <a:ext cx="12731591" cy="3358307"/>
          </a:xfrm>
        </p:spPr>
        <p:txBody>
          <a:bodyPr anchor="b"/>
          <a:lstStyle>
            <a:lvl1pPr marL="0" indent="0">
              <a:buNone/>
              <a:defRPr sz="8999" b="1"/>
            </a:lvl1pPr>
            <a:lvl2pPr marL="1709810" indent="0">
              <a:buNone/>
              <a:defRPr sz="7499" b="1"/>
            </a:lvl2pPr>
            <a:lvl3pPr marL="3419640" indent="0">
              <a:buNone/>
              <a:defRPr sz="6916" b="1"/>
            </a:lvl3pPr>
            <a:lvl4pPr marL="5129448" indent="0">
              <a:buNone/>
              <a:defRPr sz="6082" b="1"/>
            </a:lvl4pPr>
            <a:lvl5pPr marL="6839268" indent="0">
              <a:buNone/>
              <a:defRPr sz="6082" b="1"/>
            </a:lvl5pPr>
            <a:lvl6pPr marL="8549080" indent="0">
              <a:buNone/>
              <a:defRPr sz="6082" b="1"/>
            </a:lvl6pPr>
            <a:lvl7pPr marL="10258912" indent="0">
              <a:buNone/>
              <a:defRPr sz="6082" b="1"/>
            </a:lvl7pPr>
            <a:lvl8pPr marL="11968725" indent="0">
              <a:buNone/>
              <a:defRPr sz="6082" b="1"/>
            </a:lvl8pPr>
            <a:lvl9pPr marL="13678544"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2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44192995"/>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03581576"/>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84874631"/>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2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15"/>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26" y="7533307"/>
            <a:ext cx="9476185" cy="24624823"/>
          </a:xfrm>
        </p:spPr>
        <p:txBody>
          <a:bodyPr/>
          <a:lstStyle>
            <a:lvl1pPr marL="0" indent="0">
              <a:buNone/>
              <a:defRPr sz="5249"/>
            </a:lvl1pPr>
            <a:lvl2pPr marL="1709810" indent="0">
              <a:buNone/>
              <a:defRPr sz="4583"/>
            </a:lvl2pPr>
            <a:lvl3pPr marL="3419640" indent="0">
              <a:buNone/>
              <a:defRPr sz="3749"/>
            </a:lvl3pPr>
            <a:lvl4pPr marL="5129448" indent="0">
              <a:buNone/>
              <a:defRPr sz="3333"/>
            </a:lvl4pPr>
            <a:lvl5pPr marL="6839268" indent="0">
              <a:buNone/>
              <a:defRPr sz="3333"/>
            </a:lvl5pPr>
            <a:lvl6pPr marL="8549080" indent="0">
              <a:buNone/>
              <a:defRPr sz="3333"/>
            </a:lvl6pPr>
            <a:lvl7pPr marL="10258912" indent="0">
              <a:buNone/>
              <a:defRPr sz="3333"/>
            </a:lvl7pPr>
            <a:lvl8pPr marL="11968725" indent="0">
              <a:buNone/>
              <a:defRPr sz="3333"/>
            </a:lvl8pPr>
            <a:lvl9pPr marL="1367854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39816480"/>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9810" indent="0">
              <a:buNone/>
              <a:defRPr sz="10415"/>
            </a:lvl2pPr>
            <a:lvl3pPr marL="3419640" indent="0">
              <a:buNone/>
              <a:defRPr sz="8999"/>
            </a:lvl3pPr>
            <a:lvl4pPr marL="5129448" indent="0">
              <a:buNone/>
              <a:defRPr sz="7499"/>
            </a:lvl4pPr>
            <a:lvl5pPr marL="6839268" indent="0">
              <a:buNone/>
              <a:defRPr sz="7499"/>
            </a:lvl5pPr>
            <a:lvl6pPr marL="8549080" indent="0">
              <a:buNone/>
              <a:defRPr sz="7499"/>
            </a:lvl6pPr>
            <a:lvl7pPr marL="10258912" indent="0">
              <a:buNone/>
              <a:defRPr sz="7499"/>
            </a:lvl7pPr>
            <a:lvl8pPr marL="11968725" indent="0">
              <a:buNone/>
              <a:defRPr sz="7499"/>
            </a:lvl8pPr>
            <a:lvl9pPr marL="13678544"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9810" indent="0">
              <a:buNone/>
              <a:defRPr sz="4583"/>
            </a:lvl2pPr>
            <a:lvl3pPr marL="3419640" indent="0">
              <a:buNone/>
              <a:defRPr sz="3749"/>
            </a:lvl3pPr>
            <a:lvl4pPr marL="5129448" indent="0">
              <a:buNone/>
              <a:defRPr sz="3333"/>
            </a:lvl4pPr>
            <a:lvl5pPr marL="6839268" indent="0">
              <a:buNone/>
              <a:defRPr sz="3333"/>
            </a:lvl5pPr>
            <a:lvl6pPr marL="8549080" indent="0">
              <a:buNone/>
              <a:defRPr sz="3333"/>
            </a:lvl6pPr>
            <a:lvl7pPr marL="10258912" indent="0">
              <a:buNone/>
              <a:defRPr sz="3333"/>
            </a:lvl7pPr>
            <a:lvl8pPr marL="11968725" indent="0">
              <a:buNone/>
              <a:defRPr sz="3333"/>
            </a:lvl8pPr>
            <a:lvl9pPr marL="13678544"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8009051"/>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53497700"/>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66587398"/>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hqprint">
            <a:extLst>
              <a:ext uri="{28A0092B-C50C-407E-A947-70E740481C1C}">
                <a14:useLocalDpi xmlns:a14="http://schemas.microsoft.com/office/drawing/2010/main"/>
              </a:ext>
            </a:extLst>
          </a:blip>
          <a:srcRect t="-30672"/>
          <a:stretch>
            <a:fillRect/>
          </a:stretch>
        </p:blipFill>
        <p:spPr>
          <a:xfrm>
            <a:off x="-2" y="5"/>
            <a:ext cx="28803602" cy="35999738"/>
          </a:xfrm>
          <a:prstGeom prst="rect">
            <a:avLst/>
          </a:prstGeom>
          <a:solidFill>
            <a:schemeClr val="bg1"/>
          </a:solidFill>
        </p:spPr>
      </p:pic>
      <p:sp>
        <p:nvSpPr>
          <p:cNvPr id="2" name="Title 1"/>
          <p:cNvSpPr>
            <a:spLocks noGrp="1"/>
          </p:cNvSpPr>
          <p:nvPr>
            <p:ph type="ctrTitle"/>
          </p:nvPr>
        </p:nvSpPr>
        <p:spPr>
          <a:xfrm>
            <a:off x="1217462" y="2462974"/>
            <a:ext cx="24483061" cy="6867312"/>
          </a:xfrm>
          <a:prstGeom prst="rect">
            <a:avLst/>
          </a:prstGeom>
        </p:spPr>
        <p:txBody>
          <a:bodyPr anchor="t"/>
          <a:lstStyle>
            <a:lvl1pPr>
              <a:defRPr>
                <a:latin typeface="Arial"/>
              </a:defRPr>
            </a:lvl1pPr>
          </a:lstStyle>
          <a:p>
            <a:r>
              <a:rPr lang="tr-TR" altLang="zh-TW"/>
              <a:t>Click to edit Master title style</a:t>
            </a:r>
            <a:endParaRPr lang="en-US" dirty="0"/>
          </a:p>
        </p:txBody>
      </p:sp>
      <p:sp>
        <p:nvSpPr>
          <p:cNvPr id="3" name="Subtitle 2"/>
          <p:cNvSpPr>
            <a:spLocks noGrp="1"/>
          </p:cNvSpPr>
          <p:nvPr>
            <p:ph type="subTitle" idx="1"/>
          </p:nvPr>
        </p:nvSpPr>
        <p:spPr>
          <a:xfrm>
            <a:off x="1217500" y="10191610"/>
            <a:ext cx="15778675" cy="9199933"/>
          </a:xfrm>
          <a:prstGeom prst="rect">
            <a:avLst/>
          </a:prstGeom>
        </p:spPr>
        <p:txBody>
          <a:bodyPr lIns="410315" tIns="205143" rIns="410315" bIns="205143"/>
          <a:lstStyle>
            <a:lvl1pPr marL="0" indent="0" algn="l">
              <a:buNone/>
              <a:defRPr sz="10415">
                <a:solidFill>
                  <a:schemeClr val="accent1"/>
                </a:solidFill>
                <a:latin typeface="Arial"/>
              </a:defRPr>
            </a:lvl1pPr>
            <a:lvl2pPr marL="1709339" indent="0" algn="ctr">
              <a:buNone/>
              <a:defRPr>
                <a:solidFill>
                  <a:schemeClr val="tx1">
                    <a:tint val="75000"/>
                  </a:schemeClr>
                </a:solidFill>
              </a:defRPr>
            </a:lvl2pPr>
            <a:lvl3pPr marL="3418699" indent="0" algn="ctr">
              <a:buNone/>
              <a:defRPr>
                <a:solidFill>
                  <a:schemeClr val="tx1">
                    <a:tint val="75000"/>
                  </a:schemeClr>
                </a:solidFill>
              </a:defRPr>
            </a:lvl3pPr>
            <a:lvl4pPr marL="5128040" indent="0" algn="ctr">
              <a:buNone/>
              <a:defRPr>
                <a:solidFill>
                  <a:schemeClr val="tx1">
                    <a:tint val="75000"/>
                  </a:schemeClr>
                </a:solidFill>
              </a:defRPr>
            </a:lvl4pPr>
            <a:lvl5pPr marL="6837388" indent="0" algn="ctr">
              <a:buNone/>
              <a:defRPr>
                <a:solidFill>
                  <a:schemeClr val="tx1">
                    <a:tint val="75000"/>
                  </a:schemeClr>
                </a:solidFill>
              </a:defRPr>
            </a:lvl5pPr>
            <a:lvl6pPr marL="8546731" indent="0" algn="ctr">
              <a:buNone/>
              <a:defRPr>
                <a:solidFill>
                  <a:schemeClr val="tx1">
                    <a:tint val="75000"/>
                  </a:schemeClr>
                </a:solidFill>
              </a:defRPr>
            </a:lvl6pPr>
            <a:lvl7pPr marL="10256090" indent="0" algn="ctr">
              <a:buNone/>
              <a:defRPr>
                <a:solidFill>
                  <a:schemeClr val="tx1">
                    <a:tint val="75000"/>
                  </a:schemeClr>
                </a:solidFill>
              </a:defRPr>
            </a:lvl7pPr>
            <a:lvl8pPr marL="11965434" indent="0" algn="ctr">
              <a:buNone/>
              <a:defRPr>
                <a:solidFill>
                  <a:schemeClr val="tx1">
                    <a:tint val="75000"/>
                  </a:schemeClr>
                </a:solidFill>
              </a:defRPr>
            </a:lvl8pPr>
            <a:lvl9pPr marL="13674781" indent="0" algn="ctr">
              <a:buNone/>
              <a:defRPr>
                <a:solidFill>
                  <a:schemeClr val="tx1">
                    <a:tint val="75000"/>
                  </a:schemeClr>
                </a:solidFill>
              </a:defRPr>
            </a:lvl9pPr>
          </a:lstStyle>
          <a:p>
            <a:r>
              <a:rPr lang="tr-TR" altLang="zh-TW"/>
              <a:t>Click to edit Master subtitle style</a:t>
            </a:r>
            <a:endParaRPr lang="en-US" dirty="0"/>
          </a:p>
        </p:txBody>
      </p:sp>
      <p:sp>
        <p:nvSpPr>
          <p:cNvPr id="8" name="Rectangle 7"/>
          <p:cNvSpPr/>
          <p:nvPr userDrawn="1"/>
        </p:nvSpPr>
        <p:spPr>
          <a:xfrm>
            <a:off x="-2" y="31325914"/>
            <a:ext cx="28803602" cy="4673825"/>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lIns="341884" tIns="170930" rIns="341884" bIns="170930" rtlCol="0" anchor="ctr"/>
          <a:lstStyle/>
          <a:p>
            <a:pPr algn="ctr" defTabSz="1709339"/>
            <a:endParaRPr lang="en-US" sz="6916"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795555" y="31917066"/>
            <a:ext cx="10316814" cy="3438483"/>
          </a:xfrm>
          <a:prstGeom prst="rect">
            <a:avLst/>
          </a:prstGeom>
          <a:effectLst/>
        </p:spPr>
      </p:pic>
      <p:pic>
        <p:nvPicPr>
          <p:cNvPr id="10" name="Picture 9" descr="CMU_logo_horiz_black.eps"/>
          <p:cNvPicPr>
            <a:picLocks noChangeAspect="1"/>
          </p:cNvPicPr>
          <p:nvPr userDrawn="1"/>
        </p:nvPicPr>
        <p:blipFill>
          <a:blip r:embed="rId4" cstate="print"/>
          <a:stretch>
            <a:fillRect/>
          </a:stretch>
        </p:blipFill>
        <p:spPr>
          <a:xfrm>
            <a:off x="16091850" y="32856701"/>
            <a:ext cx="12271889" cy="1860422"/>
          </a:xfrm>
          <a:prstGeom prst="rect">
            <a:avLst/>
          </a:prstGeom>
          <a:effectLst/>
        </p:spPr>
      </p:pic>
    </p:spTree>
    <p:extLst>
      <p:ext uri="{BB962C8B-B14F-4D97-AF65-F5344CB8AC3E}">
        <p14:creationId xmlns:p14="http://schemas.microsoft.com/office/powerpoint/2010/main" val="2830904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66587398"/>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855"/>
            <a:ext cx="25923241" cy="280484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5666711"/>
            <a:ext cx="25923241" cy="26491475"/>
          </a:xfrm>
          <a:prstGeom prst="rect">
            <a:avLst/>
          </a:prstGeom>
        </p:spPr>
        <p:txBody>
          <a:bodyPr lIns="410315" tIns="205143" rIns="410315" bIns="205143"/>
          <a:lstStyle>
            <a:lvl1pPr>
              <a:buFont typeface="Wingdings" charset="2"/>
              <a:buChar char="§"/>
              <a:defRPr sz="10415">
                <a:solidFill>
                  <a:schemeClr val="accent1"/>
                </a:solidFill>
                <a:latin typeface="Arial"/>
              </a:defRPr>
            </a:lvl1pPr>
            <a:lvl2pPr>
              <a:buFont typeface="Wingdings" charset="2"/>
              <a:buChar char="§"/>
              <a:defRPr sz="8999">
                <a:solidFill>
                  <a:schemeClr val="accent2"/>
                </a:solidFill>
                <a:latin typeface="Arial"/>
              </a:defRPr>
            </a:lvl2pPr>
            <a:lvl3pPr>
              <a:buFont typeface="Wingdings" charset="2"/>
              <a:buChar char="§"/>
              <a:defRPr sz="7499">
                <a:solidFill>
                  <a:schemeClr val="accent5"/>
                </a:solidFill>
                <a:latin typeface="Arial"/>
              </a:defRPr>
            </a:lvl3pPr>
            <a:lvl4pPr>
              <a:buFont typeface="Wingdings" charset="2"/>
              <a:buChar char="§"/>
              <a:defRPr sz="6916">
                <a:latin typeface="Arial"/>
              </a:defRPr>
            </a:lvl4pPr>
            <a:lvl5pPr>
              <a:buFont typeface="Wingdings" charset="2"/>
              <a:buChar char="§"/>
              <a:defRPr sz="6082">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Tree>
    <p:extLst>
      <p:ext uri="{BB962C8B-B14F-4D97-AF65-F5344CB8AC3E}">
        <p14:creationId xmlns:p14="http://schemas.microsoft.com/office/powerpoint/2010/main" val="1588562573"/>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Subtitle 2"/>
          <p:cNvSpPr>
            <a:spLocks noGrp="1"/>
          </p:cNvSpPr>
          <p:nvPr>
            <p:ph type="subTitle" idx="1"/>
          </p:nvPr>
        </p:nvSpPr>
        <p:spPr>
          <a:xfrm>
            <a:off x="1440185" y="6285915"/>
            <a:ext cx="25923241" cy="23314116"/>
          </a:xfrm>
          <a:prstGeom prst="rect">
            <a:avLst/>
          </a:prstGeom>
        </p:spPr>
        <p:txBody>
          <a:bodyPr lIns="410315" tIns="205143" rIns="410315" bIns="205143">
            <a:normAutofit/>
          </a:bodyPr>
          <a:lstStyle>
            <a:lvl1pPr marL="0" indent="0" algn="l">
              <a:buNone/>
              <a:defRPr sz="10415">
                <a:solidFill>
                  <a:schemeClr val="accent2"/>
                </a:solidFill>
                <a:latin typeface="Arial"/>
              </a:defRPr>
            </a:lvl1pPr>
            <a:lvl2pPr marL="1709339" indent="0" algn="ctr">
              <a:buNone/>
              <a:defRPr>
                <a:solidFill>
                  <a:schemeClr val="tx1">
                    <a:tint val="75000"/>
                  </a:schemeClr>
                </a:solidFill>
              </a:defRPr>
            </a:lvl2pPr>
            <a:lvl3pPr marL="3418699" indent="0" algn="ctr">
              <a:buNone/>
              <a:defRPr>
                <a:solidFill>
                  <a:schemeClr val="tx1">
                    <a:tint val="75000"/>
                  </a:schemeClr>
                </a:solidFill>
              </a:defRPr>
            </a:lvl3pPr>
            <a:lvl4pPr marL="5128040" indent="0" algn="ctr">
              <a:buNone/>
              <a:defRPr>
                <a:solidFill>
                  <a:schemeClr val="tx1">
                    <a:tint val="75000"/>
                  </a:schemeClr>
                </a:solidFill>
              </a:defRPr>
            </a:lvl4pPr>
            <a:lvl5pPr marL="6837388" indent="0" algn="ctr">
              <a:buNone/>
              <a:defRPr>
                <a:solidFill>
                  <a:schemeClr val="tx1">
                    <a:tint val="75000"/>
                  </a:schemeClr>
                </a:solidFill>
              </a:defRPr>
            </a:lvl5pPr>
            <a:lvl6pPr marL="8546731" indent="0" algn="ctr">
              <a:buNone/>
              <a:defRPr>
                <a:solidFill>
                  <a:schemeClr val="tx1">
                    <a:tint val="75000"/>
                  </a:schemeClr>
                </a:solidFill>
              </a:defRPr>
            </a:lvl6pPr>
            <a:lvl7pPr marL="10256090" indent="0" algn="ctr">
              <a:buNone/>
              <a:defRPr>
                <a:solidFill>
                  <a:schemeClr val="tx1">
                    <a:tint val="75000"/>
                  </a:schemeClr>
                </a:solidFill>
              </a:defRPr>
            </a:lvl7pPr>
            <a:lvl8pPr marL="11965434" indent="0" algn="ctr">
              <a:buNone/>
              <a:defRPr>
                <a:solidFill>
                  <a:schemeClr val="tx1">
                    <a:tint val="75000"/>
                  </a:schemeClr>
                </a:solidFill>
              </a:defRPr>
            </a:lvl8pPr>
            <a:lvl9pPr marL="13674781" indent="0" algn="ctr">
              <a:buNone/>
              <a:defRPr>
                <a:solidFill>
                  <a:schemeClr val="tx1">
                    <a:tint val="75000"/>
                  </a:schemeClr>
                </a:solidFill>
              </a:defRPr>
            </a:lvl9pPr>
          </a:lstStyle>
          <a:p>
            <a:r>
              <a:rPr lang="tr-TR" altLang="zh-TW"/>
              <a:t>Click to edit Master subtitle style</a:t>
            </a:r>
            <a:endParaRPr lang="en-US" dirty="0"/>
          </a:p>
        </p:txBody>
      </p:sp>
    </p:spTree>
    <p:extLst>
      <p:ext uri="{BB962C8B-B14F-4D97-AF65-F5344CB8AC3E}">
        <p14:creationId xmlns:p14="http://schemas.microsoft.com/office/powerpoint/2010/main" val="496699773"/>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8" name="Content Placeholder 2"/>
          <p:cNvSpPr>
            <a:spLocks noGrp="1"/>
          </p:cNvSpPr>
          <p:nvPr>
            <p:ph idx="13"/>
          </p:nvPr>
        </p:nvSpPr>
        <p:spPr>
          <a:xfrm>
            <a:off x="1440183" y="5666711"/>
            <a:ext cx="12721589" cy="26491475"/>
          </a:xfrm>
          <a:prstGeom prst="rect">
            <a:avLst/>
          </a:prstGeom>
        </p:spPr>
        <p:txBody>
          <a:bodyPr lIns="410315" tIns="205143" rIns="410315" bIns="205143"/>
          <a:lstStyle>
            <a:lvl1pPr>
              <a:buFont typeface="Wingdings" charset="2"/>
              <a:buChar char="§"/>
              <a:defRPr sz="10415">
                <a:solidFill>
                  <a:schemeClr val="accent1"/>
                </a:solidFill>
                <a:latin typeface="Arial"/>
              </a:defRPr>
            </a:lvl1pPr>
            <a:lvl2pPr>
              <a:buFont typeface="Wingdings" charset="2"/>
              <a:buChar char="§"/>
              <a:defRPr sz="8999">
                <a:solidFill>
                  <a:schemeClr val="accent2"/>
                </a:solidFill>
                <a:latin typeface="Arial"/>
              </a:defRPr>
            </a:lvl2pPr>
            <a:lvl3pPr>
              <a:buFont typeface="Wingdings" charset="2"/>
              <a:buChar char="§"/>
              <a:defRPr sz="7499">
                <a:solidFill>
                  <a:schemeClr val="accent5"/>
                </a:solidFill>
                <a:latin typeface="Arial"/>
              </a:defRPr>
            </a:lvl3pPr>
            <a:lvl4pPr>
              <a:buFont typeface="Wingdings" charset="2"/>
              <a:buChar char="§"/>
              <a:defRPr sz="6916">
                <a:latin typeface="Arial"/>
              </a:defRPr>
            </a:lvl4pPr>
            <a:lvl5pPr>
              <a:buFont typeface="Wingdings" charset="2"/>
              <a:buChar char="§"/>
              <a:defRPr sz="6082">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2" name="Title 1"/>
          <p:cNvSpPr>
            <a:spLocks noGrp="1"/>
          </p:cNvSpPr>
          <p:nvPr>
            <p:ph type="title"/>
          </p:nvPr>
        </p:nvSpPr>
        <p:spPr>
          <a:xfrm>
            <a:off x="1440185" y="1441854"/>
            <a:ext cx="25923241" cy="2796405"/>
          </a:xfrm>
          <a:prstGeom prst="rect">
            <a:avLst/>
          </a:prstGeom>
        </p:spPr>
        <p:txBody>
          <a:bodyPr/>
          <a:lstStyle>
            <a:lvl1pPr>
              <a:defRPr>
                <a:latin typeface="Arial"/>
              </a:defRPr>
            </a:lvl1pPr>
          </a:lstStyle>
          <a:p>
            <a:r>
              <a:rPr lang="tr-TR" altLang="zh-TW"/>
              <a:t>Click to edit Master title style</a:t>
            </a:r>
            <a:endParaRPr lang="en-US" dirty="0"/>
          </a:p>
        </p:txBody>
      </p:sp>
      <p:sp>
        <p:nvSpPr>
          <p:cNvPr id="10" name="Content Placeholder 2"/>
          <p:cNvSpPr>
            <a:spLocks noGrp="1"/>
          </p:cNvSpPr>
          <p:nvPr>
            <p:ph idx="14"/>
          </p:nvPr>
        </p:nvSpPr>
        <p:spPr>
          <a:xfrm>
            <a:off x="14641837" y="5666711"/>
            <a:ext cx="12721589" cy="26491475"/>
          </a:xfrm>
          <a:prstGeom prst="rect">
            <a:avLst/>
          </a:prstGeom>
        </p:spPr>
        <p:txBody>
          <a:bodyPr lIns="410315" tIns="205143" rIns="410315" bIns="205143"/>
          <a:lstStyle>
            <a:lvl1pPr>
              <a:buFont typeface="Wingdings" charset="2"/>
              <a:buChar char="§"/>
              <a:defRPr sz="10415">
                <a:solidFill>
                  <a:schemeClr val="accent1"/>
                </a:solidFill>
                <a:latin typeface="Arial"/>
              </a:defRPr>
            </a:lvl1pPr>
            <a:lvl2pPr>
              <a:buFont typeface="Wingdings" charset="2"/>
              <a:buChar char="§"/>
              <a:defRPr sz="8999">
                <a:solidFill>
                  <a:schemeClr val="accent2"/>
                </a:solidFill>
                <a:latin typeface="Arial"/>
              </a:defRPr>
            </a:lvl2pPr>
            <a:lvl3pPr>
              <a:buFont typeface="Wingdings" charset="2"/>
              <a:buChar char="§"/>
              <a:defRPr sz="7499">
                <a:solidFill>
                  <a:schemeClr val="accent5"/>
                </a:solidFill>
                <a:latin typeface="Arial"/>
              </a:defRPr>
            </a:lvl3pPr>
            <a:lvl4pPr>
              <a:buFont typeface="Wingdings" charset="2"/>
              <a:buChar char="§"/>
              <a:defRPr sz="6916">
                <a:latin typeface="Arial"/>
              </a:defRPr>
            </a:lvl4pPr>
            <a:lvl5pPr>
              <a:buFont typeface="Wingdings" charset="2"/>
              <a:buChar char="§"/>
              <a:defRPr sz="6082">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Tree>
    <p:extLst>
      <p:ext uri="{BB962C8B-B14F-4D97-AF65-F5344CB8AC3E}">
        <p14:creationId xmlns:p14="http://schemas.microsoft.com/office/powerpoint/2010/main" val="92076397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Text Placeholder 2"/>
          <p:cNvSpPr>
            <a:spLocks noGrp="1"/>
          </p:cNvSpPr>
          <p:nvPr>
            <p:ph type="body" idx="1"/>
          </p:nvPr>
        </p:nvSpPr>
        <p:spPr>
          <a:xfrm>
            <a:off x="1440183" y="6143057"/>
            <a:ext cx="12726591" cy="5273773"/>
          </a:xfrm>
          <a:prstGeom prst="rect">
            <a:avLst/>
          </a:prstGeom>
        </p:spPr>
        <p:txBody>
          <a:bodyPr lIns="410315" tIns="205143" rIns="410315" bIns="205143" anchor="t"/>
          <a:lstStyle>
            <a:lvl1pPr marL="0" indent="0">
              <a:buNone/>
              <a:defRPr sz="8999" b="0">
                <a:solidFill>
                  <a:srgbClr val="606060"/>
                </a:solidFill>
                <a:latin typeface="Arial"/>
              </a:defRPr>
            </a:lvl1pPr>
            <a:lvl2pPr marL="1709339" indent="0">
              <a:buNone/>
              <a:defRPr sz="7499" b="1"/>
            </a:lvl2pPr>
            <a:lvl3pPr marL="3418699" indent="0">
              <a:buNone/>
              <a:defRPr sz="6916" b="1"/>
            </a:lvl3pPr>
            <a:lvl4pPr marL="5128040" indent="0">
              <a:buNone/>
              <a:defRPr sz="6082" b="1"/>
            </a:lvl4pPr>
            <a:lvl5pPr marL="6837388" indent="0">
              <a:buNone/>
              <a:defRPr sz="6082" b="1"/>
            </a:lvl5pPr>
            <a:lvl6pPr marL="8546731" indent="0">
              <a:buNone/>
              <a:defRPr sz="6082" b="1"/>
            </a:lvl6pPr>
            <a:lvl7pPr marL="10256090" indent="0">
              <a:buNone/>
              <a:defRPr sz="6082" b="1"/>
            </a:lvl7pPr>
            <a:lvl8pPr marL="11965434" indent="0">
              <a:buNone/>
              <a:defRPr sz="6082" b="1"/>
            </a:lvl8pPr>
            <a:lvl9pPr marL="13674781" indent="0">
              <a:buNone/>
              <a:defRPr sz="6082" b="1"/>
            </a:lvl9pPr>
          </a:lstStyle>
          <a:p>
            <a:pPr lvl="0"/>
            <a:r>
              <a:rPr lang="tr-TR" altLang="zh-TW"/>
              <a:t>Click to edit Master text styles</a:t>
            </a:r>
          </a:p>
        </p:txBody>
      </p:sp>
      <p:sp>
        <p:nvSpPr>
          <p:cNvPr id="5" name="Text Placeholder 4"/>
          <p:cNvSpPr>
            <a:spLocks noGrp="1"/>
          </p:cNvSpPr>
          <p:nvPr>
            <p:ph type="body" sz="quarter" idx="3"/>
          </p:nvPr>
        </p:nvSpPr>
        <p:spPr>
          <a:xfrm>
            <a:off x="14631927" y="6143057"/>
            <a:ext cx="12731591" cy="5273773"/>
          </a:xfrm>
          <a:prstGeom prst="rect">
            <a:avLst/>
          </a:prstGeom>
        </p:spPr>
        <p:txBody>
          <a:bodyPr lIns="410315" tIns="205143" rIns="410315" bIns="205143" anchor="t"/>
          <a:lstStyle>
            <a:lvl1pPr marL="0" indent="0">
              <a:buNone/>
              <a:defRPr sz="8999" b="0">
                <a:solidFill>
                  <a:srgbClr val="606060"/>
                </a:solidFill>
                <a:latin typeface="Arial"/>
              </a:defRPr>
            </a:lvl1pPr>
            <a:lvl2pPr marL="1709339" indent="0">
              <a:buNone/>
              <a:defRPr sz="7499" b="1"/>
            </a:lvl2pPr>
            <a:lvl3pPr marL="3418699" indent="0">
              <a:buNone/>
              <a:defRPr sz="6916" b="1"/>
            </a:lvl3pPr>
            <a:lvl4pPr marL="5128040" indent="0">
              <a:buNone/>
              <a:defRPr sz="6082" b="1"/>
            </a:lvl4pPr>
            <a:lvl5pPr marL="6837388" indent="0">
              <a:buNone/>
              <a:defRPr sz="6082" b="1"/>
            </a:lvl5pPr>
            <a:lvl6pPr marL="8546731" indent="0">
              <a:buNone/>
              <a:defRPr sz="6082" b="1"/>
            </a:lvl6pPr>
            <a:lvl7pPr marL="10256090" indent="0">
              <a:buNone/>
              <a:defRPr sz="6082" b="1"/>
            </a:lvl7pPr>
            <a:lvl8pPr marL="11965434" indent="0">
              <a:buNone/>
              <a:defRPr sz="6082" b="1"/>
            </a:lvl8pPr>
            <a:lvl9pPr marL="13674781" indent="0">
              <a:buNone/>
              <a:defRPr sz="6082" b="1"/>
            </a:lvl9pPr>
          </a:lstStyle>
          <a:p>
            <a:pPr lvl="0"/>
            <a:r>
              <a:rPr lang="tr-TR" altLang="zh-TW"/>
              <a:t>Click to edit Master text styles</a:t>
            </a:r>
          </a:p>
        </p:txBody>
      </p:sp>
      <p:sp>
        <p:nvSpPr>
          <p:cNvPr id="11" name="Picture Placeholder 10"/>
          <p:cNvSpPr>
            <a:spLocks noGrp="1"/>
          </p:cNvSpPr>
          <p:nvPr>
            <p:ph type="pic" sz="quarter" idx="13"/>
          </p:nvPr>
        </p:nvSpPr>
        <p:spPr>
          <a:xfrm>
            <a:off x="1440183" y="11416602"/>
            <a:ext cx="12726591" cy="20491518"/>
          </a:xfrm>
          <a:prstGeom prst="rect">
            <a:avLst/>
          </a:prstGeom>
        </p:spPr>
        <p:txBody>
          <a:bodyPr vert="horz" lIns="410315" tIns="205143" rIns="410315" bIns="205143"/>
          <a:lstStyle>
            <a:lvl1pPr>
              <a:buFont typeface="Wingdings" charset="2"/>
              <a:buChar char="§"/>
              <a:defRPr>
                <a:solidFill>
                  <a:srgbClr val="606060"/>
                </a:solidFill>
                <a:latin typeface="Arial"/>
              </a:defRPr>
            </a:lvl1pPr>
          </a:lstStyle>
          <a:p>
            <a:r>
              <a:rPr lang="tr-TR" altLang="zh-TW"/>
              <a:t>Drag picture to placeholder or click icon to add</a:t>
            </a:r>
            <a:endParaRPr lang="en-US" dirty="0"/>
          </a:p>
        </p:txBody>
      </p:sp>
      <p:sp>
        <p:nvSpPr>
          <p:cNvPr id="12" name="Picture Placeholder 10"/>
          <p:cNvSpPr>
            <a:spLocks noGrp="1"/>
          </p:cNvSpPr>
          <p:nvPr>
            <p:ph type="pic" sz="quarter" idx="14"/>
          </p:nvPr>
        </p:nvSpPr>
        <p:spPr>
          <a:xfrm>
            <a:off x="14646849" y="11416602"/>
            <a:ext cx="12726591" cy="20491518"/>
          </a:xfrm>
          <a:prstGeom prst="rect">
            <a:avLst/>
          </a:prstGeom>
        </p:spPr>
        <p:txBody>
          <a:bodyPr vert="horz" lIns="410315" tIns="205143" rIns="410315" bIns="205143"/>
          <a:lstStyle>
            <a:lvl1pPr>
              <a:buFont typeface="Wingdings" charset="2"/>
              <a:buChar char="§"/>
              <a:defRPr>
                <a:solidFill>
                  <a:srgbClr val="606060"/>
                </a:solidFill>
                <a:latin typeface="Arial"/>
              </a:defRPr>
            </a:lvl1pPr>
          </a:lstStyle>
          <a:p>
            <a:r>
              <a:rPr lang="tr-TR" altLang="zh-TW"/>
              <a:t>Drag picture to placeholder or click icon to add</a:t>
            </a:r>
            <a:endParaRPr lang="en-US" dirty="0"/>
          </a:p>
        </p:txBody>
      </p:sp>
    </p:spTree>
    <p:extLst>
      <p:ext uri="{BB962C8B-B14F-4D97-AF65-F5344CB8AC3E}">
        <p14:creationId xmlns:p14="http://schemas.microsoft.com/office/powerpoint/2010/main" val="2980100743"/>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3645553831"/>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userDrawn="1"/>
        </p:nvSpPr>
        <p:spPr>
          <a:xfrm>
            <a:off x="13401676" y="619047"/>
            <a:ext cx="15401926" cy="4999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41884" tIns="170930" rIns="341884" bIns="170930" rtlCol="0" anchor="ctr"/>
          <a:lstStyle/>
          <a:p>
            <a:pPr algn="ctr" defTabSz="1709339"/>
            <a:endParaRPr lang="en-US" sz="6916" dirty="0">
              <a:solidFill>
                <a:srgbClr val="FFFFFF"/>
              </a:solidFill>
              <a:latin typeface="Arial"/>
            </a:endParaRPr>
          </a:p>
        </p:txBody>
      </p:sp>
    </p:spTree>
    <p:extLst>
      <p:ext uri="{BB962C8B-B14F-4D97-AF65-F5344CB8AC3E}">
        <p14:creationId xmlns:p14="http://schemas.microsoft.com/office/powerpoint/2010/main" val="1311442608"/>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Rectangle 7"/>
          <p:cNvSpPr/>
          <p:nvPr userDrawn="1"/>
        </p:nvSpPr>
        <p:spPr>
          <a:xfrm>
            <a:off x="13401676" y="619047"/>
            <a:ext cx="15401926" cy="4999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41884" tIns="170930" rIns="341884" bIns="170930" rtlCol="0" anchor="ctr"/>
          <a:lstStyle/>
          <a:p>
            <a:pPr algn="ctr" defTabSz="1709339"/>
            <a:endParaRPr lang="en-US" sz="6916" dirty="0">
              <a:solidFill>
                <a:srgbClr val="FFFFFF"/>
              </a:solidFill>
              <a:latin typeface="Arial"/>
            </a:endParaRPr>
          </a:p>
        </p:txBody>
      </p:sp>
      <p:sp>
        <p:nvSpPr>
          <p:cNvPr id="2" name="Title 1"/>
          <p:cNvSpPr>
            <a:spLocks noGrp="1"/>
          </p:cNvSpPr>
          <p:nvPr>
            <p:ph type="title"/>
          </p:nvPr>
        </p:nvSpPr>
        <p:spPr>
          <a:xfrm>
            <a:off x="5645709" y="25199819"/>
            <a:ext cx="17282160" cy="2974981"/>
          </a:xfrm>
          <a:prstGeom prst="rect">
            <a:avLst/>
          </a:prstGeom>
        </p:spPr>
        <p:txBody>
          <a:bodyPr anchor="b"/>
          <a:lstStyle>
            <a:lvl1pPr algn="l">
              <a:defRPr sz="7499" b="1">
                <a:latin typeface="Arial"/>
              </a:defRPr>
            </a:lvl1pPr>
          </a:lstStyle>
          <a:p>
            <a:r>
              <a:rPr lang="tr-TR" altLang="zh-TW"/>
              <a:t>Click to edit Master title style</a:t>
            </a:r>
            <a:endParaRPr lang="en-US" dirty="0"/>
          </a:p>
        </p:txBody>
      </p:sp>
      <p:sp>
        <p:nvSpPr>
          <p:cNvPr id="3" name="Picture Placeholder 2"/>
          <p:cNvSpPr>
            <a:spLocks noGrp="1"/>
          </p:cNvSpPr>
          <p:nvPr>
            <p:ph type="pic" idx="1"/>
          </p:nvPr>
        </p:nvSpPr>
        <p:spPr>
          <a:xfrm>
            <a:off x="5645709" y="3216644"/>
            <a:ext cx="17282160" cy="21599843"/>
          </a:xfrm>
          <a:prstGeom prst="rect">
            <a:avLst/>
          </a:prstGeom>
        </p:spPr>
        <p:txBody>
          <a:bodyPr lIns="410315" tIns="205143" rIns="410315" bIns="205143"/>
          <a:lstStyle>
            <a:lvl1pPr marL="0" indent="0">
              <a:buNone/>
              <a:defRPr sz="12081">
                <a:latin typeface="Arial"/>
              </a:defRPr>
            </a:lvl1pPr>
            <a:lvl2pPr marL="1709339" indent="0">
              <a:buNone/>
              <a:defRPr sz="10415"/>
            </a:lvl2pPr>
            <a:lvl3pPr marL="3418699" indent="0">
              <a:buNone/>
              <a:defRPr sz="8999"/>
            </a:lvl3pPr>
            <a:lvl4pPr marL="5128040" indent="0">
              <a:buNone/>
              <a:defRPr sz="7499"/>
            </a:lvl4pPr>
            <a:lvl5pPr marL="6837388" indent="0">
              <a:buNone/>
              <a:defRPr sz="7499"/>
            </a:lvl5pPr>
            <a:lvl6pPr marL="8546731" indent="0">
              <a:buNone/>
              <a:defRPr sz="7499"/>
            </a:lvl6pPr>
            <a:lvl7pPr marL="10256090" indent="0">
              <a:buNone/>
              <a:defRPr sz="7499"/>
            </a:lvl7pPr>
            <a:lvl8pPr marL="11965434" indent="0">
              <a:buNone/>
              <a:defRPr sz="7499"/>
            </a:lvl8pPr>
            <a:lvl9pPr marL="13674781" indent="0">
              <a:buNone/>
              <a:defRPr sz="7499"/>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8174803"/>
            <a:ext cx="17282160" cy="4224965"/>
          </a:xfrm>
          <a:prstGeom prst="rect">
            <a:avLst/>
          </a:prstGeom>
        </p:spPr>
        <p:txBody>
          <a:bodyPr lIns="410315" tIns="205143" rIns="410315" bIns="205143"/>
          <a:lstStyle>
            <a:lvl1pPr marL="0" indent="0">
              <a:buNone/>
              <a:defRPr sz="5249">
                <a:latin typeface="Arial"/>
              </a:defRPr>
            </a:lvl1pPr>
            <a:lvl2pPr marL="1709339" indent="0">
              <a:buNone/>
              <a:defRPr sz="4583"/>
            </a:lvl2pPr>
            <a:lvl3pPr marL="3418699" indent="0">
              <a:buNone/>
              <a:defRPr sz="3749"/>
            </a:lvl3pPr>
            <a:lvl4pPr marL="5128040" indent="0">
              <a:buNone/>
              <a:defRPr sz="3333"/>
            </a:lvl4pPr>
            <a:lvl5pPr marL="6837388" indent="0">
              <a:buNone/>
              <a:defRPr sz="3333"/>
            </a:lvl5pPr>
            <a:lvl6pPr marL="8546731" indent="0">
              <a:buNone/>
              <a:defRPr sz="3333"/>
            </a:lvl6pPr>
            <a:lvl7pPr marL="10256090" indent="0">
              <a:buNone/>
              <a:defRPr sz="3333"/>
            </a:lvl7pPr>
            <a:lvl8pPr marL="11965434" indent="0">
              <a:buNone/>
              <a:defRPr sz="3333"/>
            </a:lvl8pPr>
            <a:lvl9pPr marL="13674781" indent="0">
              <a:buNone/>
              <a:defRPr sz="3333"/>
            </a:lvl9pPr>
          </a:lstStyle>
          <a:p>
            <a:pPr lvl="0"/>
            <a:r>
              <a:rPr lang="tr-TR" altLang="zh-TW"/>
              <a:t>Click to edit Master text styles</a:t>
            </a:r>
          </a:p>
        </p:txBody>
      </p:sp>
    </p:spTree>
    <p:extLst>
      <p:ext uri="{BB962C8B-B14F-4D97-AF65-F5344CB8AC3E}">
        <p14:creationId xmlns:p14="http://schemas.microsoft.com/office/powerpoint/2010/main" val="79667811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440185" y="1441854"/>
            <a:ext cx="25923241" cy="2796405"/>
          </a:xfrm>
        </p:spPr>
        <p:txBody>
          <a:bodyPr/>
          <a:lstStyle>
            <a:lvl1pPr>
              <a:defRPr>
                <a:latin typeface="Arial"/>
              </a:defRPr>
            </a:lvl1pPr>
          </a:lstStyle>
          <a:p>
            <a:r>
              <a:rPr lang="tr-TR" altLang="zh-TW"/>
              <a:t>Click to edit Master title style</a:t>
            </a:r>
            <a:endParaRPr lang="en-US" dirty="0"/>
          </a:p>
        </p:txBody>
      </p:sp>
      <p:sp>
        <p:nvSpPr>
          <p:cNvPr id="6" name="Text Placeholder 2"/>
          <p:cNvSpPr>
            <a:spLocks noGrp="1"/>
          </p:cNvSpPr>
          <p:nvPr>
            <p:ph idx="1" hasCustomPrompt="1"/>
          </p:nvPr>
        </p:nvSpPr>
        <p:spPr>
          <a:xfrm>
            <a:off x="1440185" y="6095442"/>
            <a:ext cx="25923241" cy="23758164"/>
          </a:xfrm>
          <a:prstGeom prst="rect">
            <a:avLst/>
          </a:prstGeom>
        </p:spPr>
        <p:txBody>
          <a:bodyPr vert="horz" lIns="410315" tIns="205143" rIns="410315" bIns="205143" rtlCol="0">
            <a:normAutofit/>
          </a:bodyPr>
          <a:lstStyle>
            <a:lvl1pPr marL="1282018" marR="0" indent="-1282018" algn="l" defTabSz="1709339"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1282018" marR="0" lvl="0" indent="-1282018" algn="l" defTabSz="1709339"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10415"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2777693" marR="0" lvl="1" indent="-1068350" algn="l" defTabSz="1709339" rtl="0" eaLnBrk="1" fontAlgn="auto" latinLnBrk="0" hangingPunct="1">
              <a:lnSpc>
                <a:spcPct val="100000"/>
              </a:lnSpc>
              <a:spcBef>
                <a:spcPct val="20000"/>
              </a:spcBef>
              <a:spcAft>
                <a:spcPts val="0"/>
              </a:spcAft>
              <a:buClrTx/>
              <a:buSzTx/>
              <a:buFont typeface="Wingdings" charset="2"/>
              <a:buChar char="§"/>
              <a:tabLst/>
              <a:defRPr/>
            </a:pPr>
            <a:r>
              <a:rPr kumimoji="0" lang="en-US" sz="8999" b="0" i="0" u="none" strike="noStrike" kern="1200" cap="none" spc="0" normalizeH="0" baseline="0" noProof="0" dirty="0">
                <a:ln>
                  <a:noFill/>
                </a:ln>
                <a:solidFill>
                  <a:srgbClr val="A1A1A1"/>
                </a:solidFill>
                <a:effectLst/>
                <a:uLnTx/>
                <a:uFillTx/>
                <a:latin typeface="Arial"/>
                <a:ea typeface="+mn-ea"/>
                <a:cs typeface="+mn-cs"/>
              </a:rPr>
              <a:t>Second level</a:t>
            </a:r>
          </a:p>
          <a:p>
            <a:pPr marL="4273369" marR="0" lvl="2" indent="-854666" algn="l" defTabSz="1709339" rtl="0" eaLnBrk="1" fontAlgn="auto" latinLnBrk="0" hangingPunct="1">
              <a:lnSpc>
                <a:spcPct val="100000"/>
              </a:lnSpc>
              <a:spcBef>
                <a:spcPct val="20000"/>
              </a:spcBef>
              <a:spcAft>
                <a:spcPts val="0"/>
              </a:spcAft>
              <a:buClrTx/>
              <a:buSzTx/>
              <a:buFont typeface="Wingdings" charset="2"/>
              <a:buChar char="§"/>
              <a:tabLst/>
              <a:defRPr/>
            </a:pPr>
            <a:r>
              <a:rPr kumimoji="0" lang="en-US" sz="7499"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2849177581"/>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0185" y="6285915"/>
            <a:ext cx="25923241" cy="23314116"/>
          </a:xfrm>
          <a:prstGeom prst="rect">
            <a:avLst/>
          </a:prstGeom>
        </p:spPr>
        <p:txBody>
          <a:bodyPr lIns="410315" tIns="205143" rIns="410315" bIns="205143">
            <a:normAutofit/>
          </a:bodyPr>
          <a:lstStyle>
            <a:lvl1pPr marL="0" indent="0" algn="l">
              <a:buNone/>
              <a:defRPr sz="8999">
                <a:solidFill>
                  <a:schemeClr val="accent2"/>
                </a:solidFill>
                <a:latin typeface="Arial"/>
                <a:cs typeface="Arial"/>
              </a:defRPr>
            </a:lvl1pPr>
            <a:lvl2pPr marL="1709339" indent="0" algn="ctr">
              <a:buNone/>
              <a:defRPr>
                <a:solidFill>
                  <a:schemeClr val="tx1">
                    <a:tint val="75000"/>
                  </a:schemeClr>
                </a:solidFill>
              </a:defRPr>
            </a:lvl2pPr>
            <a:lvl3pPr marL="3418699" indent="0" algn="ctr">
              <a:buNone/>
              <a:defRPr>
                <a:solidFill>
                  <a:schemeClr val="tx1">
                    <a:tint val="75000"/>
                  </a:schemeClr>
                </a:solidFill>
              </a:defRPr>
            </a:lvl3pPr>
            <a:lvl4pPr marL="5128040" indent="0" algn="ctr">
              <a:buNone/>
              <a:defRPr>
                <a:solidFill>
                  <a:schemeClr val="tx1">
                    <a:tint val="75000"/>
                  </a:schemeClr>
                </a:solidFill>
              </a:defRPr>
            </a:lvl4pPr>
            <a:lvl5pPr marL="6837388" indent="0" algn="ctr">
              <a:buNone/>
              <a:defRPr>
                <a:solidFill>
                  <a:schemeClr val="tx1">
                    <a:tint val="75000"/>
                  </a:schemeClr>
                </a:solidFill>
              </a:defRPr>
            </a:lvl5pPr>
            <a:lvl6pPr marL="8546731" indent="0" algn="ctr">
              <a:buNone/>
              <a:defRPr>
                <a:solidFill>
                  <a:schemeClr val="tx1">
                    <a:tint val="75000"/>
                  </a:schemeClr>
                </a:solidFill>
              </a:defRPr>
            </a:lvl6pPr>
            <a:lvl7pPr marL="10256090" indent="0" algn="ctr">
              <a:buNone/>
              <a:defRPr>
                <a:solidFill>
                  <a:schemeClr val="tx1">
                    <a:tint val="75000"/>
                  </a:schemeClr>
                </a:solidFill>
              </a:defRPr>
            </a:lvl7pPr>
            <a:lvl8pPr marL="11965434" indent="0" algn="ctr">
              <a:buNone/>
              <a:defRPr>
                <a:solidFill>
                  <a:schemeClr val="tx1">
                    <a:tint val="75000"/>
                  </a:schemeClr>
                </a:solidFill>
              </a:defRPr>
            </a:lvl8pPr>
            <a:lvl9pPr marL="13674781" indent="0" algn="ctr">
              <a:buNone/>
              <a:defRPr>
                <a:solidFill>
                  <a:schemeClr val="tx1">
                    <a:tint val="75000"/>
                  </a:schemeClr>
                </a:solidFill>
              </a:defRPr>
            </a:lvl9pPr>
          </a:lstStyle>
          <a:p>
            <a:r>
              <a:rPr lang="tr-TR" altLang="zh-TW"/>
              <a:t>Click to edit Master subtitle style</a:t>
            </a:r>
            <a:endParaRPr lang="en-US" dirty="0"/>
          </a:p>
        </p:txBody>
      </p:sp>
      <p:sp>
        <p:nvSpPr>
          <p:cNvPr id="8" name="Title 1"/>
          <p:cNvSpPr>
            <a:spLocks noGrp="1"/>
          </p:cNvSpPr>
          <p:nvPr>
            <p:ph type="title"/>
          </p:nvPr>
        </p:nvSpPr>
        <p:spPr>
          <a:xfrm>
            <a:off x="1440185" y="1441854"/>
            <a:ext cx="25923241" cy="2796405"/>
          </a:xfr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404767038"/>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645709" y="5971387"/>
            <a:ext cx="17282160" cy="21599843"/>
          </a:xfrm>
          <a:prstGeom prst="rect">
            <a:avLst/>
          </a:prstGeom>
        </p:spPr>
        <p:txBody>
          <a:bodyPr lIns="410315" tIns="205143" rIns="410315" bIns="205143"/>
          <a:lstStyle>
            <a:lvl1pPr marL="0" indent="0">
              <a:buNone/>
              <a:defRPr sz="12081">
                <a:latin typeface="Arial"/>
                <a:cs typeface="Arial"/>
              </a:defRPr>
            </a:lvl1pPr>
            <a:lvl2pPr marL="1709339" indent="0">
              <a:buNone/>
              <a:defRPr sz="10415"/>
            </a:lvl2pPr>
            <a:lvl3pPr marL="3418699" indent="0">
              <a:buNone/>
              <a:defRPr sz="8999"/>
            </a:lvl3pPr>
            <a:lvl4pPr marL="5128040" indent="0">
              <a:buNone/>
              <a:defRPr sz="7499"/>
            </a:lvl4pPr>
            <a:lvl5pPr marL="6837388" indent="0">
              <a:buNone/>
              <a:defRPr sz="7499"/>
            </a:lvl5pPr>
            <a:lvl6pPr marL="8546731" indent="0">
              <a:buNone/>
              <a:defRPr sz="7499"/>
            </a:lvl6pPr>
            <a:lvl7pPr marL="10256090" indent="0">
              <a:buNone/>
              <a:defRPr sz="7499"/>
            </a:lvl7pPr>
            <a:lvl8pPr marL="11965434" indent="0">
              <a:buNone/>
              <a:defRPr sz="7499"/>
            </a:lvl8pPr>
            <a:lvl9pPr marL="13674781" indent="0">
              <a:buNone/>
              <a:defRPr sz="7499"/>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7571233"/>
            <a:ext cx="17282160" cy="4224965"/>
          </a:xfrm>
          <a:prstGeom prst="rect">
            <a:avLst/>
          </a:prstGeom>
        </p:spPr>
        <p:txBody>
          <a:bodyPr lIns="410315" tIns="205143" rIns="410315" bIns="205143"/>
          <a:lstStyle>
            <a:lvl1pPr marL="0" indent="0">
              <a:buNone/>
              <a:defRPr sz="5249">
                <a:latin typeface="Arial"/>
                <a:cs typeface="Arial"/>
              </a:defRPr>
            </a:lvl1pPr>
            <a:lvl2pPr marL="1709339" indent="0">
              <a:buNone/>
              <a:defRPr sz="4583"/>
            </a:lvl2pPr>
            <a:lvl3pPr marL="3418699" indent="0">
              <a:buNone/>
              <a:defRPr sz="3749"/>
            </a:lvl3pPr>
            <a:lvl4pPr marL="5128040" indent="0">
              <a:buNone/>
              <a:defRPr sz="3333"/>
            </a:lvl4pPr>
            <a:lvl5pPr marL="6837388" indent="0">
              <a:buNone/>
              <a:defRPr sz="3333"/>
            </a:lvl5pPr>
            <a:lvl6pPr marL="8546731" indent="0">
              <a:buNone/>
              <a:defRPr sz="3333"/>
            </a:lvl6pPr>
            <a:lvl7pPr marL="10256090" indent="0">
              <a:buNone/>
              <a:defRPr sz="3333"/>
            </a:lvl7pPr>
            <a:lvl8pPr marL="11965434" indent="0">
              <a:buNone/>
              <a:defRPr sz="3333"/>
            </a:lvl8pPr>
            <a:lvl9pPr marL="13674781" indent="0">
              <a:buNone/>
              <a:defRPr sz="3333"/>
            </a:lvl9pPr>
          </a:lstStyle>
          <a:p>
            <a:pPr lvl="0"/>
            <a:r>
              <a:rPr lang="tr-TR" altLang="zh-TW"/>
              <a:t>Click to edit Master text styles</a:t>
            </a:r>
          </a:p>
        </p:txBody>
      </p:sp>
      <p:sp>
        <p:nvSpPr>
          <p:cNvPr id="8" name="Title 1"/>
          <p:cNvSpPr>
            <a:spLocks noGrp="1"/>
          </p:cNvSpPr>
          <p:nvPr>
            <p:ph type="title"/>
          </p:nvPr>
        </p:nvSpPr>
        <p:spPr>
          <a:xfrm>
            <a:off x="1440185" y="1441854"/>
            <a:ext cx="25923241" cy="2796405"/>
          </a:xfr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396962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6916"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0832"/>
            </a:lvl1pPr>
            <a:lvl2pPr marL="1556745" indent="0">
              <a:buNone/>
              <a:defRPr sz="9415"/>
            </a:lvl2pPr>
            <a:lvl3pPr marL="3113483" indent="0">
              <a:buNone/>
              <a:defRPr sz="8332"/>
            </a:lvl3pPr>
            <a:lvl4pPr marL="4670228" indent="0">
              <a:buNone/>
              <a:defRPr sz="6916"/>
            </a:lvl4pPr>
            <a:lvl5pPr marL="6226964" indent="0">
              <a:buNone/>
              <a:defRPr sz="6916"/>
            </a:lvl5pPr>
            <a:lvl6pPr marL="7783709" indent="0">
              <a:buNone/>
              <a:defRPr sz="6916"/>
            </a:lvl6pPr>
            <a:lvl7pPr marL="9340451" indent="0">
              <a:buNone/>
              <a:defRPr sz="6916"/>
            </a:lvl7pPr>
            <a:lvl8pPr marL="10897192" indent="0">
              <a:buNone/>
              <a:defRPr sz="6916"/>
            </a:lvl8pPr>
            <a:lvl9pPr marL="12453935" indent="0">
              <a:buNone/>
              <a:defRPr sz="6916"/>
            </a:lvl9pPr>
          </a:lstStyle>
          <a:p>
            <a:pPr lvl="0"/>
            <a:r>
              <a:rPr lang="tr-TR" altLang="zh-TW" noProof="0" dirty="0"/>
              <a:t>Drag picture to placeholder or click icon to add</a:t>
            </a:r>
            <a:endParaRPr lang="en-US" noProof="0" dirty="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4833"/>
            </a:lvl1pPr>
            <a:lvl2pPr marL="1556745" indent="0">
              <a:buNone/>
              <a:defRPr sz="4166"/>
            </a:lvl2pPr>
            <a:lvl3pPr marL="3113483" indent="0">
              <a:buNone/>
              <a:defRPr sz="3333"/>
            </a:lvl3pPr>
            <a:lvl4pPr marL="4670228" indent="0">
              <a:buNone/>
              <a:defRPr sz="3166"/>
            </a:lvl4pPr>
            <a:lvl5pPr marL="6226964" indent="0">
              <a:buNone/>
              <a:defRPr sz="3166"/>
            </a:lvl5pPr>
            <a:lvl6pPr marL="7783709" indent="0">
              <a:buNone/>
              <a:defRPr sz="3166"/>
            </a:lvl6pPr>
            <a:lvl7pPr marL="9340451" indent="0">
              <a:buNone/>
              <a:defRPr sz="3166"/>
            </a:lvl7pPr>
            <a:lvl8pPr marL="10897192" indent="0">
              <a:buNone/>
              <a:defRPr sz="3166"/>
            </a:lvl8pPr>
            <a:lvl9pPr marL="12453935" indent="0">
              <a:buNone/>
              <a:defRPr sz="3166"/>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dirty="0"/>
          </a:p>
        </p:txBody>
      </p:sp>
      <p:sp>
        <p:nvSpPr>
          <p:cNvPr id="6" name="Rectangle 1030"/>
          <p:cNvSpPr>
            <a:spLocks noGrp="1" noChangeArrowheads="1"/>
          </p:cNvSpPr>
          <p:nvPr>
            <p:ph type="sldNum" sz="quarter" idx="11"/>
          </p:nvPr>
        </p:nvSpPr>
        <p:spPr>
          <a:xfrm>
            <a:off x="20642580" y="32774768"/>
            <a:ext cx="6720840" cy="2399983"/>
          </a:xfrm>
          <a:prstGeom prst="rect">
            <a:avLst/>
          </a:prstGeom>
          <a:ln/>
        </p:spPr>
        <p:txBody>
          <a:bodyPr/>
          <a:lstStyle>
            <a:lvl1pPr>
              <a:defRPr/>
            </a:lvl1pPr>
          </a:lstStyle>
          <a:p>
            <a:fld id="{9922BC8D-A42B-CF45-A131-5E784C544BE1}" type="slidenum">
              <a:rPr lang="en-US" smtClean="0"/>
              <a:t>‹#›</a:t>
            </a:fld>
            <a:endParaRPr lang="en-US" dirty="0"/>
          </a:p>
        </p:txBody>
      </p:sp>
    </p:spTree>
    <p:extLst>
      <p:ext uri="{BB962C8B-B14F-4D97-AF65-F5344CB8AC3E}">
        <p14:creationId xmlns:p14="http://schemas.microsoft.com/office/powerpoint/2010/main" val="356907889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hqprint">
            <a:extLst>
              <a:ext uri="{28A0092B-C50C-407E-A947-70E740481C1C}">
                <a14:useLocalDpi xmlns:a14="http://schemas.microsoft.com/office/drawing/2010/main"/>
              </a:ext>
            </a:extLst>
          </a:blip>
          <a:srcRect t="-30672"/>
          <a:stretch>
            <a:fillRect/>
          </a:stretch>
        </p:blipFill>
        <p:spPr>
          <a:xfrm>
            <a:off x="-2" y="5"/>
            <a:ext cx="28803602" cy="35999738"/>
          </a:xfrm>
          <a:prstGeom prst="rect">
            <a:avLst/>
          </a:prstGeom>
          <a:solidFill>
            <a:schemeClr val="bg1"/>
          </a:solidFill>
        </p:spPr>
      </p:pic>
      <p:sp>
        <p:nvSpPr>
          <p:cNvPr id="2" name="Title 1"/>
          <p:cNvSpPr>
            <a:spLocks noGrp="1"/>
          </p:cNvSpPr>
          <p:nvPr>
            <p:ph type="ctrTitle"/>
          </p:nvPr>
        </p:nvSpPr>
        <p:spPr>
          <a:xfrm>
            <a:off x="1217462" y="2462974"/>
            <a:ext cx="24483061" cy="6867312"/>
          </a:xfrm>
          <a:prstGeom prst="rect">
            <a:avLst/>
          </a:prstGeom>
        </p:spPr>
        <p:txBody>
          <a:bodyPr anchor="t"/>
          <a:lstStyle>
            <a:lvl1pPr>
              <a:defRPr>
                <a:latin typeface="Arial"/>
              </a:defRPr>
            </a:lvl1pPr>
          </a:lstStyle>
          <a:p>
            <a:r>
              <a:rPr lang="tr-TR" altLang="zh-TW"/>
              <a:t>Click to edit Master title style</a:t>
            </a:r>
            <a:endParaRPr lang="en-US" dirty="0"/>
          </a:p>
        </p:txBody>
      </p:sp>
      <p:sp>
        <p:nvSpPr>
          <p:cNvPr id="3" name="Subtitle 2"/>
          <p:cNvSpPr>
            <a:spLocks noGrp="1"/>
          </p:cNvSpPr>
          <p:nvPr>
            <p:ph type="subTitle" idx="1"/>
          </p:nvPr>
        </p:nvSpPr>
        <p:spPr>
          <a:xfrm>
            <a:off x="1217505" y="10191610"/>
            <a:ext cx="15778675" cy="9199933"/>
          </a:xfrm>
          <a:prstGeom prst="rect">
            <a:avLst/>
          </a:prstGeom>
        </p:spPr>
        <p:txBody>
          <a:bodyPr lIns="372820" tIns="186395" rIns="372820" bIns="186395"/>
          <a:lstStyle>
            <a:lvl1pPr marL="0" indent="0" algn="l">
              <a:buNone/>
              <a:defRPr sz="9415">
                <a:solidFill>
                  <a:schemeClr val="accent1"/>
                </a:solidFill>
                <a:latin typeface="Arial"/>
              </a:defRPr>
            </a:lvl1pPr>
            <a:lvl2pPr marL="1553118" indent="0" algn="ctr">
              <a:buNone/>
              <a:defRPr>
                <a:solidFill>
                  <a:schemeClr val="tx1">
                    <a:tint val="75000"/>
                  </a:schemeClr>
                </a:solidFill>
              </a:defRPr>
            </a:lvl2pPr>
            <a:lvl3pPr marL="3106232" indent="0" algn="ctr">
              <a:buNone/>
              <a:defRPr>
                <a:solidFill>
                  <a:schemeClr val="tx1">
                    <a:tint val="75000"/>
                  </a:schemeClr>
                </a:solidFill>
              </a:defRPr>
            </a:lvl3pPr>
            <a:lvl4pPr marL="4659346" indent="0" algn="ctr">
              <a:buNone/>
              <a:defRPr>
                <a:solidFill>
                  <a:schemeClr val="tx1">
                    <a:tint val="75000"/>
                  </a:schemeClr>
                </a:solidFill>
              </a:defRPr>
            </a:lvl4pPr>
            <a:lvl5pPr marL="6212460" indent="0" algn="ctr">
              <a:buNone/>
              <a:defRPr>
                <a:solidFill>
                  <a:schemeClr val="tx1">
                    <a:tint val="75000"/>
                  </a:schemeClr>
                </a:solidFill>
              </a:defRPr>
            </a:lvl5pPr>
            <a:lvl6pPr marL="7765578" indent="0" algn="ctr">
              <a:buNone/>
              <a:defRPr>
                <a:solidFill>
                  <a:schemeClr val="tx1">
                    <a:tint val="75000"/>
                  </a:schemeClr>
                </a:solidFill>
              </a:defRPr>
            </a:lvl6pPr>
            <a:lvl7pPr marL="9318688" indent="0" algn="ctr">
              <a:buNone/>
              <a:defRPr>
                <a:solidFill>
                  <a:schemeClr val="tx1">
                    <a:tint val="75000"/>
                  </a:schemeClr>
                </a:solidFill>
              </a:defRPr>
            </a:lvl7pPr>
            <a:lvl8pPr marL="10871810" indent="0" algn="ctr">
              <a:buNone/>
              <a:defRPr>
                <a:solidFill>
                  <a:schemeClr val="tx1">
                    <a:tint val="75000"/>
                  </a:schemeClr>
                </a:solidFill>
              </a:defRPr>
            </a:lvl8pPr>
            <a:lvl9pPr marL="12424920" indent="0" algn="ctr">
              <a:buNone/>
              <a:defRPr>
                <a:solidFill>
                  <a:schemeClr val="tx1">
                    <a:tint val="75000"/>
                  </a:schemeClr>
                </a:solidFill>
              </a:defRPr>
            </a:lvl9pPr>
          </a:lstStyle>
          <a:p>
            <a:r>
              <a:rPr lang="tr-TR" altLang="zh-TW"/>
              <a:t>Click to edit Master subtitle style</a:t>
            </a:r>
            <a:endParaRPr lang="en-US" dirty="0"/>
          </a:p>
        </p:txBody>
      </p:sp>
      <p:sp>
        <p:nvSpPr>
          <p:cNvPr id="8" name="Rectangle 7"/>
          <p:cNvSpPr/>
          <p:nvPr userDrawn="1"/>
        </p:nvSpPr>
        <p:spPr>
          <a:xfrm>
            <a:off x="-2" y="31325914"/>
            <a:ext cx="28803602" cy="4673825"/>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lIns="310642" tIns="155309" rIns="310642" bIns="155309" rtlCol="0" anchor="ctr"/>
          <a:lstStyle/>
          <a:p>
            <a:pPr algn="ctr" defTabSz="1553118"/>
            <a:endParaRPr lang="en-US" sz="6082"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795528" y="31917066"/>
            <a:ext cx="10316814" cy="3438483"/>
          </a:xfrm>
          <a:prstGeom prst="rect">
            <a:avLst/>
          </a:prstGeom>
          <a:effectLst/>
        </p:spPr>
      </p:pic>
      <p:pic>
        <p:nvPicPr>
          <p:cNvPr id="10" name="Picture 9" descr="CMU_logo_horiz_black.eps"/>
          <p:cNvPicPr>
            <a:picLocks noChangeAspect="1"/>
          </p:cNvPicPr>
          <p:nvPr userDrawn="1"/>
        </p:nvPicPr>
        <p:blipFill>
          <a:blip r:embed="rId4" cstate="print"/>
          <a:stretch>
            <a:fillRect/>
          </a:stretch>
        </p:blipFill>
        <p:spPr>
          <a:xfrm>
            <a:off x="16091852" y="32856708"/>
            <a:ext cx="12271889" cy="1860422"/>
          </a:xfrm>
          <a:prstGeom prst="rect">
            <a:avLst/>
          </a:prstGeom>
          <a:effectLst/>
        </p:spPr>
      </p:pic>
    </p:spTree>
    <p:extLst>
      <p:ext uri="{BB962C8B-B14F-4D97-AF65-F5344CB8AC3E}">
        <p14:creationId xmlns:p14="http://schemas.microsoft.com/office/powerpoint/2010/main" val="2830904361"/>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tr-TR" altLang="zh-TW"/>
              <a:t>Click to edit Master title style</a:t>
            </a:r>
            <a:endParaRPr lang="en-US" dirty="0"/>
          </a:p>
        </p:txBody>
      </p:sp>
      <p:sp>
        <p:nvSpPr>
          <p:cNvPr id="7" name="Picture Placeholder 2"/>
          <p:cNvSpPr>
            <a:spLocks noGrp="1"/>
          </p:cNvSpPr>
          <p:nvPr>
            <p:ph type="pic" idx="1"/>
          </p:nvPr>
        </p:nvSpPr>
        <p:spPr>
          <a:xfrm>
            <a:off x="10446308" y="5618992"/>
            <a:ext cx="17282160" cy="21599843"/>
          </a:xfrm>
          <a:prstGeom prst="rect">
            <a:avLst/>
          </a:prstGeom>
        </p:spPr>
        <p:txBody>
          <a:bodyPr lIns="410315" tIns="205143" rIns="410315" bIns="205143"/>
          <a:lstStyle>
            <a:lvl1pPr marL="0" indent="0">
              <a:buNone/>
              <a:defRPr sz="12081"/>
            </a:lvl1pPr>
            <a:lvl2pPr marL="1709339" indent="0">
              <a:buNone/>
              <a:defRPr sz="10415"/>
            </a:lvl2pPr>
            <a:lvl3pPr marL="3418699" indent="0">
              <a:buNone/>
              <a:defRPr sz="8999"/>
            </a:lvl3pPr>
            <a:lvl4pPr marL="5128040" indent="0">
              <a:buNone/>
              <a:defRPr sz="7499"/>
            </a:lvl4pPr>
            <a:lvl5pPr marL="6837388" indent="0">
              <a:buNone/>
              <a:defRPr sz="7499"/>
            </a:lvl5pPr>
            <a:lvl6pPr marL="8546731" indent="0">
              <a:buNone/>
              <a:defRPr sz="7499"/>
            </a:lvl6pPr>
            <a:lvl7pPr marL="10256090" indent="0">
              <a:buNone/>
              <a:defRPr sz="7499"/>
            </a:lvl7pPr>
            <a:lvl8pPr marL="11965434" indent="0">
              <a:buNone/>
              <a:defRPr sz="7499"/>
            </a:lvl8pPr>
            <a:lvl9pPr marL="13674781" indent="0">
              <a:buNone/>
              <a:defRPr sz="7499"/>
            </a:lvl9pPr>
          </a:lstStyle>
          <a:p>
            <a:r>
              <a:rPr lang="tr-TR" altLang="zh-TW"/>
              <a:t>Drag picture to placeholder or click icon to add</a:t>
            </a:r>
            <a:endParaRPr lang="en-US"/>
          </a:p>
        </p:txBody>
      </p:sp>
      <p:sp>
        <p:nvSpPr>
          <p:cNvPr id="8" name="Text Placeholder 3"/>
          <p:cNvSpPr>
            <a:spLocks noGrp="1"/>
          </p:cNvSpPr>
          <p:nvPr>
            <p:ph type="body" sz="half" idx="2"/>
          </p:nvPr>
        </p:nvSpPr>
        <p:spPr>
          <a:xfrm>
            <a:off x="10446308" y="27218839"/>
            <a:ext cx="17282160" cy="4224965"/>
          </a:xfrm>
          <a:prstGeom prst="rect">
            <a:avLst/>
          </a:prstGeom>
        </p:spPr>
        <p:txBody>
          <a:bodyPr lIns="410315" tIns="205143" rIns="410315" bIns="205143"/>
          <a:lstStyle>
            <a:lvl1pPr marL="0" indent="0">
              <a:buNone/>
              <a:defRPr sz="5249"/>
            </a:lvl1pPr>
            <a:lvl2pPr marL="1709339" indent="0">
              <a:buNone/>
              <a:defRPr sz="4583"/>
            </a:lvl2pPr>
            <a:lvl3pPr marL="3418699" indent="0">
              <a:buNone/>
              <a:defRPr sz="3749"/>
            </a:lvl3pPr>
            <a:lvl4pPr marL="5128040" indent="0">
              <a:buNone/>
              <a:defRPr sz="3333"/>
            </a:lvl4pPr>
            <a:lvl5pPr marL="6837388" indent="0">
              <a:buNone/>
              <a:defRPr sz="3333"/>
            </a:lvl5pPr>
            <a:lvl6pPr marL="8546731" indent="0">
              <a:buNone/>
              <a:defRPr sz="3333"/>
            </a:lvl6pPr>
            <a:lvl7pPr marL="10256090" indent="0">
              <a:buNone/>
              <a:defRPr sz="3333"/>
            </a:lvl7pPr>
            <a:lvl8pPr marL="11965434" indent="0">
              <a:buNone/>
              <a:defRPr sz="3333"/>
            </a:lvl8pPr>
            <a:lvl9pPr marL="13674781" indent="0">
              <a:buNone/>
              <a:defRPr sz="3333"/>
            </a:lvl9pPr>
          </a:lstStyle>
          <a:p>
            <a:pPr lvl="0"/>
            <a:r>
              <a:rPr lang="tr-TR" altLang="zh-TW"/>
              <a:t>Click to edit Master text styles</a:t>
            </a:r>
          </a:p>
        </p:txBody>
      </p:sp>
      <p:sp>
        <p:nvSpPr>
          <p:cNvPr id="9" name="Text Placeholder 3"/>
          <p:cNvSpPr>
            <a:spLocks noGrp="1"/>
          </p:cNvSpPr>
          <p:nvPr>
            <p:ph type="body" sz="half" idx="10"/>
          </p:nvPr>
        </p:nvSpPr>
        <p:spPr>
          <a:xfrm>
            <a:off x="1440192" y="5618998"/>
            <a:ext cx="9006126" cy="25824808"/>
          </a:xfrm>
          <a:prstGeom prst="rect">
            <a:avLst/>
          </a:prstGeom>
        </p:spPr>
        <p:txBody>
          <a:bodyPr lIns="410315" tIns="205143" rIns="410315" bIns="205143"/>
          <a:lstStyle>
            <a:lvl1pPr marL="0" indent="0">
              <a:buNone/>
              <a:defRPr sz="5249"/>
            </a:lvl1pPr>
            <a:lvl2pPr marL="1709339" indent="0">
              <a:buNone/>
              <a:defRPr sz="4583"/>
            </a:lvl2pPr>
            <a:lvl3pPr marL="3418699" indent="0">
              <a:buNone/>
              <a:defRPr sz="3749"/>
            </a:lvl3pPr>
            <a:lvl4pPr marL="5128040" indent="0">
              <a:buNone/>
              <a:defRPr sz="3333"/>
            </a:lvl4pPr>
            <a:lvl5pPr marL="6837388" indent="0">
              <a:buNone/>
              <a:defRPr sz="3333"/>
            </a:lvl5pPr>
            <a:lvl6pPr marL="8546731" indent="0">
              <a:buNone/>
              <a:defRPr sz="3333"/>
            </a:lvl6pPr>
            <a:lvl7pPr marL="10256090" indent="0">
              <a:buNone/>
              <a:defRPr sz="3333"/>
            </a:lvl7pPr>
            <a:lvl8pPr marL="11965434" indent="0">
              <a:buNone/>
              <a:defRPr sz="3333"/>
            </a:lvl8pPr>
            <a:lvl9pPr marL="13674781" indent="0">
              <a:buNone/>
              <a:defRPr sz="3333"/>
            </a:lvl9pPr>
          </a:lstStyle>
          <a:p>
            <a:pPr lvl="0"/>
            <a:r>
              <a:rPr lang="tr-TR" altLang="zh-TW"/>
              <a:t>Click to edit Master text styles</a:t>
            </a:r>
          </a:p>
        </p:txBody>
      </p:sp>
    </p:spTree>
    <p:extLst>
      <p:ext uri="{BB962C8B-B14F-4D97-AF65-F5344CB8AC3E}">
        <p14:creationId xmlns:p14="http://schemas.microsoft.com/office/powerpoint/2010/main" val="374811662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直排標題及文字">
    <p:spTree>
      <p:nvGrpSpPr>
        <p:cNvPr id="1" name=""/>
        <p:cNvGrpSpPr/>
        <p:nvPr/>
      </p:nvGrpSpPr>
      <p:grpSpPr>
        <a:xfrm>
          <a:off x="0" y="0"/>
          <a:ext cx="0" cy="0"/>
          <a:chOff x="0" y="0"/>
          <a:chExt cx="0" cy="0"/>
        </a:xfrm>
      </p:grpSpPr>
      <p:sp>
        <p:nvSpPr>
          <p:cNvPr id="7" name="Rectangle 6"/>
          <p:cNvSpPr/>
          <p:nvPr userDrawn="1"/>
        </p:nvSpPr>
        <p:spPr>
          <a:xfrm>
            <a:off x="10029863" y="762092"/>
            <a:ext cx="18773778" cy="4047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41884" tIns="170930" rIns="341884" bIns="170930" rtlCol="0" anchor="ctr"/>
          <a:lstStyle/>
          <a:p>
            <a:pPr algn="ctr" defTabSz="1709339"/>
            <a:endParaRPr lang="en-US" sz="6916" dirty="0">
              <a:solidFill>
                <a:srgbClr val="FFFFFF"/>
              </a:solidFill>
              <a:latin typeface="Arial"/>
            </a:endParaRPr>
          </a:p>
        </p:txBody>
      </p:sp>
    </p:spTree>
    <p:extLst>
      <p:ext uri="{BB962C8B-B14F-4D97-AF65-F5344CB8AC3E}">
        <p14:creationId xmlns:p14="http://schemas.microsoft.com/office/powerpoint/2010/main" val="1193033113"/>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791" tIns="170886" rIns="341791" bIns="170886"/>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791" tIns="170886" rIns="341791" bIns="170886"/>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791" tIns="170886" rIns="341791" bIns="170886"/>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203" tIns="205090" rIns="410203" bIns="20509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839377"/>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888881"/>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81"/>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88"/>
            <a:ext cx="24483061" cy="7874938"/>
          </a:xfrm>
        </p:spPr>
        <p:txBody>
          <a:bodyPr anchor="b"/>
          <a:lstStyle>
            <a:lvl1pPr marL="0" indent="0">
              <a:buNone/>
              <a:defRPr sz="7499"/>
            </a:lvl1pPr>
            <a:lvl2pPr marL="1708871" indent="0">
              <a:buNone/>
              <a:defRPr sz="6916"/>
            </a:lvl2pPr>
            <a:lvl3pPr marL="3417757" indent="0">
              <a:buNone/>
              <a:defRPr sz="6082"/>
            </a:lvl3pPr>
            <a:lvl4pPr marL="5126630" indent="0">
              <a:buNone/>
              <a:defRPr sz="5249"/>
            </a:lvl4pPr>
            <a:lvl5pPr marL="6835504" indent="0">
              <a:buNone/>
              <a:defRPr sz="5249"/>
            </a:lvl5pPr>
            <a:lvl6pPr marL="8544381" indent="0">
              <a:buNone/>
              <a:defRPr sz="5249"/>
            </a:lvl6pPr>
            <a:lvl7pPr marL="10253270" indent="0">
              <a:buNone/>
              <a:defRPr sz="5249"/>
            </a:lvl7pPr>
            <a:lvl8pPr marL="11962140" indent="0">
              <a:buNone/>
              <a:defRPr sz="5249"/>
            </a:lvl8pPr>
            <a:lvl9pPr marL="1367101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220348"/>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555682"/>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8871" indent="0">
              <a:buNone/>
              <a:defRPr sz="7499" b="1"/>
            </a:lvl2pPr>
            <a:lvl3pPr marL="3417757" indent="0">
              <a:buNone/>
              <a:defRPr sz="6916" b="1"/>
            </a:lvl3pPr>
            <a:lvl4pPr marL="5126630" indent="0">
              <a:buNone/>
              <a:defRPr sz="6082" b="1"/>
            </a:lvl4pPr>
            <a:lvl5pPr marL="6835504" indent="0">
              <a:buNone/>
              <a:defRPr sz="6082" b="1"/>
            </a:lvl5pPr>
            <a:lvl6pPr marL="8544381" indent="0">
              <a:buNone/>
              <a:defRPr sz="6082" b="1"/>
            </a:lvl6pPr>
            <a:lvl7pPr marL="10253270" indent="0">
              <a:buNone/>
              <a:defRPr sz="6082" b="1"/>
            </a:lvl7pPr>
            <a:lvl8pPr marL="11962140" indent="0">
              <a:buNone/>
              <a:defRPr sz="6082" b="1"/>
            </a:lvl8pPr>
            <a:lvl9pPr marL="1367101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34" y="8058283"/>
            <a:ext cx="12731591" cy="3358307"/>
          </a:xfrm>
        </p:spPr>
        <p:txBody>
          <a:bodyPr anchor="b"/>
          <a:lstStyle>
            <a:lvl1pPr marL="0" indent="0">
              <a:buNone/>
              <a:defRPr sz="8999" b="1"/>
            </a:lvl1pPr>
            <a:lvl2pPr marL="1708871" indent="0">
              <a:buNone/>
              <a:defRPr sz="7499" b="1"/>
            </a:lvl2pPr>
            <a:lvl3pPr marL="3417757" indent="0">
              <a:buNone/>
              <a:defRPr sz="6916" b="1"/>
            </a:lvl3pPr>
            <a:lvl4pPr marL="5126630" indent="0">
              <a:buNone/>
              <a:defRPr sz="6082" b="1"/>
            </a:lvl4pPr>
            <a:lvl5pPr marL="6835504" indent="0">
              <a:buNone/>
              <a:defRPr sz="6082" b="1"/>
            </a:lvl5pPr>
            <a:lvl6pPr marL="8544381" indent="0">
              <a:buNone/>
              <a:defRPr sz="6082" b="1"/>
            </a:lvl6pPr>
            <a:lvl7pPr marL="10253270" indent="0">
              <a:buNone/>
              <a:defRPr sz="6082" b="1"/>
            </a:lvl7pPr>
            <a:lvl8pPr marL="11962140" indent="0">
              <a:buNone/>
              <a:defRPr sz="6082" b="1"/>
            </a:lvl8pPr>
            <a:lvl9pPr marL="1367101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34"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7550962"/>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9150038"/>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8194691"/>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3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3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31" y="7533307"/>
            <a:ext cx="9476185" cy="24624823"/>
          </a:xfrm>
        </p:spPr>
        <p:txBody>
          <a:bodyPr/>
          <a:lstStyle>
            <a:lvl1pPr marL="0" indent="0">
              <a:buNone/>
              <a:defRPr sz="5249"/>
            </a:lvl1pPr>
            <a:lvl2pPr marL="1708871" indent="0">
              <a:buNone/>
              <a:defRPr sz="4583"/>
            </a:lvl2pPr>
            <a:lvl3pPr marL="3417757" indent="0">
              <a:buNone/>
              <a:defRPr sz="3749"/>
            </a:lvl3pPr>
            <a:lvl4pPr marL="5126630" indent="0">
              <a:buNone/>
              <a:defRPr sz="3333"/>
            </a:lvl4pPr>
            <a:lvl5pPr marL="6835504" indent="0">
              <a:buNone/>
              <a:defRPr sz="3333"/>
            </a:lvl5pPr>
            <a:lvl6pPr marL="8544381" indent="0">
              <a:buNone/>
              <a:defRPr sz="3333"/>
            </a:lvl6pPr>
            <a:lvl7pPr marL="10253270" indent="0">
              <a:buNone/>
              <a:defRPr sz="3333"/>
            </a:lvl7pPr>
            <a:lvl8pPr marL="11962140" indent="0">
              <a:buNone/>
              <a:defRPr sz="3333"/>
            </a:lvl8pPr>
            <a:lvl9pPr marL="1367101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6930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912"/>
            <a:ext cx="25923241" cy="280484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Content Placeholder 2"/>
          <p:cNvSpPr>
            <a:spLocks noGrp="1"/>
          </p:cNvSpPr>
          <p:nvPr>
            <p:ph idx="1"/>
          </p:nvPr>
        </p:nvSpPr>
        <p:spPr>
          <a:xfrm>
            <a:off x="1440185" y="5666664"/>
            <a:ext cx="25923241" cy="26491475"/>
          </a:xfrm>
          <a:prstGeom prst="rect">
            <a:avLst/>
          </a:prstGeom>
        </p:spPr>
        <p:txBody>
          <a:bodyPr lIns="372820" tIns="186395" rIns="372820" bIns="186395"/>
          <a:lstStyle>
            <a:lvl1pPr>
              <a:buFont typeface="Wingdings" charset="2"/>
              <a:buChar char="§"/>
              <a:defRPr sz="9415">
                <a:solidFill>
                  <a:schemeClr val="accent1"/>
                </a:solidFill>
                <a:latin typeface="Arial"/>
              </a:defRPr>
            </a:lvl1pPr>
            <a:lvl2pPr>
              <a:buFont typeface="Wingdings" charset="2"/>
              <a:buChar char="§"/>
              <a:defRPr sz="8332">
                <a:solidFill>
                  <a:schemeClr val="accent2"/>
                </a:solidFill>
                <a:latin typeface="Arial"/>
              </a:defRPr>
            </a:lvl2pPr>
            <a:lvl3pPr>
              <a:buFont typeface="Wingdings" charset="2"/>
              <a:buChar char="§"/>
              <a:defRPr sz="6916">
                <a:solidFill>
                  <a:schemeClr val="accent5"/>
                </a:solidFill>
                <a:latin typeface="Arial"/>
              </a:defRPr>
            </a:lvl3pPr>
            <a:lvl4pPr>
              <a:buFont typeface="Wingdings" charset="2"/>
              <a:buChar char="§"/>
              <a:defRPr sz="6082">
                <a:latin typeface="Arial"/>
              </a:defRPr>
            </a:lvl4pPr>
            <a:lvl5pPr>
              <a:buFont typeface="Wingdings" charset="2"/>
              <a:buChar char="§"/>
              <a:defRPr sz="5249">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Tree>
    <p:extLst>
      <p:ext uri="{BB962C8B-B14F-4D97-AF65-F5344CB8AC3E}">
        <p14:creationId xmlns:p14="http://schemas.microsoft.com/office/powerpoint/2010/main" val="1588562573"/>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8871" indent="0">
              <a:buNone/>
              <a:defRPr sz="10415"/>
            </a:lvl2pPr>
            <a:lvl3pPr marL="3417757" indent="0">
              <a:buNone/>
              <a:defRPr sz="8999"/>
            </a:lvl3pPr>
            <a:lvl4pPr marL="5126630" indent="0">
              <a:buNone/>
              <a:defRPr sz="7499"/>
            </a:lvl4pPr>
            <a:lvl5pPr marL="6835504" indent="0">
              <a:buNone/>
              <a:defRPr sz="7499"/>
            </a:lvl5pPr>
            <a:lvl6pPr marL="8544381" indent="0">
              <a:buNone/>
              <a:defRPr sz="7499"/>
            </a:lvl6pPr>
            <a:lvl7pPr marL="10253270" indent="0">
              <a:buNone/>
              <a:defRPr sz="7499"/>
            </a:lvl7pPr>
            <a:lvl8pPr marL="11962140" indent="0">
              <a:buNone/>
              <a:defRPr sz="7499"/>
            </a:lvl8pPr>
            <a:lvl9pPr marL="1367101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8871" indent="0">
              <a:buNone/>
              <a:defRPr sz="4583"/>
            </a:lvl2pPr>
            <a:lvl3pPr marL="3417757" indent="0">
              <a:buNone/>
              <a:defRPr sz="3749"/>
            </a:lvl3pPr>
            <a:lvl4pPr marL="5126630" indent="0">
              <a:buNone/>
              <a:defRPr sz="3333"/>
            </a:lvl4pPr>
            <a:lvl5pPr marL="6835504" indent="0">
              <a:buNone/>
              <a:defRPr sz="3333"/>
            </a:lvl5pPr>
            <a:lvl6pPr marL="8544381" indent="0">
              <a:buNone/>
              <a:defRPr sz="3333"/>
            </a:lvl6pPr>
            <a:lvl7pPr marL="10253270" indent="0">
              <a:buNone/>
              <a:defRPr sz="3333"/>
            </a:lvl7pPr>
            <a:lvl8pPr marL="11962140" indent="0">
              <a:buNone/>
              <a:defRPr sz="3333"/>
            </a:lvl8pPr>
            <a:lvl9pPr marL="1367101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696629"/>
      </p:ext>
    </p:extLst>
  </p:cSld>
  <p:clrMapOvr>
    <a:masterClrMapping/>
  </p:clrMapOvr>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212280"/>
      </p:ext>
    </p:extLst>
  </p:cSld>
  <p:clrMapOvr>
    <a:masterClrMapping/>
  </p:clrMapOvr>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8638026"/>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696" tIns="170840" rIns="341696" bIns="170840"/>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696" tIns="170840" rIns="341696" bIns="170840"/>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696" tIns="170840" rIns="341696" bIns="170840"/>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10090" tIns="205035" rIns="410090" bIns="20503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8204632"/>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159239"/>
      </p:ext>
    </p:extLst>
  </p:cSld>
  <p:clrMapOvr>
    <a:masterClrMapping/>
  </p:clrMapOvr>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81"/>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91"/>
            <a:ext cx="24483061" cy="7874938"/>
          </a:xfrm>
        </p:spPr>
        <p:txBody>
          <a:bodyPr anchor="b"/>
          <a:lstStyle>
            <a:lvl1pPr marL="0" indent="0">
              <a:buNone/>
              <a:defRPr sz="7499"/>
            </a:lvl1pPr>
            <a:lvl2pPr marL="1708404" indent="0">
              <a:buNone/>
              <a:defRPr sz="6916"/>
            </a:lvl2pPr>
            <a:lvl3pPr marL="3416818" indent="0">
              <a:buNone/>
              <a:defRPr sz="6082"/>
            </a:lvl3pPr>
            <a:lvl4pPr marL="5125220" indent="0">
              <a:buNone/>
              <a:defRPr sz="5249"/>
            </a:lvl4pPr>
            <a:lvl5pPr marL="6833626" indent="0">
              <a:buNone/>
              <a:defRPr sz="5249"/>
            </a:lvl5pPr>
            <a:lvl6pPr marL="8542029" indent="0">
              <a:buNone/>
              <a:defRPr sz="5249"/>
            </a:lvl6pPr>
            <a:lvl7pPr marL="10250450" indent="0">
              <a:buNone/>
              <a:defRPr sz="5249"/>
            </a:lvl7pPr>
            <a:lvl8pPr marL="11958849" indent="0">
              <a:buNone/>
              <a:defRPr sz="5249"/>
            </a:lvl8pPr>
            <a:lvl9pPr marL="1366726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37053"/>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3317963"/>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8404" indent="0">
              <a:buNone/>
              <a:defRPr sz="7499" b="1"/>
            </a:lvl2pPr>
            <a:lvl3pPr marL="3416818" indent="0">
              <a:buNone/>
              <a:defRPr sz="6916" b="1"/>
            </a:lvl3pPr>
            <a:lvl4pPr marL="5125220" indent="0">
              <a:buNone/>
              <a:defRPr sz="6082" b="1"/>
            </a:lvl4pPr>
            <a:lvl5pPr marL="6833626" indent="0">
              <a:buNone/>
              <a:defRPr sz="6082" b="1"/>
            </a:lvl5pPr>
            <a:lvl6pPr marL="8542029" indent="0">
              <a:buNone/>
              <a:defRPr sz="6082" b="1"/>
            </a:lvl6pPr>
            <a:lvl7pPr marL="10250450" indent="0">
              <a:buNone/>
              <a:defRPr sz="6082" b="1"/>
            </a:lvl7pPr>
            <a:lvl8pPr marL="11958849" indent="0">
              <a:buNone/>
              <a:defRPr sz="6082" b="1"/>
            </a:lvl8pPr>
            <a:lvl9pPr marL="1366726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42" y="8058283"/>
            <a:ext cx="12731591" cy="3358307"/>
          </a:xfrm>
        </p:spPr>
        <p:txBody>
          <a:bodyPr anchor="b"/>
          <a:lstStyle>
            <a:lvl1pPr marL="0" indent="0">
              <a:buNone/>
              <a:defRPr sz="8999" b="1"/>
            </a:lvl1pPr>
            <a:lvl2pPr marL="1708404" indent="0">
              <a:buNone/>
              <a:defRPr sz="7499" b="1"/>
            </a:lvl2pPr>
            <a:lvl3pPr marL="3416818" indent="0">
              <a:buNone/>
              <a:defRPr sz="6916" b="1"/>
            </a:lvl3pPr>
            <a:lvl4pPr marL="5125220" indent="0">
              <a:buNone/>
              <a:defRPr sz="6082" b="1"/>
            </a:lvl4pPr>
            <a:lvl5pPr marL="6833626" indent="0">
              <a:buNone/>
              <a:defRPr sz="6082" b="1"/>
            </a:lvl5pPr>
            <a:lvl6pPr marL="8542029" indent="0">
              <a:buNone/>
              <a:defRPr sz="6082" b="1"/>
            </a:lvl6pPr>
            <a:lvl7pPr marL="10250450" indent="0">
              <a:buNone/>
              <a:defRPr sz="6082" b="1"/>
            </a:lvl7pPr>
            <a:lvl8pPr marL="11958849" indent="0">
              <a:buNone/>
              <a:defRPr sz="6082" b="1"/>
            </a:lvl8pPr>
            <a:lvl9pPr marL="1366726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4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0808230"/>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327528"/>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69858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Subtitle 2"/>
          <p:cNvSpPr>
            <a:spLocks noGrp="1"/>
          </p:cNvSpPr>
          <p:nvPr>
            <p:ph type="subTitle" idx="1"/>
          </p:nvPr>
        </p:nvSpPr>
        <p:spPr>
          <a:xfrm>
            <a:off x="1440185" y="6285915"/>
            <a:ext cx="25923241" cy="23314116"/>
          </a:xfrm>
          <a:prstGeom prst="rect">
            <a:avLst/>
          </a:prstGeom>
        </p:spPr>
        <p:txBody>
          <a:bodyPr lIns="372820" tIns="186395" rIns="372820" bIns="186395">
            <a:normAutofit/>
          </a:bodyPr>
          <a:lstStyle>
            <a:lvl1pPr marL="0" indent="0" algn="l">
              <a:buNone/>
              <a:defRPr sz="9415">
                <a:solidFill>
                  <a:schemeClr val="accent2"/>
                </a:solidFill>
                <a:latin typeface="Arial"/>
              </a:defRPr>
            </a:lvl1pPr>
            <a:lvl2pPr marL="1553118" indent="0" algn="ctr">
              <a:buNone/>
              <a:defRPr>
                <a:solidFill>
                  <a:schemeClr val="tx1">
                    <a:tint val="75000"/>
                  </a:schemeClr>
                </a:solidFill>
              </a:defRPr>
            </a:lvl2pPr>
            <a:lvl3pPr marL="3106232" indent="0" algn="ctr">
              <a:buNone/>
              <a:defRPr>
                <a:solidFill>
                  <a:schemeClr val="tx1">
                    <a:tint val="75000"/>
                  </a:schemeClr>
                </a:solidFill>
              </a:defRPr>
            </a:lvl3pPr>
            <a:lvl4pPr marL="4659346" indent="0" algn="ctr">
              <a:buNone/>
              <a:defRPr>
                <a:solidFill>
                  <a:schemeClr val="tx1">
                    <a:tint val="75000"/>
                  </a:schemeClr>
                </a:solidFill>
              </a:defRPr>
            </a:lvl4pPr>
            <a:lvl5pPr marL="6212460" indent="0" algn="ctr">
              <a:buNone/>
              <a:defRPr>
                <a:solidFill>
                  <a:schemeClr val="tx1">
                    <a:tint val="75000"/>
                  </a:schemeClr>
                </a:solidFill>
              </a:defRPr>
            </a:lvl5pPr>
            <a:lvl6pPr marL="7765578" indent="0" algn="ctr">
              <a:buNone/>
              <a:defRPr>
                <a:solidFill>
                  <a:schemeClr val="tx1">
                    <a:tint val="75000"/>
                  </a:schemeClr>
                </a:solidFill>
              </a:defRPr>
            </a:lvl6pPr>
            <a:lvl7pPr marL="9318688" indent="0" algn="ctr">
              <a:buNone/>
              <a:defRPr>
                <a:solidFill>
                  <a:schemeClr val="tx1">
                    <a:tint val="75000"/>
                  </a:schemeClr>
                </a:solidFill>
              </a:defRPr>
            </a:lvl7pPr>
            <a:lvl8pPr marL="10871810" indent="0" algn="ctr">
              <a:buNone/>
              <a:defRPr>
                <a:solidFill>
                  <a:schemeClr val="tx1">
                    <a:tint val="75000"/>
                  </a:schemeClr>
                </a:solidFill>
              </a:defRPr>
            </a:lvl8pPr>
            <a:lvl9pPr marL="12424920" indent="0" algn="ctr">
              <a:buNone/>
              <a:defRPr>
                <a:solidFill>
                  <a:schemeClr val="tx1">
                    <a:tint val="75000"/>
                  </a:schemeClr>
                </a:solidFill>
              </a:defRPr>
            </a:lvl9pPr>
          </a:lstStyle>
          <a:p>
            <a:r>
              <a:rPr lang="tr-TR" altLang="zh-TW"/>
              <a:t>Click to edit Master subtitle style</a:t>
            </a:r>
            <a:endParaRPr lang="en-US" dirty="0"/>
          </a:p>
        </p:txBody>
      </p:sp>
    </p:spTree>
    <p:extLst>
      <p:ext uri="{BB962C8B-B14F-4D97-AF65-F5344CB8AC3E}">
        <p14:creationId xmlns:p14="http://schemas.microsoft.com/office/powerpoint/2010/main" val="496699773"/>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3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4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36" y="7533307"/>
            <a:ext cx="9476185" cy="24624823"/>
          </a:xfrm>
        </p:spPr>
        <p:txBody>
          <a:bodyPr/>
          <a:lstStyle>
            <a:lvl1pPr marL="0" indent="0">
              <a:buNone/>
              <a:defRPr sz="5249"/>
            </a:lvl1pPr>
            <a:lvl2pPr marL="1708404" indent="0">
              <a:buNone/>
              <a:defRPr sz="4583"/>
            </a:lvl2pPr>
            <a:lvl3pPr marL="3416818" indent="0">
              <a:buNone/>
              <a:defRPr sz="3749"/>
            </a:lvl3pPr>
            <a:lvl4pPr marL="5125220" indent="0">
              <a:buNone/>
              <a:defRPr sz="3333"/>
            </a:lvl4pPr>
            <a:lvl5pPr marL="6833626" indent="0">
              <a:buNone/>
              <a:defRPr sz="3333"/>
            </a:lvl5pPr>
            <a:lvl6pPr marL="8542029" indent="0">
              <a:buNone/>
              <a:defRPr sz="3333"/>
            </a:lvl6pPr>
            <a:lvl7pPr marL="10250450" indent="0">
              <a:buNone/>
              <a:defRPr sz="3333"/>
            </a:lvl7pPr>
            <a:lvl8pPr marL="11958849" indent="0">
              <a:buNone/>
              <a:defRPr sz="3333"/>
            </a:lvl8pPr>
            <a:lvl9pPr marL="1366726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2513915"/>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8404" indent="0">
              <a:buNone/>
              <a:defRPr sz="10415"/>
            </a:lvl2pPr>
            <a:lvl3pPr marL="3416818" indent="0">
              <a:buNone/>
              <a:defRPr sz="8999"/>
            </a:lvl3pPr>
            <a:lvl4pPr marL="5125220" indent="0">
              <a:buNone/>
              <a:defRPr sz="7499"/>
            </a:lvl4pPr>
            <a:lvl5pPr marL="6833626" indent="0">
              <a:buNone/>
              <a:defRPr sz="7499"/>
            </a:lvl5pPr>
            <a:lvl6pPr marL="8542029" indent="0">
              <a:buNone/>
              <a:defRPr sz="7499"/>
            </a:lvl6pPr>
            <a:lvl7pPr marL="10250450" indent="0">
              <a:buNone/>
              <a:defRPr sz="7499"/>
            </a:lvl7pPr>
            <a:lvl8pPr marL="11958849" indent="0">
              <a:buNone/>
              <a:defRPr sz="7499"/>
            </a:lvl8pPr>
            <a:lvl9pPr marL="1366726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8404" indent="0">
              <a:buNone/>
              <a:defRPr sz="4583"/>
            </a:lvl2pPr>
            <a:lvl3pPr marL="3416818" indent="0">
              <a:buNone/>
              <a:defRPr sz="3749"/>
            </a:lvl3pPr>
            <a:lvl4pPr marL="5125220" indent="0">
              <a:buNone/>
              <a:defRPr sz="3333"/>
            </a:lvl4pPr>
            <a:lvl5pPr marL="6833626" indent="0">
              <a:buNone/>
              <a:defRPr sz="3333"/>
            </a:lvl5pPr>
            <a:lvl6pPr marL="8542029" indent="0">
              <a:buNone/>
              <a:defRPr sz="3333"/>
            </a:lvl6pPr>
            <a:lvl7pPr marL="10250450" indent="0">
              <a:buNone/>
              <a:defRPr sz="3333"/>
            </a:lvl7pPr>
            <a:lvl8pPr marL="11958849" indent="0">
              <a:buNone/>
              <a:defRPr sz="3333"/>
            </a:lvl8pPr>
            <a:lvl9pPr marL="1366726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5922541"/>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461334"/>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174130"/>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603" tIns="170797" rIns="341603" bIns="17079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603" tIns="170797" rIns="341603" bIns="17079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603" tIns="170797" rIns="341603" bIns="17079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978" tIns="204983" rIns="409978" bIns="20498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760500"/>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010675"/>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397"/>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298"/>
            <a:ext cx="24483061" cy="7874938"/>
          </a:xfrm>
        </p:spPr>
        <p:txBody>
          <a:bodyPr anchor="b"/>
          <a:lstStyle>
            <a:lvl1pPr marL="0" indent="0">
              <a:buNone/>
              <a:defRPr sz="7499"/>
            </a:lvl1pPr>
            <a:lvl2pPr marL="1707935" indent="0">
              <a:buNone/>
              <a:defRPr sz="6916"/>
            </a:lvl2pPr>
            <a:lvl3pPr marL="3415877" indent="0">
              <a:buNone/>
              <a:defRPr sz="6082"/>
            </a:lvl3pPr>
            <a:lvl4pPr marL="5123809" indent="0">
              <a:buNone/>
              <a:defRPr sz="5249"/>
            </a:lvl4pPr>
            <a:lvl5pPr marL="6831747" indent="0">
              <a:buNone/>
              <a:defRPr sz="5249"/>
            </a:lvl5pPr>
            <a:lvl6pPr marL="8539678" indent="0">
              <a:buNone/>
              <a:defRPr sz="5249"/>
            </a:lvl6pPr>
            <a:lvl7pPr marL="10247631" indent="0">
              <a:buNone/>
              <a:defRPr sz="5249"/>
            </a:lvl7pPr>
            <a:lvl8pPr marL="11955560" indent="0">
              <a:buNone/>
              <a:defRPr sz="5249"/>
            </a:lvl8pPr>
            <a:lvl9pPr marL="13663499"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5845960"/>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845540"/>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7935" indent="0">
              <a:buNone/>
              <a:defRPr sz="7499" b="1"/>
            </a:lvl2pPr>
            <a:lvl3pPr marL="3415877" indent="0">
              <a:buNone/>
              <a:defRPr sz="6916" b="1"/>
            </a:lvl3pPr>
            <a:lvl4pPr marL="5123809" indent="0">
              <a:buNone/>
              <a:defRPr sz="6082" b="1"/>
            </a:lvl4pPr>
            <a:lvl5pPr marL="6831747" indent="0">
              <a:buNone/>
              <a:defRPr sz="6082" b="1"/>
            </a:lvl5pPr>
            <a:lvl6pPr marL="8539678" indent="0">
              <a:buNone/>
              <a:defRPr sz="6082" b="1"/>
            </a:lvl6pPr>
            <a:lvl7pPr marL="10247631" indent="0">
              <a:buNone/>
              <a:defRPr sz="6082" b="1"/>
            </a:lvl7pPr>
            <a:lvl8pPr marL="11955560" indent="0">
              <a:buNone/>
              <a:defRPr sz="6082" b="1"/>
            </a:lvl8pPr>
            <a:lvl9pPr marL="13663499"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46" y="8058283"/>
            <a:ext cx="12731591" cy="3358307"/>
          </a:xfrm>
        </p:spPr>
        <p:txBody>
          <a:bodyPr anchor="b"/>
          <a:lstStyle>
            <a:lvl1pPr marL="0" indent="0">
              <a:buNone/>
              <a:defRPr sz="8999" b="1"/>
            </a:lvl1pPr>
            <a:lvl2pPr marL="1707935" indent="0">
              <a:buNone/>
              <a:defRPr sz="7499" b="1"/>
            </a:lvl2pPr>
            <a:lvl3pPr marL="3415877" indent="0">
              <a:buNone/>
              <a:defRPr sz="6916" b="1"/>
            </a:lvl3pPr>
            <a:lvl4pPr marL="5123809" indent="0">
              <a:buNone/>
              <a:defRPr sz="6082" b="1"/>
            </a:lvl4pPr>
            <a:lvl5pPr marL="6831747" indent="0">
              <a:buNone/>
              <a:defRPr sz="6082" b="1"/>
            </a:lvl5pPr>
            <a:lvl6pPr marL="8539678" indent="0">
              <a:buNone/>
              <a:defRPr sz="6082" b="1"/>
            </a:lvl6pPr>
            <a:lvl7pPr marL="10247631" indent="0">
              <a:buNone/>
              <a:defRPr sz="6082" b="1"/>
            </a:lvl7pPr>
            <a:lvl8pPr marL="11955560" indent="0">
              <a:buNone/>
              <a:defRPr sz="6082" b="1"/>
            </a:lvl8pPr>
            <a:lvl9pPr marL="13663499"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46"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40119"/>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04982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8" name="Content Placeholder 2"/>
          <p:cNvSpPr>
            <a:spLocks noGrp="1"/>
          </p:cNvSpPr>
          <p:nvPr>
            <p:ph idx="13"/>
          </p:nvPr>
        </p:nvSpPr>
        <p:spPr>
          <a:xfrm>
            <a:off x="1440183" y="5666664"/>
            <a:ext cx="12721589" cy="26491475"/>
          </a:xfrm>
          <a:prstGeom prst="rect">
            <a:avLst/>
          </a:prstGeom>
        </p:spPr>
        <p:txBody>
          <a:bodyPr lIns="372820" tIns="186395" rIns="372820" bIns="186395"/>
          <a:lstStyle>
            <a:lvl1pPr>
              <a:buFont typeface="Wingdings" charset="2"/>
              <a:buChar char="§"/>
              <a:defRPr sz="9415">
                <a:solidFill>
                  <a:schemeClr val="accent1"/>
                </a:solidFill>
                <a:latin typeface="Arial"/>
              </a:defRPr>
            </a:lvl1pPr>
            <a:lvl2pPr>
              <a:buFont typeface="Wingdings" charset="2"/>
              <a:buChar char="§"/>
              <a:defRPr sz="8332">
                <a:solidFill>
                  <a:schemeClr val="accent2"/>
                </a:solidFill>
                <a:latin typeface="Arial"/>
              </a:defRPr>
            </a:lvl2pPr>
            <a:lvl3pPr>
              <a:buFont typeface="Wingdings" charset="2"/>
              <a:buChar char="§"/>
              <a:defRPr sz="6916">
                <a:solidFill>
                  <a:schemeClr val="accent5"/>
                </a:solidFill>
                <a:latin typeface="Arial"/>
              </a:defRPr>
            </a:lvl3pPr>
            <a:lvl4pPr>
              <a:buFont typeface="Wingdings" charset="2"/>
              <a:buChar char="§"/>
              <a:defRPr sz="6082">
                <a:latin typeface="Arial"/>
              </a:defRPr>
            </a:lvl4pPr>
            <a:lvl5pPr>
              <a:buFont typeface="Wingdings" charset="2"/>
              <a:buChar char="§"/>
              <a:defRPr sz="5249">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
        <p:nvSpPr>
          <p:cNvPr id="2" name="Title 1"/>
          <p:cNvSpPr>
            <a:spLocks noGrp="1"/>
          </p:cNvSpPr>
          <p:nvPr>
            <p:ph type="title"/>
          </p:nvPr>
        </p:nvSpPr>
        <p:spPr>
          <a:xfrm>
            <a:off x="1440185" y="1441911"/>
            <a:ext cx="25923241" cy="2796405"/>
          </a:xfrm>
          <a:prstGeom prst="rect">
            <a:avLst/>
          </a:prstGeom>
        </p:spPr>
        <p:txBody>
          <a:bodyPr/>
          <a:lstStyle>
            <a:lvl1pPr>
              <a:defRPr>
                <a:latin typeface="Arial"/>
              </a:defRPr>
            </a:lvl1pPr>
          </a:lstStyle>
          <a:p>
            <a:r>
              <a:rPr lang="tr-TR" altLang="zh-TW"/>
              <a:t>Click to edit Master title style</a:t>
            </a:r>
            <a:endParaRPr lang="en-US" dirty="0"/>
          </a:p>
        </p:txBody>
      </p:sp>
      <p:sp>
        <p:nvSpPr>
          <p:cNvPr id="10" name="Content Placeholder 2"/>
          <p:cNvSpPr>
            <a:spLocks noGrp="1"/>
          </p:cNvSpPr>
          <p:nvPr>
            <p:ph idx="14"/>
          </p:nvPr>
        </p:nvSpPr>
        <p:spPr>
          <a:xfrm>
            <a:off x="14641837" y="5666664"/>
            <a:ext cx="12721589" cy="26491475"/>
          </a:xfrm>
          <a:prstGeom prst="rect">
            <a:avLst/>
          </a:prstGeom>
        </p:spPr>
        <p:txBody>
          <a:bodyPr lIns="372820" tIns="186395" rIns="372820" bIns="186395"/>
          <a:lstStyle>
            <a:lvl1pPr>
              <a:buFont typeface="Wingdings" charset="2"/>
              <a:buChar char="§"/>
              <a:defRPr sz="9415">
                <a:solidFill>
                  <a:schemeClr val="accent1"/>
                </a:solidFill>
                <a:latin typeface="Arial"/>
              </a:defRPr>
            </a:lvl1pPr>
            <a:lvl2pPr>
              <a:buFont typeface="Wingdings" charset="2"/>
              <a:buChar char="§"/>
              <a:defRPr sz="8332">
                <a:solidFill>
                  <a:schemeClr val="accent2"/>
                </a:solidFill>
                <a:latin typeface="Arial"/>
              </a:defRPr>
            </a:lvl2pPr>
            <a:lvl3pPr>
              <a:buFont typeface="Wingdings" charset="2"/>
              <a:buChar char="§"/>
              <a:defRPr sz="6916">
                <a:solidFill>
                  <a:schemeClr val="accent5"/>
                </a:solidFill>
                <a:latin typeface="Arial"/>
              </a:defRPr>
            </a:lvl3pPr>
            <a:lvl4pPr>
              <a:buFont typeface="Wingdings" charset="2"/>
              <a:buChar char="§"/>
              <a:defRPr sz="6082">
                <a:latin typeface="Arial"/>
              </a:defRPr>
            </a:lvl4pPr>
            <a:lvl5pPr>
              <a:buFont typeface="Wingdings" charset="2"/>
              <a:buChar char="§"/>
              <a:defRPr sz="5249">
                <a:solidFill>
                  <a:schemeClr val="accent1"/>
                </a:solidFill>
                <a:latin typeface="Arial"/>
              </a:defRPr>
            </a:lvl5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dirty="0"/>
          </a:p>
        </p:txBody>
      </p:sp>
    </p:spTree>
    <p:extLst>
      <p:ext uri="{BB962C8B-B14F-4D97-AF65-F5344CB8AC3E}">
        <p14:creationId xmlns:p14="http://schemas.microsoft.com/office/powerpoint/2010/main" val="92076397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4819024"/>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3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6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39" y="7533307"/>
            <a:ext cx="9476185" cy="24624823"/>
          </a:xfrm>
        </p:spPr>
        <p:txBody>
          <a:bodyPr/>
          <a:lstStyle>
            <a:lvl1pPr marL="0" indent="0">
              <a:buNone/>
              <a:defRPr sz="5249"/>
            </a:lvl1pPr>
            <a:lvl2pPr marL="1707935" indent="0">
              <a:buNone/>
              <a:defRPr sz="4583"/>
            </a:lvl2pPr>
            <a:lvl3pPr marL="3415877" indent="0">
              <a:buNone/>
              <a:defRPr sz="3749"/>
            </a:lvl3pPr>
            <a:lvl4pPr marL="5123809" indent="0">
              <a:buNone/>
              <a:defRPr sz="3333"/>
            </a:lvl4pPr>
            <a:lvl5pPr marL="6831747" indent="0">
              <a:buNone/>
              <a:defRPr sz="3333"/>
            </a:lvl5pPr>
            <a:lvl6pPr marL="8539678" indent="0">
              <a:buNone/>
              <a:defRPr sz="3333"/>
            </a:lvl6pPr>
            <a:lvl7pPr marL="10247631" indent="0">
              <a:buNone/>
              <a:defRPr sz="3333"/>
            </a:lvl7pPr>
            <a:lvl8pPr marL="11955560" indent="0">
              <a:buNone/>
              <a:defRPr sz="3333"/>
            </a:lvl8pPr>
            <a:lvl9pPr marL="1366349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615603"/>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7935" indent="0">
              <a:buNone/>
              <a:defRPr sz="10415"/>
            </a:lvl2pPr>
            <a:lvl3pPr marL="3415877" indent="0">
              <a:buNone/>
              <a:defRPr sz="8999"/>
            </a:lvl3pPr>
            <a:lvl4pPr marL="5123809" indent="0">
              <a:buNone/>
              <a:defRPr sz="7499"/>
            </a:lvl4pPr>
            <a:lvl5pPr marL="6831747" indent="0">
              <a:buNone/>
              <a:defRPr sz="7499"/>
            </a:lvl5pPr>
            <a:lvl6pPr marL="8539678" indent="0">
              <a:buNone/>
              <a:defRPr sz="7499"/>
            </a:lvl6pPr>
            <a:lvl7pPr marL="10247631" indent="0">
              <a:buNone/>
              <a:defRPr sz="7499"/>
            </a:lvl7pPr>
            <a:lvl8pPr marL="11955560" indent="0">
              <a:buNone/>
              <a:defRPr sz="7499"/>
            </a:lvl8pPr>
            <a:lvl9pPr marL="13663499"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7935" indent="0">
              <a:buNone/>
              <a:defRPr sz="4583"/>
            </a:lvl2pPr>
            <a:lvl3pPr marL="3415877" indent="0">
              <a:buNone/>
              <a:defRPr sz="3749"/>
            </a:lvl3pPr>
            <a:lvl4pPr marL="5123809" indent="0">
              <a:buNone/>
              <a:defRPr sz="3333"/>
            </a:lvl4pPr>
            <a:lvl5pPr marL="6831747" indent="0">
              <a:buNone/>
              <a:defRPr sz="3333"/>
            </a:lvl5pPr>
            <a:lvl6pPr marL="8539678" indent="0">
              <a:buNone/>
              <a:defRPr sz="3333"/>
            </a:lvl6pPr>
            <a:lvl7pPr marL="10247631" indent="0">
              <a:buNone/>
              <a:defRPr sz="3333"/>
            </a:lvl7pPr>
            <a:lvl8pPr marL="11955560" indent="0">
              <a:buNone/>
              <a:defRPr sz="3333"/>
            </a:lvl8pPr>
            <a:lvl9pPr marL="13663499"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8953808"/>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6927648"/>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84243"/>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509" tIns="170751" rIns="341509" bIns="17075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509" tIns="170751" rIns="341509" bIns="17075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509" tIns="170751" rIns="341509" bIns="17075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865" tIns="204928" rIns="409865" bIns="204928"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901725"/>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18127"/>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1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05"/>
            <a:ext cx="24483061" cy="7874938"/>
          </a:xfrm>
        </p:spPr>
        <p:txBody>
          <a:bodyPr anchor="b"/>
          <a:lstStyle>
            <a:lvl1pPr marL="0" indent="0">
              <a:buNone/>
              <a:defRPr sz="7499"/>
            </a:lvl1pPr>
            <a:lvl2pPr marL="1707467" indent="0">
              <a:buNone/>
              <a:defRPr sz="6916"/>
            </a:lvl2pPr>
            <a:lvl3pPr marL="3414937" indent="0">
              <a:buNone/>
              <a:defRPr sz="6082"/>
            </a:lvl3pPr>
            <a:lvl4pPr marL="5122401" indent="0">
              <a:buNone/>
              <a:defRPr sz="5249"/>
            </a:lvl4pPr>
            <a:lvl5pPr marL="6829870" indent="0">
              <a:buNone/>
              <a:defRPr sz="5249"/>
            </a:lvl5pPr>
            <a:lvl6pPr marL="8537332" indent="0">
              <a:buNone/>
              <a:defRPr sz="5249"/>
            </a:lvl6pPr>
            <a:lvl7pPr marL="10244811" indent="0">
              <a:buNone/>
              <a:defRPr sz="5249"/>
            </a:lvl7pPr>
            <a:lvl8pPr marL="11952273" indent="0">
              <a:buNone/>
              <a:defRPr sz="5249"/>
            </a:lvl8pPr>
            <a:lvl9pPr marL="1365974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6350792"/>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316979"/>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7467" indent="0">
              <a:buNone/>
              <a:defRPr sz="7499" b="1"/>
            </a:lvl2pPr>
            <a:lvl3pPr marL="3414937" indent="0">
              <a:buNone/>
              <a:defRPr sz="6916" b="1"/>
            </a:lvl3pPr>
            <a:lvl4pPr marL="5122401" indent="0">
              <a:buNone/>
              <a:defRPr sz="6082" b="1"/>
            </a:lvl4pPr>
            <a:lvl5pPr marL="6829870" indent="0">
              <a:buNone/>
              <a:defRPr sz="6082" b="1"/>
            </a:lvl5pPr>
            <a:lvl6pPr marL="8537332" indent="0">
              <a:buNone/>
              <a:defRPr sz="6082" b="1"/>
            </a:lvl6pPr>
            <a:lvl7pPr marL="10244811" indent="0">
              <a:buNone/>
              <a:defRPr sz="6082" b="1"/>
            </a:lvl7pPr>
            <a:lvl8pPr marL="11952273" indent="0">
              <a:buNone/>
              <a:defRPr sz="6082" b="1"/>
            </a:lvl8pPr>
            <a:lvl9pPr marL="1365974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51" y="8058283"/>
            <a:ext cx="12731591" cy="3358307"/>
          </a:xfrm>
        </p:spPr>
        <p:txBody>
          <a:bodyPr anchor="b"/>
          <a:lstStyle>
            <a:lvl1pPr marL="0" indent="0">
              <a:buNone/>
              <a:defRPr sz="8999" b="1"/>
            </a:lvl1pPr>
            <a:lvl2pPr marL="1707467" indent="0">
              <a:buNone/>
              <a:defRPr sz="7499" b="1"/>
            </a:lvl2pPr>
            <a:lvl3pPr marL="3414937" indent="0">
              <a:buNone/>
              <a:defRPr sz="6916" b="1"/>
            </a:lvl3pPr>
            <a:lvl4pPr marL="5122401" indent="0">
              <a:buNone/>
              <a:defRPr sz="6082" b="1"/>
            </a:lvl4pPr>
            <a:lvl5pPr marL="6829870" indent="0">
              <a:buNone/>
              <a:defRPr sz="6082" b="1"/>
            </a:lvl5pPr>
            <a:lvl6pPr marL="8537332" indent="0">
              <a:buNone/>
              <a:defRPr sz="6082" b="1"/>
            </a:lvl6pPr>
            <a:lvl7pPr marL="10244811" indent="0">
              <a:buNone/>
              <a:defRPr sz="6082" b="1"/>
            </a:lvl7pPr>
            <a:lvl8pPr marL="11952273" indent="0">
              <a:buNone/>
              <a:defRPr sz="6082" b="1"/>
            </a:lvl8pPr>
            <a:lvl9pPr marL="1365974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51"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32253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
        <p:nvSpPr>
          <p:cNvPr id="3" name="Text Placeholder 2"/>
          <p:cNvSpPr>
            <a:spLocks noGrp="1"/>
          </p:cNvSpPr>
          <p:nvPr>
            <p:ph type="body" idx="1"/>
          </p:nvPr>
        </p:nvSpPr>
        <p:spPr>
          <a:xfrm>
            <a:off x="1440194" y="6143064"/>
            <a:ext cx="12726591" cy="5273773"/>
          </a:xfrm>
          <a:prstGeom prst="rect">
            <a:avLst/>
          </a:prstGeom>
        </p:spPr>
        <p:txBody>
          <a:bodyPr lIns="372820" tIns="186395" rIns="372820" bIns="186395" anchor="t"/>
          <a:lstStyle>
            <a:lvl1pPr marL="0" indent="0">
              <a:buNone/>
              <a:defRPr sz="8332" b="0">
                <a:solidFill>
                  <a:srgbClr val="606060"/>
                </a:solidFill>
                <a:latin typeface="Arial"/>
              </a:defRPr>
            </a:lvl1pPr>
            <a:lvl2pPr marL="1553118" indent="0">
              <a:buNone/>
              <a:defRPr sz="6916" b="1"/>
            </a:lvl2pPr>
            <a:lvl3pPr marL="3106232" indent="0">
              <a:buNone/>
              <a:defRPr sz="6082" b="1"/>
            </a:lvl3pPr>
            <a:lvl4pPr marL="4659346" indent="0">
              <a:buNone/>
              <a:defRPr sz="5249" b="1"/>
            </a:lvl4pPr>
            <a:lvl5pPr marL="6212460" indent="0">
              <a:buNone/>
              <a:defRPr sz="5249" b="1"/>
            </a:lvl5pPr>
            <a:lvl6pPr marL="7765578" indent="0">
              <a:buNone/>
              <a:defRPr sz="5249" b="1"/>
            </a:lvl6pPr>
            <a:lvl7pPr marL="9318688" indent="0">
              <a:buNone/>
              <a:defRPr sz="5249" b="1"/>
            </a:lvl7pPr>
            <a:lvl8pPr marL="10871810" indent="0">
              <a:buNone/>
              <a:defRPr sz="5249" b="1"/>
            </a:lvl8pPr>
            <a:lvl9pPr marL="12424920" indent="0">
              <a:buNone/>
              <a:defRPr sz="5249" b="1"/>
            </a:lvl9pPr>
          </a:lstStyle>
          <a:p>
            <a:pPr lvl="0"/>
            <a:r>
              <a:rPr lang="tr-TR" altLang="zh-TW"/>
              <a:t>Click to edit Master text styles</a:t>
            </a:r>
          </a:p>
        </p:txBody>
      </p:sp>
      <p:sp>
        <p:nvSpPr>
          <p:cNvPr id="5" name="Text Placeholder 4"/>
          <p:cNvSpPr>
            <a:spLocks noGrp="1"/>
          </p:cNvSpPr>
          <p:nvPr>
            <p:ph type="body" sz="quarter" idx="3"/>
          </p:nvPr>
        </p:nvSpPr>
        <p:spPr>
          <a:xfrm>
            <a:off x="14631898" y="6143064"/>
            <a:ext cx="12731591" cy="5273773"/>
          </a:xfrm>
          <a:prstGeom prst="rect">
            <a:avLst/>
          </a:prstGeom>
        </p:spPr>
        <p:txBody>
          <a:bodyPr lIns="372820" tIns="186395" rIns="372820" bIns="186395" anchor="t"/>
          <a:lstStyle>
            <a:lvl1pPr marL="0" indent="0">
              <a:buNone/>
              <a:defRPr sz="8332" b="0">
                <a:solidFill>
                  <a:srgbClr val="606060"/>
                </a:solidFill>
                <a:latin typeface="Arial"/>
              </a:defRPr>
            </a:lvl1pPr>
            <a:lvl2pPr marL="1553118" indent="0">
              <a:buNone/>
              <a:defRPr sz="6916" b="1"/>
            </a:lvl2pPr>
            <a:lvl3pPr marL="3106232" indent="0">
              <a:buNone/>
              <a:defRPr sz="6082" b="1"/>
            </a:lvl3pPr>
            <a:lvl4pPr marL="4659346" indent="0">
              <a:buNone/>
              <a:defRPr sz="5249" b="1"/>
            </a:lvl4pPr>
            <a:lvl5pPr marL="6212460" indent="0">
              <a:buNone/>
              <a:defRPr sz="5249" b="1"/>
            </a:lvl5pPr>
            <a:lvl6pPr marL="7765578" indent="0">
              <a:buNone/>
              <a:defRPr sz="5249" b="1"/>
            </a:lvl6pPr>
            <a:lvl7pPr marL="9318688" indent="0">
              <a:buNone/>
              <a:defRPr sz="5249" b="1"/>
            </a:lvl7pPr>
            <a:lvl8pPr marL="10871810" indent="0">
              <a:buNone/>
              <a:defRPr sz="5249" b="1"/>
            </a:lvl8pPr>
            <a:lvl9pPr marL="12424920" indent="0">
              <a:buNone/>
              <a:defRPr sz="5249" b="1"/>
            </a:lvl9pPr>
          </a:lstStyle>
          <a:p>
            <a:pPr lvl="0"/>
            <a:r>
              <a:rPr lang="tr-TR" altLang="zh-TW"/>
              <a:t>Click to edit Master text styles</a:t>
            </a:r>
          </a:p>
        </p:txBody>
      </p:sp>
      <p:sp>
        <p:nvSpPr>
          <p:cNvPr id="11" name="Picture Placeholder 10"/>
          <p:cNvSpPr>
            <a:spLocks noGrp="1"/>
          </p:cNvSpPr>
          <p:nvPr>
            <p:ph type="pic" sz="quarter" idx="13"/>
          </p:nvPr>
        </p:nvSpPr>
        <p:spPr>
          <a:xfrm>
            <a:off x="1440194" y="11416591"/>
            <a:ext cx="12726591" cy="20491518"/>
          </a:xfrm>
          <a:prstGeom prst="rect">
            <a:avLst/>
          </a:prstGeom>
        </p:spPr>
        <p:txBody>
          <a:bodyPr vert="horz" lIns="372820" tIns="186395" rIns="372820" bIns="186395"/>
          <a:lstStyle>
            <a:lvl1pPr>
              <a:buFont typeface="Wingdings" charset="2"/>
              <a:buChar char="§"/>
              <a:defRPr>
                <a:solidFill>
                  <a:srgbClr val="606060"/>
                </a:solidFill>
                <a:latin typeface="Arial"/>
              </a:defRPr>
            </a:lvl1pPr>
          </a:lstStyle>
          <a:p>
            <a:r>
              <a:rPr lang="tr-TR" altLang="zh-TW"/>
              <a:t>Drag picture to placeholder or click icon to add</a:t>
            </a:r>
            <a:endParaRPr lang="en-US" dirty="0"/>
          </a:p>
        </p:txBody>
      </p:sp>
      <p:sp>
        <p:nvSpPr>
          <p:cNvPr id="12" name="Picture Placeholder 10"/>
          <p:cNvSpPr>
            <a:spLocks noGrp="1"/>
          </p:cNvSpPr>
          <p:nvPr>
            <p:ph type="pic" sz="quarter" idx="14"/>
          </p:nvPr>
        </p:nvSpPr>
        <p:spPr>
          <a:xfrm>
            <a:off x="14646851" y="11416591"/>
            <a:ext cx="12726591" cy="20491518"/>
          </a:xfrm>
          <a:prstGeom prst="rect">
            <a:avLst/>
          </a:prstGeom>
        </p:spPr>
        <p:txBody>
          <a:bodyPr vert="horz" lIns="372820" tIns="186395" rIns="372820" bIns="186395"/>
          <a:lstStyle>
            <a:lvl1pPr>
              <a:buFont typeface="Wingdings" charset="2"/>
              <a:buChar char="§"/>
              <a:defRPr>
                <a:solidFill>
                  <a:srgbClr val="606060"/>
                </a:solidFill>
                <a:latin typeface="Arial"/>
              </a:defRPr>
            </a:lvl1pPr>
          </a:lstStyle>
          <a:p>
            <a:r>
              <a:rPr lang="tr-TR" altLang="zh-TW"/>
              <a:t>Drag picture to placeholder or click icon to add</a:t>
            </a:r>
            <a:endParaRPr lang="en-US" dirty="0"/>
          </a:p>
        </p:txBody>
      </p:sp>
    </p:spTree>
    <p:extLst>
      <p:ext uri="{BB962C8B-B14F-4D97-AF65-F5344CB8AC3E}">
        <p14:creationId xmlns:p14="http://schemas.microsoft.com/office/powerpoint/2010/main" val="298010074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6848228"/>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1367688"/>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6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4" y="7533307"/>
            <a:ext cx="9476185" cy="24624823"/>
          </a:xfrm>
        </p:spPr>
        <p:txBody>
          <a:bodyPr/>
          <a:lstStyle>
            <a:lvl1pPr marL="0" indent="0">
              <a:buNone/>
              <a:defRPr sz="5249"/>
            </a:lvl1pPr>
            <a:lvl2pPr marL="1707467" indent="0">
              <a:buNone/>
              <a:defRPr sz="4583"/>
            </a:lvl2pPr>
            <a:lvl3pPr marL="3414937" indent="0">
              <a:buNone/>
              <a:defRPr sz="3749"/>
            </a:lvl3pPr>
            <a:lvl4pPr marL="5122401" indent="0">
              <a:buNone/>
              <a:defRPr sz="3333"/>
            </a:lvl4pPr>
            <a:lvl5pPr marL="6829870" indent="0">
              <a:buNone/>
              <a:defRPr sz="3333"/>
            </a:lvl5pPr>
            <a:lvl6pPr marL="8537332" indent="0">
              <a:buNone/>
              <a:defRPr sz="3333"/>
            </a:lvl6pPr>
            <a:lvl7pPr marL="10244811" indent="0">
              <a:buNone/>
              <a:defRPr sz="3333"/>
            </a:lvl7pPr>
            <a:lvl8pPr marL="11952273" indent="0">
              <a:buNone/>
              <a:defRPr sz="3333"/>
            </a:lvl8pPr>
            <a:lvl9pPr marL="1365974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74145"/>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7467" indent="0">
              <a:buNone/>
              <a:defRPr sz="10415"/>
            </a:lvl2pPr>
            <a:lvl3pPr marL="3414937" indent="0">
              <a:buNone/>
              <a:defRPr sz="8999"/>
            </a:lvl3pPr>
            <a:lvl4pPr marL="5122401" indent="0">
              <a:buNone/>
              <a:defRPr sz="7499"/>
            </a:lvl4pPr>
            <a:lvl5pPr marL="6829870" indent="0">
              <a:buNone/>
              <a:defRPr sz="7499"/>
            </a:lvl5pPr>
            <a:lvl6pPr marL="8537332" indent="0">
              <a:buNone/>
              <a:defRPr sz="7499"/>
            </a:lvl6pPr>
            <a:lvl7pPr marL="10244811" indent="0">
              <a:buNone/>
              <a:defRPr sz="7499"/>
            </a:lvl7pPr>
            <a:lvl8pPr marL="11952273" indent="0">
              <a:buNone/>
              <a:defRPr sz="7499"/>
            </a:lvl8pPr>
            <a:lvl9pPr marL="1365974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7467" indent="0">
              <a:buNone/>
              <a:defRPr sz="4583"/>
            </a:lvl2pPr>
            <a:lvl3pPr marL="3414937" indent="0">
              <a:buNone/>
              <a:defRPr sz="3749"/>
            </a:lvl3pPr>
            <a:lvl4pPr marL="5122401" indent="0">
              <a:buNone/>
              <a:defRPr sz="3333"/>
            </a:lvl4pPr>
            <a:lvl5pPr marL="6829870" indent="0">
              <a:buNone/>
              <a:defRPr sz="3333"/>
            </a:lvl5pPr>
            <a:lvl6pPr marL="8537332" indent="0">
              <a:buNone/>
              <a:defRPr sz="3333"/>
            </a:lvl6pPr>
            <a:lvl7pPr marL="10244811" indent="0">
              <a:buNone/>
              <a:defRPr sz="3333"/>
            </a:lvl7pPr>
            <a:lvl8pPr marL="11952273" indent="0">
              <a:buNone/>
              <a:defRPr sz="3333"/>
            </a:lvl8pPr>
            <a:lvl9pPr marL="1365974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833370"/>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58779"/>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5271675"/>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416" tIns="170707" rIns="341416" bIns="170707"/>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416" tIns="170707" rIns="341416" bIns="170707"/>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416" tIns="170707" rIns="341416" bIns="170707"/>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753" tIns="204875" rIns="409753" bIns="204875"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56754"/>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5169059"/>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1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08"/>
            <a:ext cx="24483061" cy="7874938"/>
          </a:xfrm>
        </p:spPr>
        <p:txBody>
          <a:bodyPr anchor="b"/>
          <a:lstStyle>
            <a:lvl1pPr marL="0" indent="0">
              <a:buNone/>
              <a:defRPr sz="7499"/>
            </a:lvl1pPr>
            <a:lvl2pPr marL="1706998" indent="0">
              <a:buNone/>
              <a:defRPr sz="6916"/>
            </a:lvl2pPr>
            <a:lvl3pPr marL="3413998" indent="0">
              <a:buNone/>
              <a:defRPr sz="6082"/>
            </a:lvl3pPr>
            <a:lvl4pPr marL="5120991" indent="0">
              <a:buNone/>
              <a:defRPr sz="5249"/>
            </a:lvl4pPr>
            <a:lvl5pPr marL="6827993" indent="0">
              <a:buNone/>
              <a:defRPr sz="5249"/>
            </a:lvl5pPr>
            <a:lvl6pPr marL="8534984" indent="0">
              <a:buNone/>
              <a:defRPr sz="5249"/>
            </a:lvl6pPr>
            <a:lvl7pPr marL="10241993" indent="0">
              <a:buNone/>
              <a:defRPr sz="5249"/>
            </a:lvl7pPr>
            <a:lvl8pPr marL="11948986" indent="0">
              <a:buNone/>
              <a:defRPr sz="5249"/>
            </a:lvl8pPr>
            <a:lvl9pPr marL="13655986"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906072"/>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07633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63"/>
            <a:ext cx="25923241" cy="2748786"/>
          </a:xfrm>
          <a:prstGeom prst="rect">
            <a:avLst/>
          </a:prstGeo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364555383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6998" indent="0">
              <a:buNone/>
              <a:defRPr sz="7499" b="1"/>
            </a:lvl2pPr>
            <a:lvl3pPr marL="3413998" indent="0">
              <a:buNone/>
              <a:defRPr sz="6916" b="1"/>
            </a:lvl3pPr>
            <a:lvl4pPr marL="5120991" indent="0">
              <a:buNone/>
              <a:defRPr sz="6082" b="1"/>
            </a:lvl4pPr>
            <a:lvl5pPr marL="6827993" indent="0">
              <a:buNone/>
              <a:defRPr sz="6082" b="1"/>
            </a:lvl5pPr>
            <a:lvl6pPr marL="8534984" indent="0">
              <a:buNone/>
              <a:defRPr sz="6082" b="1"/>
            </a:lvl6pPr>
            <a:lvl7pPr marL="10241993" indent="0">
              <a:buNone/>
              <a:defRPr sz="6082" b="1"/>
            </a:lvl7pPr>
            <a:lvl8pPr marL="11948986" indent="0">
              <a:buNone/>
              <a:defRPr sz="6082" b="1"/>
            </a:lvl8pPr>
            <a:lvl9pPr marL="13655986"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59" y="8058283"/>
            <a:ext cx="12731591" cy="3358307"/>
          </a:xfrm>
        </p:spPr>
        <p:txBody>
          <a:bodyPr anchor="b"/>
          <a:lstStyle>
            <a:lvl1pPr marL="0" indent="0">
              <a:buNone/>
              <a:defRPr sz="8999" b="1"/>
            </a:lvl1pPr>
            <a:lvl2pPr marL="1706998" indent="0">
              <a:buNone/>
              <a:defRPr sz="7499" b="1"/>
            </a:lvl2pPr>
            <a:lvl3pPr marL="3413998" indent="0">
              <a:buNone/>
              <a:defRPr sz="6916" b="1"/>
            </a:lvl3pPr>
            <a:lvl4pPr marL="5120991" indent="0">
              <a:buNone/>
              <a:defRPr sz="6082" b="1"/>
            </a:lvl4pPr>
            <a:lvl5pPr marL="6827993" indent="0">
              <a:buNone/>
              <a:defRPr sz="6082" b="1"/>
            </a:lvl5pPr>
            <a:lvl6pPr marL="8534984" indent="0">
              <a:buNone/>
              <a:defRPr sz="6082" b="1"/>
            </a:lvl6pPr>
            <a:lvl7pPr marL="10241993" indent="0">
              <a:buNone/>
              <a:defRPr sz="6082" b="1"/>
            </a:lvl7pPr>
            <a:lvl8pPr marL="11948986" indent="0">
              <a:buNone/>
              <a:defRPr sz="6082" b="1"/>
            </a:lvl8pPr>
            <a:lvl9pPr marL="13655986"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5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001222"/>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841282"/>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297023"/>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6"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7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6" y="7533307"/>
            <a:ext cx="9476185" cy="24624823"/>
          </a:xfrm>
        </p:spPr>
        <p:txBody>
          <a:bodyPr/>
          <a:lstStyle>
            <a:lvl1pPr marL="0" indent="0">
              <a:buNone/>
              <a:defRPr sz="5249"/>
            </a:lvl1pPr>
            <a:lvl2pPr marL="1706998" indent="0">
              <a:buNone/>
              <a:defRPr sz="4583"/>
            </a:lvl2pPr>
            <a:lvl3pPr marL="3413998" indent="0">
              <a:buNone/>
              <a:defRPr sz="3749"/>
            </a:lvl3pPr>
            <a:lvl4pPr marL="5120991" indent="0">
              <a:buNone/>
              <a:defRPr sz="3333"/>
            </a:lvl4pPr>
            <a:lvl5pPr marL="6827993" indent="0">
              <a:buNone/>
              <a:defRPr sz="3333"/>
            </a:lvl5pPr>
            <a:lvl6pPr marL="8534984" indent="0">
              <a:buNone/>
              <a:defRPr sz="3333"/>
            </a:lvl6pPr>
            <a:lvl7pPr marL="10241993" indent="0">
              <a:buNone/>
              <a:defRPr sz="3333"/>
            </a:lvl7pPr>
            <a:lvl8pPr marL="11948986" indent="0">
              <a:buNone/>
              <a:defRPr sz="3333"/>
            </a:lvl8pPr>
            <a:lvl9pPr marL="1365598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180810"/>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6998" indent="0">
              <a:buNone/>
              <a:defRPr sz="10415"/>
            </a:lvl2pPr>
            <a:lvl3pPr marL="3413998" indent="0">
              <a:buNone/>
              <a:defRPr sz="8999"/>
            </a:lvl3pPr>
            <a:lvl4pPr marL="5120991" indent="0">
              <a:buNone/>
              <a:defRPr sz="7499"/>
            </a:lvl4pPr>
            <a:lvl5pPr marL="6827993" indent="0">
              <a:buNone/>
              <a:defRPr sz="7499"/>
            </a:lvl5pPr>
            <a:lvl6pPr marL="8534984" indent="0">
              <a:buNone/>
              <a:defRPr sz="7499"/>
            </a:lvl6pPr>
            <a:lvl7pPr marL="10241993" indent="0">
              <a:buNone/>
              <a:defRPr sz="7499"/>
            </a:lvl7pPr>
            <a:lvl8pPr marL="11948986" indent="0">
              <a:buNone/>
              <a:defRPr sz="7499"/>
            </a:lvl8pPr>
            <a:lvl9pPr marL="13655986"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6998" indent="0">
              <a:buNone/>
              <a:defRPr sz="4583"/>
            </a:lvl2pPr>
            <a:lvl3pPr marL="3413998" indent="0">
              <a:buNone/>
              <a:defRPr sz="3749"/>
            </a:lvl3pPr>
            <a:lvl4pPr marL="5120991" indent="0">
              <a:buNone/>
              <a:defRPr sz="3333"/>
            </a:lvl4pPr>
            <a:lvl5pPr marL="6827993" indent="0">
              <a:buNone/>
              <a:defRPr sz="3333"/>
            </a:lvl5pPr>
            <a:lvl6pPr marL="8534984" indent="0">
              <a:buNone/>
              <a:defRPr sz="3333"/>
            </a:lvl6pPr>
            <a:lvl7pPr marL="10241993" indent="0">
              <a:buNone/>
              <a:defRPr sz="3333"/>
            </a:lvl7pPr>
            <a:lvl8pPr marL="11948986" indent="0">
              <a:buNone/>
              <a:defRPr sz="3333"/>
            </a:lvl8pPr>
            <a:lvl9pPr marL="13655986"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0685590"/>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329447"/>
      </p:ext>
    </p:extLst>
  </p:cSld>
  <p:clrMapOvr>
    <a:masterClrMapping/>
  </p:clrMapOvr>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160960"/>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322" tIns="170661" rIns="341322" bIns="170661"/>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322" tIns="170661" rIns="341322" bIns="170661"/>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322" tIns="170661" rIns="341322" bIns="170661"/>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640" tIns="204820" rIns="409640" bIns="204820"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194809"/>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270571"/>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29"/>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13"/>
            <a:ext cx="24483061" cy="7874938"/>
          </a:xfrm>
        </p:spPr>
        <p:txBody>
          <a:bodyPr anchor="b"/>
          <a:lstStyle>
            <a:lvl1pPr marL="0" indent="0">
              <a:buNone/>
              <a:defRPr sz="7499"/>
            </a:lvl1pPr>
            <a:lvl2pPr marL="1706529" indent="0">
              <a:buNone/>
              <a:defRPr sz="6916"/>
            </a:lvl2pPr>
            <a:lvl3pPr marL="3413056" indent="0">
              <a:buNone/>
              <a:defRPr sz="6082"/>
            </a:lvl3pPr>
            <a:lvl4pPr marL="5119581" indent="0">
              <a:buNone/>
              <a:defRPr sz="5249"/>
            </a:lvl4pPr>
            <a:lvl5pPr marL="6826112" indent="0">
              <a:buNone/>
              <a:defRPr sz="5249"/>
            </a:lvl5pPr>
            <a:lvl6pPr marL="8532637" indent="0">
              <a:buNone/>
              <a:defRPr sz="5249"/>
            </a:lvl6pPr>
            <a:lvl7pPr marL="10239178" indent="0">
              <a:buNone/>
              <a:defRPr sz="5249"/>
            </a:lvl7pPr>
            <a:lvl8pPr marL="11945697" indent="0">
              <a:buNone/>
              <a:defRPr sz="5249"/>
            </a:lvl8pPr>
            <a:lvl9pPr marL="13652230"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44741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userDrawn="1"/>
        </p:nvSpPr>
        <p:spPr>
          <a:xfrm>
            <a:off x="13401676" y="619047"/>
            <a:ext cx="15401926" cy="4999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10642" tIns="155309" rIns="310642" bIns="155309" rtlCol="0" anchor="ctr"/>
          <a:lstStyle/>
          <a:p>
            <a:pPr algn="ctr" defTabSz="1553118"/>
            <a:endParaRPr lang="en-US" sz="6082" dirty="0">
              <a:solidFill>
                <a:srgbClr val="FFFFFF"/>
              </a:solidFill>
              <a:latin typeface="Arial"/>
            </a:endParaRPr>
          </a:p>
        </p:txBody>
      </p:sp>
    </p:spTree>
    <p:extLst>
      <p:ext uri="{BB962C8B-B14F-4D97-AF65-F5344CB8AC3E}">
        <p14:creationId xmlns:p14="http://schemas.microsoft.com/office/powerpoint/2010/main" val="131144260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26590"/>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6529" indent="0">
              <a:buNone/>
              <a:defRPr sz="7499" b="1"/>
            </a:lvl2pPr>
            <a:lvl3pPr marL="3413056" indent="0">
              <a:buNone/>
              <a:defRPr sz="6916" b="1"/>
            </a:lvl3pPr>
            <a:lvl4pPr marL="5119581" indent="0">
              <a:buNone/>
              <a:defRPr sz="6082" b="1"/>
            </a:lvl4pPr>
            <a:lvl5pPr marL="6826112" indent="0">
              <a:buNone/>
              <a:defRPr sz="6082" b="1"/>
            </a:lvl5pPr>
            <a:lvl6pPr marL="8532637" indent="0">
              <a:buNone/>
              <a:defRPr sz="6082" b="1"/>
            </a:lvl6pPr>
            <a:lvl7pPr marL="10239178" indent="0">
              <a:buNone/>
              <a:defRPr sz="6082" b="1"/>
            </a:lvl7pPr>
            <a:lvl8pPr marL="11945697" indent="0">
              <a:buNone/>
              <a:defRPr sz="6082" b="1"/>
            </a:lvl8pPr>
            <a:lvl9pPr marL="13652230"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67" y="8058283"/>
            <a:ext cx="12731591" cy="3358307"/>
          </a:xfrm>
        </p:spPr>
        <p:txBody>
          <a:bodyPr anchor="b"/>
          <a:lstStyle>
            <a:lvl1pPr marL="0" indent="0">
              <a:buNone/>
              <a:defRPr sz="8999" b="1"/>
            </a:lvl1pPr>
            <a:lvl2pPr marL="1706529" indent="0">
              <a:buNone/>
              <a:defRPr sz="7499" b="1"/>
            </a:lvl2pPr>
            <a:lvl3pPr marL="3413056" indent="0">
              <a:buNone/>
              <a:defRPr sz="6916" b="1"/>
            </a:lvl3pPr>
            <a:lvl4pPr marL="5119581" indent="0">
              <a:buNone/>
              <a:defRPr sz="6082" b="1"/>
            </a:lvl4pPr>
            <a:lvl5pPr marL="6826112" indent="0">
              <a:buNone/>
              <a:defRPr sz="6082" b="1"/>
            </a:lvl5pPr>
            <a:lvl6pPr marL="8532637" indent="0">
              <a:buNone/>
              <a:defRPr sz="6082" b="1"/>
            </a:lvl6pPr>
            <a:lvl7pPr marL="10239178" indent="0">
              <a:buNone/>
              <a:defRPr sz="6082" b="1"/>
            </a:lvl7pPr>
            <a:lvl8pPr marL="11945697" indent="0">
              <a:buNone/>
              <a:defRPr sz="6082" b="1"/>
            </a:lvl8pPr>
            <a:lvl9pPr marL="13652230"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67"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322897"/>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5725290"/>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7469"/>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4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9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49" y="7533307"/>
            <a:ext cx="9476185" cy="24624823"/>
          </a:xfrm>
        </p:spPr>
        <p:txBody>
          <a:bodyPr/>
          <a:lstStyle>
            <a:lvl1pPr marL="0" indent="0">
              <a:buNone/>
              <a:defRPr sz="5249"/>
            </a:lvl1pPr>
            <a:lvl2pPr marL="1706529" indent="0">
              <a:buNone/>
              <a:defRPr sz="4583"/>
            </a:lvl2pPr>
            <a:lvl3pPr marL="3413056" indent="0">
              <a:buNone/>
              <a:defRPr sz="3749"/>
            </a:lvl3pPr>
            <a:lvl4pPr marL="5119581" indent="0">
              <a:buNone/>
              <a:defRPr sz="3333"/>
            </a:lvl4pPr>
            <a:lvl5pPr marL="6826112" indent="0">
              <a:buNone/>
              <a:defRPr sz="3333"/>
            </a:lvl5pPr>
            <a:lvl6pPr marL="8532637" indent="0">
              <a:buNone/>
              <a:defRPr sz="3333"/>
            </a:lvl6pPr>
            <a:lvl7pPr marL="10239178" indent="0">
              <a:buNone/>
              <a:defRPr sz="3333"/>
            </a:lvl7pPr>
            <a:lvl8pPr marL="11945697" indent="0">
              <a:buNone/>
              <a:defRPr sz="3333"/>
            </a:lvl8pPr>
            <a:lvl9pPr marL="1365223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41679"/>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6529" indent="0">
              <a:buNone/>
              <a:defRPr sz="10415"/>
            </a:lvl2pPr>
            <a:lvl3pPr marL="3413056" indent="0">
              <a:buNone/>
              <a:defRPr sz="8999"/>
            </a:lvl3pPr>
            <a:lvl4pPr marL="5119581" indent="0">
              <a:buNone/>
              <a:defRPr sz="7499"/>
            </a:lvl4pPr>
            <a:lvl5pPr marL="6826112" indent="0">
              <a:buNone/>
              <a:defRPr sz="7499"/>
            </a:lvl5pPr>
            <a:lvl6pPr marL="8532637" indent="0">
              <a:buNone/>
              <a:defRPr sz="7499"/>
            </a:lvl6pPr>
            <a:lvl7pPr marL="10239178" indent="0">
              <a:buNone/>
              <a:defRPr sz="7499"/>
            </a:lvl7pPr>
            <a:lvl8pPr marL="11945697" indent="0">
              <a:buNone/>
              <a:defRPr sz="7499"/>
            </a:lvl8pPr>
            <a:lvl9pPr marL="13652230"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6529" indent="0">
              <a:buNone/>
              <a:defRPr sz="4583"/>
            </a:lvl2pPr>
            <a:lvl3pPr marL="3413056" indent="0">
              <a:buNone/>
              <a:defRPr sz="3749"/>
            </a:lvl3pPr>
            <a:lvl4pPr marL="5119581" indent="0">
              <a:buNone/>
              <a:defRPr sz="3333"/>
            </a:lvl4pPr>
            <a:lvl5pPr marL="6826112" indent="0">
              <a:buNone/>
              <a:defRPr sz="3333"/>
            </a:lvl5pPr>
            <a:lvl6pPr marL="8532637" indent="0">
              <a:buNone/>
              <a:defRPr sz="3333"/>
            </a:lvl6pPr>
            <a:lvl7pPr marL="10239178" indent="0">
              <a:buNone/>
              <a:defRPr sz="3333"/>
            </a:lvl7pPr>
            <a:lvl8pPr marL="11945697" indent="0">
              <a:buNone/>
              <a:defRPr sz="3333"/>
            </a:lvl8pPr>
            <a:lvl9pPr marL="13652230"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807416"/>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1284807"/>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098593"/>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228" tIns="170615" rIns="341228" bIns="17061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228" tIns="170615" rIns="341228" bIns="17061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228" tIns="170615" rIns="341228" bIns="170615"/>
          <a:lstStyle/>
          <a:p>
            <a:pPr fontAlgn="base">
              <a:spcBef>
                <a:spcPct val="0"/>
              </a:spcBef>
              <a:spcAft>
                <a:spcPct val="0"/>
              </a:spcAft>
              <a:defRPr/>
            </a:pPr>
            <a:endParaRPr lang="en-US" sz="6916">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528" tIns="204765" rIns="409528" bIns="204765" numCol="1" anchor="b" anchorCtr="0" compatLnSpc="1">
            <a:prstTxWarp prst="textNoShape">
              <a:avLst/>
            </a:prstTxWarp>
          </a:bodyPr>
          <a:lstStyle>
            <a:lvl1pPr>
              <a:defRPr sz="4583">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4583"/>
            </a:lvl1pPr>
          </a:lstStyle>
          <a:p>
            <a:fld id="{EF0CAD05-5F98-C240-A41D-E171A6304933}" type="slidenum">
              <a:rPr lang="en-US"/>
              <a:pPr/>
              <a:t>‹#›</a:t>
            </a:fld>
            <a:endParaRPr lang="en-US"/>
          </a:p>
        </p:txBody>
      </p:sp>
    </p:spTree>
    <p:extLst>
      <p:ext uri="{BB962C8B-B14F-4D97-AF65-F5344CB8AC3E}">
        <p14:creationId xmlns:p14="http://schemas.microsoft.com/office/powerpoint/2010/main" val="795717255"/>
      </p:ext>
    </p:extLst>
  </p:cSld>
  <p:clrMapOvr>
    <a:masterClrMapping/>
  </p:clrMapOvr>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a:xfrm>
            <a:off x="720090" y="5236369"/>
            <a:ext cx="27123390" cy="27263441"/>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57484972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Rectangle 7"/>
          <p:cNvSpPr/>
          <p:nvPr userDrawn="1"/>
        </p:nvSpPr>
        <p:spPr>
          <a:xfrm>
            <a:off x="13401676" y="619047"/>
            <a:ext cx="15401926" cy="4999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10642" tIns="155309" rIns="310642" bIns="155309" rtlCol="0" anchor="ctr"/>
          <a:lstStyle/>
          <a:p>
            <a:pPr algn="ctr" defTabSz="1553118"/>
            <a:endParaRPr lang="en-US" sz="6082" dirty="0">
              <a:solidFill>
                <a:srgbClr val="FFFFFF"/>
              </a:solidFill>
              <a:latin typeface="Arial"/>
            </a:endParaRPr>
          </a:p>
        </p:txBody>
      </p:sp>
      <p:sp>
        <p:nvSpPr>
          <p:cNvPr id="2" name="Title 1"/>
          <p:cNvSpPr>
            <a:spLocks noGrp="1"/>
          </p:cNvSpPr>
          <p:nvPr>
            <p:ph type="title"/>
          </p:nvPr>
        </p:nvSpPr>
        <p:spPr>
          <a:xfrm>
            <a:off x="5645709" y="25199819"/>
            <a:ext cx="17282160" cy="2974981"/>
          </a:xfrm>
          <a:prstGeom prst="rect">
            <a:avLst/>
          </a:prstGeom>
        </p:spPr>
        <p:txBody>
          <a:bodyPr anchor="b"/>
          <a:lstStyle>
            <a:lvl1pPr algn="l">
              <a:defRPr sz="6916" b="1">
                <a:latin typeface="Arial"/>
              </a:defRPr>
            </a:lvl1pPr>
          </a:lstStyle>
          <a:p>
            <a:r>
              <a:rPr lang="tr-TR" altLang="zh-TW"/>
              <a:t>Click to edit Master title style</a:t>
            </a:r>
            <a:endParaRPr lang="en-US" dirty="0"/>
          </a:p>
        </p:txBody>
      </p:sp>
      <p:sp>
        <p:nvSpPr>
          <p:cNvPr id="3" name="Picture Placeholder 2"/>
          <p:cNvSpPr>
            <a:spLocks noGrp="1"/>
          </p:cNvSpPr>
          <p:nvPr>
            <p:ph type="pic" idx="1"/>
          </p:nvPr>
        </p:nvSpPr>
        <p:spPr>
          <a:xfrm>
            <a:off x="5645709" y="3216644"/>
            <a:ext cx="17282160" cy="21599843"/>
          </a:xfrm>
          <a:prstGeom prst="rect">
            <a:avLst/>
          </a:prstGeom>
        </p:spPr>
        <p:txBody>
          <a:bodyPr lIns="372820" tIns="186395" rIns="372820" bIns="186395"/>
          <a:lstStyle>
            <a:lvl1pPr marL="0" indent="0">
              <a:buNone/>
              <a:defRPr sz="10832">
                <a:latin typeface="Arial"/>
              </a:defRPr>
            </a:lvl1pPr>
            <a:lvl2pPr marL="1553118" indent="0">
              <a:buNone/>
              <a:defRPr sz="9415"/>
            </a:lvl2pPr>
            <a:lvl3pPr marL="3106232" indent="0">
              <a:buNone/>
              <a:defRPr sz="8332"/>
            </a:lvl3pPr>
            <a:lvl4pPr marL="4659346" indent="0">
              <a:buNone/>
              <a:defRPr sz="6916"/>
            </a:lvl4pPr>
            <a:lvl5pPr marL="6212460" indent="0">
              <a:buNone/>
              <a:defRPr sz="6916"/>
            </a:lvl5pPr>
            <a:lvl6pPr marL="7765578" indent="0">
              <a:buNone/>
              <a:defRPr sz="6916"/>
            </a:lvl6pPr>
            <a:lvl7pPr marL="9318688" indent="0">
              <a:buNone/>
              <a:defRPr sz="6916"/>
            </a:lvl7pPr>
            <a:lvl8pPr marL="10871810" indent="0">
              <a:buNone/>
              <a:defRPr sz="6916"/>
            </a:lvl8pPr>
            <a:lvl9pPr marL="12424920" indent="0">
              <a:buNone/>
              <a:defRPr sz="6916"/>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5645709" y="28174803"/>
            <a:ext cx="17282160" cy="4224965"/>
          </a:xfrm>
          <a:prstGeom prst="rect">
            <a:avLst/>
          </a:prstGeom>
        </p:spPr>
        <p:txBody>
          <a:bodyPr lIns="372820" tIns="186395" rIns="372820" bIns="186395"/>
          <a:lstStyle>
            <a:lvl1pPr marL="0" indent="0">
              <a:buNone/>
              <a:defRPr sz="4833">
                <a:latin typeface="Arial"/>
              </a:defRPr>
            </a:lvl1pPr>
            <a:lvl2pPr marL="1553118" indent="0">
              <a:buNone/>
              <a:defRPr sz="4166"/>
            </a:lvl2pPr>
            <a:lvl3pPr marL="3106232" indent="0">
              <a:buNone/>
              <a:defRPr sz="3333"/>
            </a:lvl3pPr>
            <a:lvl4pPr marL="4659346" indent="0">
              <a:buNone/>
              <a:defRPr sz="3166"/>
            </a:lvl4pPr>
            <a:lvl5pPr marL="6212460" indent="0">
              <a:buNone/>
              <a:defRPr sz="3166"/>
            </a:lvl5pPr>
            <a:lvl6pPr marL="7765578" indent="0">
              <a:buNone/>
              <a:defRPr sz="3166"/>
            </a:lvl6pPr>
            <a:lvl7pPr marL="9318688" indent="0">
              <a:buNone/>
              <a:defRPr sz="3166"/>
            </a:lvl7pPr>
            <a:lvl8pPr marL="10871810" indent="0">
              <a:buNone/>
              <a:defRPr sz="3166"/>
            </a:lvl8pPr>
            <a:lvl9pPr marL="12424920" indent="0">
              <a:buNone/>
              <a:defRPr sz="3166"/>
            </a:lvl9pPr>
          </a:lstStyle>
          <a:p>
            <a:pPr lvl="0"/>
            <a:r>
              <a:rPr lang="tr-TR" altLang="zh-TW"/>
              <a:t>Click to edit Master text styles</a:t>
            </a:r>
          </a:p>
        </p:txBody>
      </p:sp>
    </p:spTree>
    <p:extLst>
      <p:ext uri="{BB962C8B-B14F-4D97-AF65-F5344CB8AC3E}">
        <p14:creationId xmlns:p14="http://schemas.microsoft.com/office/powerpoint/2010/main" val="796678112"/>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4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22"/>
            <a:ext cx="24483061" cy="7874938"/>
          </a:xfrm>
        </p:spPr>
        <p:txBody>
          <a:bodyPr anchor="b"/>
          <a:lstStyle>
            <a:lvl1pPr marL="0" indent="0">
              <a:buNone/>
              <a:defRPr sz="7499"/>
            </a:lvl1pPr>
            <a:lvl2pPr marL="1706060" indent="0">
              <a:buNone/>
              <a:defRPr sz="6916"/>
            </a:lvl2pPr>
            <a:lvl3pPr marL="3412119" indent="0">
              <a:buNone/>
              <a:defRPr sz="6082"/>
            </a:lvl3pPr>
            <a:lvl4pPr marL="5118173" indent="0">
              <a:buNone/>
              <a:defRPr sz="5249"/>
            </a:lvl4pPr>
            <a:lvl5pPr marL="6824235" indent="0">
              <a:buNone/>
              <a:defRPr sz="5249"/>
            </a:lvl5pPr>
            <a:lvl6pPr marL="8530292" indent="0">
              <a:buNone/>
              <a:defRPr sz="5249"/>
            </a:lvl6pPr>
            <a:lvl7pPr marL="10236362" indent="0">
              <a:buNone/>
              <a:defRPr sz="5249"/>
            </a:lvl7pPr>
            <a:lvl8pPr marL="11942414" indent="0">
              <a:buNone/>
              <a:defRPr sz="5249"/>
            </a:lvl8pPr>
            <a:lvl9pPr marL="13648473"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041886712"/>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389136945"/>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6060" indent="0">
              <a:buNone/>
              <a:defRPr sz="7499" b="1"/>
            </a:lvl2pPr>
            <a:lvl3pPr marL="3412119" indent="0">
              <a:buNone/>
              <a:defRPr sz="6916" b="1"/>
            </a:lvl3pPr>
            <a:lvl4pPr marL="5118173" indent="0">
              <a:buNone/>
              <a:defRPr sz="6082" b="1"/>
            </a:lvl4pPr>
            <a:lvl5pPr marL="6824235" indent="0">
              <a:buNone/>
              <a:defRPr sz="6082" b="1"/>
            </a:lvl5pPr>
            <a:lvl6pPr marL="8530292" indent="0">
              <a:buNone/>
              <a:defRPr sz="6082" b="1"/>
            </a:lvl6pPr>
            <a:lvl7pPr marL="10236362" indent="0">
              <a:buNone/>
              <a:defRPr sz="6082" b="1"/>
            </a:lvl7pPr>
            <a:lvl8pPr marL="11942414" indent="0">
              <a:buNone/>
              <a:defRPr sz="6082" b="1"/>
            </a:lvl8pPr>
            <a:lvl9pPr marL="13648473"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72" y="8058283"/>
            <a:ext cx="12731591" cy="3358307"/>
          </a:xfrm>
        </p:spPr>
        <p:txBody>
          <a:bodyPr anchor="b"/>
          <a:lstStyle>
            <a:lvl1pPr marL="0" indent="0">
              <a:buNone/>
              <a:defRPr sz="8999" b="1"/>
            </a:lvl1pPr>
            <a:lvl2pPr marL="1706060" indent="0">
              <a:buNone/>
              <a:defRPr sz="7499" b="1"/>
            </a:lvl2pPr>
            <a:lvl3pPr marL="3412119" indent="0">
              <a:buNone/>
              <a:defRPr sz="6916" b="1"/>
            </a:lvl3pPr>
            <a:lvl4pPr marL="5118173" indent="0">
              <a:buNone/>
              <a:defRPr sz="6082" b="1"/>
            </a:lvl4pPr>
            <a:lvl5pPr marL="6824235" indent="0">
              <a:buNone/>
              <a:defRPr sz="6082" b="1"/>
            </a:lvl5pPr>
            <a:lvl6pPr marL="8530292" indent="0">
              <a:buNone/>
              <a:defRPr sz="6082" b="1"/>
            </a:lvl6pPr>
            <a:lvl7pPr marL="10236362" indent="0">
              <a:buNone/>
              <a:defRPr sz="6082" b="1"/>
            </a:lvl7pPr>
            <a:lvl8pPr marL="11942414" indent="0">
              <a:buNone/>
              <a:defRPr sz="6082" b="1"/>
            </a:lvl8pPr>
            <a:lvl9pPr marL="13648473"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72"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06301310"/>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676822510"/>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16451860"/>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1"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594"/>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1" y="7533307"/>
            <a:ext cx="9476185" cy="24624823"/>
          </a:xfrm>
        </p:spPr>
        <p:txBody>
          <a:bodyPr/>
          <a:lstStyle>
            <a:lvl1pPr marL="0" indent="0">
              <a:buNone/>
              <a:defRPr sz="5249"/>
            </a:lvl1pPr>
            <a:lvl2pPr marL="1706060" indent="0">
              <a:buNone/>
              <a:defRPr sz="4583"/>
            </a:lvl2pPr>
            <a:lvl3pPr marL="3412119" indent="0">
              <a:buNone/>
              <a:defRPr sz="3749"/>
            </a:lvl3pPr>
            <a:lvl4pPr marL="5118173" indent="0">
              <a:buNone/>
              <a:defRPr sz="3333"/>
            </a:lvl4pPr>
            <a:lvl5pPr marL="6824235" indent="0">
              <a:buNone/>
              <a:defRPr sz="3333"/>
            </a:lvl5pPr>
            <a:lvl6pPr marL="8530292" indent="0">
              <a:buNone/>
              <a:defRPr sz="3333"/>
            </a:lvl6pPr>
            <a:lvl7pPr marL="10236362" indent="0">
              <a:buNone/>
              <a:defRPr sz="3333"/>
            </a:lvl7pPr>
            <a:lvl8pPr marL="11942414" indent="0">
              <a:buNone/>
              <a:defRPr sz="3333"/>
            </a:lvl8pPr>
            <a:lvl9pPr marL="136484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60766139"/>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6060" indent="0">
              <a:buNone/>
              <a:defRPr sz="10415"/>
            </a:lvl2pPr>
            <a:lvl3pPr marL="3412119" indent="0">
              <a:buNone/>
              <a:defRPr sz="8999"/>
            </a:lvl3pPr>
            <a:lvl4pPr marL="5118173" indent="0">
              <a:buNone/>
              <a:defRPr sz="7499"/>
            </a:lvl4pPr>
            <a:lvl5pPr marL="6824235" indent="0">
              <a:buNone/>
              <a:defRPr sz="7499"/>
            </a:lvl5pPr>
            <a:lvl6pPr marL="8530292" indent="0">
              <a:buNone/>
              <a:defRPr sz="7499"/>
            </a:lvl6pPr>
            <a:lvl7pPr marL="10236362" indent="0">
              <a:buNone/>
              <a:defRPr sz="7499"/>
            </a:lvl7pPr>
            <a:lvl8pPr marL="11942414" indent="0">
              <a:buNone/>
              <a:defRPr sz="7499"/>
            </a:lvl8pPr>
            <a:lvl9pPr marL="13648473"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6060" indent="0">
              <a:buNone/>
              <a:defRPr sz="4583"/>
            </a:lvl2pPr>
            <a:lvl3pPr marL="3412119" indent="0">
              <a:buNone/>
              <a:defRPr sz="3749"/>
            </a:lvl3pPr>
            <a:lvl4pPr marL="5118173" indent="0">
              <a:buNone/>
              <a:defRPr sz="3333"/>
            </a:lvl4pPr>
            <a:lvl5pPr marL="6824235" indent="0">
              <a:buNone/>
              <a:defRPr sz="3333"/>
            </a:lvl5pPr>
            <a:lvl6pPr marL="8530292" indent="0">
              <a:buNone/>
              <a:defRPr sz="3333"/>
            </a:lvl6pPr>
            <a:lvl7pPr marL="10236362" indent="0">
              <a:buNone/>
              <a:defRPr sz="3333"/>
            </a:lvl7pPr>
            <a:lvl8pPr marL="11942414" indent="0">
              <a:buNone/>
              <a:defRPr sz="3333"/>
            </a:lvl8pPr>
            <a:lvl9pPr marL="13648473"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461981542"/>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576698632"/>
      </p:ext>
    </p:extLst>
  </p:cSld>
  <p:clrMapOvr>
    <a:masterClrMapping/>
  </p:clrMapOvr>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494225560"/>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Title 1"/>
          <p:cNvSpPr>
            <a:spLocks noGrp="1"/>
          </p:cNvSpPr>
          <p:nvPr>
            <p:ph type="title"/>
          </p:nvPr>
        </p:nvSpPr>
        <p:spPr>
          <a:xfrm>
            <a:off x="720090" y="799996"/>
            <a:ext cx="27123390" cy="5599958"/>
          </a:xfrm>
        </p:spPr>
        <p:txBody>
          <a:bodyPr/>
          <a:lstStyle/>
          <a:p>
            <a:r>
              <a:rPr lang="tr-TR" altLang="zh-TW"/>
              <a:t>Click to edit Master title style</a:t>
            </a:r>
            <a:endParaRPr lang="en-US"/>
          </a:p>
        </p:txBody>
      </p:sp>
      <p:sp>
        <p:nvSpPr>
          <p:cNvPr id="3" name="ClipArt Placeholder 2"/>
          <p:cNvSpPr>
            <a:spLocks noGrp="1"/>
          </p:cNvSpPr>
          <p:nvPr>
            <p:ph type="clipArt" sz="half" idx="1"/>
          </p:nvPr>
        </p:nvSpPr>
        <p:spPr>
          <a:xfrm>
            <a:off x="720091" y="7199953"/>
            <a:ext cx="13321666" cy="25599812"/>
          </a:xfrm>
        </p:spPr>
        <p:txBody>
          <a:bodyPr/>
          <a:lstStyle/>
          <a:p>
            <a:pPr lvl="0"/>
            <a:r>
              <a:rPr lang="tr-TR" altLang="zh-TW" noProof="0"/>
              <a:t>Click icon to add clip art</a:t>
            </a:r>
            <a:endParaRPr lang="en-US" noProof="0"/>
          </a:p>
        </p:txBody>
      </p:sp>
      <p:sp>
        <p:nvSpPr>
          <p:cNvPr id="4" name="Text Placeholder 3"/>
          <p:cNvSpPr>
            <a:spLocks noGrp="1"/>
          </p:cNvSpPr>
          <p:nvPr>
            <p:ph type="body" sz="half" idx="2"/>
          </p:nvPr>
        </p:nvSpPr>
        <p:spPr>
          <a:xfrm>
            <a:off x="14521815" y="7199953"/>
            <a:ext cx="13321666" cy="25599812"/>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314873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440185" y="1441911"/>
            <a:ext cx="25923241" cy="2796405"/>
          </a:xfrm>
        </p:spPr>
        <p:txBody>
          <a:bodyPr/>
          <a:lstStyle>
            <a:lvl1pPr>
              <a:defRPr>
                <a:latin typeface="Arial"/>
              </a:defRPr>
            </a:lvl1pPr>
          </a:lstStyle>
          <a:p>
            <a:r>
              <a:rPr lang="tr-TR" altLang="zh-TW"/>
              <a:t>Click to edit Master title style</a:t>
            </a:r>
            <a:endParaRPr lang="en-US" dirty="0"/>
          </a:p>
        </p:txBody>
      </p:sp>
      <p:sp>
        <p:nvSpPr>
          <p:cNvPr id="6" name="Text Placeholder 2"/>
          <p:cNvSpPr>
            <a:spLocks noGrp="1"/>
          </p:cNvSpPr>
          <p:nvPr>
            <p:ph idx="1" hasCustomPrompt="1"/>
          </p:nvPr>
        </p:nvSpPr>
        <p:spPr>
          <a:xfrm>
            <a:off x="1440185" y="6095445"/>
            <a:ext cx="25923241" cy="23758164"/>
          </a:xfrm>
          <a:prstGeom prst="rect">
            <a:avLst/>
          </a:prstGeom>
        </p:spPr>
        <p:txBody>
          <a:bodyPr vert="horz" lIns="372820" tIns="186395" rIns="372820" bIns="186395" rtlCol="0">
            <a:normAutofit/>
          </a:bodyPr>
          <a:lstStyle>
            <a:lvl1pPr marL="1164830" marR="0" indent="-1164830" algn="l" defTabSz="1553118"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1164830" marR="0" lvl="0" indent="-1164830" algn="l" defTabSz="1553118"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9415"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2523817" marR="0" lvl="1" indent="-970690" algn="l" defTabSz="1553118" rtl="0" eaLnBrk="1" fontAlgn="auto" latinLnBrk="0" hangingPunct="1">
              <a:lnSpc>
                <a:spcPct val="100000"/>
              </a:lnSpc>
              <a:spcBef>
                <a:spcPct val="20000"/>
              </a:spcBef>
              <a:spcAft>
                <a:spcPts val="0"/>
              </a:spcAft>
              <a:buClrTx/>
              <a:buSzTx/>
              <a:buFont typeface="Wingdings" charset="2"/>
              <a:buChar char="§"/>
              <a:tabLst/>
              <a:defRPr/>
            </a:pPr>
            <a:r>
              <a:rPr kumimoji="0" lang="en-US" sz="8332" b="0" i="0" u="none" strike="noStrike" kern="1200" cap="none" spc="0" normalizeH="0" baseline="0" noProof="0" dirty="0">
                <a:ln>
                  <a:noFill/>
                </a:ln>
                <a:solidFill>
                  <a:srgbClr val="A1A1A1"/>
                </a:solidFill>
                <a:effectLst/>
                <a:uLnTx/>
                <a:uFillTx/>
                <a:latin typeface="Arial"/>
                <a:ea typeface="+mn-ea"/>
                <a:cs typeface="+mn-cs"/>
              </a:rPr>
              <a:t>Second level</a:t>
            </a:r>
          </a:p>
          <a:p>
            <a:pPr marL="3882783" marR="0" lvl="2" indent="-776567" algn="l" defTabSz="1553118" rtl="0" eaLnBrk="1" fontAlgn="auto" latinLnBrk="0" hangingPunct="1">
              <a:lnSpc>
                <a:spcPct val="100000"/>
              </a:lnSpc>
              <a:spcBef>
                <a:spcPct val="20000"/>
              </a:spcBef>
              <a:spcAft>
                <a:spcPts val="0"/>
              </a:spcAft>
              <a:buClrTx/>
              <a:buSzTx/>
              <a:buFont typeface="Wingdings" charset="2"/>
              <a:buChar char="§"/>
              <a:tabLst/>
              <a:defRPr/>
            </a:pPr>
            <a:r>
              <a:rPr kumimoji="0" lang="en-US" sz="6916"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284917758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1134" tIns="170572" rIns="341134" bIns="170572"/>
          <a:lstStyle/>
          <a:p>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1134" tIns="170572" rIns="341134" bIns="170572"/>
          <a:lstStyle/>
          <a:p>
            <a:pPr>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1134" tIns="170572" rIns="341134" bIns="170572"/>
          <a:lstStyle/>
          <a:p>
            <a:pPr>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3"/>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4"/>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415" tIns="204713" rIns="409415" bIns="204713" numCol="1" anchor="b" anchorCtr="0" compatLnSpc="1">
            <a:prstTxWarp prst="textNoShape">
              <a:avLst/>
            </a:prstTxWarp>
          </a:bodyPr>
          <a:lstStyle>
            <a:lvl1pPr>
              <a:defRPr sz="4583">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9841232"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387702"/>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934813"/>
      </p:ext>
    </p:extLst>
  </p:cSld>
  <p:clrMapOvr>
    <a:masterClrMapping/>
  </p:clrMapOvr>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44"/>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23"/>
            <a:ext cx="24483061" cy="7874938"/>
          </a:xfrm>
        </p:spPr>
        <p:txBody>
          <a:bodyPr anchor="b"/>
          <a:lstStyle>
            <a:lvl1pPr marL="0" indent="0">
              <a:buNone/>
              <a:defRPr sz="7499"/>
            </a:lvl1pPr>
            <a:lvl2pPr marL="1705590" indent="0">
              <a:buNone/>
              <a:defRPr sz="6916"/>
            </a:lvl2pPr>
            <a:lvl3pPr marL="3411182" indent="0">
              <a:buNone/>
              <a:defRPr sz="6082"/>
            </a:lvl3pPr>
            <a:lvl4pPr marL="5116765" indent="0">
              <a:buNone/>
              <a:defRPr sz="5249"/>
            </a:lvl4pPr>
            <a:lvl5pPr marL="6822357" indent="0">
              <a:buNone/>
              <a:defRPr sz="5249"/>
            </a:lvl5pPr>
            <a:lvl6pPr marL="8527944" indent="0">
              <a:buNone/>
              <a:defRPr sz="5249"/>
            </a:lvl6pPr>
            <a:lvl7pPr marL="10233546" indent="0">
              <a:buNone/>
              <a:defRPr sz="5249"/>
            </a:lvl7pPr>
            <a:lvl8pPr marL="11939129" indent="0">
              <a:buNone/>
              <a:defRPr sz="5249"/>
            </a:lvl8pPr>
            <a:lvl9pPr marL="13644721"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43839"/>
      </p:ext>
    </p:extLst>
  </p:cSld>
  <p:clrMapOvr>
    <a:masterClrMapping/>
  </p:clrMapOvr>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4705304"/>
      </p:ext>
    </p:extLst>
  </p:cSld>
  <p:clrMapOvr>
    <a:masterClrMapping/>
  </p:clrMapOvr>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5590" indent="0">
              <a:buNone/>
              <a:defRPr sz="7499" b="1"/>
            </a:lvl2pPr>
            <a:lvl3pPr marL="3411182" indent="0">
              <a:buNone/>
              <a:defRPr sz="6916" b="1"/>
            </a:lvl3pPr>
            <a:lvl4pPr marL="5116765" indent="0">
              <a:buNone/>
              <a:defRPr sz="6082" b="1"/>
            </a:lvl4pPr>
            <a:lvl5pPr marL="6822357" indent="0">
              <a:buNone/>
              <a:defRPr sz="6082" b="1"/>
            </a:lvl5pPr>
            <a:lvl6pPr marL="8527944" indent="0">
              <a:buNone/>
              <a:defRPr sz="6082" b="1"/>
            </a:lvl6pPr>
            <a:lvl7pPr marL="10233546" indent="0">
              <a:buNone/>
              <a:defRPr sz="6082" b="1"/>
            </a:lvl7pPr>
            <a:lvl8pPr marL="11939129" indent="0">
              <a:buNone/>
              <a:defRPr sz="6082" b="1"/>
            </a:lvl8pPr>
            <a:lvl9pPr marL="13644721"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78" y="8058283"/>
            <a:ext cx="12731591" cy="3358307"/>
          </a:xfrm>
        </p:spPr>
        <p:txBody>
          <a:bodyPr anchor="b"/>
          <a:lstStyle>
            <a:lvl1pPr marL="0" indent="0">
              <a:buNone/>
              <a:defRPr sz="8999" b="1"/>
            </a:lvl1pPr>
            <a:lvl2pPr marL="1705590" indent="0">
              <a:buNone/>
              <a:defRPr sz="7499" b="1"/>
            </a:lvl2pPr>
            <a:lvl3pPr marL="3411182" indent="0">
              <a:buNone/>
              <a:defRPr sz="6916" b="1"/>
            </a:lvl3pPr>
            <a:lvl4pPr marL="5116765" indent="0">
              <a:buNone/>
              <a:defRPr sz="6082" b="1"/>
            </a:lvl4pPr>
            <a:lvl5pPr marL="6822357" indent="0">
              <a:buNone/>
              <a:defRPr sz="6082" b="1"/>
            </a:lvl5pPr>
            <a:lvl6pPr marL="8527944" indent="0">
              <a:buNone/>
              <a:defRPr sz="6082" b="1"/>
            </a:lvl6pPr>
            <a:lvl7pPr marL="10233546" indent="0">
              <a:buNone/>
              <a:defRPr sz="6082" b="1"/>
            </a:lvl7pPr>
            <a:lvl8pPr marL="11939129" indent="0">
              <a:buNone/>
              <a:defRPr sz="6082" b="1"/>
            </a:lvl8pPr>
            <a:lvl9pPr marL="13644721"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78"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7839478"/>
      </p:ext>
    </p:extLst>
  </p:cSld>
  <p:clrMapOvr>
    <a:masterClrMapping/>
  </p:clrMapOvr>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437398"/>
      </p:ext>
    </p:extLst>
  </p:cSld>
  <p:clrMapOvr>
    <a:masterClrMapping/>
  </p:clrMapOvr>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6660687"/>
      </p:ext>
    </p:extLst>
  </p:cSld>
  <p:clrMapOvr>
    <a:masterClrMapping/>
  </p:clrMapOvr>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4"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06"/>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4" y="7533307"/>
            <a:ext cx="9476185" cy="24624823"/>
          </a:xfrm>
        </p:spPr>
        <p:txBody>
          <a:bodyPr/>
          <a:lstStyle>
            <a:lvl1pPr marL="0" indent="0">
              <a:buNone/>
              <a:defRPr sz="5249"/>
            </a:lvl1pPr>
            <a:lvl2pPr marL="1705590" indent="0">
              <a:buNone/>
              <a:defRPr sz="4583"/>
            </a:lvl2pPr>
            <a:lvl3pPr marL="3411182" indent="0">
              <a:buNone/>
              <a:defRPr sz="3749"/>
            </a:lvl3pPr>
            <a:lvl4pPr marL="5116765" indent="0">
              <a:buNone/>
              <a:defRPr sz="3333"/>
            </a:lvl4pPr>
            <a:lvl5pPr marL="6822357" indent="0">
              <a:buNone/>
              <a:defRPr sz="3333"/>
            </a:lvl5pPr>
            <a:lvl6pPr marL="8527944" indent="0">
              <a:buNone/>
              <a:defRPr sz="3333"/>
            </a:lvl6pPr>
            <a:lvl7pPr marL="10233546" indent="0">
              <a:buNone/>
              <a:defRPr sz="3333"/>
            </a:lvl7pPr>
            <a:lvl8pPr marL="11939129" indent="0">
              <a:buNone/>
              <a:defRPr sz="3333"/>
            </a:lvl8pPr>
            <a:lvl9pPr marL="1364472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882533"/>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5590" indent="0">
              <a:buNone/>
              <a:defRPr sz="10415"/>
            </a:lvl2pPr>
            <a:lvl3pPr marL="3411182" indent="0">
              <a:buNone/>
              <a:defRPr sz="8999"/>
            </a:lvl3pPr>
            <a:lvl4pPr marL="5116765" indent="0">
              <a:buNone/>
              <a:defRPr sz="7499"/>
            </a:lvl4pPr>
            <a:lvl5pPr marL="6822357" indent="0">
              <a:buNone/>
              <a:defRPr sz="7499"/>
            </a:lvl5pPr>
            <a:lvl6pPr marL="8527944" indent="0">
              <a:buNone/>
              <a:defRPr sz="7499"/>
            </a:lvl6pPr>
            <a:lvl7pPr marL="10233546" indent="0">
              <a:buNone/>
              <a:defRPr sz="7499"/>
            </a:lvl7pPr>
            <a:lvl8pPr marL="11939129" indent="0">
              <a:buNone/>
              <a:defRPr sz="7499"/>
            </a:lvl8pPr>
            <a:lvl9pPr marL="13644721"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5590" indent="0">
              <a:buNone/>
              <a:defRPr sz="4583"/>
            </a:lvl2pPr>
            <a:lvl3pPr marL="3411182" indent="0">
              <a:buNone/>
              <a:defRPr sz="3749"/>
            </a:lvl3pPr>
            <a:lvl4pPr marL="5116765" indent="0">
              <a:buNone/>
              <a:defRPr sz="3333"/>
            </a:lvl4pPr>
            <a:lvl5pPr marL="6822357" indent="0">
              <a:buNone/>
              <a:defRPr sz="3333"/>
            </a:lvl5pPr>
            <a:lvl6pPr marL="8527944" indent="0">
              <a:buNone/>
              <a:defRPr sz="3333"/>
            </a:lvl6pPr>
            <a:lvl7pPr marL="10233546" indent="0">
              <a:buNone/>
              <a:defRPr sz="3333"/>
            </a:lvl7pPr>
            <a:lvl8pPr marL="11939129" indent="0">
              <a:buNone/>
              <a:defRPr sz="3333"/>
            </a:lvl8pPr>
            <a:lvl9pPr marL="13644721"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386719"/>
      </p:ext>
    </p:extLst>
  </p:cSld>
  <p:clrMapOvr>
    <a:masterClrMapping/>
  </p:clrMapOvr>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880579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0185" y="6285915"/>
            <a:ext cx="25923241" cy="23314116"/>
          </a:xfrm>
          <a:prstGeom prst="rect">
            <a:avLst/>
          </a:prstGeom>
        </p:spPr>
        <p:txBody>
          <a:bodyPr lIns="372820" tIns="186395" rIns="372820" bIns="186395">
            <a:normAutofit/>
          </a:bodyPr>
          <a:lstStyle>
            <a:lvl1pPr marL="0" indent="0" algn="l">
              <a:buNone/>
              <a:defRPr sz="8332">
                <a:solidFill>
                  <a:schemeClr val="accent2"/>
                </a:solidFill>
                <a:latin typeface="Arial"/>
                <a:cs typeface="Arial"/>
              </a:defRPr>
            </a:lvl1pPr>
            <a:lvl2pPr marL="1553118" indent="0" algn="ctr">
              <a:buNone/>
              <a:defRPr>
                <a:solidFill>
                  <a:schemeClr val="tx1">
                    <a:tint val="75000"/>
                  </a:schemeClr>
                </a:solidFill>
              </a:defRPr>
            </a:lvl2pPr>
            <a:lvl3pPr marL="3106232" indent="0" algn="ctr">
              <a:buNone/>
              <a:defRPr>
                <a:solidFill>
                  <a:schemeClr val="tx1">
                    <a:tint val="75000"/>
                  </a:schemeClr>
                </a:solidFill>
              </a:defRPr>
            </a:lvl3pPr>
            <a:lvl4pPr marL="4659346" indent="0" algn="ctr">
              <a:buNone/>
              <a:defRPr>
                <a:solidFill>
                  <a:schemeClr val="tx1">
                    <a:tint val="75000"/>
                  </a:schemeClr>
                </a:solidFill>
              </a:defRPr>
            </a:lvl4pPr>
            <a:lvl5pPr marL="6212460" indent="0" algn="ctr">
              <a:buNone/>
              <a:defRPr>
                <a:solidFill>
                  <a:schemeClr val="tx1">
                    <a:tint val="75000"/>
                  </a:schemeClr>
                </a:solidFill>
              </a:defRPr>
            </a:lvl5pPr>
            <a:lvl6pPr marL="7765578" indent="0" algn="ctr">
              <a:buNone/>
              <a:defRPr>
                <a:solidFill>
                  <a:schemeClr val="tx1">
                    <a:tint val="75000"/>
                  </a:schemeClr>
                </a:solidFill>
              </a:defRPr>
            </a:lvl6pPr>
            <a:lvl7pPr marL="9318688" indent="0" algn="ctr">
              <a:buNone/>
              <a:defRPr>
                <a:solidFill>
                  <a:schemeClr val="tx1">
                    <a:tint val="75000"/>
                  </a:schemeClr>
                </a:solidFill>
              </a:defRPr>
            </a:lvl7pPr>
            <a:lvl8pPr marL="10871810" indent="0" algn="ctr">
              <a:buNone/>
              <a:defRPr>
                <a:solidFill>
                  <a:schemeClr val="tx1">
                    <a:tint val="75000"/>
                  </a:schemeClr>
                </a:solidFill>
              </a:defRPr>
            </a:lvl8pPr>
            <a:lvl9pPr marL="12424920" indent="0" algn="ctr">
              <a:buNone/>
              <a:defRPr>
                <a:solidFill>
                  <a:schemeClr val="tx1">
                    <a:tint val="75000"/>
                  </a:schemeClr>
                </a:solidFill>
              </a:defRPr>
            </a:lvl9pPr>
          </a:lstStyle>
          <a:p>
            <a:r>
              <a:rPr lang="tr-TR" altLang="zh-TW"/>
              <a:t>Click to edit Master subtitle style</a:t>
            </a:r>
            <a:endParaRPr lang="en-US" dirty="0"/>
          </a:p>
        </p:txBody>
      </p:sp>
      <p:sp>
        <p:nvSpPr>
          <p:cNvPr id="8" name="Title 1"/>
          <p:cNvSpPr>
            <a:spLocks noGrp="1"/>
          </p:cNvSpPr>
          <p:nvPr>
            <p:ph type="title"/>
          </p:nvPr>
        </p:nvSpPr>
        <p:spPr>
          <a:xfrm>
            <a:off x="1440185" y="1441911"/>
            <a:ext cx="25923241" cy="2796405"/>
          </a:xfrm>
        </p:spPr>
        <p:txBody>
          <a:bodyPr/>
          <a:lstStyle>
            <a:lvl1pPr>
              <a:defRPr>
                <a:latin typeface="Arial"/>
              </a:defRPr>
            </a:lvl1pPr>
          </a:lstStyle>
          <a:p>
            <a:r>
              <a:rPr lang="tr-TR" altLang="zh-TW"/>
              <a:t>Click to edit Master title style</a:t>
            </a:r>
            <a:endParaRPr lang="en-US" dirty="0"/>
          </a:p>
        </p:txBody>
      </p:sp>
    </p:spTree>
    <p:extLst>
      <p:ext uri="{BB962C8B-B14F-4D97-AF65-F5344CB8AC3E}">
        <p14:creationId xmlns:p14="http://schemas.microsoft.com/office/powerpoint/2010/main" val="40476703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62634" y="799996"/>
            <a:ext cx="6780846" cy="31999769"/>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720098" y="799996"/>
            <a:ext cx="19862483" cy="31999769"/>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352685"/>
      </p:ext>
    </p:extLst>
  </p:cSld>
  <p:clrMapOvr>
    <a:masterClrMapping/>
  </p:clrMapOvr>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1440185" y="5899963"/>
            <a:ext cx="25923241" cy="4799964"/>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340984" tIns="170498" rIns="340984" bIns="170498"/>
          <a:lstStyle/>
          <a:p>
            <a:pPr defTabSz="3409721"/>
            <a:endParaRPr lang="en-US" sz="6916">
              <a:solidFill>
                <a:srgbClr val="000000"/>
              </a:solidFill>
              <a:latin typeface="Tahoma"/>
            </a:endParaRPr>
          </a:p>
        </p:txBody>
      </p:sp>
      <p:sp>
        <p:nvSpPr>
          <p:cNvPr id="5" name="Line 8"/>
          <p:cNvSpPr>
            <a:spLocks noChangeShapeType="1"/>
          </p:cNvSpPr>
          <p:nvPr/>
        </p:nvSpPr>
        <p:spPr bwMode="auto">
          <a:xfrm>
            <a:off x="1440185" y="17699871"/>
            <a:ext cx="25923241" cy="0"/>
          </a:xfrm>
          <a:prstGeom prst="line">
            <a:avLst/>
          </a:prstGeom>
          <a:noFill/>
          <a:ln w="19050">
            <a:solidFill>
              <a:schemeClr val="accent1"/>
            </a:solidFill>
            <a:round/>
            <a:headEnd/>
            <a:tailEnd/>
          </a:ln>
          <a:effectLst/>
        </p:spPr>
        <p:txBody>
          <a:bodyPr lIns="340984" tIns="170498" rIns="340984" bIns="170498"/>
          <a:lstStyle/>
          <a:p>
            <a:pPr defTabSz="3409721">
              <a:defRPr/>
            </a:pPr>
            <a:endParaRPr lang="en-US" sz="6916">
              <a:solidFill>
                <a:srgbClr val="000000"/>
              </a:solidFill>
              <a:latin typeface="Tahoma"/>
            </a:endParaRPr>
          </a:p>
        </p:txBody>
      </p:sp>
      <p:sp>
        <p:nvSpPr>
          <p:cNvPr id="6" name="Line 10"/>
          <p:cNvSpPr>
            <a:spLocks noChangeShapeType="1"/>
          </p:cNvSpPr>
          <p:nvPr userDrawn="1"/>
        </p:nvSpPr>
        <p:spPr bwMode="auto">
          <a:xfrm>
            <a:off x="27363419" y="12899912"/>
            <a:ext cx="0" cy="4799964"/>
          </a:xfrm>
          <a:prstGeom prst="line">
            <a:avLst/>
          </a:prstGeom>
          <a:noFill/>
          <a:ln w="25400">
            <a:solidFill>
              <a:schemeClr val="accent1"/>
            </a:solidFill>
            <a:round/>
            <a:headEnd/>
            <a:tailEnd/>
          </a:ln>
          <a:effectLst/>
        </p:spPr>
        <p:txBody>
          <a:bodyPr lIns="340984" tIns="170498" rIns="340984" bIns="170498"/>
          <a:lstStyle/>
          <a:p>
            <a:pPr defTabSz="3409721">
              <a:defRPr/>
            </a:pPr>
            <a:endParaRPr lang="en-US" sz="6916">
              <a:solidFill>
                <a:srgbClr val="000000"/>
              </a:solidFill>
              <a:latin typeface="Tahoma"/>
            </a:endParaRPr>
          </a:p>
        </p:txBody>
      </p:sp>
      <p:sp>
        <p:nvSpPr>
          <p:cNvPr id="101378" name="Rectangle 2"/>
          <p:cNvSpPr>
            <a:spLocks noGrp="1" noChangeArrowheads="1"/>
          </p:cNvSpPr>
          <p:nvPr>
            <p:ph type="ctrTitle"/>
          </p:nvPr>
        </p:nvSpPr>
        <p:spPr>
          <a:xfrm>
            <a:off x="2160275" y="7999946"/>
            <a:ext cx="24963119" cy="9199933"/>
          </a:xfrm>
        </p:spPr>
        <p:txBody>
          <a:bodyPr/>
          <a:lstStyle>
            <a:lvl1pPr>
              <a:defRPr sz="17914"/>
            </a:lvl1pPr>
          </a:lstStyle>
          <a:p>
            <a:r>
              <a:rPr lang="tr-TR" altLang="zh-TW"/>
              <a:t>Click to edit Master title style</a:t>
            </a:r>
            <a:endParaRPr lang="en-US" altLang="en-US"/>
          </a:p>
        </p:txBody>
      </p:sp>
      <p:sp>
        <p:nvSpPr>
          <p:cNvPr id="101379" name="Rectangle 3"/>
          <p:cNvSpPr>
            <a:spLocks noGrp="1" noChangeArrowheads="1"/>
          </p:cNvSpPr>
          <p:nvPr>
            <p:ph type="subTitle" idx="1"/>
          </p:nvPr>
        </p:nvSpPr>
        <p:spPr>
          <a:xfrm>
            <a:off x="2160272" y="18799869"/>
            <a:ext cx="24723090" cy="9199933"/>
          </a:xfrm>
        </p:spPr>
        <p:txBody>
          <a:bodyPr/>
          <a:lstStyle>
            <a:lvl1pPr marL="0" indent="0" algn="ctr">
              <a:buFont typeface="Wingdings" pitchFamily="2" charset="2"/>
              <a:buNone/>
              <a:defRPr/>
            </a:lvl1pPr>
          </a:lstStyle>
          <a:p>
            <a:r>
              <a:rPr lang="tr-TR" altLang="zh-TW"/>
              <a:t>Click to edit Master subtitle style</a:t>
            </a:r>
            <a:endParaRPr lang="en-US" altLang="en-US"/>
          </a:p>
        </p:txBody>
      </p:sp>
      <p:sp>
        <p:nvSpPr>
          <p:cNvPr id="7" name="Rectangle 4"/>
          <p:cNvSpPr>
            <a:spLocks noGrp="1" noChangeArrowheads="1"/>
          </p:cNvSpPr>
          <p:nvPr>
            <p:ph type="dt" sz="half" idx="10"/>
          </p:nvPr>
        </p:nvSpPr>
        <p:spPr bwMode="auto">
          <a:xfrm>
            <a:off x="1440180" y="32774768"/>
            <a:ext cx="6720840" cy="2399983"/>
          </a:xfrm>
          <a:prstGeom prst="rect">
            <a:avLst/>
          </a:prstGeom>
          <a:ln>
            <a:miter lim="800000"/>
            <a:headEnd/>
            <a:tailEnd/>
          </a:ln>
        </p:spPr>
        <p:txBody>
          <a:bodyPr vert="horz" wrap="square" lIns="409235" tIns="204625" rIns="409235" bIns="204625" numCol="1" anchor="b" anchorCtr="0" compatLnSpc="1">
            <a:prstTxWarp prst="textNoShape">
              <a:avLst/>
            </a:prstTxWarp>
          </a:bodyPr>
          <a:lstStyle>
            <a:lvl1pPr>
              <a:defRPr sz="4583">
                <a:latin typeface="Garamond" pitchFamily="18" charset="0"/>
              </a:defRPr>
            </a:lvl1pPr>
          </a:lstStyle>
          <a:p>
            <a:pPr defTabSz="3409721"/>
            <a:endParaRPr lang="en-US" altLang="en-US">
              <a:solidFill>
                <a:srgbClr val="000000"/>
              </a:solidFill>
            </a:endParaRPr>
          </a:p>
        </p:txBody>
      </p:sp>
      <p:sp>
        <p:nvSpPr>
          <p:cNvPr id="8" name="Rectangle 5"/>
          <p:cNvSpPr>
            <a:spLocks noGrp="1" noChangeArrowheads="1"/>
          </p:cNvSpPr>
          <p:nvPr>
            <p:ph type="ftr" sz="quarter" idx="11"/>
          </p:nvPr>
        </p:nvSpPr>
        <p:spPr>
          <a:xfrm>
            <a:off x="9841234" y="32774768"/>
            <a:ext cx="9121140" cy="2399983"/>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4583"/>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261471"/>
      </p:ext>
    </p:extLst>
  </p:cSld>
  <p:clrMapOvr>
    <a:masterClrMapping/>
  </p:clrMapOvr>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idx="1"/>
          </p:nvPr>
        </p:nvSpPr>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496594"/>
      </p:ext>
    </p:extLst>
  </p:cSld>
  <p:clrMapOvr>
    <a:masterClrMapping/>
  </p:clrMapOvr>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275288" y="23133476"/>
            <a:ext cx="24483061" cy="7149947"/>
          </a:xfrm>
        </p:spPr>
        <p:txBody>
          <a:bodyPr/>
          <a:lstStyle>
            <a:lvl1pPr algn="l">
              <a:defRPr sz="14998" b="1" cap="all"/>
            </a:lvl1pPr>
          </a:lstStyle>
          <a:p>
            <a:r>
              <a:rPr lang="tr-TR" altLang="zh-TW"/>
              <a:t>Click to edit Master title style</a:t>
            </a:r>
            <a:endParaRPr lang="en-US"/>
          </a:p>
        </p:txBody>
      </p:sp>
      <p:sp>
        <p:nvSpPr>
          <p:cNvPr id="3" name="Text Placeholder 2"/>
          <p:cNvSpPr>
            <a:spLocks noGrp="1"/>
          </p:cNvSpPr>
          <p:nvPr>
            <p:ph type="body" idx="1"/>
          </p:nvPr>
        </p:nvSpPr>
        <p:spPr>
          <a:xfrm>
            <a:off x="2275288" y="15258378"/>
            <a:ext cx="24483061" cy="7874938"/>
          </a:xfrm>
        </p:spPr>
        <p:txBody>
          <a:bodyPr anchor="b"/>
          <a:lstStyle>
            <a:lvl1pPr marL="0" indent="0">
              <a:buNone/>
              <a:defRPr sz="7499"/>
            </a:lvl1pPr>
            <a:lvl2pPr marL="1704861" indent="0">
              <a:buNone/>
              <a:defRPr sz="6916"/>
            </a:lvl2pPr>
            <a:lvl3pPr marL="3409721" indent="0">
              <a:buNone/>
              <a:defRPr sz="6082"/>
            </a:lvl3pPr>
            <a:lvl4pPr marL="5114580" indent="0">
              <a:buNone/>
              <a:defRPr sz="5249"/>
            </a:lvl4pPr>
            <a:lvl5pPr marL="6819436" indent="0">
              <a:buNone/>
              <a:defRPr sz="5249"/>
            </a:lvl5pPr>
            <a:lvl6pPr marL="8524297" indent="0">
              <a:buNone/>
              <a:defRPr sz="5249"/>
            </a:lvl6pPr>
            <a:lvl7pPr marL="10229157" indent="0">
              <a:buNone/>
              <a:defRPr sz="5249"/>
            </a:lvl7pPr>
            <a:lvl8pPr marL="11934009" indent="0">
              <a:buNone/>
              <a:defRPr sz="5249"/>
            </a:lvl8pPr>
            <a:lvl9pPr marL="13638872" indent="0">
              <a:buNone/>
              <a:defRPr sz="5249"/>
            </a:lvl9pPr>
          </a:lstStyle>
          <a:p>
            <a:pPr lvl="0"/>
            <a:r>
              <a:rPr lang="tr-TR"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71075"/>
      </p:ext>
    </p:extLst>
  </p:cSld>
  <p:clrMapOvr>
    <a:masterClrMapping/>
  </p:clrMapOvr>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720091"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14521815" y="7199953"/>
            <a:ext cx="13321666" cy="25599812"/>
          </a:xfrm>
        </p:spPr>
        <p:txBody>
          <a:bodyPr/>
          <a:lstStyle>
            <a:lvl1pPr>
              <a:defRPr sz="10415"/>
            </a:lvl1pPr>
            <a:lvl2pPr>
              <a:defRPr sz="8999"/>
            </a:lvl2pPr>
            <a:lvl3pPr>
              <a:defRPr sz="7499"/>
            </a:lvl3pPr>
            <a:lvl4pPr>
              <a:defRPr sz="6916"/>
            </a:lvl4pPr>
            <a:lvl5pPr>
              <a:defRPr sz="6916"/>
            </a:lvl5pPr>
            <a:lvl6pPr>
              <a:defRPr sz="6916"/>
            </a:lvl6pPr>
            <a:lvl7pPr>
              <a:defRPr sz="6916"/>
            </a:lvl7pPr>
            <a:lvl8pPr>
              <a:defRPr sz="6916"/>
            </a:lvl8pPr>
            <a:lvl9pPr>
              <a:defRPr sz="6916"/>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738374"/>
      </p:ext>
    </p:extLst>
  </p:cSld>
  <p:clrMapOvr>
    <a:masterClrMapping/>
  </p:clrMapOvr>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1440185" y="1441658"/>
            <a:ext cx="25923241" cy="5999957"/>
          </a:xfrm>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1440183" y="8058283"/>
            <a:ext cx="12726591" cy="3358307"/>
          </a:xfrm>
        </p:spPr>
        <p:txBody>
          <a:bodyPr anchor="b"/>
          <a:lstStyle>
            <a:lvl1pPr marL="0" indent="0">
              <a:buNone/>
              <a:defRPr sz="8999" b="1"/>
            </a:lvl1pPr>
            <a:lvl2pPr marL="1704861" indent="0">
              <a:buNone/>
              <a:defRPr sz="7499" b="1"/>
            </a:lvl2pPr>
            <a:lvl3pPr marL="3409721" indent="0">
              <a:buNone/>
              <a:defRPr sz="6916" b="1"/>
            </a:lvl3pPr>
            <a:lvl4pPr marL="5114580" indent="0">
              <a:buNone/>
              <a:defRPr sz="6082" b="1"/>
            </a:lvl4pPr>
            <a:lvl5pPr marL="6819436" indent="0">
              <a:buNone/>
              <a:defRPr sz="6082" b="1"/>
            </a:lvl5pPr>
            <a:lvl6pPr marL="8524297" indent="0">
              <a:buNone/>
              <a:defRPr sz="6082" b="1"/>
            </a:lvl6pPr>
            <a:lvl7pPr marL="10229157" indent="0">
              <a:buNone/>
              <a:defRPr sz="6082" b="1"/>
            </a:lvl7pPr>
            <a:lvl8pPr marL="11934009" indent="0">
              <a:buNone/>
              <a:defRPr sz="6082" b="1"/>
            </a:lvl8pPr>
            <a:lvl9pPr marL="13638872" indent="0">
              <a:buNone/>
              <a:defRPr sz="6082" b="1"/>
            </a:lvl9pPr>
          </a:lstStyle>
          <a:p>
            <a:pPr lvl="0"/>
            <a:r>
              <a:rPr lang="tr-TR" altLang="zh-TW"/>
              <a:t>Click to edit Master text styles</a:t>
            </a:r>
          </a:p>
        </p:txBody>
      </p:sp>
      <p:sp>
        <p:nvSpPr>
          <p:cNvPr id="4" name="Content Placeholder 3"/>
          <p:cNvSpPr>
            <a:spLocks noGrp="1"/>
          </p:cNvSpPr>
          <p:nvPr>
            <p:ph sz="half" idx="2"/>
          </p:nvPr>
        </p:nvSpPr>
        <p:spPr>
          <a:xfrm>
            <a:off x="1440183" y="11416582"/>
            <a:ext cx="12726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14631989" y="8058283"/>
            <a:ext cx="12731591" cy="3358307"/>
          </a:xfrm>
        </p:spPr>
        <p:txBody>
          <a:bodyPr anchor="b"/>
          <a:lstStyle>
            <a:lvl1pPr marL="0" indent="0">
              <a:buNone/>
              <a:defRPr sz="8999" b="1"/>
            </a:lvl1pPr>
            <a:lvl2pPr marL="1704861" indent="0">
              <a:buNone/>
              <a:defRPr sz="7499" b="1"/>
            </a:lvl2pPr>
            <a:lvl3pPr marL="3409721" indent="0">
              <a:buNone/>
              <a:defRPr sz="6916" b="1"/>
            </a:lvl3pPr>
            <a:lvl4pPr marL="5114580" indent="0">
              <a:buNone/>
              <a:defRPr sz="6082" b="1"/>
            </a:lvl4pPr>
            <a:lvl5pPr marL="6819436" indent="0">
              <a:buNone/>
              <a:defRPr sz="6082" b="1"/>
            </a:lvl5pPr>
            <a:lvl6pPr marL="8524297" indent="0">
              <a:buNone/>
              <a:defRPr sz="6082" b="1"/>
            </a:lvl6pPr>
            <a:lvl7pPr marL="10229157" indent="0">
              <a:buNone/>
              <a:defRPr sz="6082" b="1"/>
            </a:lvl7pPr>
            <a:lvl8pPr marL="11934009" indent="0">
              <a:buNone/>
              <a:defRPr sz="6082" b="1"/>
            </a:lvl8pPr>
            <a:lvl9pPr marL="13638872" indent="0">
              <a:buNone/>
              <a:defRPr sz="6082" b="1"/>
            </a:lvl9pPr>
          </a:lstStyle>
          <a:p>
            <a:pPr lvl="0"/>
            <a:r>
              <a:rPr lang="tr-TR" altLang="zh-TW"/>
              <a:t>Click to edit Master text styles</a:t>
            </a:r>
          </a:p>
        </p:txBody>
      </p:sp>
      <p:sp>
        <p:nvSpPr>
          <p:cNvPr id="6" name="Content Placeholder 5"/>
          <p:cNvSpPr>
            <a:spLocks noGrp="1"/>
          </p:cNvSpPr>
          <p:nvPr>
            <p:ph sz="quarter" idx="4"/>
          </p:nvPr>
        </p:nvSpPr>
        <p:spPr>
          <a:xfrm>
            <a:off x="14631989" y="11416582"/>
            <a:ext cx="12731591" cy="20741520"/>
          </a:xfrm>
        </p:spPr>
        <p:txBody>
          <a:bodyPr/>
          <a:lstStyle>
            <a:lvl1pPr>
              <a:defRPr sz="8999"/>
            </a:lvl1pPr>
            <a:lvl2pPr>
              <a:defRPr sz="7499"/>
            </a:lvl2pPr>
            <a:lvl3pPr>
              <a:defRPr sz="6916"/>
            </a:lvl3pPr>
            <a:lvl4pPr>
              <a:defRPr sz="6082"/>
            </a:lvl4pPr>
            <a:lvl5pPr>
              <a:defRPr sz="6082"/>
            </a:lvl5pPr>
            <a:lvl6pPr>
              <a:defRPr sz="6082"/>
            </a:lvl6pPr>
            <a:lvl7pPr>
              <a:defRPr sz="6082"/>
            </a:lvl7pPr>
            <a:lvl8pPr>
              <a:defRPr sz="6082"/>
            </a:lvl8pPr>
            <a:lvl9pPr>
              <a:defRPr sz="6082"/>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416713"/>
      </p:ext>
    </p:extLst>
  </p:cSld>
  <p:clrMapOvr>
    <a:masterClrMapping/>
  </p:clrMapOvr>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169546"/>
      </p:ext>
    </p:extLst>
  </p:cSld>
  <p:clrMapOvr>
    <a:masterClrMapping/>
  </p:clrMapOvr>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20339"/>
      </p:ext>
    </p:extLst>
  </p:cSld>
  <p:clrMapOvr>
    <a:masterClrMapping/>
  </p:clrMapOvr>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40259" y="1433325"/>
            <a:ext cx="9476185" cy="6099955"/>
          </a:xfrm>
        </p:spPr>
        <p:txBody>
          <a:bodyPr anchor="b"/>
          <a:lstStyle>
            <a:lvl1pPr algn="l">
              <a:defRPr sz="7499" b="1"/>
            </a:lvl1pPr>
          </a:lstStyle>
          <a:p>
            <a:r>
              <a:rPr lang="tr-TR" altLang="zh-TW"/>
              <a:t>Click to edit Master title style</a:t>
            </a:r>
            <a:endParaRPr lang="en-US"/>
          </a:p>
        </p:txBody>
      </p:sp>
      <p:sp>
        <p:nvSpPr>
          <p:cNvPr id="3" name="Content Placeholder 2"/>
          <p:cNvSpPr>
            <a:spLocks noGrp="1"/>
          </p:cNvSpPr>
          <p:nvPr>
            <p:ph idx="1"/>
          </p:nvPr>
        </p:nvSpPr>
        <p:spPr>
          <a:xfrm>
            <a:off x="11261413" y="1433640"/>
            <a:ext cx="16102013" cy="30724779"/>
          </a:xfrm>
        </p:spPr>
        <p:txBody>
          <a:bodyPr/>
          <a:lstStyle>
            <a:lvl1pPr>
              <a:defRPr sz="12081"/>
            </a:lvl1pPr>
            <a:lvl2pPr>
              <a:defRPr sz="10415"/>
            </a:lvl2pPr>
            <a:lvl3pPr>
              <a:defRPr sz="8999"/>
            </a:lvl3pPr>
            <a:lvl4pPr>
              <a:defRPr sz="7499"/>
            </a:lvl4pPr>
            <a:lvl5pPr>
              <a:defRPr sz="7499"/>
            </a:lvl5pPr>
            <a:lvl6pPr>
              <a:defRPr sz="7499"/>
            </a:lvl6pPr>
            <a:lvl7pPr>
              <a:defRPr sz="7499"/>
            </a:lvl7pPr>
            <a:lvl8pPr>
              <a:defRPr sz="7499"/>
            </a:lvl8pPr>
            <a:lvl9pPr>
              <a:defRPr sz="7499"/>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1440259" y="7533307"/>
            <a:ext cx="9476185" cy="24624823"/>
          </a:xfrm>
        </p:spPr>
        <p:txBody>
          <a:bodyPr/>
          <a:lstStyle>
            <a:lvl1pPr marL="0" indent="0">
              <a:buNone/>
              <a:defRPr sz="5249"/>
            </a:lvl1pPr>
            <a:lvl2pPr marL="1704861" indent="0">
              <a:buNone/>
              <a:defRPr sz="4583"/>
            </a:lvl2pPr>
            <a:lvl3pPr marL="3409721" indent="0">
              <a:buNone/>
              <a:defRPr sz="3749"/>
            </a:lvl3pPr>
            <a:lvl4pPr marL="5114580" indent="0">
              <a:buNone/>
              <a:defRPr sz="3333"/>
            </a:lvl4pPr>
            <a:lvl5pPr marL="6819436" indent="0">
              <a:buNone/>
              <a:defRPr sz="3333"/>
            </a:lvl5pPr>
            <a:lvl6pPr marL="8524297" indent="0">
              <a:buNone/>
              <a:defRPr sz="3333"/>
            </a:lvl6pPr>
            <a:lvl7pPr marL="10229157" indent="0">
              <a:buNone/>
              <a:defRPr sz="3333"/>
            </a:lvl7pPr>
            <a:lvl8pPr marL="11934009" indent="0">
              <a:buNone/>
              <a:defRPr sz="3333"/>
            </a:lvl8pPr>
            <a:lvl9pPr marL="136388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152494"/>
      </p:ext>
    </p:extLst>
  </p:cSld>
  <p:clrMapOvr>
    <a:masterClrMapping/>
  </p:clrMapOvr>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645709" y="25199819"/>
            <a:ext cx="17282160" cy="2974981"/>
          </a:xfrm>
        </p:spPr>
        <p:txBody>
          <a:bodyPr anchor="b"/>
          <a:lstStyle>
            <a:lvl1pPr algn="l">
              <a:defRPr sz="7499" b="1"/>
            </a:lvl1pPr>
          </a:lstStyle>
          <a:p>
            <a:r>
              <a:rPr lang="tr-TR" altLang="zh-TW"/>
              <a:t>Click to edit Master title style</a:t>
            </a:r>
            <a:endParaRPr lang="en-US"/>
          </a:p>
        </p:txBody>
      </p:sp>
      <p:sp>
        <p:nvSpPr>
          <p:cNvPr id="3" name="Picture Placeholder 2"/>
          <p:cNvSpPr>
            <a:spLocks noGrp="1"/>
          </p:cNvSpPr>
          <p:nvPr>
            <p:ph type="pic" idx="1"/>
          </p:nvPr>
        </p:nvSpPr>
        <p:spPr>
          <a:xfrm>
            <a:off x="5645709" y="3216644"/>
            <a:ext cx="17282160" cy="21599843"/>
          </a:xfrm>
        </p:spPr>
        <p:txBody>
          <a:bodyPr/>
          <a:lstStyle>
            <a:lvl1pPr marL="0" indent="0">
              <a:buNone/>
              <a:defRPr sz="12081"/>
            </a:lvl1pPr>
            <a:lvl2pPr marL="1704861" indent="0">
              <a:buNone/>
              <a:defRPr sz="10415"/>
            </a:lvl2pPr>
            <a:lvl3pPr marL="3409721" indent="0">
              <a:buNone/>
              <a:defRPr sz="8999"/>
            </a:lvl3pPr>
            <a:lvl4pPr marL="5114580" indent="0">
              <a:buNone/>
              <a:defRPr sz="7499"/>
            </a:lvl4pPr>
            <a:lvl5pPr marL="6819436" indent="0">
              <a:buNone/>
              <a:defRPr sz="7499"/>
            </a:lvl5pPr>
            <a:lvl6pPr marL="8524297" indent="0">
              <a:buNone/>
              <a:defRPr sz="7499"/>
            </a:lvl6pPr>
            <a:lvl7pPr marL="10229157" indent="0">
              <a:buNone/>
              <a:defRPr sz="7499"/>
            </a:lvl7pPr>
            <a:lvl8pPr marL="11934009" indent="0">
              <a:buNone/>
              <a:defRPr sz="7499"/>
            </a:lvl8pPr>
            <a:lvl9pPr marL="13638872" indent="0">
              <a:buNone/>
              <a:defRPr sz="7499"/>
            </a:lvl9pPr>
          </a:lstStyle>
          <a:p>
            <a:pPr lvl="0"/>
            <a:r>
              <a:rPr lang="tr-TR" altLang="zh-TW" noProof="0"/>
              <a:t>Drag picture to placeholder or click icon to add</a:t>
            </a:r>
            <a:endParaRPr lang="en-US" noProof="0"/>
          </a:p>
        </p:txBody>
      </p:sp>
      <p:sp>
        <p:nvSpPr>
          <p:cNvPr id="4" name="Text Placeholder 3"/>
          <p:cNvSpPr>
            <a:spLocks noGrp="1"/>
          </p:cNvSpPr>
          <p:nvPr>
            <p:ph type="body" sz="half" idx="2"/>
          </p:nvPr>
        </p:nvSpPr>
        <p:spPr>
          <a:xfrm>
            <a:off x="5645709" y="28174803"/>
            <a:ext cx="17282160" cy="4224965"/>
          </a:xfrm>
        </p:spPr>
        <p:txBody>
          <a:bodyPr/>
          <a:lstStyle>
            <a:lvl1pPr marL="0" indent="0">
              <a:buNone/>
              <a:defRPr sz="5249"/>
            </a:lvl1pPr>
            <a:lvl2pPr marL="1704861" indent="0">
              <a:buNone/>
              <a:defRPr sz="4583"/>
            </a:lvl2pPr>
            <a:lvl3pPr marL="3409721" indent="0">
              <a:buNone/>
              <a:defRPr sz="3749"/>
            </a:lvl3pPr>
            <a:lvl4pPr marL="5114580" indent="0">
              <a:buNone/>
              <a:defRPr sz="3333"/>
            </a:lvl4pPr>
            <a:lvl5pPr marL="6819436" indent="0">
              <a:buNone/>
              <a:defRPr sz="3333"/>
            </a:lvl5pPr>
            <a:lvl6pPr marL="8524297" indent="0">
              <a:buNone/>
              <a:defRPr sz="3333"/>
            </a:lvl6pPr>
            <a:lvl7pPr marL="10229157" indent="0">
              <a:buNone/>
              <a:defRPr sz="3333"/>
            </a:lvl7pPr>
            <a:lvl8pPr marL="11934009" indent="0">
              <a:buNone/>
              <a:defRPr sz="3333"/>
            </a:lvl8pPr>
            <a:lvl9pPr marL="13638872" indent="0">
              <a:buNone/>
              <a:defRPr sz="3333"/>
            </a:lvl9pPr>
          </a:lstStyle>
          <a:p>
            <a:pPr lvl="0"/>
            <a:r>
              <a:rPr lang="tr-TR"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3127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5.em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4.png"/><Relationship Id="rId2" Type="http://schemas.openxmlformats.org/officeDocument/2006/relationships/slideLayout" Target="../slideLayouts/slideLayout91.xml"/><Relationship Id="rId16" Type="http://schemas.openxmlformats.org/officeDocument/2006/relationships/image" Target="../media/image3.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087.xml"/><Relationship Id="rId13" Type="http://schemas.openxmlformats.org/officeDocument/2006/relationships/image" Target="../media/image1.png"/><Relationship Id="rId3" Type="http://schemas.openxmlformats.org/officeDocument/2006/relationships/slideLayout" Target="../slideLayouts/slideLayout1082.xml"/><Relationship Id="rId7" Type="http://schemas.openxmlformats.org/officeDocument/2006/relationships/slideLayout" Target="../slideLayouts/slideLayout1086.xml"/><Relationship Id="rId12" Type="http://schemas.openxmlformats.org/officeDocument/2006/relationships/theme" Target="../theme/theme100.xml"/><Relationship Id="rId2" Type="http://schemas.openxmlformats.org/officeDocument/2006/relationships/slideLayout" Target="../slideLayouts/slideLayout1081.xml"/><Relationship Id="rId1" Type="http://schemas.openxmlformats.org/officeDocument/2006/relationships/slideLayout" Target="../slideLayouts/slideLayout1080.xml"/><Relationship Id="rId6" Type="http://schemas.openxmlformats.org/officeDocument/2006/relationships/slideLayout" Target="../slideLayouts/slideLayout1085.xml"/><Relationship Id="rId11" Type="http://schemas.openxmlformats.org/officeDocument/2006/relationships/slideLayout" Target="../slideLayouts/slideLayout1090.xml"/><Relationship Id="rId5" Type="http://schemas.openxmlformats.org/officeDocument/2006/relationships/slideLayout" Target="../slideLayouts/slideLayout1084.xml"/><Relationship Id="rId10" Type="http://schemas.openxmlformats.org/officeDocument/2006/relationships/slideLayout" Target="../slideLayouts/slideLayout1089.xml"/><Relationship Id="rId4" Type="http://schemas.openxmlformats.org/officeDocument/2006/relationships/slideLayout" Target="../slideLayouts/slideLayout1083.xml"/><Relationship Id="rId9" Type="http://schemas.openxmlformats.org/officeDocument/2006/relationships/slideLayout" Target="../slideLayouts/slideLayout1088.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098.xml"/><Relationship Id="rId13" Type="http://schemas.openxmlformats.org/officeDocument/2006/relationships/image" Target="../media/image1.png"/><Relationship Id="rId3" Type="http://schemas.openxmlformats.org/officeDocument/2006/relationships/slideLayout" Target="../slideLayouts/slideLayout1093.xml"/><Relationship Id="rId7" Type="http://schemas.openxmlformats.org/officeDocument/2006/relationships/slideLayout" Target="../slideLayouts/slideLayout1097.xml"/><Relationship Id="rId12" Type="http://schemas.openxmlformats.org/officeDocument/2006/relationships/theme" Target="../theme/theme101.xml"/><Relationship Id="rId2" Type="http://schemas.openxmlformats.org/officeDocument/2006/relationships/slideLayout" Target="../slideLayouts/slideLayout1092.xml"/><Relationship Id="rId1" Type="http://schemas.openxmlformats.org/officeDocument/2006/relationships/slideLayout" Target="../slideLayouts/slideLayout1091.xml"/><Relationship Id="rId6" Type="http://schemas.openxmlformats.org/officeDocument/2006/relationships/slideLayout" Target="../slideLayouts/slideLayout1096.xml"/><Relationship Id="rId11" Type="http://schemas.openxmlformats.org/officeDocument/2006/relationships/slideLayout" Target="../slideLayouts/slideLayout1101.xml"/><Relationship Id="rId5" Type="http://schemas.openxmlformats.org/officeDocument/2006/relationships/slideLayout" Target="../slideLayouts/slideLayout1095.xml"/><Relationship Id="rId10" Type="http://schemas.openxmlformats.org/officeDocument/2006/relationships/slideLayout" Target="../slideLayouts/slideLayout1100.xml"/><Relationship Id="rId4" Type="http://schemas.openxmlformats.org/officeDocument/2006/relationships/slideLayout" Target="../slideLayouts/slideLayout1094.xml"/><Relationship Id="rId9" Type="http://schemas.openxmlformats.org/officeDocument/2006/relationships/slideLayout" Target="../slideLayouts/slideLayout1099.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09.xml"/><Relationship Id="rId13" Type="http://schemas.openxmlformats.org/officeDocument/2006/relationships/image" Target="../media/image1.png"/><Relationship Id="rId3" Type="http://schemas.openxmlformats.org/officeDocument/2006/relationships/slideLayout" Target="../slideLayouts/slideLayout1104.xml"/><Relationship Id="rId7" Type="http://schemas.openxmlformats.org/officeDocument/2006/relationships/slideLayout" Target="../slideLayouts/slideLayout1108.xml"/><Relationship Id="rId12" Type="http://schemas.openxmlformats.org/officeDocument/2006/relationships/theme" Target="../theme/theme102.xml"/><Relationship Id="rId2" Type="http://schemas.openxmlformats.org/officeDocument/2006/relationships/slideLayout" Target="../slideLayouts/slideLayout1103.xml"/><Relationship Id="rId1" Type="http://schemas.openxmlformats.org/officeDocument/2006/relationships/slideLayout" Target="../slideLayouts/slideLayout1102.xml"/><Relationship Id="rId6" Type="http://schemas.openxmlformats.org/officeDocument/2006/relationships/slideLayout" Target="../slideLayouts/slideLayout1107.xml"/><Relationship Id="rId11" Type="http://schemas.openxmlformats.org/officeDocument/2006/relationships/slideLayout" Target="../slideLayouts/slideLayout1112.xml"/><Relationship Id="rId5" Type="http://schemas.openxmlformats.org/officeDocument/2006/relationships/slideLayout" Target="../slideLayouts/slideLayout1106.xml"/><Relationship Id="rId10" Type="http://schemas.openxmlformats.org/officeDocument/2006/relationships/slideLayout" Target="../slideLayouts/slideLayout1111.xml"/><Relationship Id="rId4" Type="http://schemas.openxmlformats.org/officeDocument/2006/relationships/slideLayout" Target="../slideLayouts/slideLayout1105.xml"/><Relationship Id="rId9" Type="http://schemas.openxmlformats.org/officeDocument/2006/relationships/slideLayout" Target="../slideLayouts/slideLayout1110.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20.xml"/><Relationship Id="rId13" Type="http://schemas.openxmlformats.org/officeDocument/2006/relationships/image" Target="../media/image1.png"/><Relationship Id="rId3" Type="http://schemas.openxmlformats.org/officeDocument/2006/relationships/slideLayout" Target="../slideLayouts/slideLayout1115.xml"/><Relationship Id="rId7" Type="http://schemas.openxmlformats.org/officeDocument/2006/relationships/slideLayout" Target="../slideLayouts/slideLayout1119.xml"/><Relationship Id="rId12" Type="http://schemas.openxmlformats.org/officeDocument/2006/relationships/theme" Target="../theme/theme103.xml"/><Relationship Id="rId2" Type="http://schemas.openxmlformats.org/officeDocument/2006/relationships/slideLayout" Target="../slideLayouts/slideLayout1114.xml"/><Relationship Id="rId1" Type="http://schemas.openxmlformats.org/officeDocument/2006/relationships/slideLayout" Target="../slideLayouts/slideLayout1113.xml"/><Relationship Id="rId6" Type="http://schemas.openxmlformats.org/officeDocument/2006/relationships/slideLayout" Target="../slideLayouts/slideLayout1118.xml"/><Relationship Id="rId11" Type="http://schemas.openxmlformats.org/officeDocument/2006/relationships/slideLayout" Target="../slideLayouts/slideLayout1123.xml"/><Relationship Id="rId5" Type="http://schemas.openxmlformats.org/officeDocument/2006/relationships/slideLayout" Target="../slideLayouts/slideLayout1117.xml"/><Relationship Id="rId10" Type="http://schemas.openxmlformats.org/officeDocument/2006/relationships/slideLayout" Target="../slideLayouts/slideLayout1122.xml"/><Relationship Id="rId4" Type="http://schemas.openxmlformats.org/officeDocument/2006/relationships/slideLayout" Target="../slideLayouts/slideLayout1116.xml"/><Relationship Id="rId9" Type="http://schemas.openxmlformats.org/officeDocument/2006/relationships/slideLayout" Target="../slideLayouts/slideLayout1121.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131.xml"/><Relationship Id="rId13" Type="http://schemas.openxmlformats.org/officeDocument/2006/relationships/image" Target="../media/image1.png"/><Relationship Id="rId3" Type="http://schemas.openxmlformats.org/officeDocument/2006/relationships/slideLayout" Target="../slideLayouts/slideLayout1126.xml"/><Relationship Id="rId7" Type="http://schemas.openxmlformats.org/officeDocument/2006/relationships/slideLayout" Target="../slideLayouts/slideLayout1130.xml"/><Relationship Id="rId12" Type="http://schemas.openxmlformats.org/officeDocument/2006/relationships/theme" Target="../theme/theme104.xml"/><Relationship Id="rId2" Type="http://schemas.openxmlformats.org/officeDocument/2006/relationships/slideLayout" Target="../slideLayouts/slideLayout1125.xml"/><Relationship Id="rId1" Type="http://schemas.openxmlformats.org/officeDocument/2006/relationships/slideLayout" Target="../slideLayouts/slideLayout1124.xml"/><Relationship Id="rId6" Type="http://schemas.openxmlformats.org/officeDocument/2006/relationships/slideLayout" Target="../slideLayouts/slideLayout1129.xml"/><Relationship Id="rId11" Type="http://schemas.openxmlformats.org/officeDocument/2006/relationships/slideLayout" Target="../slideLayouts/slideLayout1134.xml"/><Relationship Id="rId5" Type="http://schemas.openxmlformats.org/officeDocument/2006/relationships/slideLayout" Target="../slideLayouts/slideLayout1128.xml"/><Relationship Id="rId10" Type="http://schemas.openxmlformats.org/officeDocument/2006/relationships/slideLayout" Target="../slideLayouts/slideLayout1133.xml"/><Relationship Id="rId4" Type="http://schemas.openxmlformats.org/officeDocument/2006/relationships/slideLayout" Target="../slideLayouts/slideLayout1127.xml"/><Relationship Id="rId9" Type="http://schemas.openxmlformats.org/officeDocument/2006/relationships/slideLayout" Target="../slideLayouts/slideLayout1132.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142.xml"/><Relationship Id="rId13" Type="http://schemas.openxmlformats.org/officeDocument/2006/relationships/image" Target="../media/image1.png"/><Relationship Id="rId3" Type="http://schemas.openxmlformats.org/officeDocument/2006/relationships/slideLayout" Target="../slideLayouts/slideLayout1137.xml"/><Relationship Id="rId7" Type="http://schemas.openxmlformats.org/officeDocument/2006/relationships/slideLayout" Target="../slideLayouts/slideLayout1141.xml"/><Relationship Id="rId12" Type="http://schemas.openxmlformats.org/officeDocument/2006/relationships/theme" Target="../theme/theme105.xml"/><Relationship Id="rId2" Type="http://schemas.openxmlformats.org/officeDocument/2006/relationships/slideLayout" Target="../slideLayouts/slideLayout1136.xml"/><Relationship Id="rId1" Type="http://schemas.openxmlformats.org/officeDocument/2006/relationships/slideLayout" Target="../slideLayouts/slideLayout1135.xml"/><Relationship Id="rId6" Type="http://schemas.openxmlformats.org/officeDocument/2006/relationships/slideLayout" Target="../slideLayouts/slideLayout1140.xml"/><Relationship Id="rId11" Type="http://schemas.openxmlformats.org/officeDocument/2006/relationships/slideLayout" Target="../slideLayouts/slideLayout1145.xml"/><Relationship Id="rId5" Type="http://schemas.openxmlformats.org/officeDocument/2006/relationships/slideLayout" Target="../slideLayouts/slideLayout1139.xml"/><Relationship Id="rId10" Type="http://schemas.openxmlformats.org/officeDocument/2006/relationships/slideLayout" Target="../slideLayouts/slideLayout1144.xml"/><Relationship Id="rId4" Type="http://schemas.openxmlformats.org/officeDocument/2006/relationships/slideLayout" Target="../slideLayouts/slideLayout1138.xml"/><Relationship Id="rId9" Type="http://schemas.openxmlformats.org/officeDocument/2006/relationships/slideLayout" Target="../slideLayouts/slideLayout1143.xml"/></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153.xml"/><Relationship Id="rId13" Type="http://schemas.openxmlformats.org/officeDocument/2006/relationships/image" Target="../media/image1.png"/><Relationship Id="rId3" Type="http://schemas.openxmlformats.org/officeDocument/2006/relationships/slideLayout" Target="../slideLayouts/slideLayout1148.xml"/><Relationship Id="rId7" Type="http://schemas.openxmlformats.org/officeDocument/2006/relationships/slideLayout" Target="../slideLayouts/slideLayout1152.xml"/><Relationship Id="rId12" Type="http://schemas.openxmlformats.org/officeDocument/2006/relationships/theme" Target="../theme/theme106.xml"/><Relationship Id="rId2" Type="http://schemas.openxmlformats.org/officeDocument/2006/relationships/slideLayout" Target="../slideLayouts/slideLayout1147.xml"/><Relationship Id="rId1" Type="http://schemas.openxmlformats.org/officeDocument/2006/relationships/slideLayout" Target="../slideLayouts/slideLayout1146.xml"/><Relationship Id="rId6" Type="http://schemas.openxmlformats.org/officeDocument/2006/relationships/slideLayout" Target="../slideLayouts/slideLayout1151.xml"/><Relationship Id="rId11" Type="http://schemas.openxmlformats.org/officeDocument/2006/relationships/slideLayout" Target="../slideLayouts/slideLayout1156.xml"/><Relationship Id="rId5" Type="http://schemas.openxmlformats.org/officeDocument/2006/relationships/slideLayout" Target="../slideLayouts/slideLayout1150.xml"/><Relationship Id="rId10" Type="http://schemas.openxmlformats.org/officeDocument/2006/relationships/slideLayout" Target="../slideLayouts/slideLayout1155.xml"/><Relationship Id="rId4" Type="http://schemas.openxmlformats.org/officeDocument/2006/relationships/slideLayout" Target="../slideLayouts/slideLayout1149.xml"/><Relationship Id="rId9" Type="http://schemas.openxmlformats.org/officeDocument/2006/relationships/slideLayout" Target="../slideLayouts/slideLayout1154.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164.xml"/><Relationship Id="rId13" Type="http://schemas.openxmlformats.org/officeDocument/2006/relationships/image" Target="../media/image1.png"/><Relationship Id="rId3" Type="http://schemas.openxmlformats.org/officeDocument/2006/relationships/slideLayout" Target="../slideLayouts/slideLayout1159.xml"/><Relationship Id="rId7" Type="http://schemas.openxmlformats.org/officeDocument/2006/relationships/slideLayout" Target="../slideLayouts/slideLayout1163.xml"/><Relationship Id="rId12" Type="http://schemas.openxmlformats.org/officeDocument/2006/relationships/theme" Target="../theme/theme107.xml"/><Relationship Id="rId2" Type="http://schemas.openxmlformats.org/officeDocument/2006/relationships/slideLayout" Target="../slideLayouts/slideLayout1158.xml"/><Relationship Id="rId1" Type="http://schemas.openxmlformats.org/officeDocument/2006/relationships/slideLayout" Target="../slideLayouts/slideLayout1157.xml"/><Relationship Id="rId6" Type="http://schemas.openxmlformats.org/officeDocument/2006/relationships/slideLayout" Target="../slideLayouts/slideLayout1162.xml"/><Relationship Id="rId11" Type="http://schemas.openxmlformats.org/officeDocument/2006/relationships/slideLayout" Target="../slideLayouts/slideLayout1167.xml"/><Relationship Id="rId5" Type="http://schemas.openxmlformats.org/officeDocument/2006/relationships/slideLayout" Target="../slideLayouts/slideLayout1161.xml"/><Relationship Id="rId10" Type="http://schemas.openxmlformats.org/officeDocument/2006/relationships/slideLayout" Target="../slideLayouts/slideLayout1166.xml"/><Relationship Id="rId4" Type="http://schemas.openxmlformats.org/officeDocument/2006/relationships/slideLayout" Target="../slideLayouts/slideLayout1160.xml"/><Relationship Id="rId9" Type="http://schemas.openxmlformats.org/officeDocument/2006/relationships/slideLayout" Target="../slideLayouts/slideLayout1165.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1175.xml"/><Relationship Id="rId13" Type="http://schemas.openxmlformats.org/officeDocument/2006/relationships/image" Target="../media/image1.png"/><Relationship Id="rId3" Type="http://schemas.openxmlformats.org/officeDocument/2006/relationships/slideLayout" Target="../slideLayouts/slideLayout1170.xml"/><Relationship Id="rId7" Type="http://schemas.openxmlformats.org/officeDocument/2006/relationships/slideLayout" Target="../slideLayouts/slideLayout1174.xml"/><Relationship Id="rId12" Type="http://schemas.openxmlformats.org/officeDocument/2006/relationships/theme" Target="../theme/theme108.xml"/><Relationship Id="rId2" Type="http://schemas.openxmlformats.org/officeDocument/2006/relationships/slideLayout" Target="../slideLayouts/slideLayout1169.xml"/><Relationship Id="rId1" Type="http://schemas.openxmlformats.org/officeDocument/2006/relationships/slideLayout" Target="../slideLayouts/slideLayout1168.xml"/><Relationship Id="rId6" Type="http://schemas.openxmlformats.org/officeDocument/2006/relationships/slideLayout" Target="../slideLayouts/slideLayout1173.xml"/><Relationship Id="rId11" Type="http://schemas.openxmlformats.org/officeDocument/2006/relationships/slideLayout" Target="../slideLayouts/slideLayout1178.xml"/><Relationship Id="rId5" Type="http://schemas.openxmlformats.org/officeDocument/2006/relationships/slideLayout" Target="../slideLayouts/slideLayout1172.xml"/><Relationship Id="rId10" Type="http://schemas.openxmlformats.org/officeDocument/2006/relationships/slideLayout" Target="../slideLayouts/slideLayout1177.xml"/><Relationship Id="rId4" Type="http://schemas.openxmlformats.org/officeDocument/2006/relationships/slideLayout" Target="../slideLayouts/slideLayout1171.xml"/><Relationship Id="rId9" Type="http://schemas.openxmlformats.org/officeDocument/2006/relationships/slideLayout" Target="../slideLayouts/slideLayout1176.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1186.xml"/><Relationship Id="rId13" Type="http://schemas.openxmlformats.org/officeDocument/2006/relationships/image" Target="../media/image1.png"/><Relationship Id="rId3" Type="http://schemas.openxmlformats.org/officeDocument/2006/relationships/slideLayout" Target="../slideLayouts/slideLayout1181.xml"/><Relationship Id="rId7" Type="http://schemas.openxmlformats.org/officeDocument/2006/relationships/slideLayout" Target="../slideLayouts/slideLayout1185.xml"/><Relationship Id="rId12" Type="http://schemas.openxmlformats.org/officeDocument/2006/relationships/theme" Target="../theme/theme109.xml"/><Relationship Id="rId2" Type="http://schemas.openxmlformats.org/officeDocument/2006/relationships/slideLayout" Target="../slideLayouts/slideLayout1180.xml"/><Relationship Id="rId1" Type="http://schemas.openxmlformats.org/officeDocument/2006/relationships/slideLayout" Target="../slideLayouts/slideLayout1179.xml"/><Relationship Id="rId6" Type="http://schemas.openxmlformats.org/officeDocument/2006/relationships/slideLayout" Target="../slideLayouts/slideLayout1184.xml"/><Relationship Id="rId11" Type="http://schemas.openxmlformats.org/officeDocument/2006/relationships/slideLayout" Target="../slideLayouts/slideLayout1189.xml"/><Relationship Id="rId5" Type="http://schemas.openxmlformats.org/officeDocument/2006/relationships/slideLayout" Target="../slideLayouts/slideLayout1183.xml"/><Relationship Id="rId10" Type="http://schemas.openxmlformats.org/officeDocument/2006/relationships/slideLayout" Target="../slideLayouts/slideLayout1188.xml"/><Relationship Id="rId4" Type="http://schemas.openxmlformats.org/officeDocument/2006/relationships/slideLayout" Target="../slideLayouts/slideLayout1182.xml"/><Relationship Id="rId9" Type="http://schemas.openxmlformats.org/officeDocument/2006/relationships/slideLayout" Target="../slideLayouts/slideLayout11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1197.xml"/><Relationship Id="rId13" Type="http://schemas.openxmlformats.org/officeDocument/2006/relationships/image" Target="../media/image1.png"/><Relationship Id="rId3" Type="http://schemas.openxmlformats.org/officeDocument/2006/relationships/slideLayout" Target="../slideLayouts/slideLayout1192.xml"/><Relationship Id="rId7" Type="http://schemas.openxmlformats.org/officeDocument/2006/relationships/slideLayout" Target="../slideLayouts/slideLayout1196.xml"/><Relationship Id="rId12" Type="http://schemas.openxmlformats.org/officeDocument/2006/relationships/theme" Target="../theme/theme110.xml"/><Relationship Id="rId2" Type="http://schemas.openxmlformats.org/officeDocument/2006/relationships/slideLayout" Target="../slideLayouts/slideLayout1191.xml"/><Relationship Id="rId1" Type="http://schemas.openxmlformats.org/officeDocument/2006/relationships/slideLayout" Target="../slideLayouts/slideLayout1190.xml"/><Relationship Id="rId6" Type="http://schemas.openxmlformats.org/officeDocument/2006/relationships/slideLayout" Target="../slideLayouts/slideLayout1195.xml"/><Relationship Id="rId11" Type="http://schemas.openxmlformats.org/officeDocument/2006/relationships/slideLayout" Target="../slideLayouts/slideLayout1200.xml"/><Relationship Id="rId5" Type="http://schemas.openxmlformats.org/officeDocument/2006/relationships/slideLayout" Target="../slideLayouts/slideLayout1194.xml"/><Relationship Id="rId10" Type="http://schemas.openxmlformats.org/officeDocument/2006/relationships/slideLayout" Target="../slideLayouts/slideLayout1199.xml"/><Relationship Id="rId4" Type="http://schemas.openxmlformats.org/officeDocument/2006/relationships/slideLayout" Target="../slideLayouts/slideLayout1193.xml"/><Relationship Id="rId9" Type="http://schemas.openxmlformats.org/officeDocument/2006/relationships/slideLayout" Target="../slideLayouts/slideLayout1198.xml"/></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1208.xml"/><Relationship Id="rId13" Type="http://schemas.openxmlformats.org/officeDocument/2006/relationships/image" Target="../media/image1.png"/><Relationship Id="rId3" Type="http://schemas.openxmlformats.org/officeDocument/2006/relationships/slideLayout" Target="../slideLayouts/slideLayout1203.xml"/><Relationship Id="rId7" Type="http://schemas.openxmlformats.org/officeDocument/2006/relationships/slideLayout" Target="../slideLayouts/slideLayout1207.xml"/><Relationship Id="rId12" Type="http://schemas.openxmlformats.org/officeDocument/2006/relationships/theme" Target="../theme/theme111.xml"/><Relationship Id="rId2" Type="http://schemas.openxmlformats.org/officeDocument/2006/relationships/slideLayout" Target="../slideLayouts/slideLayout1202.xml"/><Relationship Id="rId1" Type="http://schemas.openxmlformats.org/officeDocument/2006/relationships/slideLayout" Target="../slideLayouts/slideLayout1201.xml"/><Relationship Id="rId6" Type="http://schemas.openxmlformats.org/officeDocument/2006/relationships/slideLayout" Target="../slideLayouts/slideLayout1206.xml"/><Relationship Id="rId11" Type="http://schemas.openxmlformats.org/officeDocument/2006/relationships/slideLayout" Target="../slideLayouts/slideLayout1211.xml"/><Relationship Id="rId5" Type="http://schemas.openxmlformats.org/officeDocument/2006/relationships/slideLayout" Target="../slideLayouts/slideLayout1205.xml"/><Relationship Id="rId10" Type="http://schemas.openxmlformats.org/officeDocument/2006/relationships/slideLayout" Target="../slideLayouts/slideLayout1210.xml"/><Relationship Id="rId4" Type="http://schemas.openxmlformats.org/officeDocument/2006/relationships/slideLayout" Target="../slideLayouts/slideLayout1204.xml"/><Relationship Id="rId9" Type="http://schemas.openxmlformats.org/officeDocument/2006/relationships/slideLayout" Target="../slideLayouts/slideLayout1209.xml"/></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1219.xml"/><Relationship Id="rId13" Type="http://schemas.openxmlformats.org/officeDocument/2006/relationships/theme" Target="../theme/theme112.xml"/><Relationship Id="rId3" Type="http://schemas.openxmlformats.org/officeDocument/2006/relationships/slideLayout" Target="../slideLayouts/slideLayout1214.xml"/><Relationship Id="rId7" Type="http://schemas.openxmlformats.org/officeDocument/2006/relationships/slideLayout" Target="../slideLayouts/slideLayout1218.xml"/><Relationship Id="rId12" Type="http://schemas.openxmlformats.org/officeDocument/2006/relationships/slideLayout" Target="../slideLayouts/slideLayout1223.xml"/><Relationship Id="rId2" Type="http://schemas.openxmlformats.org/officeDocument/2006/relationships/slideLayout" Target="../slideLayouts/slideLayout1213.xml"/><Relationship Id="rId1" Type="http://schemas.openxmlformats.org/officeDocument/2006/relationships/slideLayout" Target="../slideLayouts/slideLayout1212.xml"/><Relationship Id="rId6" Type="http://schemas.openxmlformats.org/officeDocument/2006/relationships/slideLayout" Target="../slideLayouts/slideLayout1217.xml"/><Relationship Id="rId11" Type="http://schemas.openxmlformats.org/officeDocument/2006/relationships/slideLayout" Target="../slideLayouts/slideLayout1222.xml"/><Relationship Id="rId5" Type="http://schemas.openxmlformats.org/officeDocument/2006/relationships/slideLayout" Target="../slideLayouts/slideLayout1216.xml"/><Relationship Id="rId10" Type="http://schemas.openxmlformats.org/officeDocument/2006/relationships/slideLayout" Target="../slideLayouts/slideLayout1221.xml"/><Relationship Id="rId4" Type="http://schemas.openxmlformats.org/officeDocument/2006/relationships/slideLayout" Target="../slideLayouts/slideLayout1215.xml"/><Relationship Id="rId9" Type="http://schemas.openxmlformats.org/officeDocument/2006/relationships/slideLayout" Target="../slideLayouts/slideLayout1220.xml"/></Relationships>
</file>

<file path=ppt/slideMasters/_rels/slideMaster113.xml.rels><?xml version="1.0" encoding="UTF-8" standalone="yes"?>
<Relationships xmlns="http://schemas.openxmlformats.org/package/2006/relationships"><Relationship Id="rId8" Type="http://schemas.openxmlformats.org/officeDocument/2006/relationships/slideLayout" Target="../slideLayouts/slideLayout1231.xml"/><Relationship Id="rId13" Type="http://schemas.openxmlformats.org/officeDocument/2006/relationships/image" Target="../media/image1.png"/><Relationship Id="rId3" Type="http://schemas.openxmlformats.org/officeDocument/2006/relationships/slideLayout" Target="../slideLayouts/slideLayout1226.xml"/><Relationship Id="rId7" Type="http://schemas.openxmlformats.org/officeDocument/2006/relationships/slideLayout" Target="../slideLayouts/slideLayout1230.xml"/><Relationship Id="rId12" Type="http://schemas.openxmlformats.org/officeDocument/2006/relationships/theme" Target="../theme/theme113.xml"/><Relationship Id="rId2" Type="http://schemas.openxmlformats.org/officeDocument/2006/relationships/slideLayout" Target="../slideLayouts/slideLayout1225.xml"/><Relationship Id="rId1" Type="http://schemas.openxmlformats.org/officeDocument/2006/relationships/slideLayout" Target="../slideLayouts/slideLayout1224.xml"/><Relationship Id="rId6" Type="http://schemas.openxmlformats.org/officeDocument/2006/relationships/slideLayout" Target="../slideLayouts/slideLayout1229.xml"/><Relationship Id="rId11" Type="http://schemas.openxmlformats.org/officeDocument/2006/relationships/slideLayout" Target="../slideLayouts/slideLayout1234.xml"/><Relationship Id="rId5" Type="http://schemas.openxmlformats.org/officeDocument/2006/relationships/slideLayout" Target="../slideLayouts/slideLayout1228.xml"/><Relationship Id="rId10" Type="http://schemas.openxmlformats.org/officeDocument/2006/relationships/slideLayout" Target="../slideLayouts/slideLayout1233.xml"/><Relationship Id="rId4" Type="http://schemas.openxmlformats.org/officeDocument/2006/relationships/slideLayout" Target="../slideLayouts/slideLayout1227.xml"/><Relationship Id="rId9" Type="http://schemas.openxmlformats.org/officeDocument/2006/relationships/slideLayout" Target="../slideLayouts/slideLayout1232.xml"/></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1242.xml"/><Relationship Id="rId13" Type="http://schemas.openxmlformats.org/officeDocument/2006/relationships/image" Target="../media/image1.png"/><Relationship Id="rId3" Type="http://schemas.openxmlformats.org/officeDocument/2006/relationships/slideLayout" Target="../slideLayouts/slideLayout1237.xml"/><Relationship Id="rId7" Type="http://schemas.openxmlformats.org/officeDocument/2006/relationships/slideLayout" Target="../slideLayouts/slideLayout1241.xml"/><Relationship Id="rId12" Type="http://schemas.openxmlformats.org/officeDocument/2006/relationships/theme" Target="../theme/theme114.xml"/><Relationship Id="rId2" Type="http://schemas.openxmlformats.org/officeDocument/2006/relationships/slideLayout" Target="../slideLayouts/slideLayout1236.xml"/><Relationship Id="rId1" Type="http://schemas.openxmlformats.org/officeDocument/2006/relationships/slideLayout" Target="../slideLayouts/slideLayout1235.xml"/><Relationship Id="rId6" Type="http://schemas.openxmlformats.org/officeDocument/2006/relationships/slideLayout" Target="../slideLayouts/slideLayout1240.xml"/><Relationship Id="rId11" Type="http://schemas.openxmlformats.org/officeDocument/2006/relationships/slideLayout" Target="../slideLayouts/slideLayout1245.xml"/><Relationship Id="rId5" Type="http://schemas.openxmlformats.org/officeDocument/2006/relationships/slideLayout" Target="../slideLayouts/slideLayout1239.xml"/><Relationship Id="rId10" Type="http://schemas.openxmlformats.org/officeDocument/2006/relationships/slideLayout" Target="../slideLayouts/slideLayout1244.xml"/><Relationship Id="rId4" Type="http://schemas.openxmlformats.org/officeDocument/2006/relationships/slideLayout" Target="../slideLayouts/slideLayout1238.xml"/><Relationship Id="rId9" Type="http://schemas.openxmlformats.org/officeDocument/2006/relationships/slideLayout" Target="../slideLayouts/slideLayout1243.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1253.xml"/><Relationship Id="rId13" Type="http://schemas.openxmlformats.org/officeDocument/2006/relationships/image" Target="../media/image1.png"/><Relationship Id="rId3" Type="http://schemas.openxmlformats.org/officeDocument/2006/relationships/slideLayout" Target="../slideLayouts/slideLayout1248.xml"/><Relationship Id="rId7" Type="http://schemas.openxmlformats.org/officeDocument/2006/relationships/slideLayout" Target="../slideLayouts/slideLayout1252.xml"/><Relationship Id="rId12" Type="http://schemas.openxmlformats.org/officeDocument/2006/relationships/theme" Target="../theme/theme115.xml"/><Relationship Id="rId2" Type="http://schemas.openxmlformats.org/officeDocument/2006/relationships/slideLayout" Target="../slideLayouts/slideLayout1247.xml"/><Relationship Id="rId1" Type="http://schemas.openxmlformats.org/officeDocument/2006/relationships/slideLayout" Target="../slideLayouts/slideLayout1246.xml"/><Relationship Id="rId6" Type="http://schemas.openxmlformats.org/officeDocument/2006/relationships/slideLayout" Target="../slideLayouts/slideLayout1251.xml"/><Relationship Id="rId11" Type="http://schemas.openxmlformats.org/officeDocument/2006/relationships/slideLayout" Target="../slideLayouts/slideLayout1256.xml"/><Relationship Id="rId5" Type="http://schemas.openxmlformats.org/officeDocument/2006/relationships/slideLayout" Target="../slideLayouts/slideLayout1250.xml"/><Relationship Id="rId10" Type="http://schemas.openxmlformats.org/officeDocument/2006/relationships/slideLayout" Target="../slideLayouts/slideLayout1255.xml"/><Relationship Id="rId4" Type="http://schemas.openxmlformats.org/officeDocument/2006/relationships/slideLayout" Target="../slideLayouts/slideLayout1249.xml"/><Relationship Id="rId9" Type="http://schemas.openxmlformats.org/officeDocument/2006/relationships/slideLayout" Target="../slideLayouts/slideLayout1254.xml"/></Relationships>
</file>

<file path=ppt/slideMasters/_rels/slideMaster116.xml.rels><?xml version="1.0" encoding="UTF-8" standalone="yes"?>
<Relationships xmlns="http://schemas.openxmlformats.org/package/2006/relationships"><Relationship Id="rId8" Type="http://schemas.openxmlformats.org/officeDocument/2006/relationships/slideLayout" Target="../slideLayouts/slideLayout1264.xml"/><Relationship Id="rId13" Type="http://schemas.openxmlformats.org/officeDocument/2006/relationships/theme" Target="../theme/theme116.xml"/><Relationship Id="rId3" Type="http://schemas.openxmlformats.org/officeDocument/2006/relationships/slideLayout" Target="../slideLayouts/slideLayout1259.xml"/><Relationship Id="rId7" Type="http://schemas.openxmlformats.org/officeDocument/2006/relationships/slideLayout" Target="../slideLayouts/slideLayout1263.xml"/><Relationship Id="rId12" Type="http://schemas.openxmlformats.org/officeDocument/2006/relationships/slideLayout" Target="../slideLayouts/slideLayout1268.xml"/><Relationship Id="rId2" Type="http://schemas.openxmlformats.org/officeDocument/2006/relationships/slideLayout" Target="../slideLayouts/slideLayout1258.xml"/><Relationship Id="rId1" Type="http://schemas.openxmlformats.org/officeDocument/2006/relationships/slideLayout" Target="../slideLayouts/slideLayout1257.xml"/><Relationship Id="rId6" Type="http://schemas.openxmlformats.org/officeDocument/2006/relationships/slideLayout" Target="../slideLayouts/slideLayout1262.xml"/><Relationship Id="rId11" Type="http://schemas.openxmlformats.org/officeDocument/2006/relationships/slideLayout" Target="../slideLayouts/slideLayout1267.xml"/><Relationship Id="rId5" Type="http://schemas.openxmlformats.org/officeDocument/2006/relationships/slideLayout" Target="../slideLayouts/slideLayout1261.xml"/><Relationship Id="rId10" Type="http://schemas.openxmlformats.org/officeDocument/2006/relationships/slideLayout" Target="../slideLayouts/slideLayout1266.xml"/><Relationship Id="rId4" Type="http://schemas.openxmlformats.org/officeDocument/2006/relationships/slideLayout" Target="../slideLayouts/slideLayout1260.xml"/><Relationship Id="rId9" Type="http://schemas.openxmlformats.org/officeDocument/2006/relationships/slideLayout" Target="../slideLayouts/slideLayout1265.xml"/></Relationships>
</file>

<file path=ppt/slideMasters/_rels/slideMaster117.xml.rels><?xml version="1.0" encoding="UTF-8" standalone="yes"?>
<Relationships xmlns="http://schemas.openxmlformats.org/package/2006/relationships"><Relationship Id="rId8" Type="http://schemas.openxmlformats.org/officeDocument/2006/relationships/slideLayout" Target="../slideLayouts/slideLayout1276.xml"/><Relationship Id="rId3" Type="http://schemas.openxmlformats.org/officeDocument/2006/relationships/slideLayout" Target="../slideLayouts/slideLayout1271.xml"/><Relationship Id="rId7" Type="http://schemas.openxmlformats.org/officeDocument/2006/relationships/slideLayout" Target="../slideLayouts/slideLayout1275.xml"/><Relationship Id="rId12" Type="http://schemas.openxmlformats.org/officeDocument/2006/relationships/theme" Target="../theme/theme117.xml"/><Relationship Id="rId2" Type="http://schemas.openxmlformats.org/officeDocument/2006/relationships/slideLayout" Target="../slideLayouts/slideLayout1270.xml"/><Relationship Id="rId1" Type="http://schemas.openxmlformats.org/officeDocument/2006/relationships/slideLayout" Target="../slideLayouts/slideLayout1269.xml"/><Relationship Id="rId6" Type="http://schemas.openxmlformats.org/officeDocument/2006/relationships/slideLayout" Target="../slideLayouts/slideLayout1274.xml"/><Relationship Id="rId11" Type="http://schemas.openxmlformats.org/officeDocument/2006/relationships/slideLayout" Target="../slideLayouts/slideLayout1279.xml"/><Relationship Id="rId5" Type="http://schemas.openxmlformats.org/officeDocument/2006/relationships/slideLayout" Target="../slideLayouts/slideLayout1273.xml"/><Relationship Id="rId10" Type="http://schemas.openxmlformats.org/officeDocument/2006/relationships/slideLayout" Target="../slideLayouts/slideLayout1278.xml"/><Relationship Id="rId4" Type="http://schemas.openxmlformats.org/officeDocument/2006/relationships/slideLayout" Target="../slideLayouts/slideLayout1272.xml"/><Relationship Id="rId9" Type="http://schemas.openxmlformats.org/officeDocument/2006/relationships/slideLayout" Target="../slideLayouts/slideLayout1277.xml"/></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1287.xml"/><Relationship Id="rId3" Type="http://schemas.openxmlformats.org/officeDocument/2006/relationships/slideLayout" Target="../slideLayouts/slideLayout1282.xml"/><Relationship Id="rId7" Type="http://schemas.openxmlformats.org/officeDocument/2006/relationships/slideLayout" Target="../slideLayouts/slideLayout1286.xml"/><Relationship Id="rId12" Type="http://schemas.openxmlformats.org/officeDocument/2006/relationships/theme" Target="../theme/theme118.xml"/><Relationship Id="rId2" Type="http://schemas.openxmlformats.org/officeDocument/2006/relationships/slideLayout" Target="../slideLayouts/slideLayout1281.xml"/><Relationship Id="rId1" Type="http://schemas.openxmlformats.org/officeDocument/2006/relationships/slideLayout" Target="../slideLayouts/slideLayout1280.xml"/><Relationship Id="rId6" Type="http://schemas.openxmlformats.org/officeDocument/2006/relationships/slideLayout" Target="../slideLayouts/slideLayout1285.xml"/><Relationship Id="rId11" Type="http://schemas.openxmlformats.org/officeDocument/2006/relationships/slideLayout" Target="../slideLayouts/slideLayout1290.xml"/><Relationship Id="rId5" Type="http://schemas.openxmlformats.org/officeDocument/2006/relationships/slideLayout" Target="../slideLayouts/slideLayout1284.xml"/><Relationship Id="rId10" Type="http://schemas.openxmlformats.org/officeDocument/2006/relationships/slideLayout" Target="../slideLayouts/slideLayout1289.xml"/><Relationship Id="rId4" Type="http://schemas.openxmlformats.org/officeDocument/2006/relationships/slideLayout" Target="../slideLayouts/slideLayout1283.xml"/><Relationship Id="rId9" Type="http://schemas.openxmlformats.org/officeDocument/2006/relationships/slideLayout" Target="../slideLayouts/slideLayout1288.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1298.xml"/><Relationship Id="rId13" Type="http://schemas.openxmlformats.org/officeDocument/2006/relationships/image" Target="../media/image1.png"/><Relationship Id="rId3" Type="http://schemas.openxmlformats.org/officeDocument/2006/relationships/slideLayout" Target="../slideLayouts/slideLayout1293.xml"/><Relationship Id="rId7" Type="http://schemas.openxmlformats.org/officeDocument/2006/relationships/slideLayout" Target="../slideLayouts/slideLayout1297.xml"/><Relationship Id="rId12" Type="http://schemas.openxmlformats.org/officeDocument/2006/relationships/theme" Target="../theme/theme119.xml"/><Relationship Id="rId2" Type="http://schemas.openxmlformats.org/officeDocument/2006/relationships/slideLayout" Target="../slideLayouts/slideLayout1292.xml"/><Relationship Id="rId1" Type="http://schemas.openxmlformats.org/officeDocument/2006/relationships/slideLayout" Target="../slideLayouts/slideLayout1291.xml"/><Relationship Id="rId6" Type="http://schemas.openxmlformats.org/officeDocument/2006/relationships/slideLayout" Target="../slideLayouts/slideLayout1296.xml"/><Relationship Id="rId11" Type="http://schemas.openxmlformats.org/officeDocument/2006/relationships/slideLayout" Target="../slideLayouts/slideLayout1301.xml"/><Relationship Id="rId5" Type="http://schemas.openxmlformats.org/officeDocument/2006/relationships/slideLayout" Target="../slideLayouts/slideLayout1295.xml"/><Relationship Id="rId10" Type="http://schemas.openxmlformats.org/officeDocument/2006/relationships/slideLayout" Target="../slideLayouts/slideLayout1300.xml"/><Relationship Id="rId4" Type="http://schemas.openxmlformats.org/officeDocument/2006/relationships/slideLayout" Target="../slideLayouts/slideLayout1294.xml"/><Relationship Id="rId9" Type="http://schemas.openxmlformats.org/officeDocument/2006/relationships/slideLayout" Target="../slideLayouts/slideLayout12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1309.xml"/><Relationship Id="rId3" Type="http://schemas.openxmlformats.org/officeDocument/2006/relationships/slideLayout" Target="../slideLayouts/slideLayout1304.xml"/><Relationship Id="rId7" Type="http://schemas.openxmlformats.org/officeDocument/2006/relationships/slideLayout" Target="../slideLayouts/slideLayout1308.xml"/><Relationship Id="rId12" Type="http://schemas.openxmlformats.org/officeDocument/2006/relationships/theme" Target="../theme/theme120.xml"/><Relationship Id="rId2" Type="http://schemas.openxmlformats.org/officeDocument/2006/relationships/slideLayout" Target="../slideLayouts/slideLayout1303.xml"/><Relationship Id="rId1" Type="http://schemas.openxmlformats.org/officeDocument/2006/relationships/slideLayout" Target="../slideLayouts/slideLayout1302.xml"/><Relationship Id="rId6" Type="http://schemas.openxmlformats.org/officeDocument/2006/relationships/slideLayout" Target="../slideLayouts/slideLayout1307.xml"/><Relationship Id="rId11" Type="http://schemas.openxmlformats.org/officeDocument/2006/relationships/slideLayout" Target="../slideLayouts/slideLayout1312.xml"/><Relationship Id="rId5" Type="http://schemas.openxmlformats.org/officeDocument/2006/relationships/slideLayout" Target="../slideLayouts/slideLayout1306.xml"/><Relationship Id="rId10" Type="http://schemas.openxmlformats.org/officeDocument/2006/relationships/slideLayout" Target="../slideLayouts/slideLayout1311.xml"/><Relationship Id="rId4" Type="http://schemas.openxmlformats.org/officeDocument/2006/relationships/slideLayout" Target="../slideLayouts/slideLayout1305.xml"/><Relationship Id="rId9" Type="http://schemas.openxmlformats.org/officeDocument/2006/relationships/slideLayout" Target="../slideLayouts/slideLayout1310.xml"/></Relationships>
</file>

<file path=ppt/slideMasters/_rels/slideMaster121.xml.rels><?xml version="1.0" encoding="UTF-8" standalone="yes"?>
<Relationships xmlns="http://schemas.openxmlformats.org/package/2006/relationships"><Relationship Id="rId8" Type="http://schemas.openxmlformats.org/officeDocument/2006/relationships/slideLayout" Target="../slideLayouts/slideLayout1320.xml"/><Relationship Id="rId3" Type="http://schemas.openxmlformats.org/officeDocument/2006/relationships/slideLayout" Target="../slideLayouts/slideLayout1315.xml"/><Relationship Id="rId7" Type="http://schemas.openxmlformats.org/officeDocument/2006/relationships/slideLayout" Target="../slideLayouts/slideLayout1319.xml"/><Relationship Id="rId12" Type="http://schemas.openxmlformats.org/officeDocument/2006/relationships/theme" Target="../theme/theme121.xml"/><Relationship Id="rId2" Type="http://schemas.openxmlformats.org/officeDocument/2006/relationships/slideLayout" Target="../slideLayouts/slideLayout1314.xml"/><Relationship Id="rId1" Type="http://schemas.openxmlformats.org/officeDocument/2006/relationships/slideLayout" Target="../slideLayouts/slideLayout1313.xml"/><Relationship Id="rId6" Type="http://schemas.openxmlformats.org/officeDocument/2006/relationships/slideLayout" Target="../slideLayouts/slideLayout1318.xml"/><Relationship Id="rId11" Type="http://schemas.openxmlformats.org/officeDocument/2006/relationships/slideLayout" Target="../slideLayouts/slideLayout1323.xml"/><Relationship Id="rId5" Type="http://schemas.openxmlformats.org/officeDocument/2006/relationships/slideLayout" Target="../slideLayouts/slideLayout1317.xml"/><Relationship Id="rId10" Type="http://schemas.openxmlformats.org/officeDocument/2006/relationships/slideLayout" Target="../slideLayouts/slideLayout1322.xml"/><Relationship Id="rId4" Type="http://schemas.openxmlformats.org/officeDocument/2006/relationships/slideLayout" Target="../slideLayouts/slideLayout1316.xml"/><Relationship Id="rId9" Type="http://schemas.openxmlformats.org/officeDocument/2006/relationships/slideLayout" Target="../slideLayouts/slideLayout1321.xml"/></Relationships>
</file>

<file path=ppt/slideMasters/_rels/slideMaster122.xml.rels><?xml version="1.0" encoding="UTF-8" standalone="yes"?>
<Relationships xmlns="http://schemas.openxmlformats.org/package/2006/relationships"><Relationship Id="rId8" Type="http://schemas.openxmlformats.org/officeDocument/2006/relationships/slideLayout" Target="../slideLayouts/slideLayout1331.xml"/><Relationship Id="rId13" Type="http://schemas.openxmlformats.org/officeDocument/2006/relationships/image" Target="../media/image1.png"/><Relationship Id="rId3" Type="http://schemas.openxmlformats.org/officeDocument/2006/relationships/slideLayout" Target="../slideLayouts/slideLayout1326.xml"/><Relationship Id="rId7" Type="http://schemas.openxmlformats.org/officeDocument/2006/relationships/slideLayout" Target="../slideLayouts/slideLayout1330.xml"/><Relationship Id="rId12" Type="http://schemas.openxmlformats.org/officeDocument/2006/relationships/theme" Target="../theme/theme122.xml"/><Relationship Id="rId2" Type="http://schemas.openxmlformats.org/officeDocument/2006/relationships/slideLayout" Target="../slideLayouts/slideLayout1325.xml"/><Relationship Id="rId1" Type="http://schemas.openxmlformats.org/officeDocument/2006/relationships/slideLayout" Target="../slideLayouts/slideLayout1324.xml"/><Relationship Id="rId6" Type="http://schemas.openxmlformats.org/officeDocument/2006/relationships/slideLayout" Target="../slideLayouts/slideLayout1329.xml"/><Relationship Id="rId11" Type="http://schemas.openxmlformats.org/officeDocument/2006/relationships/slideLayout" Target="../slideLayouts/slideLayout1334.xml"/><Relationship Id="rId5" Type="http://schemas.openxmlformats.org/officeDocument/2006/relationships/slideLayout" Target="../slideLayouts/slideLayout1328.xml"/><Relationship Id="rId10" Type="http://schemas.openxmlformats.org/officeDocument/2006/relationships/slideLayout" Target="../slideLayouts/slideLayout1333.xml"/><Relationship Id="rId4" Type="http://schemas.openxmlformats.org/officeDocument/2006/relationships/slideLayout" Target="../slideLayouts/slideLayout1327.xml"/><Relationship Id="rId9" Type="http://schemas.openxmlformats.org/officeDocument/2006/relationships/slideLayout" Target="../slideLayouts/slideLayout1332.xml"/></Relationships>
</file>

<file path=ppt/slideMasters/_rels/slideMaster123.xml.rels><?xml version="1.0" encoding="UTF-8" standalone="yes"?>
<Relationships xmlns="http://schemas.openxmlformats.org/package/2006/relationships"><Relationship Id="rId8" Type="http://schemas.openxmlformats.org/officeDocument/2006/relationships/slideLayout" Target="../slideLayouts/slideLayout1342.xml"/><Relationship Id="rId13" Type="http://schemas.openxmlformats.org/officeDocument/2006/relationships/image" Target="../media/image1.png"/><Relationship Id="rId3" Type="http://schemas.openxmlformats.org/officeDocument/2006/relationships/slideLayout" Target="../slideLayouts/slideLayout1337.xml"/><Relationship Id="rId7" Type="http://schemas.openxmlformats.org/officeDocument/2006/relationships/slideLayout" Target="../slideLayouts/slideLayout1341.xml"/><Relationship Id="rId12" Type="http://schemas.openxmlformats.org/officeDocument/2006/relationships/theme" Target="../theme/theme123.xml"/><Relationship Id="rId2" Type="http://schemas.openxmlformats.org/officeDocument/2006/relationships/slideLayout" Target="../slideLayouts/slideLayout1336.xml"/><Relationship Id="rId1" Type="http://schemas.openxmlformats.org/officeDocument/2006/relationships/slideLayout" Target="../slideLayouts/slideLayout1335.xml"/><Relationship Id="rId6" Type="http://schemas.openxmlformats.org/officeDocument/2006/relationships/slideLayout" Target="../slideLayouts/slideLayout1340.xml"/><Relationship Id="rId11" Type="http://schemas.openxmlformats.org/officeDocument/2006/relationships/slideLayout" Target="../slideLayouts/slideLayout1345.xml"/><Relationship Id="rId5" Type="http://schemas.openxmlformats.org/officeDocument/2006/relationships/slideLayout" Target="../slideLayouts/slideLayout1339.xml"/><Relationship Id="rId10" Type="http://schemas.openxmlformats.org/officeDocument/2006/relationships/slideLayout" Target="../slideLayouts/slideLayout1344.xml"/><Relationship Id="rId4" Type="http://schemas.openxmlformats.org/officeDocument/2006/relationships/slideLayout" Target="../slideLayouts/slideLayout1338.xml"/><Relationship Id="rId9" Type="http://schemas.openxmlformats.org/officeDocument/2006/relationships/slideLayout" Target="../slideLayouts/slideLayout1343.xml"/></Relationships>
</file>

<file path=ppt/slideMasters/_rels/slideMaster124.xml.rels><?xml version="1.0" encoding="UTF-8" standalone="yes"?>
<Relationships xmlns="http://schemas.openxmlformats.org/package/2006/relationships"><Relationship Id="rId8" Type="http://schemas.openxmlformats.org/officeDocument/2006/relationships/slideLayout" Target="../slideLayouts/slideLayout1353.xml"/><Relationship Id="rId13" Type="http://schemas.openxmlformats.org/officeDocument/2006/relationships/image" Target="../media/image1.png"/><Relationship Id="rId3" Type="http://schemas.openxmlformats.org/officeDocument/2006/relationships/slideLayout" Target="../slideLayouts/slideLayout1348.xml"/><Relationship Id="rId7" Type="http://schemas.openxmlformats.org/officeDocument/2006/relationships/slideLayout" Target="../slideLayouts/slideLayout1352.xml"/><Relationship Id="rId12" Type="http://schemas.openxmlformats.org/officeDocument/2006/relationships/theme" Target="../theme/theme124.xml"/><Relationship Id="rId2" Type="http://schemas.openxmlformats.org/officeDocument/2006/relationships/slideLayout" Target="../slideLayouts/slideLayout1347.xml"/><Relationship Id="rId1" Type="http://schemas.openxmlformats.org/officeDocument/2006/relationships/slideLayout" Target="../slideLayouts/slideLayout1346.xml"/><Relationship Id="rId6" Type="http://schemas.openxmlformats.org/officeDocument/2006/relationships/slideLayout" Target="../slideLayouts/slideLayout1351.xml"/><Relationship Id="rId11" Type="http://schemas.openxmlformats.org/officeDocument/2006/relationships/slideLayout" Target="../slideLayouts/slideLayout1356.xml"/><Relationship Id="rId5" Type="http://schemas.openxmlformats.org/officeDocument/2006/relationships/slideLayout" Target="../slideLayouts/slideLayout1350.xml"/><Relationship Id="rId10" Type="http://schemas.openxmlformats.org/officeDocument/2006/relationships/slideLayout" Target="../slideLayouts/slideLayout1355.xml"/><Relationship Id="rId4" Type="http://schemas.openxmlformats.org/officeDocument/2006/relationships/slideLayout" Target="../slideLayouts/slideLayout1349.xml"/><Relationship Id="rId9" Type="http://schemas.openxmlformats.org/officeDocument/2006/relationships/slideLayout" Target="../slideLayouts/slideLayout1354.xml"/></Relationships>
</file>

<file path=ppt/slideMasters/_rels/slideMaster125.xml.rels><?xml version="1.0" encoding="UTF-8" standalone="yes"?>
<Relationships xmlns="http://schemas.openxmlformats.org/package/2006/relationships"><Relationship Id="rId8" Type="http://schemas.openxmlformats.org/officeDocument/2006/relationships/slideLayout" Target="../slideLayouts/slideLayout1364.xml"/><Relationship Id="rId3" Type="http://schemas.openxmlformats.org/officeDocument/2006/relationships/slideLayout" Target="../slideLayouts/slideLayout1359.xml"/><Relationship Id="rId7" Type="http://schemas.openxmlformats.org/officeDocument/2006/relationships/slideLayout" Target="../slideLayouts/slideLayout1363.xml"/><Relationship Id="rId12" Type="http://schemas.openxmlformats.org/officeDocument/2006/relationships/theme" Target="../theme/theme125.xml"/><Relationship Id="rId2" Type="http://schemas.openxmlformats.org/officeDocument/2006/relationships/slideLayout" Target="../slideLayouts/slideLayout1358.xml"/><Relationship Id="rId1" Type="http://schemas.openxmlformats.org/officeDocument/2006/relationships/slideLayout" Target="../slideLayouts/slideLayout1357.xml"/><Relationship Id="rId6" Type="http://schemas.openxmlformats.org/officeDocument/2006/relationships/slideLayout" Target="../slideLayouts/slideLayout1362.xml"/><Relationship Id="rId11" Type="http://schemas.openxmlformats.org/officeDocument/2006/relationships/slideLayout" Target="../slideLayouts/slideLayout1367.xml"/><Relationship Id="rId5" Type="http://schemas.openxmlformats.org/officeDocument/2006/relationships/slideLayout" Target="../slideLayouts/slideLayout1361.xml"/><Relationship Id="rId10" Type="http://schemas.openxmlformats.org/officeDocument/2006/relationships/slideLayout" Target="../slideLayouts/slideLayout1366.xml"/><Relationship Id="rId4" Type="http://schemas.openxmlformats.org/officeDocument/2006/relationships/slideLayout" Target="../slideLayouts/slideLayout1360.xml"/><Relationship Id="rId9" Type="http://schemas.openxmlformats.org/officeDocument/2006/relationships/slideLayout" Target="../slideLayouts/slideLayout1365.xml"/></Relationships>
</file>

<file path=ppt/slideMasters/_rels/slideMaster126.xml.rels><?xml version="1.0" encoding="UTF-8" standalone="yes"?>
<Relationships xmlns="http://schemas.openxmlformats.org/package/2006/relationships"><Relationship Id="rId8" Type="http://schemas.openxmlformats.org/officeDocument/2006/relationships/slideLayout" Target="../slideLayouts/slideLayout1375.xml"/><Relationship Id="rId13" Type="http://schemas.openxmlformats.org/officeDocument/2006/relationships/image" Target="../media/image1.png"/><Relationship Id="rId3" Type="http://schemas.openxmlformats.org/officeDocument/2006/relationships/slideLayout" Target="../slideLayouts/slideLayout1370.xml"/><Relationship Id="rId7" Type="http://schemas.openxmlformats.org/officeDocument/2006/relationships/slideLayout" Target="../slideLayouts/slideLayout1374.xml"/><Relationship Id="rId12" Type="http://schemas.openxmlformats.org/officeDocument/2006/relationships/theme" Target="../theme/theme126.xml"/><Relationship Id="rId2" Type="http://schemas.openxmlformats.org/officeDocument/2006/relationships/slideLayout" Target="../slideLayouts/slideLayout1369.xml"/><Relationship Id="rId1" Type="http://schemas.openxmlformats.org/officeDocument/2006/relationships/slideLayout" Target="../slideLayouts/slideLayout1368.xml"/><Relationship Id="rId6" Type="http://schemas.openxmlformats.org/officeDocument/2006/relationships/slideLayout" Target="../slideLayouts/slideLayout1373.xml"/><Relationship Id="rId11" Type="http://schemas.openxmlformats.org/officeDocument/2006/relationships/slideLayout" Target="../slideLayouts/slideLayout1378.xml"/><Relationship Id="rId5" Type="http://schemas.openxmlformats.org/officeDocument/2006/relationships/slideLayout" Target="../slideLayouts/slideLayout1372.xml"/><Relationship Id="rId10" Type="http://schemas.openxmlformats.org/officeDocument/2006/relationships/slideLayout" Target="../slideLayouts/slideLayout1377.xml"/><Relationship Id="rId4" Type="http://schemas.openxmlformats.org/officeDocument/2006/relationships/slideLayout" Target="../slideLayouts/slideLayout1371.xml"/><Relationship Id="rId9" Type="http://schemas.openxmlformats.org/officeDocument/2006/relationships/slideLayout" Target="../slideLayouts/slideLayout1376.xml"/></Relationships>
</file>

<file path=ppt/slideMasters/_rels/slideMaster127.xml.rels><?xml version="1.0" encoding="UTF-8" standalone="yes"?>
<Relationships xmlns="http://schemas.openxmlformats.org/package/2006/relationships"><Relationship Id="rId8" Type="http://schemas.openxmlformats.org/officeDocument/2006/relationships/slideLayout" Target="../slideLayouts/slideLayout1386.xml"/><Relationship Id="rId3" Type="http://schemas.openxmlformats.org/officeDocument/2006/relationships/slideLayout" Target="../slideLayouts/slideLayout1381.xml"/><Relationship Id="rId7" Type="http://schemas.openxmlformats.org/officeDocument/2006/relationships/slideLayout" Target="../slideLayouts/slideLayout1385.xml"/><Relationship Id="rId12" Type="http://schemas.openxmlformats.org/officeDocument/2006/relationships/theme" Target="../theme/theme127.xml"/><Relationship Id="rId2" Type="http://schemas.openxmlformats.org/officeDocument/2006/relationships/slideLayout" Target="../slideLayouts/slideLayout1380.xml"/><Relationship Id="rId1" Type="http://schemas.openxmlformats.org/officeDocument/2006/relationships/slideLayout" Target="../slideLayouts/slideLayout1379.xml"/><Relationship Id="rId6" Type="http://schemas.openxmlformats.org/officeDocument/2006/relationships/slideLayout" Target="../slideLayouts/slideLayout1384.xml"/><Relationship Id="rId11" Type="http://schemas.openxmlformats.org/officeDocument/2006/relationships/slideLayout" Target="../slideLayouts/slideLayout1389.xml"/><Relationship Id="rId5" Type="http://schemas.openxmlformats.org/officeDocument/2006/relationships/slideLayout" Target="../slideLayouts/slideLayout1383.xml"/><Relationship Id="rId10" Type="http://schemas.openxmlformats.org/officeDocument/2006/relationships/slideLayout" Target="../slideLayouts/slideLayout1388.xml"/><Relationship Id="rId4" Type="http://schemas.openxmlformats.org/officeDocument/2006/relationships/slideLayout" Target="../slideLayouts/slideLayout1382.xml"/><Relationship Id="rId9" Type="http://schemas.openxmlformats.org/officeDocument/2006/relationships/slideLayout" Target="../slideLayouts/slideLayout1387.xml"/></Relationships>
</file>

<file path=ppt/slideMasters/_rels/slideMaster128.xml.rels><?xml version="1.0" encoding="UTF-8" standalone="yes"?>
<Relationships xmlns="http://schemas.openxmlformats.org/package/2006/relationships"><Relationship Id="rId8" Type="http://schemas.openxmlformats.org/officeDocument/2006/relationships/slideLayout" Target="../slideLayouts/slideLayout1397.xml"/><Relationship Id="rId13" Type="http://schemas.openxmlformats.org/officeDocument/2006/relationships/image" Target="../media/image1.png"/><Relationship Id="rId3" Type="http://schemas.openxmlformats.org/officeDocument/2006/relationships/slideLayout" Target="../slideLayouts/slideLayout1392.xml"/><Relationship Id="rId7" Type="http://schemas.openxmlformats.org/officeDocument/2006/relationships/slideLayout" Target="../slideLayouts/slideLayout1396.xml"/><Relationship Id="rId12" Type="http://schemas.openxmlformats.org/officeDocument/2006/relationships/theme" Target="../theme/theme128.xml"/><Relationship Id="rId2" Type="http://schemas.openxmlformats.org/officeDocument/2006/relationships/slideLayout" Target="../slideLayouts/slideLayout1391.xml"/><Relationship Id="rId1" Type="http://schemas.openxmlformats.org/officeDocument/2006/relationships/slideLayout" Target="../slideLayouts/slideLayout1390.xml"/><Relationship Id="rId6" Type="http://schemas.openxmlformats.org/officeDocument/2006/relationships/slideLayout" Target="../slideLayouts/slideLayout1395.xml"/><Relationship Id="rId11" Type="http://schemas.openxmlformats.org/officeDocument/2006/relationships/slideLayout" Target="../slideLayouts/slideLayout1400.xml"/><Relationship Id="rId5" Type="http://schemas.openxmlformats.org/officeDocument/2006/relationships/slideLayout" Target="../slideLayouts/slideLayout1394.xml"/><Relationship Id="rId10" Type="http://schemas.openxmlformats.org/officeDocument/2006/relationships/slideLayout" Target="../slideLayouts/slideLayout1399.xml"/><Relationship Id="rId4" Type="http://schemas.openxmlformats.org/officeDocument/2006/relationships/slideLayout" Target="../slideLayouts/slideLayout1393.xml"/><Relationship Id="rId9" Type="http://schemas.openxmlformats.org/officeDocument/2006/relationships/slideLayout" Target="../slideLayouts/slideLayout1398.xml"/></Relationships>
</file>

<file path=ppt/slideMasters/_rels/slideMaster129.xml.rels><?xml version="1.0" encoding="UTF-8" standalone="yes"?>
<Relationships xmlns="http://schemas.openxmlformats.org/package/2006/relationships"><Relationship Id="rId8" Type="http://schemas.openxmlformats.org/officeDocument/2006/relationships/slideLayout" Target="../slideLayouts/slideLayout1408.xml"/><Relationship Id="rId13" Type="http://schemas.openxmlformats.org/officeDocument/2006/relationships/image" Target="../media/image1.png"/><Relationship Id="rId3" Type="http://schemas.openxmlformats.org/officeDocument/2006/relationships/slideLayout" Target="../slideLayouts/slideLayout1403.xml"/><Relationship Id="rId7" Type="http://schemas.openxmlformats.org/officeDocument/2006/relationships/slideLayout" Target="../slideLayouts/slideLayout1407.xml"/><Relationship Id="rId12" Type="http://schemas.openxmlformats.org/officeDocument/2006/relationships/theme" Target="../theme/theme129.xml"/><Relationship Id="rId2" Type="http://schemas.openxmlformats.org/officeDocument/2006/relationships/slideLayout" Target="../slideLayouts/slideLayout1402.xml"/><Relationship Id="rId1" Type="http://schemas.openxmlformats.org/officeDocument/2006/relationships/slideLayout" Target="../slideLayouts/slideLayout1401.xml"/><Relationship Id="rId6" Type="http://schemas.openxmlformats.org/officeDocument/2006/relationships/slideLayout" Target="../slideLayouts/slideLayout1406.xml"/><Relationship Id="rId11" Type="http://schemas.openxmlformats.org/officeDocument/2006/relationships/slideLayout" Target="../slideLayouts/slideLayout1411.xml"/><Relationship Id="rId5" Type="http://schemas.openxmlformats.org/officeDocument/2006/relationships/slideLayout" Target="../slideLayouts/slideLayout1405.xml"/><Relationship Id="rId10" Type="http://schemas.openxmlformats.org/officeDocument/2006/relationships/slideLayout" Target="../slideLayouts/slideLayout1410.xml"/><Relationship Id="rId4" Type="http://schemas.openxmlformats.org/officeDocument/2006/relationships/slideLayout" Target="../slideLayouts/slideLayout1404.xml"/><Relationship Id="rId9" Type="http://schemas.openxmlformats.org/officeDocument/2006/relationships/slideLayout" Target="../slideLayouts/slideLayout14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1419.xml"/><Relationship Id="rId13" Type="http://schemas.openxmlformats.org/officeDocument/2006/relationships/image" Target="../media/image1.png"/><Relationship Id="rId3" Type="http://schemas.openxmlformats.org/officeDocument/2006/relationships/slideLayout" Target="../slideLayouts/slideLayout1414.xml"/><Relationship Id="rId7" Type="http://schemas.openxmlformats.org/officeDocument/2006/relationships/slideLayout" Target="../slideLayouts/slideLayout1418.xml"/><Relationship Id="rId12" Type="http://schemas.openxmlformats.org/officeDocument/2006/relationships/theme" Target="../theme/theme130.xml"/><Relationship Id="rId2" Type="http://schemas.openxmlformats.org/officeDocument/2006/relationships/slideLayout" Target="../slideLayouts/slideLayout1413.xml"/><Relationship Id="rId1" Type="http://schemas.openxmlformats.org/officeDocument/2006/relationships/slideLayout" Target="../slideLayouts/slideLayout1412.xml"/><Relationship Id="rId6" Type="http://schemas.openxmlformats.org/officeDocument/2006/relationships/slideLayout" Target="../slideLayouts/slideLayout1417.xml"/><Relationship Id="rId11" Type="http://schemas.openxmlformats.org/officeDocument/2006/relationships/slideLayout" Target="../slideLayouts/slideLayout1422.xml"/><Relationship Id="rId5" Type="http://schemas.openxmlformats.org/officeDocument/2006/relationships/slideLayout" Target="../slideLayouts/slideLayout1416.xml"/><Relationship Id="rId10" Type="http://schemas.openxmlformats.org/officeDocument/2006/relationships/slideLayout" Target="../slideLayouts/slideLayout1421.xml"/><Relationship Id="rId4" Type="http://schemas.openxmlformats.org/officeDocument/2006/relationships/slideLayout" Target="../slideLayouts/slideLayout1415.xml"/><Relationship Id="rId9" Type="http://schemas.openxmlformats.org/officeDocument/2006/relationships/slideLayout" Target="../slideLayouts/slideLayout1420.xml"/></Relationships>
</file>

<file path=ppt/slideMasters/_rels/slideMaster131.xml.rels><?xml version="1.0" encoding="UTF-8" standalone="yes"?>
<Relationships xmlns="http://schemas.openxmlformats.org/package/2006/relationships"><Relationship Id="rId8" Type="http://schemas.openxmlformats.org/officeDocument/2006/relationships/slideLayout" Target="../slideLayouts/slideLayout1430.xml"/><Relationship Id="rId3" Type="http://schemas.openxmlformats.org/officeDocument/2006/relationships/slideLayout" Target="../slideLayouts/slideLayout1425.xml"/><Relationship Id="rId7" Type="http://schemas.openxmlformats.org/officeDocument/2006/relationships/slideLayout" Target="../slideLayouts/slideLayout1429.xml"/><Relationship Id="rId12" Type="http://schemas.openxmlformats.org/officeDocument/2006/relationships/theme" Target="../theme/theme131.xml"/><Relationship Id="rId2" Type="http://schemas.openxmlformats.org/officeDocument/2006/relationships/slideLayout" Target="../slideLayouts/slideLayout1424.xml"/><Relationship Id="rId1" Type="http://schemas.openxmlformats.org/officeDocument/2006/relationships/slideLayout" Target="../slideLayouts/slideLayout1423.xml"/><Relationship Id="rId6" Type="http://schemas.openxmlformats.org/officeDocument/2006/relationships/slideLayout" Target="../slideLayouts/slideLayout1428.xml"/><Relationship Id="rId11" Type="http://schemas.openxmlformats.org/officeDocument/2006/relationships/slideLayout" Target="../slideLayouts/slideLayout1433.xml"/><Relationship Id="rId5" Type="http://schemas.openxmlformats.org/officeDocument/2006/relationships/slideLayout" Target="../slideLayouts/slideLayout1427.xml"/><Relationship Id="rId10" Type="http://schemas.openxmlformats.org/officeDocument/2006/relationships/slideLayout" Target="../slideLayouts/slideLayout1432.xml"/><Relationship Id="rId4" Type="http://schemas.openxmlformats.org/officeDocument/2006/relationships/slideLayout" Target="../slideLayouts/slideLayout1426.xml"/><Relationship Id="rId9" Type="http://schemas.openxmlformats.org/officeDocument/2006/relationships/slideLayout" Target="../slideLayouts/slideLayout1431.xml"/></Relationships>
</file>

<file path=ppt/slideMasters/_rels/slideMaster132.xml.rels><?xml version="1.0" encoding="UTF-8" standalone="yes"?>
<Relationships xmlns="http://schemas.openxmlformats.org/package/2006/relationships"><Relationship Id="rId8" Type="http://schemas.openxmlformats.org/officeDocument/2006/relationships/slideLayout" Target="../slideLayouts/slideLayout1441.xml"/><Relationship Id="rId13" Type="http://schemas.openxmlformats.org/officeDocument/2006/relationships/image" Target="../media/image1.png"/><Relationship Id="rId3" Type="http://schemas.openxmlformats.org/officeDocument/2006/relationships/slideLayout" Target="../slideLayouts/slideLayout1436.xml"/><Relationship Id="rId7" Type="http://schemas.openxmlformats.org/officeDocument/2006/relationships/slideLayout" Target="../slideLayouts/slideLayout1440.xml"/><Relationship Id="rId12" Type="http://schemas.openxmlformats.org/officeDocument/2006/relationships/theme" Target="../theme/theme132.xml"/><Relationship Id="rId2" Type="http://schemas.openxmlformats.org/officeDocument/2006/relationships/slideLayout" Target="../slideLayouts/slideLayout1435.xml"/><Relationship Id="rId1" Type="http://schemas.openxmlformats.org/officeDocument/2006/relationships/slideLayout" Target="../slideLayouts/slideLayout1434.xml"/><Relationship Id="rId6" Type="http://schemas.openxmlformats.org/officeDocument/2006/relationships/slideLayout" Target="../slideLayouts/slideLayout1439.xml"/><Relationship Id="rId11" Type="http://schemas.openxmlformats.org/officeDocument/2006/relationships/slideLayout" Target="../slideLayouts/slideLayout1444.xml"/><Relationship Id="rId5" Type="http://schemas.openxmlformats.org/officeDocument/2006/relationships/slideLayout" Target="../slideLayouts/slideLayout1438.xml"/><Relationship Id="rId10" Type="http://schemas.openxmlformats.org/officeDocument/2006/relationships/slideLayout" Target="../slideLayouts/slideLayout1443.xml"/><Relationship Id="rId4" Type="http://schemas.openxmlformats.org/officeDocument/2006/relationships/slideLayout" Target="../slideLayouts/slideLayout1437.xml"/><Relationship Id="rId9" Type="http://schemas.openxmlformats.org/officeDocument/2006/relationships/slideLayout" Target="../slideLayouts/slideLayout1442.xml"/></Relationships>
</file>

<file path=ppt/slideMasters/_rels/slideMaster133.xml.rels><?xml version="1.0" encoding="UTF-8" standalone="yes"?>
<Relationships xmlns="http://schemas.openxmlformats.org/package/2006/relationships"><Relationship Id="rId8" Type="http://schemas.openxmlformats.org/officeDocument/2006/relationships/slideLayout" Target="../slideLayouts/slideLayout1452.xml"/><Relationship Id="rId13" Type="http://schemas.openxmlformats.org/officeDocument/2006/relationships/image" Target="../media/image1.png"/><Relationship Id="rId3" Type="http://schemas.openxmlformats.org/officeDocument/2006/relationships/slideLayout" Target="../slideLayouts/slideLayout1447.xml"/><Relationship Id="rId7" Type="http://schemas.openxmlformats.org/officeDocument/2006/relationships/slideLayout" Target="../slideLayouts/slideLayout1451.xml"/><Relationship Id="rId12" Type="http://schemas.openxmlformats.org/officeDocument/2006/relationships/theme" Target="../theme/theme133.xml"/><Relationship Id="rId2" Type="http://schemas.openxmlformats.org/officeDocument/2006/relationships/slideLayout" Target="../slideLayouts/slideLayout1446.xml"/><Relationship Id="rId1" Type="http://schemas.openxmlformats.org/officeDocument/2006/relationships/slideLayout" Target="../slideLayouts/slideLayout1445.xml"/><Relationship Id="rId6" Type="http://schemas.openxmlformats.org/officeDocument/2006/relationships/slideLayout" Target="../slideLayouts/slideLayout1450.xml"/><Relationship Id="rId11" Type="http://schemas.openxmlformats.org/officeDocument/2006/relationships/slideLayout" Target="../slideLayouts/slideLayout1455.xml"/><Relationship Id="rId5" Type="http://schemas.openxmlformats.org/officeDocument/2006/relationships/slideLayout" Target="../slideLayouts/slideLayout1449.xml"/><Relationship Id="rId10" Type="http://schemas.openxmlformats.org/officeDocument/2006/relationships/slideLayout" Target="../slideLayouts/slideLayout1454.xml"/><Relationship Id="rId4" Type="http://schemas.openxmlformats.org/officeDocument/2006/relationships/slideLayout" Target="../slideLayouts/slideLayout1448.xml"/><Relationship Id="rId9" Type="http://schemas.openxmlformats.org/officeDocument/2006/relationships/slideLayout" Target="../slideLayouts/slideLayout1453.xml"/></Relationships>
</file>

<file path=ppt/slideMasters/_rels/slideMaster134.xml.rels><?xml version="1.0" encoding="UTF-8" standalone="yes"?>
<Relationships xmlns="http://schemas.openxmlformats.org/package/2006/relationships"><Relationship Id="rId8" Type="http://schemas.openxmlformats.org/officeDocument/2006/relationships/slideLayout" Target="../slideLayouts/slideLayout1463.xml"/><Relationship Id="rId3" Type="http://schemas.openxmlformats.org/officeDocument/2006/relationships/slideLayout" Target="../slideLayouts/slideLayout1458.xml"/><Relationship Id="rId7" Type="http://schemas.openxmlformats.org/officeDocument/2006/relationships/slideLayout" Target="../slideLayouts/slideLayout1462.xml"/><Relationship Id="rId12" Type="http://schemas.openxmlformats.org/officeDocument/2006/relationships/theme" Target="../theme/theme134.xml"/><Relationship Id="rId2" Type="http://schemas.openxmlformats.org/officeDocument/2006/relationships/slideLayout" Target="../slideLayouts/slideLayout1457.xml"/><Relationship Id="rId1" Type="http://schemas.openxmlformats.org/officeDocument/2006/relationships/slideLayout" Target="../slideLayouts/slideLayout1456.xml"/><Relationship Id="rId6" Type="http://schemas.openxmlformats.org/officeDocument/2006/relationships/slideLayout" Target="../slideLayouts/slideLayout1461.xml"/><Relationship Id="rId11" Type="http://schemas.openxmlformats.org/officeDocument/2006/relationships/slideLayout" Target="../slideLayouts/slideLayout1466.xml"/><Relationship Id="rId5" Type="http://schemas.openxmlformats.org/officeDocument/2006/relationships/slideLayout" Target="../slideLayouts/slideLayout1460.xml"/><Relationship Id="rId10" Type="http://schemas.openxmlformats.org/officeDocument/2006/relationships/slideLayout" Target="../slideLayouts/slideLayout1465.xml"/><Relationship Id="rId4" Type="http://schemas.openxmlformats.org/officeDocument/2006/relationships/slideLayout" Target="../slideLayouts/slideLayout1459.xml"/><Relationship Id="rId9" Type="http://schemas.openxmlformats.org/officeDocument/2006/relationships/slideLayout" Target="../slideLayouts/slideLayout1464.xml"/></Relationships>
</file>

<file path=ppt/slideMasters/_rels/slideMaster135.xml.rels><?xml version="1.0" encoding="UTF-8" standalone="yes"?>
<Relationships xmlns="http://schemas.openxmlformats.org/package/2006/relationships"><Relationship Id="rId8" Type="http://schemas.openxmlformats.org/officeDocument/2006/relationships/slideLayout" Target="../slideLayouts/slideLayout1474.xml"/><Relationship Id="rId13" Type="http://schemas.openxmlformats.org/officeDocument/2006/relationships/image" Target="../media/image1.png"/><Relationship Id="rId3" Type="http://schemas.openxmlformats.org/officeDocument/2006/relationships/slideLayout" Target="../slideLayouts/slideLayout1469.xml"/><Relationship Id="rId7" Type="http://schemas.openxmlformats.org/officeDocument/2006/relationships/slideLayout" Target="../slideLayouts/slideLayout1473.xml"/><Relationship Id="rId12" Type="http://schemas.openxmlformats.org/officeDocument/2006/relationships/theme" Target="../theme/theme135.xml"/><Relationship Id="rId2" Type="http://schemas.openxmlformats.org/officeDocument/2006/relationships/slideLayout" Target="../slideLayouts/slideLayout1468.xml"/><Relationship Id="rId1" Type="http://schemas.openxmlformats.org/officeDocument/2006/relationships/slideLayout" Target="../slideLayouts/slideLayout1467.xml"/><Relationship Id="rId6" Type="http://schemas.openxmlformats.org/officeDocument/2006/relationships/slideLayout" Target="../slideLayouts/slideLayout1472.xml"/><Relationship Id="rId11" Type="http://schemas.openxmlformats.org/officeDocument/2006/relationships/slideLayout" Target="../slideLayouts/slideLayout1477.xml"/><Relationship Id="rId5" Type="http://schemas.openxmlformats.org/officeDocument/2006/relationships/slideLayout" Target="../slideLayouts/slideLayout1471.xml"/><Relationship Id="rId10" Type="http://schemas.openxmlformats.org/officeDocument/2006/relationships/slideLayout" Target="../slideLayouts/slideLayout1476.xml"/><Relationship Id="rId4" Type="http://schemas.openxmlformats.org/officeDocument/2006/relationships/slideLayout" Target="../slideLayouts/slideLayout1470.xml"/><Relationship Id="rId9" Type="http://schemas.openxmlformats.org/officeDocument/2006/relationships/slideLayout" Target="../slideLayouts/slideLayout1475.xml"/></Relationships>
</file>

<file path=ppt/slideMasters/_rels/slideMaster136.xml.rels><?xml version="1.0" encoding="UTF-8" standalone="yes"?>
<Relationships xmlns="http://schemas.openxmlformats.org/package/2006/relationships"><Relationship Id="rId8" Type="http://schemas.openxmlformats.org/officeDocument/2006/relationships/slideLayout" Target="../slideLayouts/slideLayout1485.xml"/><Relationship Id="rId13" Type="http://schemas.openxmlformats.org/officeDocument/2006/relationships/image" Target="../media/image1.png"/><Relationship Id="rId3" Type="http://schemas.openxmlformats.org/officeDocument/2006/relationships/slideLayout" Target="../slideLayouts/slideLayout1480.xml"/><Relationship Id="rId7" Type="http://schemas.openxmlformats.org/officeDocument/2006/relationships/slideLayout" Target="../slideLayouts/slideLayout1484.xml"/><Relationship Id="rId12" Type="http://schemas.openxmlformats.org/officeDocument/2006/relationships/theme" Target="../theme/theme136.xml"/><Relationship Id="rId2" Type="http://schemas.openxmlformats.org/officeDocument/2006/relationships/slideLayout" Target="../slideLayouts/slideLayout1479.xml"/><Relationship Id="rId1" Type="http://schemas.openxmlformats.org/officeDocument/2006/relationships/slideLayout" Target="../slideLayouts/slideLayout1478.xml"/><Relationship Id="rId6" Type="http://schemas.openxmlformats.org/officeDocument/2006/relationships/slideLayout" Target="../slideLayouts/slideLayout1483.xml"/><Relationship Id="rId11" Type="http://schemas.openxmlformats.org/officeDocument/2006/relationships/slideLayout" Target="../slideLayouts/slideLayout1488.xml"/><Relationship Id="rId5" Type="http://schemas.openxmlformats.org/officeDocument/2006/relationships/slideLayout" Target="../slideLayouts/slideLayout1482.xml"/><Relationship Id="rId10" Type="http://schemas.openxmlformats.org/officeDocument/2006/relationships/slideLayout" Target="../slideLayouts/slideLayout1487.xml"/><Relationship Id="rId4" Type="http://schemas.openxmlformats.org/officeDocument/2006/relationships/slideLayout" Target="../slideLayouts/slideLayout1481.xml"/><Relationship Id="rId9" Type="http://schemas.openxmlformats.org/officeDocument/2006/relationships/slideLayout" Target="../slideLayouts/slideLayout1486.xml"/></Relationships>
</file>

<file path=ppt/slideMasters/_rels/slideMaster137.xml.rels><?xml version="1.0" encoding="UTF-8" standalone="yes"?>
<Relationships xmlns="http://schemas.openxmlformats.org/package/2006/relationships"><Relationship Id="rId8" Type="http://schemas.openxmlformats.org/officeDocument/2006/relationships/slideLayout" Target="../slideLayouts/slideLayout1496.xml"/><Relationship Id="rId3" Type="http://schemas.openxmlformats.org/officeDocument/2006/relationships/slideLayout" Target="../slideLayouts/slideLayout1491.xml"/><Relationship Id="rId7" Type="http://schemas.openxmlformats.org/officeDocument/2006/relationships/slideLayout" Target="../slideLayouts/slideLayout1495.xml"/><Relationship Id="rId12" Type="http://schemas.openxmlformats.org/officeDocument/2006/relationships/theme" Target="../theme/theme137.xml"/><Relationship Id="rId2" Type="http://schemas.openxmlformats.org/officeDocument/2006/relationships/slideLayout" Target="../slideLayouts/slideLayout1490.xml"/><Relationship Id="rId1" Type="http://schemas.openxmlformats.org/officeDocument/2006/relationships/slideLayout" Target="../slideLayouts/slideLayout1489.xml"/><Relationship Id="rId6" Type="http://schemas.openxmlformats.org/officeDocument/2006/relationships/slideLayout" Target="../slideLayouts/slideLayout1494.xml"/><Relationship Id="rId11" Type="http://schemas.openxmlformats.org/officeDocument/2006/relationships/slideLayout" Target="../slideLayouts/slideLayout1499.xml"/><Relationship Id="rId5" Type="http://schemas.openxmlformats.org/officeDocument/2006/relationships/slideLayout" Target="../slideLayouts/slideLayout1493.xml"/><Relationship Id="rId10" Type="http://schemas.openxmlformats.org/officeDocument/2006/relationships/slideLayout" Target="../slideLayouts/slideLayout1498.xml"/><Relationship Id="rId4" Type="http://schemas.openxmlformats.org/officeDocument/2006/relationships/slideLayout" Target="../slideLayouts/slideLayout1492.xml"/><Relationship Id="rId9" Type="http://schemas.openxmlformats.org/officeDocument/2006/relationships/slideLayout" Target="../slideLayouts/slideLayout1497.xml"/></Relationships>
</file>

<file path=ppt/slideMasters/_rels/slideMaster138.xml.rels><?xml version="1.0" encoding="UTF-8" standalone="yes"?>
<Relationships xmlns="http://schemas.openxmlformats.org/package/2006/relationships"><Relationship Id="rId8" Type="http://schemas.openxmlformats.org/officeDocument/2006/relationships/slideLayout" Target="../slideLayouts/slideLayout1507.xml"/><Relationship Id="rId13" Type="http://schemas.openxmlformats.org/officeDocument/2006/relationships/image" Target="../media/image1.png"/><Relationship Id="rId3" Type="http://schemas.openxmlformats.org/officeDocument/2006/relationships/slideLayout" Target="../slideLayouts/slideLayout1502.xml"/><Relationship Id="rId7" Type="http://schemas.openxmlformats.org/officeDocument/2006/relationships/slideLayout" Target="../slideLayouts/slideLayout1506.xml"/><Relationship Id="rId12" Type="http://schemas.openxmlformats.org/officeDocument/2006/relationships/theme" Target="../theme/theme138.xml"/><Relationship Id="rId2" Type="http://schemas.openxmlformats.org/officeDocument/2006/relationships/slideLayout" Target="../slideLayouts/slideLayout1501.xml"/><Relationship Id="rId1" Type="http://schemas.openxmlformats.org/officeDocument/2006/relationships/slideLayout" Target="../slideLayouts/slideLayout1500.xml"/><Relationship Id="rId6" Type="http://schemas.openxmlformats.org/officeDocument/2006/relationships/slideLayout" Target="../slideLayouts/slideLayout1505.xml"/><Relationship Id="rId11" Type="http://schemas.openxmlformats.org/officeDocument/2006/relationships/slideLayout" Target="../slideLayouts/slideLayout1510.xml"/><Relationship Id="rId5" Type="http://schemas.openxmlformats.org/officeDocument/2006/relationships/slideLayout" Target="../slideLayouts/slideLayout1504.xml"/><Relationship Id="rId10" Type="http://schemas.openxmlformats.org/officeDocument/2006/relationships/slideLayout" Target="../slideLayouts/slideLayout1509.xml"/><Relationship Id="rId4" Type="http://schemas.openxmlformats.org/officeDocument/2006/relationships/slideLayout" Target="../slideLayouts/slideLayout1503.xml"/><Relationship Id="rId9" Type="http://schemas.openxmlformats.org/officeDocument/2006/relationships/slideLayout" Target="../slideLayouts/slideLayout1508.xml"/></Relationships>
</file>

<file path=ppt/slideMasters/_rels/slideMaster139.xml.rels><?xml version="1.0" encoding="UTF-8" standalone="yes"?>
<Relationships xmlns="http://schemas.openxmlformats.org/package/2006/relationships"><Relationship Id="rId8" Type="http://schemas.openxmlformats.org/officeDocument/2006/relationships/slideLayout" Target="../slideLayouts/slideLayout1518.xml"/><Relationship Id="rId3" Type="http://schemas.openxmlformats.org/officeDocument/2006/relationships/slideLayout" Target="../slideLayouts/slideLayout1513.xml"/><Relationship Id="rId7" Type="http://schemas.openxmlformats.org/officeDocument/2006/relationships/slideLayout" Target="../slideLayouts/slideLayout1517.xml"/><Relationship Id="rId12" Type="http://schemas.openxmlformats.org/officeDocument/2006/relationships/theme" Target="../theme/theme139.xml"/><Relationship Id="rId2" Type="http://schemas.openxmlformats.org/officeDocument/2006/relationships/slideLayout" Target="../slideLayouts/slideLayout1512.xml"/><Relationship Id="rId1" Type="http://schemas.openxmlformats.org/officeDocument/2006/relationships/slideLayout" Target="../slideLayouts/slideLayout1511.xml"/><Relationship Id="rId6" Type="http://schemas.openxmlformats.org/officeDocument/2006/relationships/slideLayout" Target="../slideLayouts/slideLayout1516.xml"/><Relationship Id="rId11" Type="http://schemas.openxmlformats.org/officeDocument/2006/relationships/slideLayout" Target="../slideLayouts/slideLayout1521.xml"/><Relationship Id="rId5" Type="http://schemas.openxmlformats.org/officeDocument/2006/relationships/slideLayout" Target="../slideLayouts/slideLayout1515.xml"/><Relationship Id="rId10" Type="http://schemas.openxmlformats.org/officeDocument/2006/relationships/slideLayout" Target="../slideLayouts/slideLayout1520.xml"/><Relationship Id="rId4" Type="http://schemas.openxmlformats.org/officeDocument/2006/relationships/slideLayout" Target="../slideLayouts/slideLayout1514.xml"/><Relationship Id="rId9" Type="http://schemas.openxmlformats.org/officeDocument/2006/relationships/slideLayout" Target="../slideLayouts/slideLayout15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0.xml.rels><?xml version="1.0" encoding="UTF-8" standalone="yes"?>
<Relationships xmlns="http://schemas.openxmlformats.org/package/2006/relationships"><Relationship Id="rId8" Type="http://schemas.openxmlformats.org/officeDocument/2006/relationships/slideLayout" Target="../slideLayouts/slideLayout1529.xml"/><Relationship Id="rId13" Type="http://schemas.openxmlformats.org/officeDocument/2006/relationships/image" Target="../media/image1.png"/><Relationship Id="rId3" Type="http://schemas.openxmlformats.org/officeDocument/2006/relationships/slideLayout" Target="../slideLayouts/slideLayout1524.xml"/><Relationship Id="rId7" Type="http://schemas.openxmlformats.org/officeDocument/2006/relationships/slideLayout" Target="../slideLayouts/slideLayout1528.xml"/><Relationship Id="rId12" Type="http://schemas.openxmlformats.org/officeDocument/2006/relationships/theme" Target="../theme/theme140.xml"/><Relationship Id="rId2" Type="http://schemas.openxmlformats.org/officeDocument/2006/relationships/slideLayout" Target="../slideLayouts/slideLayout1523.xml"/><Relationship Id="rId1" Type="http://schemas.openxmlformats.org/officeDocument/2006/relationships/slideLayout" Target="../slideLayouts/slideLayout1522.xml"/><Relationship Id="rId6" Type="http://schemas.openxmlformats.org/officeDocument/2006/relationships/slideLayout" Target="../slideLayouts/slideLayout1527.xml"/><Relationship Id="rId11" Type="http://schemas.openxmlformats.org/officeDocument/2006/relationships/slideLayout" Target="../slideLayouts/slideLayout1532.xml"/><Relationship Id="rId5" Type="http://schemas.openxmlformats.org/officeDocument/2006/relationships/slideLayout" Target="../slideLayouts/slideLayout1526.xml"/><Relationship Id="rId10" Type="http://schemas.openxmlformats.org/officeDocument/2006/relationships/slideLayout" Target="../slideLayouts/slideLayout1531.xml"/><Relationship Id="rId4" Type="http://schemas.openxmlformats.org/officeDocument/2006/relationships/slideLayout" Target="../slideLayouts/slideLayout1525.xml"/><Relationship Id="rId9" Type="http://schemas.openxmlformats.org/officeDocument/2006/relationships/slideLayout" Target="../slideLayouts/slideLayout1530.xml"/></Relationships>
</file>

<file path=ppt/slideMasters/_rels/slideMaster141.xml.rels><?xml version="1.0" encoding="UTF-8" standalone="yes"?>
<Relationships xmlns="http://schemas.openxmlformats.org/package/2006/relationships"><Relationship Id="rId8" Type="http://schemas.openxmlformats.org/officeDocument/2006/relationships/slideLayout" Target="../slideLayouts/slideLayout1540.xml"/><Relationship Id="rId3" Type="http://schemas.openxmlformats.org/officeDocument/2006/relationships/slideLayout" Target="../slideLayouts/slideLayout1535.xml"/><Relationship Id="rId7" Type="http://schemas.openxmlformats.org/officeDocument/2006/relationships/slideLayout" Target="../slideLayouts/slideLayout1539.xml"/><Relationship Id="rId12" Type="http://schemas.openxmlformats.org/officeDocument/2006/relationships/theme" Target="../theme/theme141.xml"/><Relationship Id="rId2" Type="http://schemas.openxmlformats.org/officeDocument/2006/relationships/slideLayout" Target="../slideLayouts/slideLayout1534.xml"/><Relationship Id="rId1" Type="http://schemas.openxmlformats.org/officeDocument/2006/relationships/slideLayout" Target="../slideLayouts/slideLayout1533.xml"/><Relationship Id="rId6" Type="http://schemas.openxmlformats.org/officeDocument/2006/relationships/slideLayout" Target="../slideLayouts/slideLayout1538.xml"/><Relationship Id="rId11" Type="http://schemas.openxmlformats.org/officeDocument/2006/relationships/slideLayout" Target="../slideLayouts/slideLayout1543.xml"/><Relationship Id="rId5" Type="http://schemas.openxmlformats.org/officeDocument/2006/relationships/slideLayout" Target="../slideLayouts/slideLayout1537.xml"/><Relationship Id="rId10" Type="http://schemas.openxmlformats.org/officeDocument/2006/relationships/slideLayout" Target="../slideLayouts/slideLayout1542.xml"/><Relationship Id="rId4" Type="http://schemas.openxmlformats.org/officeDocument/2006/relationships/slideLayout" Target="../slideLayouts/slideLayout1536.xml"/><Relationship Id="rId9" Type="http://schemas.openxmlformats.org/officeDocument/2006/relationships/slideLayout" Target="../slideLayouts/slideLayout1541.xml"/></Relationships>
</file>

<file path=ppt/slideMasters/_rels/slideMaster142.xml.rels><?xml version="1.0" encoding="UTF-8" standalone="yes"?>
<Relationships xmlns="http://schemas.openxmlformats.org/package/2006/relationships"><Relationship Id="rId8" Type="http://schemas.openxmlformats.org/officeDocument/2006/relationships/slideLayout" Target="../slideLayouts/slideLayout1551.xml"/><Relationship Id="rId3" Type="http://schemas.openxmlformats.org/officeDocument/2006/relationships/slideLayout" Target="../slideLayouts/slideLayout1546.xml"/><Relationship Id="rId7" Type="http://schemas.openxmlformats.org/officeDocument/2006/relationships/slideLayout" Target="../slideLayouts/slideLayout1550.xml"/><Relationship Id="rId12" Type="http://schemas.openxmlformats.org/officeDocument/2006/relationships/theme" Target="../theme/theme142.xml"/><Relationship Id="rId2" Type="http://schemas.openxmlformats.org/officeDocument/2006/relationships/slideLayout" Target="../slideLayouts/slideLayout1545.xml"/><Relationship Id="rId1" Type="http://schemas.openxmlformats.org/officeDocument/2006/relationships/slideLayout" Target="../slideLayouts/slideLayout1544.xml"/><Relationship Id="rId6" Type="http://schemas.openxmlformats.org/officeDocument/2006/relationships/slideLayout" Target="../slideLayouts/slideLayout1549.xml"/><Relationship Id="rId11" Type="http://schemas.openxmlformats.org/officeDocument/2006/relationships/slideLayout" Target="../slideLayouts/slideLayout1554.xml"/><Relationship Id="rId5" Type="http://schemas.openxmlformats.org/officeDocument/2006/relationships/slideLayout" Target="../slideLayouts/slideLayout1548.xml"/><Relationship Id="rId10" Type="http://schemas.openxmlformats.org/officeDocument/2006/relationships/slideLayout" Target="../slideLayouts/slideLayout1553.xml"/><Relationship Id="rId4" Type="http://schemas.openxmlformats.org/officeDocument/2006/relationships/slideLayout" Target="../slideLayouts/slideLayout1547.xml"/><Relationship Id="rId9" Type="http://schemas.openxmlformats.org/officeDocument/2006/relationships/slideLayout" Target="../slideLayouts/slideLayout1552.xml"/></Relationships>
</file>

<file path=ppt/slideMasters/_rels/slideMaster143.xml.rels><?xml version="1.0" encoding="UTF-8" standalone="yes"?>
<Relationships xmlns="http://schemas.openxmlformats.org/package/2006/relationships"><Relationship Id="rId8" Type="http://schemas.openxmlformats.org/officeDocument/2006/relationships/slideLayout" Target="../slideLayouts/slideLayout1562.xml"/><Relationship Id="rId3" Type="http://schemas.openxmlformats.org/officeDocument/2006/relationships/slideLayout" Target="../slideLayouts/slideLayout1557.xml"/><Relationship Id="rId7" Type="http://schemas.openxmlformats.org/officeDocument/2006/relationships/slideLayout" Target="../slideLayouts/slideLayout1561.xml"/><Relationship Id="rId12" Type="http://schemas.openxmlformats.org/officeDocument/2006/relationships/theme" Target="../theme/theme143.xml"/><Relationship Id="rId2" Type="http://schemas.openxmlformats.org/officeDocument/2006/relationships/slideLayout" Target="../slideLayouts/slideLayout1556.xml"/><Relationship Id="rId1" Type="http://schemas.openxmlformats.org/officeDocument/2006/relationships/slideLayout" Target="../slideLayouts/slideLayout1555.xml"/><Relationship Id="rId6" Type="http://schemas.openxmlformats.org/officeDocument/2006/relationships/slideLayout" Target="../slideLayouts/slideLayout1560.xml"/><Relationship Id="rId11" Type="http://schemas.openxmlformats.org/officeDocument/2006/relationships/slideLayout" Target="../slideLayouts/slideLayout1565.xml"/><Relationship Id="rId5" Type="http://schemas.openxmlformats.org/officeDocument/2006/relationships/slideLayout" Target="../slideLayouts/slideLayout1559.xml"/><Relationship Id="rId10" Type="http://schemas.openxmlformats.org/officeDocument/2006/relationships/slideLayout" Target="../slideLayouts/slideLayout1564.xml"/><Relationship Id="rId4" Type="http://schemas.openxmlformats.org/officeDocument/2006/relationships/slideLayout" Target="../slideLayouts/slideLayout1558.xml"/><Relationship Id="rId9" Type="http://schemas.openxmlformats.org/officeDocument/2006/relationships/slideLayout" Target="../slideLayouts/slideLayout1563.xml"/></Relationships>
</file>

<file path=ppt/slideMasters/_rels/slideMaster144.xml.rels><?xml version="1.0" encoding="UTF-8" standalone="yes"?>
<Relationships xmlns="http://schemas.openxmlformats.org/package/2006/relationships"><Relationship Id="rId8" Type="http://schemas.openxmlformats.org/officeDocument/2006/relationships/slideLayout" Target="../slideLayouts/slideLayout1573.xml"/><Relationship Id="rId3" Type="http://schemas.openxmlformats.org/officeDocument/2006/relationships/slideLayout" Target="../slideLayouts/slideLayout1568.xml"/><Relationship Id="rId7" Type="http://schemas.openxmlformats.org/officeDocument/2006/relationships/slideLayout" Target="../slideLayouts/slideLayout1572.xml"/><Relationship Id="rId12" Type="http://schemas.openxmlformats.org/officeDocument/2006/relationships/theme" Target="../theme/theme144.xml"/><Relationship Id="rId2" Type="http://schemas.openxmlformats.org/officeDocument/2006/relationships/slideLayout" Target="../slideLayouts/slideLayout1567.xml"/><Relationship Id="rId1" Type="http://schemas.openxmlformats.org/officeDocument/2006/relationships/slideLayout" Target="../slideLayouts/slideLayout1566.xml"/><Relationship Id="rId6" Type="http://schemas.openxmlformats.org/officeDocument/2006/relationships/slideLayout" Target="../slideLayouts/slideLayout1571.xml"/><Relationship Id="rId11" Type="http://schemas.openxmlformats.org/officeDocument/2006/relationships/slideLayout" Target="../slideLayouts/slideLayout1576.xml"/><Relationship Id="rId5" Type="http://schemas.openxmlformats.org/officeDocument/2006/relationships/slideLayout" Target="../slideLayouts/slideLayout1570.xml"/><Relationship Id="rId10" Type="http://schemas.openxmlformats.org/officeDocument/2006/relationships/slideLayout" Target="../slideLayouts/slideLayout1575.xml"/><Relationship Id="rId4" Type="http://schemas.openxmlformats.org/officeDocument/2006/relationships/slideLayout" Target="../slideLayouts/slideLayout1569.xml"/><Relationship Id="rId9" Type="http://schemas.openxmlformats.org/officeDocument/2006/relationships/slideLayout" Target="../slideLayouts/slideLayout1574.xml"/></Relationships>
</file>

<file path=ppt/slideMasters/_rels/slideMaster145.xml.rels><?xml version="1.0" encoding="UTF-8" standalone="yes"?>
<Relationships xmlns="http://schemas.openxmlformats.org/package/2006/relationships"><Relationship Id="rId8" Type="http://schemas.openxmlformats.org/officeDocument/2006/relationships/slideLayout" Target="../slideLayouts/slideLayout1584.xml"/><Relationship Id="rId3" Type="http://schemas.openxmlformats.org/officeDocument/2006/relationships/slideLayout" Target="../slideLayouts/slideLayout1579.xml"/><Relationship Id="rId7" Type="http://schemas.openxmlformats.org/officeDocument/2006/relationships/slideLayout" Target="../slideLayouts/slideLayout1583.xml"/><Relationship Id="rId12" Type="http://schemas.openxmlformats.org/officeDocument/2006/relationships/theme" Target="../theme/theme145.xml"/><Relationship Id="rId2" Type="http://schemas.openxmlformats.org/officeDocument/2006/relationships/slideLayout" Target="../slideLayouts/slideLayout1578.xml"/><Relationship Id="rId1" Type="http://schemas.openxmlformats.org/officeDocument/2006/relationships/slideLayout" Target="../slideLayouts/slideLayout1577.xml"/><Relationship Id="rId6" Type="http://schemas.openxmlformats.org/officeDocument/2006/relationships/slideLayout" Target="../slideLayouts/slideLayout1582.xml"/><Relationship Id="rId11" Type="http://schemas.openxmlformats.org/officeDocument/2006/relationships/slideLayout" Target="../slideLayouts/slideLayout1587.xml"/><Relationship Id="rId5" Type="http://schemas.openxmlformats.org/officeDocument/2006/relationships/slideLayout" Target="../slideLayouts/slideLayout1581.xml"/><Relationship Id="rId10" Type="http://schemas.openxmlformats.org/officeDocument/2006/relationships/slideLayout" Target="../slideLayouts/slideLayout1586.xml"/><Relationship Id="rId4" Type="http://schemas.openxmlformats.org/officeDocument/2006/relationships/slideLayout" Target="../slideLayouts/slideLayout1580.xml"/><Relationship Id="rId9" Type="http://schemas.openxmlformats.org/officeDocument/2006/relationships/slideLayout" Target="../slideLayouts/slideLayout1585.xml"/></Relationships>
</file>

<file path=ppt/slideMasters/_rels/slideMaster146.xml.rels><?xml version="1.0" encoding="UTF-8" standalone="yes"?>
<Relationships xmlns="http://schemas.openxmlformats.org/package/2006/relationships"><Relationship Id="rId8" Type="http://schemas.openxmlformats.org/officeDocument/2006/relationships/slideLayout" Target="../slideLayouts/slideLayout1595.xml"/><Relationship Id="rId13" Type="http://schemas.openxmlformats.org/officeDocument/2006/relationships/image" Target="../media/image1.png"/><Relationship Id="rId3" Type="http://schemas.openxmlformats.org/officeDocument/2006/relationships/slideLayout" Target="../slideLayouts/slideLayout1590.xml"/><Relationship Id="rId7" Type="http://schemas.openxmlformats.org/officeDocument/2006/relationships/slideLayout" Target="../slideLayouts/slideLayout1594.xml"/><Relationship Id="rId12" Type="http://schemas.openxmlformats.org/officeDocument/2006/relationships/theme" Target="../theme/theme146.xml"/><Relationship Id="rId2" Type="http://schemas.openxmlformats.org/officeDocument/2006/relationships/slideLayout" Target="../slideLayouts/slideLayout1589.xml"/><Relationship Id="rId1" Type="http://schemas.openxmlformats.org/officeDocument/2006/relationships/slideLayout" Target="../slideLayouts/slideLayout1588.xml"/><Relationship Id="rId6" Type="http://schemas.openxmlformats.org/officeDocument/2006/relationships/slideLayout" Target="../slideLayouts/slideLayout1593.xml"/><Relationship Id="rId11" Type="http://schemas.openxmlformats.org/officeDocument/2006/relationships/slideLayout" Target="../slideLayouts/slideLayout1598.xml"/><Relationship Id="rId5" Type="http://schemas.openxmlformats.org/officeDocument/2006/relationships/slideLayout" Target="../slideLayouts/slideLayout1592.xml"/><Relationship Id="rId10" Type="http://schemas.openxmlformats.org/officeDocument/2006/relationships/slideLayout" Target="../slideLayouts/slideLayout1597.xml"/><Relationship Id="rId4" Type="http://schemas.openxmlformats.org/officeDocument/2006/relationships/slideLayout" Target="../slideLayouts/slideLayout1591.xml"/><Relationship Id="rId9" Type="http://schemas.openxmlformats.org/officeDocument/2006/relationships/slideLayout" Target="../slideLayouts/slideLayout15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1.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7.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1.pn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1.pn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1.png"/><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1.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pn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2.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3.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1.pn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4.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1.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5.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image" Target="../media/image1.png"/><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39.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1.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1.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1.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43.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4.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5.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1.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6.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7.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8.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1.pn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9.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image" Target="../media/image1.png"/><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0.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image" Target="../media/image1.png"/><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image" Target="../media/image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1.pn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image" Target="../media/image1.png"/><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5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image" Target="../media/image1.png"/><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0.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61.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5.xml"/><Relationship Id="rId13" Type="http://schemas.openxmlformats.org/officeDocument/2006/relationships/image" Target="../media/image1.png"/><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62.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6.xml"/><Relationship Id="rId13" Type="http://schemas.openxmlformats.org/officeDocument/2006/relationships/image" Target="../media/image1.png"/><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63.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64.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8.xml"/><Relationship Id="rId13" Type="http://schemas.openxmlformats.org/officeDocument/2006/relationships/image" Target="../media/image1.png"/><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theme" Target="../theme/theme65.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9.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66.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0.xml"/><Relationship Id="rId13" Type="http://schemas.openxmlformats.org/officeDocument/2006/relationships/image" Target="../media/image1.png"/><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6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1.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68.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2.xml"/><Relationship Id="rId3" Type="http://schemas.openxmlformats.org/officeDocument/2006/relationships/slideLayout" Target="../slideLayouts/slideLayout747.xml"/><Relationship Id="rId7" Type="http://schemas.openxmlformats.org/officeDocument/2006/relationships/slideLayout" Target="../slideLayouts/slideLayout751.xml"/><Relationship Id="rId12" Type="http://schemas.openxmlformats.org/officeDocument/2006/relationships/theme" Target="../theme/theme69.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6" Type="http://schemas.openxmlformats.org/officeDocument/2006/relationships/slideLayout" Target="../slideLayouts/slideLayout750.xml"/><Relationship Id="rId11" Type="http://schemas.openxmlformats.org/officeDocument/2006/relationships/slideLayout" Target="../slideLayouts/slideLayout755.xml"/><Relationship Id="rId5" Type="http://schemas.openxmlformats.org/officeDocument/2006/relationships/slideLayout" Target="../slideLayouts/slideLayout749.xml"/><Relationship Id="rId10" Type="http://schemas.openxmlformats.org/officeDocument/2006/relationships/slideLayout" Target="../slideLayouts/slideLayout754.xml"/><Relationship Id="rId4" Type="http://schemas.openxmlformats.org/officeDocument/2006/relationships/slideLayout" Target="../slideLayouts/slideLayout748.xml"/><Relationship Id="rId9" Type="http://schemas.openxmlformats.org/officeDocument/2006/relationships/slideLayout" Target="../slideLayouts/slideLayout7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3.xml"/><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theme" Target="../theme/theme70.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71.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5.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72.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6.xml"/><Relationship Id="rId13" Type="http://schemas.openxmlformats.org/officeDocument/2006/relationships/image" Target="../media/image1.png"/><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theme" Target="../theme/theme73.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7.xml"/><Relationship Id="rId13" Type="http://schemas.openxmlformats.org/officeDocument/2006/relationships/image" Target="../media/image1.png"/><Relationship Id="rId3" Type="http://schemas.openxmlformats.org/officeDocument/2006/relationships/slideLayout" Target="../slideLayouts/slideLayout802.xml"/><Relationship Id="rId7" Type="http://schemas.openxmlformats.org/officeDocument/2006/relationships/slideLayout" Target="../slideLayouts/slideLayout806.xml"/><Relationship Id="rId12" Type="http://schemas.openxmlformats.org/officeDocument/2006/relationships/theme" Target="../theme/theme74.xml"/><Relationship Id="rId2" Type="http://schemas.openxmlformats.org/officeDocument/2006/relationships/slideLayout" Target="../slideLayouts/slideLayout801.xml"/><Relationship Id="rId1" Type="http://schemas.openxmlformats.org/officeDocument/2006/relationships/slideLayout" Target="../slideLayouts/slideLayout800.xml"/><Relationship Id="rId6" Type="http://schemas.openxmlformats.org/officeDocument/2006/relationships/slideLayout" Target="../slideLayouts/slideLayout805.xml"/><Relationship Id="rId11" Type="http://schemas.openxmlformats.org/officeDocument/2006/relationships/slideLayout" Target="../slideLayouts/slideLayout810.xml"/><Relationship Id="rId5" Type="http://schemas.openxmlformats.org/officeDocument/2006/relationships/slideLayout" Target="../slideLayouts/slideLayout804.xml"/><Relationship Id="rId10" Type="http://schemas.openxmlformats.org/officeDocument/2006/relationships/slideLayout" Target="../slideLayouts/slideLayout809.xml"/><Relationship Id="rId4" Type="http://schemas.openxmlformats.org/officeDocument/2006/relationships/slideLayout" Target="../slideLayouts/slideLayout803.xml"/><Relationship Id="rId9" Type="http://schemas.openxmlformats.org/officeDocument/2006/relationships/slideLayout" Target="../slideLayouts/slideLayout808.xml"/></Relationships>
</file>

<file path=ppt/slideMasters/_rels/slideMaster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18.xml"/><Relationship Id="rId13" Type="http://schemas.openxmlformats.org/officeDocument/2006/relationships/theme" Target="../theme/theme76.xml"/><Relationship Id="rId3" Type="http://schemas.openxmlformats.org/officeDocument/2006/relationships/slideLayout" Target="../slideLayouts/slideLayout813.xml"/><Relationship Id="rId7" Type="http://schemas.openxmlformats.org/officeDocument/2006/relationships/slideLayout" Target="../slideLayouts/slideLayout817.xml"/><Relationship Id="rId12" Type="http://schemas.openxmlformats.org/officeDocument/2006/relationships/slideLayout" Target="../slideLayouts/slideLayout822.xml"/><Relationship Id="rId2" Type="http://schemas.openxmlformats.org/officeDocument/2006/relationships/slideLayout" Target="../slideLayouts/slideLayout812.xml"/><Relationship Id="rId1" Type="http://schemas.openxmlformats.org/officeDocument/2006/relationships/slideLayout" Target="../slideLayouts/slideLayout811.xml"/><Relationship Id="rId6" Type="http://schemas.openxmlformats.org/officeDocument/2006/relationships/slideLayout" Target="../slideLayouts/slideLayout816.xml"/><Relationship Id="rId11" Type="http://schemas.openxmlformats.org/officeDocument/2006/relationships/slideLayout" Target="../slideLayouts/slideLayout821.xml"/><Relationship Id="rId5" Type="http://schemas.openxmlformats.org/officeDocument/2006/relationships/slideLayout" Target="../slideLayouts/slideLayout815.xml"/><Relationship Id="rId10" Type="http://schemas.openxmlformats.org/officeDocument/2006/relationships/slideLayout" Target="../slideLayouts/slideLayout820.xml"/><Relationship Id="rId4" Type="http://schemas.openxmlformats.org/officeDocument/2006/relationships/slideLayout" Target="../slideLayouts/slideLayout814.xml"/><Relationship Id="rId9" Type="http://schemas.openxmlformats.org/officeDocument/2006/relationships/slideLayout" Target="../slideLayouts/slideLayout819.xml"/><Relationship Id="rId14" Type="http://schemas.openxmlformats.org/officeDocument/2006/relationships/image" Target="../media/image1.png"/></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30.xml"/><Relationship Id="rId13" Type="http://schemas.openxmlformats.org/officeDocument/2006/relationships/image" Target="../media/image1.png"/><Relationship Id="rId3" Type="http://schemas.openxmlformats.org/officeDocument/2006/relationships/slideLayout" Target="../slideLayouts/slideLayout825.xml"/><Relationship Id="rId7" Type="http://schemas.openxmlformats.org/officeDocument/2006/relationships/slideLayout" Target="../slideLayouts/slideLayout829.xml"/><Relationship Id="rId12" Type="http://schemas.openxmlformats.org/officeDocument/2006/relationships/theme" Target="../theme/theme77.xml"/><Relationship Id="rId2" Type="http://schemas.openxmlformats.org/officeDocument/2006/relationships/slideLayout" Target="../slideLayouts/slideLayout824.xml"/><Relationship Id="rId1" Type="http://schemas.openxmlformats.org/officeDocument/2006/relationships/slideLayout" Target="../slideLayouts/slideLayout823.xml"/><Relationship Id="rId6" Type="http://schemas.openxmlformats.org/officeDocument/2006/relationships/slideLayout" Target="../slideLayouts/slideLayout828.xml"/><Relationship Id="rId11" Type="http://schemas.openxmlformats.org/officeDocument/2006/relationships/slideLayout" Target="../slideLayouts/slideLayout833.xml"/><Relationship Id="rId5" Type="http://schemas.openxmlformats.org/officeDocument/2006/relationships/slideLayout" Target="../slideLayouts/slideLayout827.xml"/><Relationship Id="rId10" Type="http://schemas.openxmlformats.org/officeDocument/2006/relationships/slideLayout" Target="../slideLayouts/slideLayout832.xml"/><Relationship Id="rId4" Type="http://schemas.openxmlformats.org/officeDocument/2006/relationships/slideLayout" Target="../slideLayouts/slideLayout826.xml"/><Relationship Id="rId9" Type="http://schemas.openxmlformats.org/officeDocument/2006/relationships/slideLayout" Target="../slideLayouts/slideLayout83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1.xml"/><Relationship Id="rId3" Type="http://schemas.openxmlformats.org/officeDocument/2006/relationships/slideLayout" Target="../slideLayouts/slideLayout836.xml"/><Relationship Id="rId7" Type="http://schemas.openxmlformats.org/officeDocument/2006/relationships/slideLayout" Target="../slideLayouts/slideLayout840.xml"/><Relationship Id="rId12" Type="http://schemas.openxmlformats.org/officeDocument/2006/relationships/theme" Target="../theme/theme78.xml"/><Relationship Id="rId2" Type="http://schemas.openxmlformats.org/officeDocument/2006/relationships/slideLayout" Target="../slideLayouts/slideLayout835.xml"/><Relationship Id="rId1" Type="http://schemas.openxmlformats.org/officeDocument/2006/relationships/slideLayout" Target="../slideLayouts/slideLayout834.xml"/><Relationship Id="rId6" Type="http://schemas.openxmlformats.org/officeDocument/2006/relationships/slideLayout" Target="../slideLayouts/slideLayout839.xml"/><Relationship Id="rId11" Type="http://schemas.openxmlformats.org/officeDocument/2006/relationships/slideLayout" Target="../slideLayouts/slideLayout844.xml"/><Relationship Id="rId5" Type="http://schemas.openxmlformats.org/officeDocument/2006/relationships/slideLayout" Target="../slideLayouts/slideLayout838.xml"/><Relationship Id="rId10" Type="http://schemas.openxmlformats.org/officeDocument/2006/relationships/slideLayout" Target="../slideLayouts/slideLayout843.xml"/><Relationship Id="rId4" Type="http://schemas.openxmlformats.org/officeDocument/2006/relationships/slideLayout" Target="../slideLayouts/slideLayout837.xml"/><Relationship Id="rId9" Type="http://schemas.openxmlformats.org/officeDocument/2006/relationships/slideLayout" Target="../slideLayouts/slideLayout8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2.xml"/><Relationship Id="rId13" Type="http://schemas.openxmlformats.org/officeDocument/2006/relationships/image" Target="../media/image1.png"/><Relationship Id="rId3" Type="http://schemas.openxmlformats.org/officeDocument/2006/relationships/slideLayout" Target="../slideLayouts/slideLayout847.xml"/><Relationship Id="rId7" Type="http://schemas.openxmlformats.org/officeDocument/2006/relationships/slideLayout" Target="../slideLayouts/slideLayout851.xml"/><Relationship Id="rId12" Type="http://schemas.openxmlformats.org/officeDocument/2006/relationships/theme" Target="../theme/theme79.xml"/><Relationship Id="rId2" Type="http://schemas.openxmlformats.org/officeDocument/2006/relationships/slideLayout" Target="../slideLayouts/slideLayout846.xml"/><Relationship Id="rId1" Type="http://schemas.openxmlformats.org/officeDocument/2006/relationships/slideLayout" Target="../slideLayouts/slideLayout845.xml"/><Relationship Id="rId6" Type="http://schemas.openxmlformats.org/officeDocument/2006/relationships/slideLayout" Target="../slideLayouts/slideLayout850.xml"/><Relationship Id="rId11" Type="http://schemas.openxmlformats.org/officeDocument/2006/relationships/slideLayout" Target="../slideLayouts/slideLayout855.xml"/><Relationship Id="rId5" Type="http://schemas.openxmlformats.org/officeDocument/2006/relationships/slideLayout" Target="../slideLayouts/slideLayout849.xml"/><Relationship Id="rId10" Type="http://schemas.openxmlformats.org/officeDocument/2006/relationships/slideLayout" Target="../slideLayouts/slideLayout854.xml"/><Relationship Id="rId4" Type="http://schemas.openxmlformats.org/officeDocument/2006/relationships/slideLayout" Target="../slideLayouts/slideLayout848.xml"/><Relationship Id="rId9" Type="http://schemas.openxmlformats.org/officeDocument/2006/relationships/slideLayout" Target="../slideLayouts/slideLayout8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image" Target="../media/image1.png"/><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theme" Target="../theme/theme80.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74.xml"/><Relationship Id="rId13" Type="http://schemas.openxmlformats.org/officeDocument/2006/relationships/image" Target="../media/image1.png"/><Relationship Id="rId3" Type="http://schemas.openxmlformats.org/officeDocument/2006/relationships/slideLayout" Target="../slideLayouts/slideLayout869.xml"/><Relationship Id="rId7" Type="http://schemas.openxmlformats.org/officeDocument/2006/relationships/slideLayout" Target="../slideLayouts/slideLayout873.xml"/><Relationship Id="rId12" Type="http://schemas.openxmlformats.org/officeDocument/2006/relationships/theme" Target="../theme/theme81.xml"/><Relationship Id="rId2" Type="http://schemas.openxmlformats.org/officeDocument/2006/relationships/slideLayout" Target="../slideLayouts/slideLayout868.xml"/><Relationship Id="rId1" Type="http://schemas.openxmlformats.org/officeDocument/2006/relationships/slideLayout" Target="../slideLayouts/slideLayout867.xml"/><Relationship Id="rId6" Type="http://schemas.openxmlformats.org/officeDocument/2006/relationships/slideLayout" Target="../slideLayouts/slideLayout872.xml"/><Relationship Id="rId11" Type="http://schemas.openxmlformats.org/officeDocument/2006/relationships/slideLayout" Target="../slideLayouts/slideLayout877.xml"/><Relationship Id="rId5" Type="http://schemas.openxmlformats.org/officeDocument/2006/relationships/slideLayout" Target="../slideLayouts/slideLayout871.xml"/><Relationship Id="rId10" Type="http://schemas.openxmlformats.org/officeDocument/2006/relationships/slideLayout" Target="../slideLayouts/slideLayout876.xml"/><Relationship Id="rId4" Type="http://schemas.openxmlformats.org/officeDocument/2006/relationships/slideLayout" Target="../slideLayouts/slideLayout870.xml"/><Relationship Id="rId9" Type="http://schemas.openxmlformats.org/officeDocument/2006/relationships/slideLayout" Target="../slideLayouts/slideLayout87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5.xml"/><Relationship Id="rId13" Type="http://schemas.openxmlformats.org/officeDocument/2006/relationships/image" Target="../media/image1.png"/><Relationship Id="rId3" Type="http://schemas.openxmlformats.org/officeDocument/2006/relationships/slideLayout" Target="../slideLayouts/slideLayout880.xml"/><Relationship Id="rId7" Type="http://schemas.openxmlformats.org/officeDocument/2006/relationships/slideLayout" Target="../slideLayouts/slideLayout884.xml"/><Relationship Id="rId12" Type="http://schemas.openxmlformats.org/officeDocument/2006/relationships/theme" Target="../theme/theme82.xml"/><Relationship Id="rId2" Type="http://schemas.openxmlformats.org/officeDocument/2006/relationships/slideLayout" Target="../slideLayouts/slideLayout879.xml"/><Relationship Id="rId1" Type="http://schemas.openxmlformats.org/officeDocument/2006/relationships/slideLayout" Target="../slideLayouts/slideLayout878.xml"/><Relationship Id="rId6" Type="http://schemas.openxmlformats.org/officeDocument/2006/relationships/slideLayout" Target="../slideLayouts/slideLayout883.xml"/><Relationship Id="rId11" Type="http://schemas.openxmlformats.org/officeDocument/2006/relationships/slideLayout" Target="../slideLayouts/slideLayout888.xml"/><Relationship Id="rId5" Type="http://schemas.openxmlformats.org/officeDocument/2006/relationships/slideLayout" Target="../slideLayouts/slideLayout882.xml"/><Relationship Id="rId10" Type="http://schemas.openxmlformats.org/officeDocument/2006/relationships/slideLayout" Target="../slideLayouts/slideLayout887.xml"/><Relationship Id="rId4" Type="http://schemas.openxmlformats.org/officeDocument/2006/relationships/slideLayout" Target="../slideLayouts/slideLayout881.xml"/><Relationship Id="rId9" Type="http://schemas.openxmlformats.org/officeDocument/2006/relationships/slideLayout" Target="../slideLayouts/slideLayout8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slideLayout" Target="../slideLayouts/slideLayout901.xml"/><Relationship Id="rId18" Type="http://schemas.openxmlformats.org/officeDocument/2006/relationships/image" Target="../media/image5.emf"/><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slideLayout" Target="../slideLayouts/slideLayout900.xml"/><Relationship Id="rId17" Type="http://schemas.openxmlformats.org/officeDocument/2006/relationships/image" Target="../media/image4.png"/><Relationship Id="rId2" Type="http://schemas.openxmlformats.org/officeDocument/2006/relationships/slideLayout" Target="../slideLayouts/slideLayout890.xml"/><Relationship Id="rId16" Type="http://schemas.openxmlformats.org/officeDocument/2006/relationships/image" Target="../media/image3.png"/><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5" Type="http://schemas.openxmlformats.org/officeDocument/2006/relationships/image" Target="../media/image2.png"/><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 Id="rId1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09.xml"/><Relationship Id="rId13" Type="http://schemas.openxmlformats.org/officeDocument/2006/relationships/image" Target="../media/image1.png"/><Relationship Id="rId3" Type="http://schemas.openxmlformats.org/officeDocument/2006/relationships/slideLayout" Target="../slideLayouts/slideLayout904.xml"/><Relationship Id="rId7" Type="http://schemas.openxmlformats.org/officeDocument/2006/relationships/slideLayout" Target="../slideLayouts/slideLayout908.xml"/><Relationship Id="rId12" Type="http://schemas.openxmlformats.org/officeDocument/2006/relationships/theme" Target="../theme/theme84.xml"/><Relationship Id="rId2" Type="http://schemas.openxmlformats.org/officeDocument/2006/relationships/slideLayout" Target="../slideLayouts/slideLayout903.xml"/><Relationship Id="rId1" Type="http://schemas.openxmlformats.org/officeDocument/2006/relationships/slideLayout" Target="../slideLayouts/slideLayout902.xml"/><Relationship Id="rId6" Type="http://schemas.openxmlformats.org/officeDocument/2006/relationships/slideLayout" Target="../slideLayouts/slideLayout907.xml"/><Relationship Id="rId11" Type="http://schemas.openxmlformats.org/officeDocument/2006/relationships/slideLayout" Target="../slideLayouts/slideLayout912.xml"/><Relationship Id="rId5" Type="http://schemas.openxmlformats.org/officeDocument/2006/relationships/slideLayout" Target="../slideLayouts/slideLayout906.xml"/><Relationship Id="rId10" Type="http://schemas.openxmlformats.org/officeDocument/2006/relationships/slideLayout" Target="../slideLayouts/slideLayout911.xml"/><Relationship Id="rId4" Type="http://schemas.openxmlformats.org/officeDocument/2006/relationships/slideLayout" Target="../slideLayouts/slideLayout905.xml"/><Relationship Id="rId9" Type="http://schemas.openxmlformats.org/officeDocument/2006/relationships/slideLayout" Target="../slideLayouts/slideLayout910.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20.xml"/><Relationship Id="rId13" Type="http://schemas.openxmlformats.org/officeDocument/2006/relationships/image" Target="../media/image1.png"/><Relationship Id="rId3" Type="http://schemas.openxmlformats.org/officeDocument/2006/relationships/slideLayout" Target="../slideLayouts/slideLayout915.xml"/><Relationship Id="rId7" Type="http://schemas.openxmlformats.org/officeDocument/2006/relationships/slideLayout" Target="../slideLayouts/slideLayout919.xml"/><Relationship Id="rId12" Type="http://schemas.openxmlformats.org/officeDocument/2006/relationships/theme" Target="../theme/theme85.xml"/><Relationship Id="rId2" Type="http://schemas.openxmlformats.org/officeDocument/2006/relationships/slideLayout" Target="../slideLayouts/slideLayout914.xml"/><Relationship Id="rId1" Type="http://schemas.openxmlformats.org/officeDocument/2006/relationships/slideLayout" Target="../slideLayouts/slideLayout913.xml"/><Relationship Id="rId6" Type="http://schemas.openxmlformats.org/officeDocument/2006/relationships/slideLayout" Target="../slideLayouts/slideLayout918.xml"/><Relationship Id="rId11" Type="http://schemas.openxmlformats.org/officeDocument/2006/relationships/slideLayout" Target="../slideLayouts/slideLayout923.xml"/><Relationship Id="rId5" Type="http://schemas.openxmlformats.org/officeDocument/2006/relationships/slideLayout" Target="../slideLayouts/slideLayout917.xml"/><Relationship Id="rId10" Type="http://schemas.openxmlformats.org/officeDocument/2006/relationships/slideLayout" Target="../slideLayouts/slideLayout922.xml"/><Relationship Id="rId4" Type="http://schemas.openxmlformats.org/officeDocument/2006/relationships/slideLayout" Target="../slideLayouts/slideLayout916.xml"/><Relationship Id="rId9" Type="http://schemas.openxmlformats.org/officeDocument/2006/relationships/slideLayout" Target="../slideLayouts/slideLayout921.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31.xml"/><Relationship Id="rId13" Type="http://schemas.openxmlformats.org/officeDocument/2006/relationships/image" Target="../media/image1.png"/><Relationship Id="rId3" Type="http://schemas.openxmlformats.org/officeDocument/2006/relationships/slideLayout" Target="../slideLayouts/slideLayout926.xml"/><Relationship Id="rId7" Type="http://schemas.openxmlformats.org/officeDocument/2006/relationships/slideLayout" Target="../slideLayouts/slideLayout930.xml"/><Relationship Id="rId12" Type="http://schemas.openxmlformats.org/officeDocument/2006/relationships/theme" Target="../theme/theme86.xml"/><Relationship Id="rId2" Type="http://schemas.openxmlformats.org/officeDocument/2006/relationships/slideLayout" Target="../slideLayouts/slideLayout925.xml"/><Relationship Id="rId1" Type="http://schemas.openxmlformats.org/officeDocument/2006/relationships/slideLayout" Target="../slideLayouts/slideLayout924.xml"/><Relationship Id="rId6" Type="http://schemas.openxmlformats.org/officeDocument/2006/relationships/slideLayout" Target="../slideLayouts/slideLayout929.xml"/><Relationship Id="rId11" Type="http://schemas.openxmlformats.org/officeDocument/2006/relationships/slideLayout" Target="../slideLayouts/slideLayout934.xml"/><Relationship Id="rId5" Type="http://schemas.openxmlformats.org/officeDocument/2006/relationships/slideLayout" Target="../slideLayouts/slideLayout928.xml"/><Relationship Id="rId10" Type="http://schemas.openxmlformats.org/officeDocument/2006/relationships/slideLayout" Target="../slideLayouts/slideLayout933.xml"/><Relationship Id="rId4" Type="http://schemas.openxmlformats.org/officeDocument/2006/relationships/slideLayout" Target="../slideLayouts/slideLayout927.xml"/><Relationship Id="rId9" Type="http://schemas.openxmlformats.org/officeDocument/2006/relationships/slideLayout" Target="../slideLayouts/slideLayout932.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42.xml"/><Relationship Id="rId13" Type="http://schemas.openxmlformats.org/officeDocument/2006/relationships/image" Target="../media/image1.png"/><Relationship Id="rId3" Type="http://schemas.openxmlformats.org/officeDocument/2006/relationships/slideLayout" Target="../slideLayouts/slideLayout937.xml"/><Relationship Id="rId7" Type="http://schemas.openxmlformats.org/officeDocument/2006/relationships/slideLayout" Target="../slideLayouts/slideLayout941.xml"/><Relationship Id="rId12" Type="http://schemas.openxmlformats.org/officeDocument/2006/relationships/theme" Target="../theme/theme87.xml"/><Relationship Id="rId2" Type="http://schemas.openxmlformats.org/officeDocument/2006/relationships/slideLayout" Target="../slideLayouts/slideLayout936.xml"/><Relationship Id="rId1" Type="http://schemas.openxmlformats.org/officeDocument/2006/relationships/slideLayout" Target="../slideLayouts/slideLayout935.xml"/><Relationship Id="rId6" Type="http://schemas.openxmlformats.org/officeDocument/2006/relationships/slideLayout" Target="../slideLayouts/slideLayout940.xml"/><Relationship Id="rId11" Type="http://schemas.openxmlformats.org/officeDocument/2006/relationships/slideLayout" Target="../slideLayouts/slideLayout945.xml"/><Relationship Id="rId5" Type="http://schemas.openxmlformats.org/officeDocument/2006/relationships/slideLayout" Target="../slideLayouts/slideLayout939.xml"/><Relationship Id="rId10" Type="http://schemas.openxmlformats.org/officeDocument/2006/relationships/slideLayout" Target="../slideLayouts/slideLayout944.xml"/><Relationship Id="rId4" Type="http://schemas.openxmlformats.org/officeDocument/2006/relationships/slideLayout" Target="../slideLayouts/slideLayout938.xml"/><Relationship Id="rId9" Type="http://schemas.openxmlformats.org/officeDocument/2006/relationships/slideLayout" Target="../slideLayouts/slideLayout943.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53.xml"/><Relationship Id="rId13" Type="http://schemas.openxmlformats.org/officeDocument/2006/relationships/image" Target="../media/image1.png"/><Relationship Id="rId3" Type="http://schemas.openxmlformats.org/officeDocument/2006/relationships/slideLayout" Target="../slideLayouts/slideLayout948.xml"/><Relationship Id="rId7" Type="http://schemas.openxmlformats.org/officeDocument/2006/relationships/slideLayout" Target="../slideLayouts/slideLayout952.xml"/><Relationship Id="rId12" Type="http://schemas.openxmlformats.org/officeDocument/2006/relationships/theme" Target="../theme/theme88.xml"/><Relationship Id="rId2" Type="http://schemas.openxmlformats.org/officeDocument/2006/relationships/slideLayout" Target="../slideLayouts/slideLayout947.xml"/><Relationship Id="rId1" Type="http://schemas.openxmlformats.org/officeDocument/2006/relationships/slideLayout" Target="../slideLayouts/slideLayout946.xml"/><Relationship Id="rId6" Type="http://schemas.openxmlformats.org/officeDocument/2006/relationships/slideLayout" Target="../slideLayouts/slideLayout951.xml"/><Relationship Id="rId11" Type="http://schemas.openxmlformats.org/officeDocument/2006/relationships/slideLayout" Target="../slideLayouts/slideLayout956.xml"/><Relationship Id="rId5" Type="http://schemas.openxmlformats.org/officeDocument/2006/relationships/slideLayout" Target="../slideLayouts/slideLayout950.xml"/><Relationship Id="rId10" Type="http://schemas.openxmlformats.org/officeDocument/2006/relationships/slideLayout" Target="../slideLayouts/slideLayout955.xml"/><Relationship Id="rId4" Type="http://schemas.openxmlformats.org/officeDocument/2006/relationships/slideLayout" Target="../slideLayouts/slideLayout949.xml"/><Relationship Id="rId9" Type="http://schemas.openxmlformats.org/officeDocument/2006/relationships/slideLayout" Target="../slideLayouts/slideLayout954.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64.xml"/><Relationship Id="rId13" Type="http://schemas.openxmlformats.org/officeDocument/2006/relationships/image" Target="../media/image1.png"/><Relationship Id="rId3" Type="http://schemas.openxmlformats.org/officeDocument/2006/relationships/slideLayout" Target="../slideLayouts/slideLayout959.xml"/><Relationship Id="rId7" Type="http://schemas.openxmlformats.org/officeDocument/2006/relationships/slideLayout" Target="../slideLayouts/slideLayout963.xml"/><Relationship Id="rId12" Type="http://schemas.openxmlformats.org/officeDocument/2006/relationships/theme" Target="../theme/theme89.xml"/><Relationship Id="rId2" Type="http://schemas.openxmlformats.org/officeDocument/2006/relationships/slideLayout" Target="../slideLayouts/slideLayout958.xml"/><Relationship Id="rId1" Type="http://schemas.openxmlformats.org/officeDocument/2006/relationships/slideLayout" Target="../slideLayouts/slideLayout957.xml"/><Relationship Id="rId6" Type="http://schemas.openxmlformats.org/officeDocument/2006/relationships/slideLayout" Target="../slideLayouts/slideLayout962.xml"/><Relationship Id="rId11" Type="http://schemas.openxmlformats.org/officeDocument/2006/relationships/slideLayout" Target="../slideLayouts/slideLayout967.xml"/><Relationship Id="rId5" Type="http://schemas.openxmlformats.org/officeDocument/2006/relationships/slideLayout" Target="../slideLayouts/slideLayout961.xml"/><Relationship Id="rId10" Type="http://schemas.openxmlformats.org/officeDocument/2006/relationships/slideLayout" Target="../slideLayouts/slideLayout966.xml"/><Relationship Id="rId4" Type="http://schemas.openxmlformats.org/officeDocument/2006/relationships/slideLayout" Target="../slideLayouts/slideLayout960.xml"/><Relationship Id="rId9" Type="http://schemas.openxmlformats.org/officeDocument/2006/relationships/slideLayout" Target="../slideLayouts/slideLayout9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975.xml"/><Relationship Id="rId13" Type="http://schemas.openxmlformats.org/officeDocument/2006/relationships/theme" Target="../theme/theme90.xml"/><Relationship Id="rId3" Type="http://schemas.openxmlformats.org/officeDocument/2006/relationships/slideLayout" Target="../slideLayouts/slideLayout970.xml"/><Relationship Id="rId7" Type="http://schemas.openxmlformats.org/officeDocument/2006/relationships/slideLayout" Target="../slideLayouts/slideLayout974.xml"/><Relationship Id="rId12" Type="http://schemas.openxmlformats.org/officeDocument/2006/relationships/slideLayout" Target="../slideLayouts/slideLayout979.xml"/><Relationship Id="rId2" Type="http://schemas.openxmlformats.org/officeDocument/2006/relationships/slideLayout" Target="../slideLayouts/slideLayout969.xml"/><Relationship Id="rId1" Type="http://schemas.openxmlformats.org/officeDocument/2006/relationships/slideLayout" Target="../slideLayouts/slideLayout968.xml"/><Relationship Id="rId6" Type="http://schemas.openxmlformats.org/officeDocument/2006/relationships/slideLayout" Target="../slideLayouts/slideLayout973.xml"/><Relationship Id="rId11" Type="http://schemas.openxmlformats.org/officeDocument/2006/relationships/slideLayout" Target="../slideLayouts/slideLayout978.xml"/><Relationship Id="rId5" Type="http://schemas.openxmlformats.org/officeDocument/2006/relationships/slideLayout" Target="../slideLayouts/slideLayout972.xml"/><Relationship Id="rId10" Type="http://schemas.openxmlformats.org/officeDocument/2006/relationships/slideLayout" Target="../slideLayouts/slideLayout977.xml"/><Relationship Id="rId4" Type="http://schemas.openxmlformats.org/officeDocument/2006/relationships/slideLayout" Target="../slideLayouts/slideLayout971.xml"/><Relationship Id="rId9" Type="http://schemas.openxmlformats.org/officeDocument/2006/relationships/slideLayout" Target="../slideLayouts/slideLayout976.xml"/><Relationship Id="rId14" Type="http://schemas.openxmlformats.org/officeDocument/2006/relationships/image" Target="../media/image1.png"/></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987.xml"/><Relationship Id="rId13" Type="http://schemas.openxmlformats.org/officeDocument/2006/relationships/image" Target="../media/image1.png"/><Relationship Id="rId3" Type="http://schemas.openxmlformats.org/officeDocument/2006/relationships/slideLayout" Target="../slideLayouts/slideLayout982.xml"/><Relationship Id="rId7" Type="http://schemas.openxmlformats.org/officeDocument/2006/relationships/slideLayout" Target="../slideLayouts/slideLayout986.xml"/><Relationship Id="rId12" Type="http://schemas.openxmlformats.org/officeDocument/2006/relationships/theme" Target="../theme/theme91.xml"/><Relationship Id="rId2" Type="http://schemas.openxmlformats.org/officeDocument/2006/relationships/slideLayout" Target="../slideLayouts/slideLayout981.xml"/><Relationship Id="rId1" Type="http://schemas.openxmlformats.org/officeDocument/2006/relationships/slideLayout" Target="../slideLayouts/slideLayout980.xml"/><Relationship Id="rId6" Type="http://schemas.openxmlformats.org/officeDocument/2006/relationships/slideLayout" Target="../slideLayouts/slideLayout985.xml"/><Relationship Id="rId11" Type="http://schemas.openxmlformats.org/officeDocument/2006/relationships/slideLayout" Target="../slideLayouts/slideLayout990.xml"/><Relationship Id="rId5" Type="http://schemas.openxmlformats.org/officeDocument/2006/relationships/slideLayout" Target="../slideLayouts/slideLayout984.xml"/><Relationship Id="rId10" Type="http://schemas.openxmlformats.org/officeDocument/2006/relationships/slideLayout" Target="../slideLayouts/slideLayout989.xml"/><Relationship Id="rId4" Type="http://schemas.openxmlformats.org/officeDocument/2006/relationships/slideLayout" Target="../slideLayouts/slideLayout983.xml"/><Relationship Id="rId9" Type="http://schemas.openxmlformats.org/officeDocument/2006/relationships/slideLayout" Target="../slideLayouts/slideLayout988.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998.xml"/><Relationship Id="rId13" Type="http://schemas.openxmlformats.org/officeDocument/2006/relationships/image" Target="../media/image1.png"/><Relationship Id="rId3" Type="http://schemas.openxmlformats.org/officeDocument/2006/relationships/slideLayout" Target="../slideLayouts/slideLayout993.xml"/><Relationship Id="rId7" Type="http://schemas.openxmlformats.org/officeDocument/2006/relationships/slideLayout" Target="../slideLayouts/slideLayout997.xml"/><Relationship Id="rId12" Type="http://schemas.openxmlformats.org/officeDocument/2006/relationships/theme" Target="../theme/theme92.xml"/><Relationship Id="rId2" Type="http://schemas.openxmlformats.org/officeDocument/2006/relationships/slideLayout" Target="../slideLayouts/slideLayout992.xml"/><Relationship Id="rId1" Type="http://schemas.openxmlformats.org/officeDocument/2006/relationships/slideLayout" Target="../slideLayouts/slideLayout991.xml"/><Relationship Id="rId6" Type="http://schemas.openxmlformats.org/officeDocument/2006/relationships/slideLayout" Target="../slideLayouts/slideLayout996.xml"/><Relationship Id="rId11" Type="http://schemas.openxmlformats.org/officeDocument/2006/relationships/slideLayout" Target="../slideLayouts/slideLayout1001.xml"/><Relationship Id="rId5" Type="http://schemas.openxmlformats.org/officeDocument/2006/relationships/slideLayout" Target="../slideLayouts/slideLayout995.xml"/><Relationship Id="rId10" Type="http://schemas.openxmlformats.org/officeDocument/2006/relationships/slideLayout" Target="../slideLayouts/slideLayout1000.xml"/><Relationship Id="rId4" Type="http://schemas.openxmlformats.org/officeDocument/2006/relationships/slideLayout" Target="../slideLayouts/slideLayout994.xml"/><Relationship Id="rId9" Type="http://schemas.openxmlformats.org/officeDocument/2006/relationships/slideLayout" Target="../slideLayouts/slideLayout999.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09.xml"/><Relationship Id="rId13" Type="http://schemas.openxmlformats.org/officeDocument/2006/relationships/image" Target="../media/image1.png"/><Relationship Id="rId3" Type="http://schemas.openxmlformats.org/officeDocument/2006/relationships/slideLayout" Target="../slideLayouts/slideLayout1004.xml"/><Relationship Id="rId7" Type="http://schemas.openxmlformats.org/officeDocument/2006/relationships/slideLayout" Target="../slideLayouts/slideLayout1008.xml"/><Relationship Id="rId12" Type="http://schemas.openxmlformats.org/officeDocument/2006/relationships/theme" Target="../theme/theme93.xml"/><Relationship Id="rId2" Type="http://schemas.openxmlformats.org/officeDocument/2006/relationships/slideLayout" Target="../slideLayouts/slideLayout1003.xml"/><Relationship Id="rId1" Type="http://schemas.openxmlformats.org/officeDocument/2006/relationships/slideLayout" Target="../slideLayouts/slideLayout1002.xml"/><Relationship Id="rId6" Type="http://schemas.openxmlformats.org/officeDocument/2006/relationships/slideLayout" Target="../slideLayouts/slideLayout1007.xml"/><Relationship Id="rId11" Type="http://schemas.openxmlformats.org/officeDocument/2006/relationships/slideLayout" Target="../slideLayouts/slideLayout1012.xml"/><Relationship Id="rId5" Type="http://schemas.openxmlformats.org/officeDocument/2006/relationships/slideLayout" Target="../slideLayouts/slideLayout1006.xml"/><Relationship Id="rId10" Type="http://schemas.openxmlformats.org/officeDocument/2006/relationships/slideLayout" Target="../slideLayouts/slideLayout1011.xml"/><Relationship Id="rId4" Type="http://schemas.openxmlformats.org/officeDocument/2006/relationships/slideLayout" Target="../slideLayouts/slideLayout1005.xml"/><Relationship Id="rId9" Type="http://schemas.openxmlformats.org/officeDocument/2006/relationships/slideLayout" Target="../slideLayouts/slideLayout1010.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20.xml"/><Relationship Id="rId13" Type="http://schemas.openxmlformats.org/officeDocument/2006/relationships/image" Target="../media/image1.png"/><Relationship Id="rId3" Type="http://schemas.openxmlformats.org/officeDocument/2006/relationships/slideLayout" Target="../slideLayouts/slideLayout1015.xml"/><Relationship Id="rId7" Type="http://schemas.openxmlformats.org/officeDocument/2006/relationships/slideLayout" Target="../slideLayouts/slideLayout1019.xml"/><Relationship Id="rId12" Type="http://schemas.openxmlformats.org/officeDocument/2006/relationships/theme" Target="../theme/theme94.xml"/><Relationship Id="rId2" Type="http://schemas.openxmlformats.org/officeDocument/2006/relationships/slideLayout" Target="../slideLayouts/slideLayout1014.xml"/><Relationship Id="rId1" Type="http://schemas.openxmlformats.org/officeDocument/2006/relationships/slideLayout" Target="../slideLayouts/slideLayout1013.xml"/><Relationship Id="rId6" Type="http://schemas.openxmlformats.org/officeDocument/2006/relationships/slideLayout" Target="../slideLayouts/slideLayout1018.xml"/><Relationship Id="rId11" Type="http://schemas.openxmlformats.org/officeDocument/2006/relationships/slideLayout" Target="../slideLayouts/slideLayout1023.xml"/><Relationship Id="rId5" Type="http://schemas.openxmlformats.org/officeDocument/2006/relationships/slideLayout" Target="../slideLayouts/slideLayout1017.xml"/><Relationship Id="rId10" Type="http://schemas.openxmlformats.org/officeDocument/2006/relationships/slideLayout" Target="../slideLayouts/slideLayout1022.xml"/><Relationship Id="rId4" Type="http://schemas.openxmlformats.org/officeDocument/2006/relationships/slideLayout" Target="../slideLayouts/slideLayout1016.xml"/><Relationship Id="rId9" Type="http://schemas.openxmlformats.org/officeDocument/2006/relationships/slideLayout" Target="../slideLayouts/slideLayout1021.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31.xml"/><Relationship Id="rId13" Type="http://schemas.openxmlformats.org/officeDocument/2006/relationships/theme" Target="../theme/theme95.xml"/><Relationship Id="rId3" Type="http://schemas.openxmlformats.org/officeDocument/2006/relationships/slideLayout" Target="../slideLayouts/slideLayout1026.xml"/><Relationship Id="rId7" Type="http://schemas.openxmlformats.org/officeDocument/2006/relationships/slideLayout" Target="../slideLayouts/slideLayout1030.xml"/><Relationship Id="rId12" Type="http://schemas.openxmlformats.org/officeDocument/2006/relationships/slideLayout" Target="../slideLayouts/slideLayout1035.xml"/><Relationship Id="rId2" Type="http://schemas.openxmlformats.org/officeDocument/2006/relationships/slideLayout" Target="../slideLayouts/slideLayout1025.xml"/><Relationship Id="rId1" Type="http://schemas.openxmlformats.org/officeDocument/2006/relationships/slideLayout" Target="../slideLayouts/slideLayout1024.xml"/><Relationship Id="rId6" Type="http://schemas.openxmlformats.org/officeDocument/2006/relationships/slideLayout" Target="../slideLayouts/slideLayout1029.xml"/><Relationship Id="rId11" Type="http://schemas.openxmlformats.org/officeDocument/2006/relationships/slideLayout" Target="../slideLayouts/slideLayout1034.xml"/><Relationship Id="rId5" Type="http://schemas.openxmlformats.org/officeDocument/2006/relationships/slideLayout" Target="../slideLayouts/slideLayout1028.xml"/><Relationship Id="rId10" Type="http://schemas.openxmlformats.org/officeDocument/2006/relationships/slideLayout" Target="../slideLayouts/slideLayout1033.xml"/><Relationship Id="rId4" Type="http://schemas.openxmlformats.org/officeDocument/2006/relationships/slideLayout" Target="../slideLayouts/slideLayout1027.xml"/><Relationship Id="rId9" Type="http://schemas.openxmlformats.org/officeDocument/2006/relationships/slideLayout" Target="../slideLayouts/slideLayout1032.xml"/><Relationship Id="rId14" Type="http://schemas.openxmlformats.org/officeDocument/2006/relationships/image" Target="../media/image1.png"/></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43.xml"/><Relationship Id="rId13" Type="http://schemas.openxmlformats.org/officeDocument/2006/relationships/image" Target="../media/image1.png"/><Relationship Id="rId3" Type="http://schemas.openxmlformats.org/officeDocument/2006/relationships/slideLayout" Target="../slideLayouts/slideLayout1038.xml"/><Relationship Id="rId7" Type="http://schemas.openxmlformats.org/officeDocument/2006/relationships/slideLayout" Target="../slideLayouts/slideLayout1042.xml"/><Relationship Id="rId12" Type="http://schemas.openxmlformats.org/officeDocument/2006/relationships/theme" Target="../theme/theme96.xml"/><Relationship Id="rId2" Type="http://schemas.openxmlformats.org/officeDocument/2006/relationships/slideLayout" Target="../slideLayouts/slideLayout1037.xml"/><Relationship Id="rId1" Type="http://schemas.openxmlformats.org/officeDocument/2006/relationships/slideLayout" Target="../slideLayouts/slideLayout1036.xml"/><Relationship Id="rId6" Type="http://schemas.openxmlformats.org/officeDocument/2006/relationships/slideLayout" Target="../slideLayouts/slideLayout1041.xml"/><Relationship Id="rId11" Type="http://schemas.openxmlformats.org/officeDocument/2006/relationships/slideLayout" Target="../slideLayouts/slideLayout1046.xml"/><Relationship Id="rId5" Type="http://schemas.openxmlformats.org/officeDocument/2006/relationships/slideLayout" Target="../slideLayouts/slideLayout1040.xml"/><Relationship Id="rId10" Type="http://schemas.openxmlformats.org/officeDocument/2006/relationships/slideLayout" Target="../slideLayouts/slideLayout1045.xml"/><Relationship Id="rId4" Type="http://schemas.openxmlformats.org/officeDocument/2006/relationships/slideLayout" Target="../slideLayouts/slideLayout1039.xml"/><Relationship Id="rId9" Type="http://schemas.openxmlformats.org/officeDocument/2006/relationships/slideLayout" Target="../slideLayouts/slideLayout1044.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054.xml"/><Relationship Id="rId13" Type="http://schemas.openxmlformats.org/officeDocument/2006/relationships/image" Target="../media/image1.png"/><Relationship Id="rId3" Type="http://schemas.openxmlformats.org/officeDocument/2006/relationships/slideLayout" Target="../slideLayouts/slideLayout1049.xml"/><Relationship Id="rId7" Type="http://schemas.openxmlformats.org/officeDocument/2006/relationships/slideLayout" Target="../slideLayouts/slideLayout1053.xml"/><Relationship Id="rId12" Type="http://schemas.openxmlformats.org/officeDocument/2006/relationships/theme" Target="../theme/theme97.xml"/><Relationship Id="rId2" Type="http://schemas.openxmlformats.org/officeDocument/2006/relationships/slideLayout" Target="../slideLayouts/slideLayout1048.xml"/><Relationship Id="rId1" Type="http://schemas.openxmlformats.org/officeDocument/2006/relationships/slideLayout" Target="../slideLayouts/slideLayout1047.xml"/><Relationship Id="rId6" Type="http://schemas.openxmlformats.org/officeDocument/2006/relationships/slideLayout" Target="../slideLayouts/slideLayout1052.xml"/><Relationship Id="rId11" Type="http://schemas.openxmlformats.org/officeDocument/2006/relationships/slideLayout" Target="../slideLayouts/slideLayout1057.xml"/><Relationship Id="rId5" Type="http://schemas.openxmlformats.org/officeDocument/2006/relationships/slideLayout" Target="../slideLayouts/slideLayout1051.xml"/><Relationship Id="rId10" Type="http://schemas.openxmlformats.org/officeDocument/2006/relationships/slideLayout" Target="../slideLayouts/slideLayout1056.xml"/><Relationship Id="rId4" Type="http://schemas.openxmlformats.org/officeDocument/2006/relationships/slideLayout" Target="../slideLayouts/slideLayout1050.xml"/><Relationship Id="rId9" Type="http://schemas.openxmlformats.org/officeDocument/2006/relationships/slideLayout" Target="../slideLayouts/slideLayout1055.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065.xml"/><Relationship Id="rId13" Type="http://schemas.openxmlformats.org/officeDocument/2006/relationships/image" Target="../media/image1.png"/><Relationship Id="rId3" Type="http://schemas.openxmlformats.org/officeDocument/2006/relationships/slideLayout" Target="../slideLayouts/slideLayout1060.xml"/><Relationship Id="rId7" Type="http://schemas.openxmlformats.org/officeDocument/2006/relationships/slideLayout" Target="../slideLayouts/slideLayout1064.xml"/><Relationship Id="rId12" Type="http://schemas.openxmlformats.org/officeDocument/2006/relationships/theme" Target="../theme/theme98.xml"/><Relationship Id="rId2" Type="http://schemas.openxmlformats.org/officeDocument/2006/relationships/slideLayout" Target="../slideLayouts/slideLayout1059.xml"/><Relationship Id="rId1" Type="http://schemas.openxmlformats.org/officeDocument/2006/relationships/slideLayout" Target="../slideLayouts/slideLayout1058.xml"/><Relationship Id="rId6" Type="http://schemas.openxmlformats.org/officeDocument/2006/relationships/slideLayout" Target="../slideLayouts/slideLayout1063.xml"/><Relationship Id="rId11" Type="http://schemas.openxmlformats.org/officeDocument/2006/relationships/slideLayout" Target="../slideLayouts/slideLayout1068.xml"/><Relationship Id="rId5" Type="http://schemas.openxmlformats.org/officeDocument/2006/relationships/slideLayout" Target="../slideLayouts/slideLayout1062.xml"/><Relationship Id="rId10" Type="http://schemas.openxmlformats.org/officeDocument/2006/relationships/slideLayout" Target="../slideLayouts/slideLayout1067.xml"/><Relationship Id="rId4" Type="http://schemas.openxmlformats.org/officeDocument/2006/relationships/slideLayout" Target="../slideLayouts/slideLayout1061.xml"/><Relationship Id="rId9" Type="http://schemas.openxmlformats.org/officeDocument/2006/relationships/slideLayout" Target="../slideLayouts/slideLayout1066.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076.xml"/><Relationship Id="rId13" Type="http://schemas.openxmlformats.org/officeDocument/2006/relationships/image" Target="../media/image1.png"/><Relationship Id="rId3" Type="http://schemas.openxmlformats.org/officeDocument/2006/relationships/slideLayout" Target="../slideLayouts/slideLayout1071.xml"/><Relationship Id="rId7" Type="http://schemas.openxmlformats.org/officeDocument/2006/relationships/slideLayout" Target="../slideLayouts/slideLayout1075.xml"/><Relationship Id="rId12" Type="http://schemas.openxmlformats.org/officeDocument/2006/relationships/theme" Target="../theme/theme99.xml"/><Relationship Id="rId2" Type="http://schemas.openxmlformats.org/officeDocument/2006/relationships/slideLayout" Target="../slideLayouts/slideLayout1070.xml"/><Relationship Id="rId1" Type="http://schemas.openxmlformats.org/officeDocument/2006/relationships/slideLayout" Target="../slideLayouts/slideLayout1069.xml"/><Relationship Id="rId6" Type="http://schemas.openxmlformats.org/officeDocument/2006/relationships/slideLayout" Target="../slideLayouts/slideLayout1074.xml"/><Relationship Id="rId11" Type="http://schemas.openxmlformats.org/officeDocument/2006/relationships/slideLayout" Target="../slideLayouts/slideLayout1079.xml"/><Relationship Id="rId5" Type="http://schemas.openxmlformats.org/officeDocument/2006/relationships/slideLayout" Target="../slideLayouts/slideLayout1073.xml"/><Relationship Id="rId10" Type="http://schemas.openxmlformats.org/officeDocument/2006/relationships/slideLayout" Target="../slideLayouts/slideLayout1078.xml"/><Relationship Id="rId4" Type="http://schemas.openxmlformats.org/officeDocument/2006/relationships/slideLayout" Target="../slideLayouts/slideLayout1072.xml"/><Relationship Id="rId9" Type="http://schemas.openxmlformats.org/officeDocument/2006/relationships/slideLayout" Target="../slideLayouts/slideLayout10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680" tIns="186840" rIns="373680" bIns="18684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680" tIns="186840" rIns="373680" bIns="18684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680" tIns="186840" rIns="373680" bIns="186840" numCol="1" anchor="b" anchorCtr="0" compatLnSpc="1">
            <a:prstTxWarp prst="textNoShape">
              <a:avLst/>
            </a:prstTxWarp>
          </a:bodyPr>
          <a:lstStyle>
            <a:lvl1pPr algn="ctr">
              <a:defRPr sz="4166">
                <a:latin typeface="Garamond" pitchFamily="18" charset="0"/>
              </a:defRPr>
            </a:lvl1pPr>
          </a:lstStyle>
          <a:p>
            <a:endParaRPr lang="en-US" dirty="0"/>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1359" tIns="155679" rIns="311359" bIns="155679"/>
          <a:lstStyle/>
          <a:p>
            <a:pPr>
              <a:defRPr/>
            </a:pPr>
            <a:endParaRPr lang="en-US" sz="6082" dirty="0"/>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1359" tIns="155679" rIns="311359" bIns="155679"/>
          <a:lstStyle/>
          <a:p>
            <a:pPr>
              <a:defRPr/>
            </a:pPr>
            <a:endParaRPr lang="en-US" sz="6082" dirty="0"/>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2628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6745" algn="l" rtl="0" eaLnBrk="1" fontAlgn="base" hangingPunct="1">
        <a:spcBef>
          <a:spcPct val="0"/>
        </a:spcBef>
        <a:spcAft>
          <a:spcPct val="0"/>
        </a:spcAft>
        <a:defRPr sz="13581">
          <a:solidFill>
            <a:schemeClr val="tx2"/>
          </a:solidFill>
          <a:latin typeface="Garamond" pitchFamily="18" charset="0"/>
        </a:defRPr>
      </a:lvl6pPr>
      <a:lvl7pPr marL="3113483" algn="l" rtl="0" eaLnBrk="1" fontAlgn="base" hangingPunct="1">
        <a:spcBef>
          <a:spcPct val="0"/>
        </a:spcBef>
        <a:spcAft>
          <a:spcPct val="0"/>
        </a:spcAft>
        <a:defRPr sz="13581">
          <a:solidFill>
            <a:schemeClr val="tx2"/>
          </a:solidFill>
          <a:latin typeface="Garamond" pitchFamily="18" charset="0"/>
        </a:defRPr>
      </a:lvl7pPr>
      <a:lvl8pPr marL="4670228" algn="l" rtl="0" eaLnBrk="1" fontAlgn="base" hangingPunct="1">
        <a:spcBef>
          <a:spcPct val="0"/>
        </a:spcBef>
        <a:spcAft>
          <a:spcPct val="0"/>
        </a:spcAft>
        <a:defRPr sz="13581">
          <a:solidFill>
            <a:schemeClr val="tx2"/>
          </a:solidFill>
          <a:latin typeface="Garamond" pitchFamily="18" charset="0"/>
        </a:defRPr>
      </a:lvl8pPr>
      <a:lvl9pPr marL="6226964" algn="l" rtl="0" eaLnBrk="1" fontAlgn="base" hangingPunct="1">
        <a:spcBef>
          <a:spcPct val="0"/>
        </a:spcBef>
        <a:spcAft>
          <a:spcPct val="0"/>
        </a:spcAft>
        <a:defRPr sz="13581">
          <a:solidFill>
            <a:schemeClr val="tx2"/>
          </a:solidFill>
          <a:latin typeface="Garamond" pitchFamily="18" charset="0"/>
        </a:defRPr>
      </a:lvl9pPr>
    </p:titleStyle>
    <p:bodyStyle>
      <a:lvl1pPr marL="1167557" indent="-116755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81060" indent="-110809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81045" indent="-119458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62118" indent="-107566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24274" indent="-115674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81012" indent="-115674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37757" indent="-115674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94495" indent="-115674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51240" indent="-115674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13483" rtl="0" eaLnBrk="1" latinLnBrk="0" hangingPunct="1">
        <a:defRPr sz="6082" kern="1200">
          <a:solidFill>
            <a:schemeClr val="tx1"/>
          </a:solidFill>
          <a:latin typeface="+mn-lt"/>
          <a:ea typeface="+mn-ea"/>
          <a:cs typeface="+mn-cs"/>
        </a:defRPr>
      </a:lvl1pPr>
      <a:lvl2pPr marL="1556745" algn="l" defTabSz="3113483" rtl="0" eaLnBrk="1" latinLnBrk="0" hangingPunct="1">
        <a:defRPr sz="6082" kern="1200">
          <a:solidFill>
            <a:schemeClr val="tx1"/>
          </a:solidFill>
          <a:latin typeface="+mn-lt"/>
          <a:ea typeface="+mn-ea"/>
          <a:cs typeface="+mn-cs"/>
        </a:defRPr>
      </a:lvl2pPr>
      <a:lvl3pPr marL="3113483" algn="l" defTabSz="3113483" rtl="0" eaLnBrk="1" latinLnBrk="0" hangingPunct="1">
        <a:defRPr sz="6082" kern="1200">
          <a:solidFill>
            <a:schemeClr val="tx1"/>
          </a:solidFill>
          <a:latin typeface="+mn-lt"/>
          <a:ea typeface="+mn-ea"/>
          <a:cs typeface="+mn-cs"/>
        </a:defRPr>
      </a:lvl3pPr>
      <a:lvl4pPr marL="4670228" algn="l" defTabSz="3113483" rtl="0" eaLnBrk="1" latinLnBrk="0" hangingPunct="1">
        <a:defRPr sz="6082" kern="1200">
          <a:solidFill>
            <a:schemeClr val="tx1"/>
          </a:solidFill>
          <a:latin typeface="+mn-lt"/>
          <a:ea typeface="+mn-ea"/>
          <a:cs typeface="+mn-cs"/>
        </a:defRPr>
      </a:lvl4pPr>
      <a:lvl5pPr marL="6226964" algn="l" defTabSz="3113483" rtl="0" eaLnBrk="1" latinLnBrk="0" hangingPunct="1">
        <a:defRPr sz="6082" kern="1200">
          <a:solidFill>
            <a:schemeClr val="tx1"/>
          </a:solidFill>
          <a:latin typeface="+mn-lt"/>
          <a:ea typeface="+mn-ea"/>
          <a:cs typeface="+mn-cs"/>
        </a:defRPr>
      </a:lvl5pPr>
      <a:lvl6pPr marL="7783709" algn="l" defTabSz="3113483" rtl="0" eaLnBrk="1" latinLnBrk="0" hangingPunct="1">
        <a:defRPr sz="6082" kern="1200">
          <a:solidFill>
            <a:schemeClr val="tx1"/>
          </a:solidFill>
          <a:latin typeface="+mn-lt"/>
          <a:ea typeface="+mn-ea"/>
          <a:cs typeface="+mn-cs"/>
        </a:defRPr>
      </a:lvl6pPr>
      <a:lvl7pPr marL="9340451" algn="l" defTabSz="3113483" rtl="0" eaLnBrk="1" latinLnBrk="0" hangingPunct="1">
        <a:defRPr sz="6082" kern="1200">
          <a:solidFill>
            <a:schemeClr val="tx1"/>
          </a:solidFill>
          <a:latin typeface="+mn-lt"/>
          <a:ea typeface="+mn-ea"/>
          <a:cs typeface="+mn-cs"/>
        </a:defRPr>
      </a:lvl7pPr>
      <a:lvl8pPr marL="10897192" algn="l" defTabSz="3113483" rtl="0" eaLnBrk="1" latinLnBrk="0" hangingPunct="1">
        <a:defRPr sz="6082" kern="1200">
          <a:solidFill>
            <a:schemeClr val="tx1"/>
          </a:solidFill>
          <a:latin typeface="+mn-lt"/>
          <a:ea typeface="+mn-ea"/>
          <a:cs typeface="+mn-cs"/>
        </a:defRPr>
      </a:lvl8pPr>
      <a:lvl9pPr marL="12453935" algn="l" defTabSz="3113483" rtl="0" eaLnBrk="1" latinLnBrk="0" hangingPunct="1">
        <a:defRPr sz="608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p:nvPicPr>
        <p:blipFill>
          <a:blip r:embed="rId15" cstate="print"/>
          <a:stretch>
            <a:fillRect/>
          </a:stretch>
        </p:blipFill>
        <p:spPr>
          <a:xfrm>
            <a:off x="12768098" y="1390277"/>
            <a:ext cx="16071339" cy="2847789"/>
          </a:xfrm>
          <a:prstGeom prst="rect">
            <a:avLst/>
          </a:prstGeom>
        </p:spPr>
      </p:pic>
      <p:sp>
        <p:nvSpPr>
          <p:cNvPr id="8" name="Title Placeholder 1"/>
          <p:cNvSpPr>
            <a:spLocks noGrp="1"/>
          </p:cNvSpPr>
          <p:nvPr>
            <p:ph type="title"/>
          </p:nvPr>
        </p:nvSpPr>
        <p:spPr>
          <a:xfrm>
            <a:off x="942819" y="1441895"/>
            <a:ext cx="26420606" cy="2796405"/>
          </a:xfrm>
          <a:prstGeom prst="rect">
            <a:avLst/>
          </a:prstGeom>
        </p:spPr>
        <p:txBody>
          <a:bodyPr vert="horz" lIns="372905" tIns="186438" rIns="372905" bIns="186438" rtlCol="0" anchor="ctr">
            <a:noAutofit/>
          </a:bodyPr>
          <a:lstStyle/>
          <a:p>
            <a:r>
              <a:rPr lang="en-US" dirty="0"/>
              <a:t>Click edit Master title style</a:t>
            </a:r>
          </a:p>
        </p:txBody>
      </p:sp>
      <p:pic>
        <p:nvPicPr>
          <p:cNvPr id="9" name="Picture 8" descr="footer.png"/>
          <p:cNvPicPr>
            <a:picLocks noChangeAspect="1"/>
          </p:cNvPicPr>
          <p:nvPr/>
        </p:nvPicPr>
        <p:blipFill>
          <a:blip r:embed="rId16" cstate="print"/>
          <a:stretch>
            <a:fillRect/>
          </a:stretch>
        </p:blipFill>
        <p:spPr>
          <a:xfrm>
            <a:off x="-85725" y="32898346"/>
            <a:ext cx="28947617" cy="3211698"/>
          </a:xfrm>
          <a:prstGeom prst="rect">
            <a:avLst/>
          </a:prstGeom>
          <a:ln>
            <a:noFill/>
          </a:ln>
        </p:spPr>
      </p:pic>
      <p:pic>
        <p:nvPicPr>
          <p:cNvPr id="10" name="Picture 9" descr="ecelogorb.psd"/>
          <p:cNvPicPr>
            <a:picLocks noChangeAspect="1"/>
          </p:cNvPicPr>
          <p:nvPr/>
        </p:nvPicPr>
        <p:blipFill>
          <a:blip r:embed="rId17" cstate="screen">
            <a:lum bright="-8000"/>
            <a:extLst>
              <a:ext uri="{28A0092B-C50C-407E-A947-70E740481C1C}">
                <a14:useLocalDpi xmlns:a14="http://schemas.microsoft.com/office/drawing/2010/main"/>
              </a:ext>
            </a:extLst>
          </a:blip>
          <a:stretch>
            <a:fillRect/>
          </a:stretch>
        </p:blipFill>
        <p:spPr>
          <a:xfrm>
            <a:off x="609053" y="33041290"/>
            <a:ext cx="8074382" cy="2691103"/>
          </a:xfrm>
          <a:prstGeom prst="rect">
            <a:avLst/>
          </a:prstGeom>
          <a:effectLst/>
        </p:spPr>
      </p:pic>
      <p:pic>
        <p:nvPicPr>
          <p:cNvPr id="11" name="Picture 10" descr="CMU_logo_horiz_black.eps"/>
          <p:cNvPicPr>
            <a:picLocks noChangeAspect="1"/>
          </p:cNvPicPr>
          <p:nvPr/>
        </p:nvPicPr>
        <p:blipFill>
          <a:blip r:embed="rId18" cstate="print"/>
          <a:stretch>
            <a:fillRect/>
          </a:stretch>
        </p:blipFill>
        <p:spPr>
          <a:xfrm>
            <a:off x="16580561" y="33562426"/>
            <a:ext cx="11700405" cy="1773784"/>
          </a:xfrm>
          <a:prstGeom prst="rect">
            <a:avLst/>
          </a:prstGeom>
          <a:effectLst/>
        </p:spPr>
      </p:pic>
    </p:spTree>
    <p:extLst>
      <p:ext uri="{BB962C8B-B14F-4D97-AF65-F5344CB8AC3E}">
        <p14:creationId xmlns:p14="http://schemas.microsoft.com/office/powerpoint/2010/main" val="30850882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9" r:id="rId10"/>
    <p:sldLayoutId id="2147483770" r:id="rId11"/>
    <p:sldLayoutId id="2147483771" r:id="rId12"/>
    <p:sldLayoutId id="2147483772" r:id="rId13"/>
  </p:sldLayoutIdLst>
  <p:hf hdr="0" ftr="0" dt="0"/>
  <p:txStyles>
    <p:titleStyle>
      <a:lvl1pPr algn="l" defTabSz="1553479" rtl="0" eaLnBrk="1" latinLnBrk="0" hangingPunct="1">
        <a:spcBef>
          <a:spcPct val="0"/>
        </a:spcBef>
        <a:buNone/>
        <a:defRPr sz="12331" kern="1200">
          <a:solidFill>
            <a:schemeClr val="tx1"/>
          </a:solidFill>
          <a:latin typeface="Arial"/>
          <a:ea typeface="+mj-ea"/>
          <a:cs typeface="+mj-cs"/>
        </a:defRPr>
      </a:lvl1pPr>
    </p:titleStyle>
    <p:bodyStyle>
      <a:lvl1pPr marL="1165105" indent="-1165105" algn="l" defTabSz="1553479" rtl="0" eaLnBrk="1" latinLnBrk="0" hangingPunct="1">
        <a:spcBef>
          <a:spcPct val="20000"/>
        </a:spcBef>
        <a:buFont typeface="Arial"/>
        <a:buChar char="•"/>
        <a:defRPr sz="10832" kern="1200">
          <a:solidFill>
            <a:schemeClr val="tx1"/>
          </a:solidFill>
          <a:latin typeface="+mn-lt"/>
          <a:ea typeface="+mn-ea"/>
          <a:cs typeface="+mn-cs"/>
        </a:defRPr>
      </a:lvl1pPr>
      <a:lvl2pPr marL="2524404" indent="-970915" algn="l" defTabSz="1553479" rtl="0" eaLnBrk="1" latinLnBrk="0" hangingPunct="1">
        <a:spcBef>
          <a:spcPct val="20000"/>
        </a:spcBef>
        <a:buFont typeface="Arial"/>
        <a:buChar char="–"/>
        <a:defRPr sz="9415" kern="1200">
          <a:solidFill>
            <a:schemeClr val="tx1"/>
          </a:solidFill>
          <a:latin typeface="+mn-lt"/>
          <a:ea typeface="+mn-ea"/>
          <a:cs typeface="+mn-cs"/>
        </a:defRPr>
      </a:lvl2pPr>
      <a:lvl3pPr marL="3883691" indent="-776747" algn="l" defTabSz="1553479" rtl="0" eaLnBrk="1" latinLnBrk="0" hangingPunct="1">
        <a:spcBef>
          <a:spcPct val="20000"/>
        </a:spcBef>
        <a:buFont typeface="Arial"/>
        <a:buChar char="•"/>
        <a:defRPr sz="8332" kern="1200">
          <a:solidFill>
            <a:schemeClr val="tx1"/>
          </a:solidFill>
          <a:latin typeface="+mn-lt"/>
          <a:ea typeface="+mn-ea"/>
          <a:cs typeface="+mn-cs"/>
        </a:defRPr>
      </a:lvl3pPr>
      <a:lvl4pPr marL="5437166" indent="-776747" algn="l" defTabSz="1553479" rtl="0" eaLnBrk="1" latinLnBrk="0" hangingPunct="1">
        <a:spcBef>
          <a:spcPct val="20000"/>
        </a:spcBef>
        <a:buFont typeface="Arial"/>
        <a:buChar char="–"/>
        <a:defRPr sz="6916" kern="1200">
          <a:solidFill>
            <a:schemeClr val="tx1"/>
          </a:solidFill>
          <a:latin typeface="+mn-lt"/>
          <a:ea typeface="+mn-ea"/>
          <a:cs typeface="+mn-cs"/>
        </a:defRPr>
      </a:lvl4pPr>
      <a:lvl5pPr marL="6990650" indent="-776747" algn="l" defTabSz="1553479" rtl="0" eaLnBrk="1" latinLnBrk="0" hangingPunct="1">
        <a:spcBef>
          <a:spcPct val="20000"/>
        </a:spcBef>
        <a:buFont typeface="Arial"/>
        <a:buChar char="»"/>
        <a:defRPr sz="6916" kern="1200">
          <a:solidFill>
            <a:schemeClr val="tx1"/>
          </a:solidFill>
          <a:latin typeface="+mn-lt"/>
          <a:ea typeface="+mn-ea"/>
          <a:cs typeface="+mn-cs"/>
        </a:defRPr>
      </a:lvl5pPr>
      <a:lvl6pPr marL="8544129" indent="-776747" algn="l" defTabSz="1553479" rtl="0" eaLnBrk="1" latinLnBrk="0" hangingPunct="1">
        <a:spcBef>
          <a:spcPct val="20000"/>
        </a:spcBef>
        <a:buFont typeface="Arial"/>
        <a:buChar char="•"/>
        <a:defRPr sz="6916" kern="1200">
          <a:solidFill>
            <a:schemeClr val="tx1"/>
          </a:solidFill>
          <a:latin typeface="+mn-lt"/>
          <a:ea typeface="+mn-ea"/>
          <a:cs typeface="+mn-cs"/>
        </a:defRPr>
      </a:lvl6pPr>
      <a:lvl7pPr marL="10097603" indent="-776747" algn="l" defTabSz="1553479" rtl="0" eaLnBrk="1" latinLnBrk="0" hangingPunct="1">
        <a:spcBef>
          <a:spcPct val="20000"/>
        </a:spcBef>
        <a:buFont typeface="Arial"/>
        <a:buChar char="•"/>
        <a:defRPr sz="6916" kern="1200">
          <a:solidFill>
            <a:schemeClr val="tx1"/>
          </a:solidFill>
          <a:latin typeface="+mn-lt"/>
          <a:ea typeface="+mn-ea"/>
          <a:cs typeface="+mn-cs"/>
        </a:defRPr>
      </a:lvl7pPr>
      <a:lvl8pPr marL="11651081" indent="-776747" algn="l" defTabSz="1553479" rtl="0" eaLnBrk="1" latinLnBrk="0" hangingPunct="1">
        <a:spcBef>
          <a:spcPct val="20000"/>
        </a:spcBef>
        <a:buFont typeface="Arial"/>
        <a:buChar char="•"/>
        <a:defRPr sz="6916" kern="1200">
          <a:solidFill>
            <a:schemeClr val="tx1"/>
          </a:solidFill>
          <a:latin typeface="+mn-lt"/>
          <a:ea typeface="+mn-ea"/>
          <a:cs typeface="+mn-cs"/>
        </a:defRPr>
      </a:lvl8pPr>
      <a:lvl9pPr marL="13204562" indent="-776747" algn="l" defTabSz="1553479" rtl="0" eaLnBrk="1" latinLnBrk="0" hangingPunct="1">
        <a:spcBef>
          <a:spcPct val="20000"/>
        </a:spcBef>
        <a:buFont typeface="Arial"/>
        <a:buChar char="•"/>
        <a:defRPr sz="6916" kern="1200">
          <a:solidFill>
            <a:schemeClr val="tx1"/>
          </a:solidFill>
          <a:latin typeface="+mn-lt"/>
          <a:ea typeface="+mn-ea"/>
          <a:cs typeface="+mn-cs"/>
        </a:defRPr>
      </a:lvl9pPr>
    </p:bodyStyle>
    <p:otherStyle>
      <a:defPPr>
        <a:defRPr lang="en-US"/>
      </a:defPPr>
      <a:lvl1pPr marL="0" algn="l" defTabSz="1553479" rtl="0" eaLnBrk="1" latinLnBrk="0" hangingPunct="1">
        <a:defRPr sz="6082" kern="1200">
          <a:solidFill>
            <a:schemeClr val="tx1"/>
          </a:solidFill>
          <a:latin typeface="+mn-lt"/>
          <a:ea typeface="+mn-ea"/>
          <a:cs typeface="+mn-cs"/>
        </a:defRPr>
      </a:lvl1pPr>
      <a:lvl2pPr marL="1553479" algn="l" defTabSz="1553479" rtl="0" eaLnBrk="1" latinLnBrk="0" hangingPunct="1">
        <a:defRPr sz="6082" kern="1200">
          <a:solidFill>
            <a:schemeClr val="tx1"/>
          </a:solidFill>
          <a:latin typeface="+mn-lt"/>
          <a:ea typeface="+mn-ea"/>
          <a:cs typeface="+mn-cs"/>
        </a:defRPr>
      </a:lvl2pPr>
      <a:lvl3pPr marL="3106955" algn="l" defTabSz="1553479" rtl="0" eaLnBrk="1" latinLnBrk="0" hangingPunct="1">
        <a:defRPr sz="6082" kern="1200">
          <a:solidFill>
            <a:schemeClr val="tx1"/>
          </a:solidFill>
          <a:latin typeface="+mn-lt"/>
          <a:ea typeface="+mn-ea"/>
          <a:cs typeface="+mn-cs"/>
        </a:defRPr>
      </a:lvl3pPr>
      <a:lvl4pPr marL="4660433" algn="l" defTabSz="1553479" rtl="0" eaLnBrk="1" latinLnBrk="0" hangingPunct="1">
        <a:defRPr sz="6082" kern="1200">
          <a:solidFill>
            <a:schemeClr val="tx1"/>
          </a:solidFill>
          <a:latin typeface="+mn-lt"/>
          <a:ea typeface="+mn-ea"/>
          <a:cs typeface="+mn-cs"/>
        </a:defRPr>
      </a:lvl4pPr>
      <a:lvl5pPr marL="6213908" algn="l" defTabSz="1553479" rtl="0" eaLnBrk="1" latinLnBrk="0" hangingPunct="1">
        <a:defRPr sz="6082" kern="1200">
          <a:solidFill>
            <a:schemeClr val="tx1"/>
          </a:solidFill>
          <a:latin typeface="+mn-lt"/>
          <a:ea typeface="+mn-ea"/>
          <a:cs typeface="+mn-cs"/>
        </a:defRPr>
      </a:lvl5pPr>
      <a:lvl6pPr marL="7767390" algn="l" defTabSz="1553479" rtl="0" eaLnBrk="1" latinLnBrk="0" hangingPunct="1">
        <a:defRPr sz="6082" kern="1200">
          <a:solidFill>
            <a:schemeClr val="tx1"/>
          </a:solidFill>
          <a:latin typeface="+mn-lt"/>
          <a:ea typeface="+mn-ea"/>
          <a:cs typeface="+mn-cs"/>
        </a:defRPr>
      </a:lvl6pPr>
      <a:lvl7pPr marL="9320865" algn="l" defTabSz="1553479" rtl="0" eaLnBrk="1" latinLnBrk="0" hangingPunct="1">
        <a:defRPr sz="6082" kern="1200">
          <a:solidFill>
            <a:schemeClr val="tx1"/>
          </a:solidFill>
          <a:latin typeface="+mn-lt"/>
          <a:ea typeface="+mn-ea"/>
          <a:cs typeface="+mn-cs"/>
        </a:defRPr>
      </a:lvl7pPr>
      <a:lvl8pPr marL="10874350" algn="l" defTabSz="1553479" rtl="0" eaLnBrk="1" latinLnBrk="0" hangingPunct="1">
        <a:defRPr sz="6082" kern="1200">
          <a:solidFill>
            <a:schemeClr val="tx1"/>
          </a:solidFill>
          <a:latin typeface="+mn-lt"/>
          <a:ea typeface="+mn-ea"/>
          <a:cs typeface="+mn-cs"/>
        </a:defRPr>
      </a:lvl8pPr>
      <a:lvl9pPr marL="12427818" algn="l" defTabSz="1553479" rtl="0" eaLnBrk="1" latinLnBrk="0" hangingPunct="1">
        <a:defRPr sz="6082"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515" tIns="204280" rIns="408515" bIns="20428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515" tIns="204280" rIns="408515" bIns="2042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515" tIns="204280" rIns="408515" bIns="20428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515" tIns="204280" rIns="408515" bIns="20428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384" tIns="170211" rIns="340384" bIns="17021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384" tIns="170211" rIns="340384" bIns="17021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119604420"/>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1843" algn="l" rtl="0" eaLnBrk="1" fontAlgn="base" hangingPunct="1">
        <a:spcBef>
          <a:spcPct val="0"/>
        </a:spcBef>
        <a:spcAft>
          <a:spcPct val="0"/>
        </a:spcAft>
        <a:defRPr sz="14998">
          <a:solidFill>
            <a:schemeClr val="tx2"/>
          </a:solidFill>
          <a:latin typeface="Garamond" pitchFamily="18" charset="0"/>
        </a:defRPr>
      </a:lvl6pPr>
      <a:lvl7pPr marL="3403684" algn="l" rtl="0" eaLnBrk="1" fontAlgn="base" hangingPunct="1">
        <a:spcBef>
          <a:spcPct val="0"/>
        </a:spcBef>
        <a:spcAft>
          <a:spcPct val="0"/>
        </a:spcAft>
        <a:defRPr sz="14998">
          <a:solidFill>
            <a:schemeClr val="tx2"/>
          </a:solidFill>
          <a:latin typeface="Garamond" pitchFamily="18" charset="0"/>
        </a:defRPr>
      </a:lvl7pPr>
      <a:lvl8pPr marL="5105519" algn="l" rtl="0" eaLnBrk="1" fontAlgn="base" hangingPunct="1">
        <a:spcBef>
          <a:spcPct val="0"/>
        </a:spcBef>
        <a:spcAft>
          <a:spcPct val="0"/>
        </a:spcAft>
        <a:defRPr sz="14998">
          <a:solidFill>
            <a:schemeClr val="tx2"/>
          </a:solidFill>
          <a:latin typeface="Garamond" pitchFamily="18" charset="0"/>
        </a:defRPr>
      </a:lvl8pPr>
      <a:lvl9pPr marL="6807361" algn="l" rtl="0" eaLnBrk="1" fontAlgn="base" hangingPunct="1">
        <a:spcBef>
          <a:spcPct val="0"/>
        </a:spcBef>
        <a:spcAft>
          <a:spcPct val="0"/>
        </a:spcAft>
        <a:defRPr sz="14998">
          <a:solidFill>
            <a:schemeClr val="tx2"/>
          </a:solidFill>
          <a:latin typeface="Garamond" pitchFamily="18" charset="0"/>
        </a:defRPr>
      </a:lvl9pPr>
    </p:titleStyle>
    <p:bodyStyle>
      <a:lvl1pPr marL="1276379" indent="-1276379"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3672" indent="-121139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5506" indent="-130593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7338" indent="-117591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57814" indent="-126457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59647" indent="-126457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61494" indent="-126457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63338" indent="-126457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65180" indent="-126457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3684" rtl="0" eaLnBrk="1" latinLnBrk="0" hangingPunct="1">
        <a:defRPr sz="6916" kern="1200">
          <a:solidFill>
            <a:schemeClr val="tx1"/>
          </a:solidFill>
          <a:latin typeface="+mn-lt"/>
          <a:ea typeface="+mn-ea"/>
          <a:cs typeface="+mn-cs"/>
        </a:defRPr>
      </a:lvl1pPr>
      <a:lvl2pPr marL="1701843" algn="l" defTabSz="3403684" rtl="0" eaLnBrk="1" latinLnBrk="0" hangingPunct="1">
        <a:defRPr sz="6916" kern="1200">
          <a:solidFill>
            <a:schemeClr val="tx1"/>
          </a:solidFill>
          <a:latin typeface="+mn-lt"/>
          <a:ea typeface="+mn-ea"/>
          <a:cs typeface="+mn-cs"/>
        </a:defRPr>
      </a:lvl2pPr>
      <a:lvl3pPr marL="3403684" algn="l" defTabSz="3403684" rtl="0" eaLnBrk="1" latinLnBrk="0" hangingPunct="1">
        <a:defRPr sz="6916" kern="1200">
          <a:solidFill>
            <a:schemeClr val="tx1"/>
          </a:solidFill>
          <a:latin typeface="+mn-lt"/>
          <a:ea typeface="+mn-ea"/>
          <a:cs typeface="+mn-cs"/>
        </a:defRPr>
      </a:lvl3pPr>
      <a:lvl4pPr marL="5105519" algn="l" defTabSz="3403684" rtl="0" eaLnBrk="1" latinLnBrk="0" hangingPunct="1">
        <a:defRPr sz="6916" kern="1200">
          <a:solidFill>
            <a:schemeClr val="tx1"/>
          </a:solidFill>
          <a:latin typeface="+mn-lt"/>
          <a:ea typeface="+mn-ea"/>
          <a:cs typeface="+mn-cs"/>
        </a:defRPr>
      </a:lvl4pPr>
      <a:lvl5pPr marL="6807361" algn="l" defTabSz="3403684" rtl="0" eaLnBrk="1" latinLnBrk="0" hangingPunct="1">
        <a:defRPr sz="6916" kern="1200">
          <a:solidFill>
            <a:schemeClr val="tx1"/>
          </a:solidFill>
          <a:latin typeface="+mn-lt"/>
          <a:ea typeface="+mn-ea"/>
          <a:cs typeface="+mn-cs"/>
        </a:defRPr>
      </a:lvl5pPr>
      <a:lvl6pPr marL="8509199" algn="l" defTabSz="3403684" rtl="0" eaLnBrk="1" latinLnBrk="0" hangingPunct="1">
        <a:defRPr sz="6916" kern="1200">
          <a:solidFill>
            <a:schemeClr val="tx1"/>
          </a:solidFill>
          <a:latin typeface="+mn-lt"/>
          <a:ea typeface="+mn-ea"/>
          <a:cs typeface="+mn-cs"/>
        </a:defRPr>
      </a:lvl6pPr>
      <a:lvl7pPr marL="10211052" algn="l" defTabSz="3403684" rtl="0" eaLnBrk="1" latinLnBrk="0" hangingPunct="1">
        <a:defRPr sz="6916" kern="1200">
          <a:solidFill>
            <a:schemeClr val="tx1"/>
          </a:solidFill>
          <a:latin typeface="+mn-lt"/>
          <a:ea typeface="+mn-ea"/>
          <a:cs typeface="+mn-cs"/>
        </a:defRPr>
      </a:lvl7pPr>
      <a:lvl8pPr marL="11912881" algn="l" defTabSz="3403684" rtl="0" eaLnBrk="1" latinLnBrk="0" hangingPunct="1">
        <a:defRPr sz="6916" kern="1200">
          <a:solidFill>
            <a:schemeClr val="tx1"/>
          </a:solidFill>
          <a:latin typeface="+mn-lt"/>
          <a:ea typeface="+mn-ea"/>
          <a:cs typeface="+mn-cs"/>
        </a:defRPr>
      </a:lvl8pPr>
      <a:lvl9pPr marL="13614728" algn="l" defTabSz="3403684" rtl="0" eaLnBrk="1" latinLnBrk="0" hangingPunct="1">
        <a:defRPr sz="6916"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403" tIns="204228" rIns="408403" bIns="20422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403" tIns="204228" rIns="408403" bIns="20422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403" tIns="204228" rIns="408403" bIns="20422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403" tIns="204228" rIns="408403" bIns="20422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291" tIns="170167" rIns="340291" bIns="17016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291" tIns="170167" rIns="340291" bIns="17016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10031391"/>
      </p:ext>
    </p:extLst>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1374" algn="l" rtl="0" eaLnBrk="1" fontAlgn="base" hangingPunct="1">
        <a:spcBef>
          <a:spcPct val="0"/>
        </a:spcBef>
        <a:spcAft>
          <a:spcPct val="0"/>
        </a:spcAft>
        <a:defRPr sz="14998">
          <a:solidFill>
            <a:schemeClr val="tx2"/>
          </a:solidFill>
          <a:latin typeface="Garamond" pitchFamily="18" charset="0"/>
        </a:defRPr>
      </a:lvl6pPr>
      <a:lvl7pPr marL="3402747" algn="l" rtl="0" eaLnBrk="1" fontAlgn="base" hangingPunct="1">
        <a:spcBef>
          <a:spcPct val="0"/>
        </a:spcBef>
        <a:spcAft>
          <a:spcPct val="0"/>
        </a:spcAft>
        <a:defRPr sz="14998">
          <a:solidFill>
            <a:schemeClr val="tx2"/>
          </a:solidFill>
          <a:latin typeface="Garamond" pitchFamily="18" charset="0"/>
        </a:defRPr>
      </a:lvl7pPr>
      <a:lvl8pPr marL="5104112" algn="l" rtl="0" eaLnBrk="1" fontAlgn="base" hangingPunct="1">
        <a:spcBef>
          <a:spcPct val="0"/>
        </a:spcBef>
        <a:spcAft>
          <a:spcPct val="0"/>
        </a:spcAft>
        <a:defRPr sz="14998">
          <a:solidFill>
            <a:schemeClr val="tx2"/>
          </a:solidFill>
          <a:latin typeface="Garamond" pitchFamily="18" charset="0"/>
        </a:defRPr>
      </a:lvl8pPr>
      <a:lvl9pPr marL="6805490" algn="l" rtl="0" eaLnBrk="1" fontAlgn="base" hangingPunct="1">
        <a:spcBef>
          <a:spcPct val="0"/>
        </a:spcBef>
        <a:spcAft>
          <a:spcPct val="0"/>
        </a:spcAft>
        <a:defRPr sz="14998">
          <a:solidFill>
            <a:schemeClr val="tx2"/>
          </a:solidFill>
          <a:latin typeface="Garamond" pitchFamily="18" charset="0"/>
        </a:defRPr>
      </a:lvl9pPr>
    </p:titleStyle>
    <p:bodyStyle>
      <a:lvl1pPr marL="1276027" indent="-127602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2984" indent="-121106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4458" indent="-130557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5965" indent="-117559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56091" indent="-126422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57458" indent="-126422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58834" indent="-126422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60211" indent="-126422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61585" indent="-126422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2747" rtl="0" eaLnBrk="1" latinLnBrk="0" hangingPunct="1">
        <a:defRPr sz="6916" kern="1200">
          <a:solidFill>
            <a:schemeClr val="tx1"/>
          </a:solidFill>
          <a:latin typeface="+mn-lt"/>
          <a:ea typeface="+mn-ea"/>
          <a:cs typeface="+mn-cs"/>
        </a:defRPr>
      </a:lvl1pPr>
      <a:lvl2pPr marL="1701374" algn="l" defTabSz="3402747" rtl="0" eaLnBrk="1" latinLnBrk="0" hangingPunct="1">
        <a:defRPr sz="6916" kern="1200">
          <a:solidFill>
            <a:schemeClr val="tx1"/>
          </a:solidFill>
          <a:latin typeface="+mn-lt"/>
          <a:ea typeface="+mn-ea"/>
          <a:cs typeface="+mn-cs"/>
        </a:defRPr>
      </a:lvl2pPr>
      <a:lvl3pPr marL="3402747" algn="l" defTabSz="3402747" rtl="0" eaLnBrk="1" latinLnBrk="0" hangingPunct="1">
        <a:defRPr sz="6916" kern="1200">
          <a:solidFill>
            <a:schemeClr val="tx1"/>
          </a:solidFill>
          <a:latin typeface="+mn-lt"/>
          <a:ea typeface="+mn-ea"/>
          <a:cs typeface="+mn-cs"/>
        </a:defRPr>
      </a:lvl3pPr>
      <a:lvl4pPr marL="5104112" algn="l" defTabSz="3402747" rtl="0" eaLnBrk="1" latinLnBrk="0" hangingPunct="1">
        <a:defRPr sz="6916" kern="1200">
          <a:solidFill>
            <a:schemeClr val="tx1"/>
          </a:solidFill>
          <a:latin typeface="+mn-lt"/>
          <a:ea typeface="+mn-ea"/>
          <a:cs typeface="+mn-cs"/>
        </a:defRPr>
      </a:lvl4pPr>
      <a:lvl5pPr marL="6805490" algn="l" defTabSz="3402747" rtl="0" eaLnBrk="1" latinLnBrk="0" hangingPunct="1">
        <a:defRPr sz="6916" kern="1200">
          <a:solidFill>
            <a:schemeClr val="tx1"/>
          </a:solidFill>
          <a:latin typeface="+mn-lt"/>
          <a:ea typeface="+mn-ea"/>
          <a:cs typeface="+mn-cs"/>
        </a:defRPr>
      </a:lvl5pPr>
      <a:lvl6pPr marL="8506860" algn="l" defTabSz="3402747" rtl="0" eaLnBrk="1" latinLnBrk="0" hangingPunct="1">
        <a:defRPr sz="6916" kern="1200">
          <a:solidFill>
            <a:schemeClr val="tx1"/>
          </a:solidFill>
          <a:latin typeface="+mn-lt"/>
          <a:ea typeface="+mn-ea"/>
          <a:cs typeface="+mn-cs"/>
        </a:defRPr>
      </a:lvl6pPr>
      <a:lvl7pPr marL="10208244" algn="l" defTabSz="3402747" rtl="0" eaLnBrk="1" latinLnBrk="0" hangingPunct="1">
        <a:defRPr sz="6916" kern="1200">
          <a:solidFill>
            <a:schemeClr val="tx1"/>
          </a:solidFill>
          <a:latin typeface="+mn-lt"/>
          <a:ea typeface="+mn-ea"/>
          <a:cs typeface="+mn-cs"/>
        </a:defRPr>
      </a:lvl7pPr>
      <a:lvl8pPr marL="11909605" algn="l" defTabSz="3402747" rtl="0" eaLnBrk="1" latinLnBrk="0" hangingPunct="1">
        <a:defRPr sz="6916" kern="1200">
          <a:solidFill>
            <a:schemeClr val="tx1"/>
          </a:solidFill>
          <a:latin typeface="+mn-lt"/>
          <a:ea typeface="+mn-ea"/>
          <a:cs typeface="+mn-cs"/>
        </a:defRPr>
      </a:lvl8pPr>
      <a:lvl9pPr marL="13610983" algn="l" defTabSz="3402747" rtl="0" eaLnBrk="1" latinLnBrk="0" hangingPunct="1">
        <a:defRPr sz="6916"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62"/>
            <a:ext cx="25923241" cy="4158302"/>
          </a:xfrm>
          <a:prstGeom prst="rect">
            <a:avLst/>
          </a:prstGeom>
        </p:spPr>
        <p:txBody>
          <a:bodyPr vert="horz" lIns="0" tIns="204140" rIns="0" bIns="20414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6800118"/>
            <a:ext cx="25923241" cy="25358151"/>
          </a:xfrm>
          <a:prstGeom prst="rect">
            <a:avLst/>
          </a:prstGeom>
        </p:spPr>
        <p:txBody>
          <a:bodyPr vert="horz" lIns="408220" tIns="204140" rIns="408220" bIns="20414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6836"/>
            <a:ext cx="6720840" cy="1916651"/>
          </a:xfrm>
          <a:prstGeom prst="rect">
            <a:avLst/>
          </a:prstGeom>
        </p:spPr>
        <p:txBody>
          <a:bodyPr vert="horz" lIns="408220" tIns="204140" rIns="408220" bIns="204140" rtlCol="0" anchor="ctr"/>
          <a:lstStyle>
            <a:lvl1pPr algn="l">
              <a:defRPr sz="4583">
                <a:solidFill>
                  <a:schemeClr val="tx1">
                    <a:tint val="75000"/>
                  </a:schemeClr>
                </a:solidFill>
              </a:defRPr>
            </a:lvl1pPr>
          </a:lstStyle>
          <a:p>
            <a:pPr defTabSz="3401285"/>
            <a:endParaRPr lang="en-US" dirty="0">
              <a:solidFill>
                <a:prstClr val="black">
                  <a:tint val="75000"/>
                </a:prstClr>
              </a:solidFill>
            </a:endParaRPr>
          </a:p>
        </p:txBody>
      </p:sp>
      <p:sp>
        <p:nvSpPr>
          <p:cNvPr id="5" name="Footer Placeholder 4"/>
          <p:cNvSpPr>
            <a:spLocks noGrp="1"/>
          </p:cNvSpPr>
          <p:nvPr>
            <p:ph type="ftr" sz="quarter" idx="3"/>
          </p:nvPr>
        </p:nvSpPr>
        <p:spPr>
          <a:xfrm>
            <a:off x="9841234" y="33366836"/>
            <a:ext cx="9121140" cy="1916651"/>
          </a:xfrm>
          <a:prstGeom prst="rect">
            <a:avLst/>
          </a:prstGeom>
        </p:spPr>
        <p:txBody>
          <a:bodyPr vert="horz" lIns="408220" tIns="204140" rIns="408220" bIns="204140" rtlCol="0" anchor="ctr"/>
          <a:lstStyle>
            <a:lvl1pPr algn="ctr">
              <a:defRPr sz="4583">
                <a:solidFill>
                  <a:schemeClr val="tx1">
                    <a:tint val="75000"/>
                  </a:schemeClr>
                </a:solidFill>
              </a:defRPr>
            </a:lvl1pPr>
          </a:lstStyle>
          <a:p>
            <a:pPr defTabSz="3401285"/>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6836"/>
            <a:ext cx="6720840" cy="1916651"/>
          </a:xfrm>
          <a:prstGeom prst="rect">
            <a:avLst/>
          </a:prstGeom>
        </p:spPr>
        <p:txBody>
          <a:bodyPr vert="horz" lIns="408220" tIns="204140" rIns="408220" bIns="204140" rtlCol="0" anchor="ctr"/>
          <a:lstStyle>
            <a:lvl1pPr algn="r">
              <a:defRPr sz="4583">
                <a:solidFill>
                  <a:schemeClr val="tx1">
                    <a:tint val="75000"/>
                  </a:schemeClr>
                </a:solidFill>
              </a:defRPr>
            </a:lvl1pPr>
          </a:lstStyle>
          <a:p>
            <a:pPr defTabSz="3401285"/>
            <a:fld id="{58161B50-6D0B-48B4-A1D4-BAD8C599CC84}" type="slidenum">
              <a:rPr lang="en-US" smtClean="0">
                <a:solidFill>
                  <a:prstClr val="black">
                    <a:tint val="75000"/>
                  </a:prstClr>
                </a:solidFill>
              </a:rPr>
              <a:pPr defTabSz="3401285"/>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2820028998"/>
      </p:ext>
    </p:extLst>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hf hdr="0" ftr="0" dt="0"/>
  <p:txStyles>
    <p:titleStyle>
      <a:lvl1pPr algn="ctr" defTabSz="3401285" rtl="0" eaLnBrk="1" latinLnBrk="0" hangingPunct="1">
        <a:spcBef>
          <a:spcPct val="0"/>
        </a:spcBef>
        <a:buNone/>
        <a:defRPr sz="16497" kern="1200">
          <a:solidFill>
            <a:schemeClr val="tx1"/>
          </a:solidFill>
          <a:latin typeface="Times New Roman" pitchFamily="18" charset="0"/>
          <a:ea typeface="+mj-ea"/>
          <a:cs typeface="Times New Roman" pitchFamily="18" charset="0"/>
        </a:defRPr>
      </a:lvl1pPr>
    </p:titleStyle>
    <p:bodyStyle>
      <a:lvl1pPr marL="1275482" indent="-1275482" algn="l" defTabSz="3401285" rtl="0" eaLnBrk="1" latinLnBrk="0" hangingPunct="1">
        <a:spcBef>
          <a:spcPct val="20000"/>
        </a:spcBef>
        <a:buFont typeface="Arial" pitchFamily="34" charset="0"/>
        <a:buChar char="•"/>
        <a:defRPr sz="12081" kern="1200">
          <a:solidFill>
            <a:schemeClr val="tx1"/>
          </a:solidFill>
          <a:latin typeface="+mn-lt"/>
          <a:ea typeface="+mn-ea"/>
          <a:cs typeface="+mn-cs"/>
        </a:defRPr>
      </a:lvl1pPr>
      <a:lvl2pPr marL="2763549" indent="-1062930" algn="l" defTabSz="3401285" rtl="0" eaLnBrk="1" latinLnBrk="0" hangingPunct="1">
        <a:spcBef>
          <a:spcPct val="20000"/>
        </a:spcBef>
        <a:buFont typeface="Arial" pitchFamily="34" charset="0"/>
        <a:buChar char="–"/>
        <a:defRPr sz="10415" kern="1200">
          <a:solidFill>
            <a:schemeClr val="tx1"/>
          </a:solidFill>
          <a:latin typeface="+mn-lt"/>
          <a:ea typeface="+mn-ea"/>
          <a:cs typeface="+mn-cs"/>
        </a:defRPr>
      </a:lvl2pPr>
      <a:lvl3pPr marL="4251610" indent="-850306" algn="l" defTabSz="3401285" rtl="0" eaLnBrk="1" latinLnBrk="0" hangingPunct="1">
        <a:spcBef>
          <a:spcPct val="20000"/>
        </a:spcBef>
        <a:buFont typeface="Arial" pitchFamily="34" charset="0"/>
        <a:buChar char="•"/>
        <a:defRPr sz="8999" kern="1200">
          <a:solidFill>
            <a:schemeClr val="tx1"/>
          </a:solidFill>
          <a:latin typeface="+mn-lt"/>
          <a:ea typeface="+mn-ea"/>
          <a:cs typeface="+mn-cs"/>
        </a:defRPr>
      </a:lvl3pPr>
      <a:lvl4pPr marL="5952247"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4pPr>
      <a:lvl5pPr marL="7652899"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5pPr>
      <a:lvl6pPr marL="9353539"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6pPr>
      <a:lvl7pPr marL="11054181"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7pPr>
      <a:lvl8pPr marL="12754826"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8pPr>
      <a:lvl9pPr marL="14455466" indent="-850306" algn="l" defTabSz="3401285" rtl="0" eaLnBrk="1" latinLnBrk="0" hangingPunct="1">
        <a:spcBef>
          <a:spcPct val="20000"/>
        </a:spcBef>
        <a:buFont typeface="Arial" pitchFamily="34" charset="0"/>
        <a:buChar char="•"/>
        <a:defRPr sz="7499" kern="1200">
          <a:solidFill>
            <a:schemeClr val="tx1"/>
          </a:solidFill>
          <a:latin typeface="+mn-lt"/>
          <a:ea typeface="+mn-ea"/>
          <a:cs typeface="+mn-cs"/>
        </a:defRPr>
      </a:lvl9pPr>
    </p:bodyStyle>
    <p:otherStyle>
      <a:defPPr>
        <a:defRPr lang="en-US"/>
      </a:defPPr>
      <a:lvl1pPr marL="0" algn="l" defTabSz="3401285" rtl="0" eaLnBrk="1" latinLnBrk="0" hangingPunct="1">
        <a:defRPr sz="6916" kern="1200">
          <a:solidFill>
            <a:schemeClr val="tx1"/>
          </a:solidFill>
          <a:latin typeface="+mn-lt"/>
          <a:ea typeface="+mn-ea"/>
          <a:cs typeface="+mn-cs"/>
        </a:defRPr>
      </a:lvl1pPr>
      <a:lvl2pPr marL="1700643" algn="l" defTabSz="3401285" rtl="0" eaLnBrk="1" latinLnBrk="0" hangingPunct="1">
        <a:defRPr sz="6916" kern="1200">
          <a:solidFill>
            <a:schemeClr val="tx1"/>
          </a:solidFill>
          <a:latin typeface="+mn-lt"/>
          <a:ea typeface="+mn-ea"/>
          <a:cs typeface="+mn-cs"/>
        </a:defRPr>
      </a:lvl2pPr>
      <a:lvl3pPr marL="3401285" algn="l" defTabSz="3401285" rtl="0" eaLnBrk="1" latinLnBrk="0" hangingPunct="1">
        <a:defRPr sz="6916" kern="1200">
          <a:solidFill>
            <a:schemeClr val="tx1"/>
          </a:solidFill>
          <a:latin typeface="+mn-lt"/>
          <a:ea typeface="+mn-ea"/>
          <a:cs typeface="+mn-cs"/>
        </a:defRPr>
      </a:lvl3pPr>
      <a:lvl4pPr marL="5101934" algn="l" defTabSz="3401285" rtl="0" eaLnBrk="1" latinLnBrk="0" hangingPunct="1">
        <a:defRPr sz="6916" kern="1200">
          <a:solidFill>
            <a:schemeClr val="tx1"/>
          </a:solidFill>
          <a:latin typeface="+mn-lt"/>
          <a:ea typeface="+mn-ea"/>
          <a:cs typeface="+mn-cs"/>
        </a:defRPr>
      </a:lvl4pPr>
      <a:lvl5pPr marL="6802576" algn="l" defTabSz="3401285" rtl="0" eaLnBrk="1" latinLnBrk="0" hangingPunct="1">
        <a:defRPr sz="6916" kern="1200">
          <a:solidFill>
            <a:schemeClr val="tx1"/>
          </a:solidFill>
          <a:latin typeface="+mn-lt"/>
          <a:ea typeface="+mn-ea"/>
          <a:cs typeface="+mn-cs"/>
        </a:defRPr>
      </a:lvl5pPr>
      <a:lvl6pPr marL="8503218" algn="l" defTabSz="3401285" rtl="0" eaLnBrk="1" latinLnBrk="0" hangingPunct="1">
        <a:defRPr sz="6916" kern="1200">
          <a:solidFill>
            <a:schemeClr val="tx1"/>
          </a:solidFill>
          <a:latin typeface="+mn-lt"/>
          <a:ea typeface="+mn-ea"/>
          <a:cs typeface="+mn-cs"/>
        </a:defRPr>
      </a:lvl6pPr>
      <a:lvl7pPr marL="10203857" algn="l" defTabSz="3401285" rtl="0" eaLnBrk="1" latinLnBrk="0" hangingPunct="1">
        <a:defRPr sz="6916" kern="1200">
          <a:solidFill>
            <a:schemeClr val="tx1"/>
          </a:solidFill>
          <a:latin typeface="+mn-lt"/>
          <a:ea typeface="+mn-ea"/>
          <a:cs typeface="+mn-cs"/>
        </a:defRPr>
      </a:lvl7pPr>
      <a:lvl8pPr marL="11904499" algn="l" defTabSz="3401285" rtl="0" eaLnBrk="1" latinLnBrk="0" hangingPunct="1">
        <a:defRPr sz="6916" kern="1200">
          <a:solidFill>
            <a:schemeClr val="tx1"/>
          </a:solidFill>
          <a:latin typeface="+mn-lt"/>
          <a:ea typeface="+mn-ea"/>
          <a:cs typeface="+mn-cs"/>
        </a:defRPr>
      </a:lvl8pPr>
      <a:lvl9pPr marL="13605146" algn="l" defTabSz="3401285" rtl="0" eaLnBrk="1" latinLnBrk="0" hangingPunct="1">
        <a:defRPr sz="6916"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178" tIns="204118" rIns="408178" bIns="20411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178" tIns="204118" rIns="408178" bIns="20411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178" tIns="204118" rIns="408178" bIns="20411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178" tIns="204118" rIns="408178" bIns="20411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103" tIns="170076" rIns="340103" bIns="17007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103" tIns="170076" rIns="340103" bIns="17007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295297266"/>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0436" algn="l" rtl="0" eaLnBrk="1" fontAlgn="base" hangingPunct="1">
        <a:spcBef>
          <a:spcPct val="0"/>
        </a:spcBef>
        <a:spcAft>
          <a:spcPct val="0"/>
        </a:spcAft>
        <a:defRPr sz="14998">
          <a:solidFill>
            <a:schemeClr val="tx2"/>
          </a:solidFill>
          <a:latin typeface="Garamond" pitchFamily="18" charset="0"/>
        </a:defRPr>
      </a:lvl6pPr>
      <a:lvl7pPr marL="3400877" algn="l" rtl="0" eaLnBrk="1" fontAlgn="base" hangingPunct="1">
        <a:spcBef>
          <a:spcPct val="0"/>
        </a:spcBef>
        <a:spcAft>
          <a:spcPct val="0"/>
        </a:spcAft>
        <a:defRPr sz="14998">
          <a:solidFill>
            <a:schemeClr val="tx2"/>
          </a:solidFill>
          <a:latin typeface="Garamond" pitchFamily="18" charset="0"/>
        </a:defRPr>
      </a:lvl7pPr>
      <a:lvl8pPr marL="5101307" algn="l" rtl="0" eaLnBrk="1" fontAlgn="base" hangingPunct="1">
        <a:spcBef>
          <a:spcPct val="0"/>
        </a:spcBef>
        <a:spcAft>
          <a:spcPct val="0"/>
        </a:spcAft>
        <a:defRPr sz="14998">
          <a:solidFill>
            <a:schemeClr val="tx2"/>
          </a:solidFill>
          <a:latin typeface="Garamond" pitchFamily="18" charset="0"/>
        </a:defRPr>
      </a:lvl8pPr>
      <a:lvl9pPr marL="6801747" algn="l" rtl="0" eaLnBrk="1" fontAlgn="base" hangingPunct="1">
        <a:spcBef>
          <a:spcPct val="0"/>
        </a:spcBef>
        <a:spcAft>
          <a:spcPct val="0"/>
        </a:spcAft>
        <a:defRPr sz="14998">
          <a:solidFill>
            <a:schemeClr val="tx2"/>
          </a:solidFill>
          <a:latin typeface="Garamond" pitchFamily="18" charset="0"/>
        </a:defRPr>
      </a:lvl9pPr>
    </p:titleStyle>
    <p:bodyStyle>
      <a:lvl1pPr marL="1275323" indent="-127532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1612" indent="-121039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2367" indent="-130485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3222" indent="-117494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52649" indent="-12635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53080" indent="-12635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53522" indent="-12635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53966" indent="-12635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54403" indent="-12635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0877" rtl="0" eaLnBrk="1" latinLnBrk="0" hangingPunct="1">
        <a:defRPr sz="6916" kern="1200">
          <a:solidFill>
            <a:schemeClr val="tx1"/>
          </a:solidFill>
          <a:latin typeface="+mn-lt"/>
          <a:ea typeface="+mn-ea"/>
          <a:cs typeface="+mn-cs"/>
        </a:defRPr>
      </a:lvl1pPr>
      <a:lvl2pPr marL="1700436" algn="l" defTabSz="3400877" rtl="0" eaLnBrk="1" latinLnBrk="0" hangingPunct="1">
        <a:defRPr sz="6916" kern="1200">
          <a:solidFill>
            <a:schemeClr val="tx1"/>
          </a:solidFill>
          <a:latin typeface="+mn-lt"/>
          <a:ea typeface="+mn-ea"/>
          <a:cs typeface="+mn-cs"/>
        </a:defRPr>
      </a:lvl2pPr>
      <a:lvl3pPr marL="3400877" algn="l" defTabSz="3400877" rtl="0" eaLnBrk="1" latinLnBrk="0" hangingPunct="1">
        <a:defRPr sz="6916" kern="1200">
          <a:solidFill>
            <a:schemeClr val="tx1"/>
          </a:solidFill>
          <a:latin typeface="+mn-lt"/>
          <a:ea typeface="+mn-ea"/>
          <a:cs typeface="+mn-cs"/>
        </a:defRPr>
      </a:lvl3pPr>
      <a:lvl4pPr marL="5101307" algn="l" defTabSz="3400877" rtl="0" eaLnBrk="1" latinLnBrk="0" hangingPunct="1">
        <a:defRPr sz="6916" kern="1200">
          <a:solidFill>
            <a:schemeClr val="tx1"/>
          </a:solidFill>
          <a:latin typeface="+mn-lt"/>
          <a:ea typeface="+mn-ea"/>
          <a:cs typeface="+mn-cs"/>
        </a:defRPr>
      </a:lvl4pPr>
      <a:lvl5pPr marL="6801747" algn="l" defTabSz="3400877" rtl="0" eaLnBrk="1" latinLnBrk="0" hangingPunct="1">
        <a:defRPr sz="6916" kern="1200">
          <a:solidFill>
            <a:schemeClr val="tx1"/>
          </a:solidFill>
          <a:latin typeface="+mn-lt"/>
          <a:ea typeface="+mn-ea"/>
          <a:cs typeface="+mn-cs"/>
        </a:defRPr>
      </a:lvl5pPr>
      <a:lvl6pPr marL="8502179" algn="l" defTabSz="3400877" rtl="0" eaLnBrk="1" latinLnBrk="0" hangingPunct="1">
        <a:defRPr sz="6916" kern="1200">
          <a:solidFill>
            <a:schemeClr val="tx1"/>
          </a:solidFill>
          <a:latin typeface="+mn-lt"/>
          <a:ea typeface="+mn-ea"/>
          <a:cs typeface="+mn-cs"/>
        </a:defRPr>
      </a:lvl6pPr>
      <a:lvl7pPr marL="10202628" algn="l" defTabSz="3400877" rtl="0" eaLnBrk="1" latinLnBrk="0" hangingPunct="1">
        <a:defRPr sz="6916" kern="1200">
          <a:solidFill>
            <a:schemeClr val="tx1"/>
          </a:solidFill>
          <a:latin typeface="+mn-lt"/>
          <a:ea typeface="+mn-ea"/>
          <a:cs typeface="+mn-cs"/>
        </a:defRPr>
      </a:lvl7pPr>
      <a:lvl8pPr marL="11903056" algn="l" defTabSz="3400877" rtl="0" eaLnBrk="1" latinLnBrk="0" hangingPunct="1">
        <a:defRPr sz="6916" kern="1200">
          <a:solidFill>
            <a:schemeClr val="tx1"/>
          </a:solidFill>
          <a:latin typeface="+mn-lt"/>
          <a:ea typeface="+mn-ea"/>
          <a:cs typeface="+mn-cs"/>
        </a:defRPr>
      </a:lvl8pPr>
      <a:lvl9pPr marL="13603496" algn="l" defTabSz="3400877" rtl="0" eaLnBrk="1" latinLnBrk="0" hangingPunct="1">
        <a:defRPr sz="6916"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063" tIns="204065" rIns="408063" bIns="20406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063" tIns="204065" rIns="408063" bIns="2040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063" tIns="204065" rIns="408063" bIns="20406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063" tIns="204065" rIns="408063" bIns="20406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008" tIns="170032" rIns="340008" bIns="17003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008" tIns="170032" rIns="340008" bIns="17003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25381855"/>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9968" algn="l" rtl="0" eaLnBrk="1" fontAlgn="base" hangingPunct="1">
        <a:spcBef>
          <a:spcPct val="0"/>
        </a:spcBef>
        <a:spcAft>
          <a:spcPct val="0"/>
        </a:spcAft>
        <a:defRPr sz="14998">
          <a:solidFill>
            <a:schemeClr val="tx2"/>
          </a:solidFill>
          <a:latin typeface="Garamond" pitchFamily="18" charset="0"/>
        </a:defRPr>
      </a:lvl6pPr>
      <a:lvl7pPr marL="3399942" algn="l" rtl="0" eaLnBrk="1" fontAlgn="base" hangingPunct="1">
        <a:spcBef>
          <a:spcPct val="0"/>
        </a:spcBef>
        <a:spcAft>
          <a:spcPct val="0"/>
        </a:spcAft>
        <a:defRPr sz="14998">
          <a:solidFill>
            <a:schemeClr val="tx2"/>
          </a:solidFill>
          <a:latin typeface="Garamond" pitchFamily="18" charset="0"/>
        </a:defRPr>
      </a:lvl7pPr>
      <a:lvl8pPr marL="5099905" algn="l" rtl="0" eaLnBrk="1" fontAlgn="base" hangingPunct="1">
        <a:spcBef>
          <a:spcPct val="0"/>
        </a:spcBef>
        <a:spcAft>
          <a:spcPct val="0"/>
        </a:spcAft>
        <a:defRPr sz="14998">
          <a:solidFill>
            <a:schemeClr val="tx2"/>
          </a:solidFill>
          <a:latin typeface="Garamond" pitchFamily="18" charset="0"/>
        </a:defRPr>
      </a:lvl8pPr>
      <a:lvl9pPr marL="6799879" algn="l" rtl="0" eaLnBrk="1" fontAlgn="base" hangingPunct="1">
        <a:spcBef>
          <a:spcPct val="0"/>
        </a:spcBef>
        <a:spcAft>
          <a:spcPct val="0"/>
        </a:spcAft>
        <a:defRPr sz="14998">
          <a:solidFill>
            <a:schemeClr val="tx2"/>
          </a:solidFill>
          <a:latin typeface="Garamond" pitchFamily="18" charset="0"/>
        </a:defRPr>
      </a:lvl9pPr>
    </p:titleStyle>
    <p:bodyStyle>
      <a:lvl1pPr marL="1274971" indent="-1274971"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0926" indent="-1210063"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1321" indent="-130449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1853" indent="-117462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50929" indent="-126318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50893" indent="-126318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50868" indent="-126318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50844" indent="-126318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50812" indent="-126318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9942" rtl="0" eaLnBrk="1" latinLnBrk="0" hangingPunct="1">
        <a:defRPr sz="6916" kern="1200">
          <a:solidFill>
            <a:schemeClr val="tx1"/>
          </a:solidFill>
          <a:latin typeface="+mn-lt"/>
          <a:ea typeface="+mn-ea"/>
          <a:cs typeface="+mn-cs"/>
        </a:defRPr>
      </a:lvl1pPr>
      <a:lvl2pPr marL="1699968" algn="l" defTabSz="3399942" rtl="0" eaLnBrk="1" latinLnBrk="0" hangingPunct="1">
        <a:defRPr sz="6916" kern="1200">
          <a:solidFill>
            <a:schemeClr val="tx1"/>
          </a:solidFill>
          <a:latin typeface="+mn-lt"/>
          <a:ea typeface="+mn-ea"/>
          <a:cs typeface="+mn-cs"/>
        </a:defRPr>
      </a:lvl2pPr>
      <a:lvl3pPr marL="3399942" algn="l" defTabSz="3399942" rtl="0" eaLnBrk="1" latinLnBrk="0" hangingPunct="1">
        <a:defRPr sz="6916" kern="1200">
          <a:solidFill>
            <a:schemeClr val="tx1"/>
          </a:solidFill>
          <a:latin typeface="+mn-lt"/>
          <a:ea typeface="+mn-ea"/>
          <a:cs typeface="+mn-cs"/>
        </a:defRPr>
      </a:lvl3pPr>
      <a:lvl4pPr marL="5099905" algn="l" defTabSz="3399942" rtl="0" eaLnBrk="1" latinLnBrk="0" hangingPunct="1">
        <a:defRPr sz="6916" kern="1200">
          <a:solidFill>
            <a:schemeClr val="tx1"/>
          </a:solidFill>
          <a:latin typeface="+mn-lt"/>
          <a:ea typeface="+mn-ea"/>
          <a:cs typeface="+mn-cs"/>
        </a:defRPr>
      </a:lvl4pPr>
      <a:lvl5pPr marL="6799879" algn="l" defTabSz="3399942" rtl="0" eaLnBrk="1" latinLnBrk="0" hangingPunct="1">
        <a:defRPr sz="6916" kern="1200">
          <a:solidFill>
            <a:schemeClr val="tx1"/>
          </a:solidFill>
          <a:latin typeface="+mn-lt"/>
          <a:ea typeface="+mn-ea"/>
          <a:cs typeface="+mn-cs"/>
        </a:defRPr>
      </a:lvl5pPr>
      <a:lvl6pPr marL="8499842" algn="l" defTabSz="3399942" rtl="0" eaLnBrk="1" latinLnBrk="0" hangingPunct="1">
        <a:defRPr sz="6916" kern="1200">
          <a:solidFill>
            <a:schemeClr val="tx1"/>
          </a:solidFill>
          <a:latin typeface="+mn-lt"/>
          <a:ea typeface="+mn-ea"/>
          <a:cs typeface="+mn-cs"/>
        </a:defRPr>
      </a:lvl6pPr>
      <a:lvl7pPr marL="10199824" algn="l" defTabSz="3399942" rtl="0" eaLnBrk="1" latinLnBrk="0" hangingPunct="1">
        <a:defRPr sz="6916" kern="1200">
          <a:solidFill>
            <a:schemeClr val="tx1"/>
          </a:solidFill>
          <a:latin typeface="+mn-lt"/>
          <a:ea typeface="+mn-ea"/>
          <a:cs typeface="+mn-cs"/>
        </a:defRPr>
      </a:lvl7pPr>
      <a:lvl8pPr marL="11899783" algn="l" defTabSz="3399942" rtl="0" eaLnBrk="1" latinLnBrk="0" hangingPunct="1">
        <a:defRPr sz="6916" kern="1200">
          <a:solidFill>
            <a:schemeClr val="tx1"/>
          </a:solidFill>
          <a:latin typeface="+mn-lt"/>
          <a:ea typeface="+mn-ea"/>
          <a:cs typeface="+mn-cs"/>
        </a:defRPr>
      </a:lvl8pPr>
      <a:lvl9pPr marL="13599755" algn="l" defTabSz="3399942" rtl="0" eaLnBrk="1" latinLnBrk="0" hangingPunct="1">
        <a:defRPr sz="6916"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953" tIns="204010" rIns="407953" bIns="20401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953" tIns="204010" rIns="407953" bIns="20401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953" tIns="204010" rIns="407953" bIns="20401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953" tIns="204010" rIns="407953" bIns="20401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916" tIns="169986" rIns="339916" bIns="16998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916" tIns="169986" rIns="339916" bIns="16998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616426971"/>
      </p:ext>
    </p:extLst>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9499" algn="l" rtl="0" eaLnBrk="1" fontAlgn="base" hangingPunct="1">
        <a:spcBef>
          <a:spcPct val="0"/>
        </a:spcBef>
        <a:spcAft>
          <a:spcPct val="0"/>
        </a:spcAft>
        <a:defRPr sz="14998">
          <a:solidFill>
            <a:schemeClr val="tx2"/>
          </a:solidFill>
          <a:latin typeface="Garamond" pitchFamily="18" charset="0"/>
        </a:defRPr>
      </a:lvl6pPr>
      <a:lvl7pPr marL="3399004" algn="l" rtl="0" eaLnBrk="1" fontAlgn="base" hangingPunct="1">
        <a:spcBef>
          <a:spcPct val="0"/>
        </a:spcBef>
        <a:spcAft>
          <a:spcPct val="0"/>
        </a:spcAft>
        <a:defRPr sz="14998">
          <a:solidFill>
            <a:schemeClr val="tx2"/>
          </a:solidFill>
          <a:latin typeface="Garamond" pitchFamily="18" charset="0"/>
        </a:defRPr>
      </a:lvl7pPr>
      <a:lvl8pPr marL="5098503" algn="l" rtl="0" eaLnBrk="1" fontAlgn="base" hangingPunct="1">
        <a:spcBef>
          <a:spcPct val="0"/>
        </a:spcBef>
        <a:spcAft>
          <a:spcPct val="0"/>
        </a:spcAft>
        <a:defRPr sz="14998">
          <a:solidFill>
            <a:schemeClr val="tx2"/>
          </a:solidFill>
          <a:latin typeface="Garamond" pitchFamily="18" charset="0"/>
        </a:defRPr>
      </a:lvl8pPr>
      <a:lvl9pPr marL="6798006" algn="l" rtl="0" eaLnBrk="1" fontAlgn="base" hangingPunct="1">
        <a:spcBef>
          <a:spcPct val="0"/>
        </a:spcBef>
        <a:spcAft>
          <a:spcPct val="0"/>
        </a:spcAft>
        <a:defRPr sz="14998">
          <a:solidFill>
            <a:schemeClr val="tx2"/>
          </a:solidFill>
          <a:latin typeface="Garamond" pitchFamily="18" charset="0"/>
        </a:defRPr>
      </a:lvl9pPr>
    </p:titleStyle>
    <p:bodyStyle>
      <a:lvl1pPr marL="1274617" indent="-127461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0241" indent="-1209730"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0275" indent="-130413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0480" indent="-117430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9208" indent="-126283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48707" indent="-126283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48214" indent="-126283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47720" indent="-126283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47223" indent="-126283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9004" rtl="0" eaLnBrk="1" latinLnBrk="0" hangingPunct="1">
        <a:defRPr sz="6916" kern="1200">
          <a:solidFill>
            <a:schemeClr val="tx1"/>
          </a:solidFill>
          <a:latin typeface="+mn-lt"/>
          <a:ea typeface="+mn-ea"/>
          <a:cs typeface="+mn-cs"/>
        </a:defRPr>
      </a:lvl1pPr>
      <a:lvl2pPr marL="1699499" algn="l" defTabSz="3399004" rtl="0" eaLnBrk="1" latinLnBrk="0" hangingPunct="1">
        <a:defRPr sz="6916" kern="1200">
          <a:solidFill>
            <a:schemeClr val="tx1"/>
          </a:solidFill>
          <a:latin typeface="+mn-lt"/>
          <a:ea typeface="+mn-ea"/>
          <a:cs typeface="+mn-cs"/>
        </a:defRPr>
      </a:lvl2pPr>
      <a:lvl3pPr marL="3399004" algn="l" defTabSz="3399004" rtl="0" eaLnBrk="1" latinLnBrk="0" hangingPunct="1">
        <a:defRPr sz="6916" kern="1200">
          <a:solidFill>
            <a:schemeClr val="tx1"/>
          </a:solidFill>
          <a:latin typeface="+mn-lt"/>
          <a:ea typeface="+mn-ea"/>
          <a:cs typeface="+mn-cs"/>
        </a:defRPr>
      </a:lvl3pPr>
      <a:lvl4pPr marL="5098503" algn="l" defTabSz="3399004" rtl="0" eaLnBrk="1" latinLnBrk="0" hangingPunct="1">
        <a:defRPr sz="6916" kern="1200">
          <a:solidFill>
            <a:schemeClr val="tx1"/>
          </a:solidFill>
          <a:latin typeface="+mn-lt"/>
          <a:ea typeface="+mn-ea"/>
          <a:cs typeface="+mn-cs"/>
        </a:defRPr>
      </a:lvl4pPr>
      <a:lvl5pPr marL="6798006" algn="l" defTabSz="3399004" rtl="0" eaLnBrk="1" latinLnBrk="0" hangingPunct="1">
        <a:defRPr sz="6916" kern="1200">
          <a:solidFill>
            <a:schemeClr val="tx1"/>
          </a:solidFill>
          <a:latin typeface="+mn-lt"/>
          <a:ea typeface="+mn-ea"/>
          <a:cs typeface="+mn-cs"/>
        </a:defRPr>
      </a:lvl5pPr>
      <a:lvl6pPr marL="8497505" algn="l" defTabSz="3399004" rtl="0" eaLnBrk="1" latinLnBrk="0" hangingPunct="1">
        <a:defRPr sz="6916" kern="1200">
          <a:solidFill>
            <a:schemeClr val="tx1"/>
          </a:solidFill>
          <a:latin typeface="+mn-lt"/>
          <a:ea typeface="+mn-ea"/>
          <a:cs typeface="+mn-cs"/>
        </a:defRPr>
      </a:lvl6pPr>
      <a:lvl7pPr marL="10197018" algn="l" defTabSz="3399004" rtl="0" eaLnBrk="1" latinLnBrk="0" hangingPunct="1">
        <a:defRPr sz="6916" kern="1200">
          <a:solidFill>
            <a:schemeClr val="tx1"/>
          </a:solidFill>
          <a:latin typeface="+mn-lt"/>
          <a:ea typeface="+mn-ea"/>
          <a:cs typeface="+mn-cs"/>
        </a:defRPr>
      </a:lvl7pPr>
      <a:lvl8pPr marL="11896511" algn="l" defTabSz="3399004" rtl="0" eaLnBrk="1" latinLnBrk="0" hangingPunct="1">
        <a:defRPr sz="6916" kern="1200">
          <a:solidFill>
            <a:schemeClr val="tx1"/>
          </a:solidFill>
          <a:latin typeface="+mn-lt"/>
          <a:ea typeface="+mn-ea"/>
          <a:cs typeface="+mn-cs"/>
        </a:defRPr>
      </a:lvl8pPr>
      <a:lvl9pPr marL="13596012" algn="l" defTabSz="3399004" rtl="0" eaLnBrk="1" latinLnBrk="0" hangingPunct="1">
        <a:defRPr sz="6916"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840" tIns="203958" rIns="407840" bIns="20395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840" tIns="203958" rIns="407840" bIns="20395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840" tIns="203958" rIns="407840" bIns="20395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840" tIns="203958" rIns="407840" bIns="20395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822" tIns="169943" rIns="339822" bIns="169943"/>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822" tIns="169943" rIns="339822" bIns="169943"/>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871369532"/>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9031" algn="l" rtl="0" eaLnBrk="1" fontAlgn="base" hangingPunct="1">
        <a:spcBef>
          <a:spcPct val="0"/>
        </a:spcBef>
        <a:spcAft>
          <a:spcPct val="0"/>
        </a:spcAft>
        <a:defRPr sz="14998">
          <a:solidFill>
            <a:schemeClr val="tx2"/>
          </a:solidFill>
          <a:latin typeface="Garamond" pitchFamily="18" charset="0"/>
        </a:defRPr>
      </a:lvl6pPr>
      <a:lvl7pPr marL="3398073" algn="l" rtl="0" eaLnBrk="1" fontAlgn="base" hangingPunct="1">
        <a:spcBef>
          <a:spcPct val="0"/>
        </a:spcBef>
        <a:spcAft>
          <a:spcPct val="0"/>
        </a:spcAft>
        <a:defRPr sz="14998">
          <a:solidFill>
            <a:schemeClr val="tx2"/>
          </a:solidFill>
          <a:latin typeface="Garamond" pitchFamily="18" charset="0"/>
        </a:defRPr>
      </a:lvl7pPr>
      <a:lvl8pPr marL="5097103" algn="l" rtl="0" eaLnBrk="1" fontAlgn="base" hangingPunct="1">
        <a:spcBef>
          <a:spcPct val="0"/>
        </a:spcBef>
        <a:spcAft>
          <a:spcPct val="0"/>
        </a:spcAft>
        <a:defRPr sz="14998">
          <a:solidFill>
            <a:schemeClr val="tx2"/>
          </a:solidFill>
          <a:latin typeface="Garamond" pitchFamily="18" charset="0"/>
        </a:defRPr>
      </a:lvl8pPr>
      <a:lvl9pPr marL="6796136" algn="l" rtl="0" eaLnBrk="1" fontAlgn="base" hangingPunct="1">
        <a:spcBef>
          <a:spcPct val="0"/>
        </a:spcBef>
        <a:spcAft>
          <a:spcPct val="0"/>
        </a:spcAft>
        <a:defRPr sz="14998">
          <a:solidFill>
            <a:schemeClr val="tx2"/>
          </a:solidFill>
          <a:latin typeface="Garamond" pitchFamily="18" charset="0"/>
        </a:defRPr>
      </a:lvl9pPr>
    </p:titleStyle>
    <p:bodyStyle>
      <a:lvl1pPr marL="1274265" indent="-1274265"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9554" indent="-120939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9230" indent="-1303775"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9112" indent="-117397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7488" indent="-12624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46523" indent="-12624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45559" indent="-12624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44597" indent="-12624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43636" indent="-12624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8073" rtl="0" eaLnBrk="1" latinLnBrk="0" hangingPunct="1">
        <a:defRPr sz="6916" kern="1200">
          <a:solidFill>
            <a:schemeClr val="tx1"/>
          </a:solidFill>
          <a:latin typeface="+mn-lt"/>
          <a:ea typeface="+mn-ea"/>
          <a:cs typeface="+mn-cs"/>
        </a:defRPr>
      </a:lvl1pPr>
      <a:lvl2pPr marL="1699031" algn="l" defTabSz="3398073" rtl="0" eaLnBrk="1" latinLnBrk="0" hangingPunct="1">
        <a:defRPr sz="6916" kern="1200">
          <a:solidFill>
            <a:schemeClr val="tx1"/>
          </a:solidFill>
          <a:latin typeface="+mn-lt"/>
          <a:ea typeface="+mn-ea"/>
          <a:cs typeface="+mn-cs"/>
        </a:defRPr>
      </a:lvl2pPr>
      <a:lvl3pPr marL="3398073" algn="l" defTabSz="3398073" rtl="0" eaLnBrk="1" latinLnBrk="0" hangingPunct="1">
        <a:defRPr sz="6916" kern="1200">
          <a:solidFill>
            <a:schemeClr val="tx1"/>
          </a:solidFill>
          <a:latin typeface="+mn-lt"/>
          <a:ea typeface="+mn-ea"/>
          <a:cs typeface="+mn-cs"/>
        </a:defRPr>
      </a:lvl3pPr>
      <a:lvl4pPr marL="5097103" algn="l" defTabSz="3398073" rtl="0" eaLnBrk="1" latinLnBrk="0" hangingPunct="1">
        <a:defRPr sz="6916" kern="1200">
          <a:solidFill>
            <a:schemeClr val="tx1"/>
          </a:solidFill>
          <a:latin typeface="+mn-lt"/>
          <a:ea typeface="+mn-ea"/>
          <a:cs typeface="+mn-cs"/>
        </a:defRPr>
      </a:lvl4pPr>
      <a:lvl5pPr marL="6796136" algn="l" defTabSz="3398073" rtl="0" eaLnBrk="1" latinLnBrk="0" hangingPunct="1">
        <a:defRPr sz="6916" kern="1200">
          <a:solidFill>
            <a:schemeClr val="tx1"/>
          </a:solidFill>
          <a:latin typeface="+mn-lt"/>
          <a:ea typeface="+mn-ea"/>
          <a:cs typeface="+mn-cs"/>
        </a:defRPr>
      </a:lvl5pPr>
      <a:lvl6pPr marL="8495170" algn="l" defTabSz="3398073" rtl="0" eaLnBrk="1" latinLnBrk="0" hangingPunct="1">
        <a:defRPr sz="6916" kern="1200">
          <a:solidFill>
            <a:schemeClr val="tx1"/>
          </a:solidFill>
          <a:latin typeface="+mn-lt"/>
          <a:ea typeface="+mn-ea"/>
          <a:cs typeface="+mn-cs"/>
        </a:defRPr>
      </a:lvl6pPr>
      <a:lvl7pPr marL="10194214" algn="l" defTabSz="3398073" rtl="0" eaLnBrk="1" latinLnBrk="0" hangingPunct="1">
        <a:defRPr sz="6916" kern="1200">
          <a:solidFill>
            <a:schemeClr val="tx1"/>
          </a:solidFill>
          <a:latin typeface="+mn-lt"/>
          <a:ea typeface="+mn-ea"/>
          <a:cs typeface="+mn-cs"/>
        </a:defRPr>
      </a:lvl7pPr>
      <a:lvl8pPr marL="11893238" algn="l" defTabSz="3398073" rtl="0" eaLnBrk="1" latinLnBrk="0" hangingPunct="1">
        <a:defRPr sz="6916" kern="1200">
          <a:solidFill>
            <a:schemeClr val="tx1"/>
          </a:solidFill>
          <a:latin typeface="+mn-lt"/>
          <a:ea typeface="+mn-ea"/>
          <a:cs typeface="+mn-cs"/>
        </a:defRPr>
      </a:lvl8pPr>
      <a:lvl9pPr marL="13592273" algn="l" defTabSz="3398073" rtl="0" eaLnBrk="1" latinLnBrk="0" hangingPunct="1">
        <a:defRPr sz="6916"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728" tIns="203903" rIns="407728" bIns="20390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728" tIns="203903" rIns="407728" bIns="20390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728" tIns="203903" rIns="407728" bIns="20390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728" tIns="203903" rIns="407728" bIns="20390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728" tIns="169897" rIns="339728" bIns="16989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728" tIns="169897" rIns="339728" bIns="16989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768909308"/>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8562" algn="l" rtl="0" eaLnBrk="1" fontAlgn="base" hangingPunct="1">
        <a:spcBef>
          <a:spcPct val="0"/>
        </a:spcBef>
        <a:spcAft>
          <a:spcPct val="0"/>
        </a:spcAft>
        <a:defRPr sz="14998">
          <a:solidFill>
            <a:schemeClr val="tx2"/>
          </a:solidFill>
          <a:latin typeface="Garamond" pitchFamily="18" charset="0"/>
        </a:defRPr>
      </a:lvl6pPr>
      <a:lvl7pPr marL="3397138" algn="l" rtl="0" eaLnBrk="1" fontAlgn="base" hangingPunct="1">
        <a:spcBef>
          <a:spcPct val="0"/>
        </a:spcBef>
        <a:spcAft>
          <a:spcPct val="0"/>
        </a:spcAft>
        <a:defRPr sz="14998">
          <a:solidFill>
            <a:schemeClr val="tx2"/>
          </a:solidFill>
          <a:latin typeface="Garamond" pitchFamily="18" charset="0"/>
        </a:defRPr>
      </a:lvl7pPr>
      <a:lvl8pPr marL="5095701" algn="l" rtl="0" eaLnBrk="1" fontAlgn="base" hangingPunct="1">
        <a:spcBef>
          <a:spcPct val="0"/>
        </a:spcBef>
        <a:spcAft>
          <a:spcPct val="0"/>
        </a:spcAft>
        <a:defRPr sz="14998">
          <a:solidFill>
            <a:schemeClr val="tx2"/>
          </a:solidFill>
          <a:latin typeface="Garamond" pitchFamily="18" charset="0"/>
        </a:defRPr>
      </a:lvl8pPr>
      <a:lvl9pPr marL="6794265" algn="l" rtl="0" eaLnBrk="1" fontAlgn="base" hangingPunct="1">
        <a:spcBef>
          <a:spcPct val="0"/>
        </a:spcBef>
        <a:spcAft>
          <a:spcPct val="0"/>
        </a:spcAft>
        <a:defRPr sz="14998">
          <a:solidFill>
            <a:schemeClr val="tx2"/>
          </a:solidFill>
          <a:latin typeface="Garamond" pitchFamily="18" charset="0"/>
        </a:defRPr>
      </a:lvl9pPr>
    </p:titleStyle>
    <p:bodyStyle>
      <a:lvl1pPr marL="1273917" indent="-127391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8868" indent="-1209061"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8184" indent="-1303415"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7745" indent="-117365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5771" indent="-126213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44337" indent="-126213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42905" indent="-126213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41479" indent="-126213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40047" indent="-126213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7138" rtl="0" eaLnBrk="1" latinLnBrk="0" hangingPunct="1">
        <a:defRPr sz="6916" kern="1200">
          <a:solidFill>
            <a:schemeClr val="tx1"/>
          </a:solidFill>
          <a:latin typeface="+mn-lt"/>
          <a:ea typeface="+mn-ea"/>
          <a:cs typeface="+mn-cs"/>
        </a:defRPr>
      </a:lvl1pPr>
      <a:lvl2pPr marL="1698562" algn="l" defTabSz="3397138" rtl="0" eaLnBrk="1" latinLnBrk="0" hangingPunct="1">
        <a:defRPr sz="6916" kern="1200">
          <a:solidFill>
            <a:schemeClr val="tx1"/>
          </a:solidFill>
          <a:latin typeface="+mn-lt"/>
          <a:ea typeface="+mn-ea"/>
          <a:cs typeface="+mn-cs"/>
        </a:defRPr>
      </a:lvl2pPr>
      <a:lvl3pPr marL="3397138" algn="l" defTabSz="3397138" rtl="0" eaLnBrk="1" latinLnBrk="0" hangingPunct="1">
        <a:defRPr sz="6916" kern="1200">
          <a:solidFill>
            <a:schemeClr val="tx1"/>
          </a:solidFill>
          <a:latin typeface="+mn-lt"/>
          <a:ea typeface="+mn-ea"/>
          <a:cs typeface="+mn-cs"/>
        </a:defRPr>
      </a:lvl3pPr>
      <a:lvl4pPr marL="5095701" algn="l" defTabSz="3397138" rtl="0" eaLnBrk="1" latinLnBrk="0" hangingPunct="1">
        <a:defRPr sz="6916" kern="1200">
          <a:solidFill>
            <a:schemeClr val="tx1"/>
          </a:solidFill>
          <a:latin typeface="+mn-lt"/>
          <a:ea typeface="+mn-ea"/>
          <a:cs typeface="+mn-cs"/>
        </a:defRPr>
      </a:lvl4pPr>
      <a:lvl5pPr marL="6794265" algn="l" defTabSz="3397138" rtl="0" eaLnBrk="1" latinLnBrk="0" hangingPunct="1">
        <a:defRPr sz="6916" kern="1200">
          <a:solidFill>
            <a:schemeClr val="tx1"/>
          </a:solidFill>
          <a:latin typeface="+mn-lt"/>
          <a:ea typeface="+mn-ea"/>
          <a:cs typeface="+mn-cs"/>
        </a:defRPr>
      </a:lvl5pPr>
      <a:lvl6pPr marL="8492835" algn="l" defTabSz="3397138" rtl="0" eaLnBrk="1" latinLnBrk="0" hangingPunct="1">
        <a:defRPr sz="6916" kern="1200">
          <a:solidFill>
            <a:schemeClr val="tx1"/>
          </a:solidFill>
          <a:latin typeface="+mn-lt"/>
          <a:ea typeface="+mn-ea"/>
          <a:cs typeface="+mn-cs"/>
        </a:defRPr>
      </a:lvl6pPr>
      <a:lvl7pPr marL="10191411" algn="l" defTabSz="3397138" rtl="0" eaLnBrk="1" latinLnBrk="0" hangingPunct="1">
        <a:defRPr sz="6916" kern="1200">
          <a:solidFill>
            <a:schemeClr val="tx1"/>
          </a:solidFill>
          <a:latin typeface="+mn-lt"/>
          <a:ea typeface="+mn-ea"/>
          <a:cs typeface="+mn-cs"/>
        </a:defRPr>
      </a:lvl7pPr>
      <a:lvl8pPr marL="11889964" algn="l" defTabSz="3397138" rtl="0" eaLnBrk="1" latinLnBrk="0" hangingPunct="1">
        <a:defRPr sz="6916" kern="1200">
          <a:solidFill>
            <a:schemeClr val="tx1"/>
          </a:solidFill>
          <a:latin typeface="+mn-lt"/>
          <a:ea typeface="+mn-ea"/>
          <a:cs typeface="+mn-cs"/>
        </a:defRPr>
      </a:lvl8pPr>
      <a:lvl9pPr marL="13588534" algn="l" defTabSz="3397138" rtl="0" eaLnBrk="1" latinLnBrk="0" hangingPunct="1">
        <a:defRPr sz="6916"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615" tIns="203850" rIns="407615" bIns="20385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615" tIns="203850" rIns="407615" bIns="2038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615" tIns="203850" rIns="407615" bIns="20385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615" tIns="203850" rIns="407615" bIns="20385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634" tIns="169853" rIns="339634" bIns="169853"/>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634" tIns="169853" rIns="339634" bIns="169853"/>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48456651"/>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8097" algn="l" rtl="0" eaLnBrk="1" fontAlgn="base" hangingPunct="1">
        <a:spcBef>
          <a:spcPct val="0"/>
        </a:spcBef>
        <a:spcAft>
          <a:spcPct val="0"/>
        </a:spcAft>
        <a:defRPr sz="14998">
          <a:solidFill>
            <a:schemeClr val="tx2"/>
          </a:solidFill>
          <a:latin typeface="Garamond" pitchFamily="18" charset="0"/>
        </a:defRPr>
      </a:lvl6pPr>
      <a:lvl7pPr marL="3396205" algn="l" rtl="0" eaLnBrk="1" fontAlgn="base" hangingPunct="1">
        <a:spcBef>
          <a:spcPct val="0"/>
        </a:spcBef>
        <a:spcAft>
          <a:spcPct val="0"/>
        </a:spcAft>
        <a:defRPr sz="14998">
          <a:solidFill>
            <a:schemeClr val="tx2"/>
          </a:solidFill>
          <a:latin typeface="Garamond" pitchFamily="18" charset="0"/>
        </a:defRPr>
      </a:lvl7pPr>
      <a:lvl8pPr marL="5094297" algn="l" rtl="0" eaLnBrk="1" fontAlgn="base" hangingPunct="1">
        <a:spcBef>
          <a:spcPct val="0"/>
        </a:spcBef>
        <a:spcAft>
          <a:spcPct val="0"/>
        </a:spcAft>
        <a:defRPr sz="14998">
          <a:solidFill>
            <a:schemeClr val="tx2"/>
          </a:solidFill>
          <a:latin typeface="Garamond" pitchFamily="18" charset="0"/>
        </a:defRPr>
      </a:lvl8pPr>
      <a:lvl9pPr marL="6792399" algn="l" rtl="0" eaLnBrk="1" fontAlgn="base" hangingPunct="1">
        <a:spcBef>
          <a:spcPct val="0"/>
        </a:spcBef>
        <a:spcAft>
          <a:spcPct val="0"/>
        </a:spcAft>
        <a:defRPr sz="14998">
          <a:solidFill>
            <a:schemeClr val="tx2"/>
          </a:solidFill>
          <a:latin typeface="Garamond" pitchFamily="18" charset="0"/>
        </a:defRPr>
      </a:lvl9pPr>
    </p:titleStyle>
    <p:bodyStyle>
      <a:lvl1pPr marL="1273567" indent="-127356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8181" indent="-1208730"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7137" indent="-130305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6377" indent="-117333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4053" indent="-126178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42150" indent="-126178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40256" indent="-126178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38359" indent="-126178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36460" indent="-126178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6205" rtl="0" eaLnBrk="1" latinLnBrk="0" hangingPunct="1">
        <a:defRPr sz="6916" kern="1200">
          <a:solidFill>
            <a:schemeClr val="tx1"/>
          </a:solidFill>
          <a:latin typeface="+mn-lt"/>
          <a:ea typeface="+mn-ea"/>
          <a:cs typeface="+mn-cs"/>
        </a:defRPr>
      </a:lvl1pPr>
      <a:lvl2pPr marL="1698097" algn="l" defTabSz="3396205" rtl="0" eaLnBrk="1" latinLnBrk="0" hangingPunct="1">
        <a:defRPr sz="6916" kern="1200">
          <a:solidFill>
            <a:schemeClr val="tx1"/>
          </a:solidFill>
          <a:latin typeface="+mn-lt"/>
          <a:ea typeface="+mn-ea"/>
          <a:cs typeface="+mn-cs"/>
        </a:defRPr>
      </a:lvl2pPr>
      <a:lvl3pPr marL="3396205" algn="l" defTabSz="3396205" rtl="0" eaLnBrk="1" latinLnBrk="0" hangingPunct="1">
        <a:defRPr sz="6916" kern="1200">
          <a:solidFill>
            <a:schemeClr val="tx1"/>
          </a:solidFill>
          <a:latin typeface="+mn-lt"/>
          <a:ea typeface="+mn-ea"/>
          <a:cs typeface="+mn-cs"/>
        </a:defRPr>
      </a:lvl3pPr>
      <a:lvl4pPr marL="5094297" algn="l" defTabSz="3396205" rtl="0" eaLnBrk="1" latinLnBrk="0" hangingPunct="1">
        <a:defRPr sz="6916" kern="1200">
          <a:solidFill>
            <a:schemeClr val="tx1"/>
          </a:solidFill>
          <a:latin typeface="+mn-lt"/>
          <a:ea typeface="+mn-ea"/>
          <a:cs typeface="+mn-cs"/>
        </a:defRPr>
      </a:lvl4pPr>
      <a:lvl5pPr marL="6792399" algn="l" defTabSz="3396205" rtl="0" eaLnBrk="1" latinLnBrk="0" hangingPunct="1">
        <a:defRPr sz="6916" kern="1200">
          <a:solidFill>
            <a:schemeClr val="tx1"/>
          </a:solidFill>
          <a:latin typeface="+mn-lt"/>
          <a:ea typeface="+mn-ea"/>
          <a:cs typeface="+mn-cs"/>
        </a:defRPr>
      </a:lvl5pPr>
      <a:lvl6pPr marL="8490498" algn="l" defTabSz="3396205" rtl="0" eaLnBrk="1" latinLnBrk="0" hangingPunct="1">
        <a:defRPr sz="6916" kern="1200">
          <a:solidFill>
            <a:schemeClr val="tx1"/>
          </a:solidFill>
          <a:latin typeface="+mn-lt"/>
          <a:ea typeface="+mn-ea"/>
          <a:cs typeface="+mn-cs"/>
        </a:defRPr>
      </a:lvl6pPr>
      <a:lvl7pPr marL="10188605" algn="l" defTabSz="3396205" rtl="0" eaLnBrk="1" latinLnBrk="0" hangingPunct="1">
        <a:defRPr sz="6916" kern="1200">
          <a:solidFill>
            <a:schemeClr val="tx1"/>
          </a:solidFill>
          <a:latin typeface="+mn-lt"/>
          <a:ea typeface="+mn-ea"/>
          <a:cs typeface="+mn-cs"/>
        </a:defRPr>
      </a:lvl7pPr>
      <a:lvl8pPr marL="11886696" algn="l" defTabSz="3396205" rtl="0" eaLnBrk="1" latinLnBrk="0" hangingPunct="1">
        <a:defRPr sz="6916" kern="1200">
          <a:solidFill>
            <a:schemeClr val="tx1"/>
          </a:solidFill>
          <a:latin typeface="+mn-lt"/>
          <a:ea typeface="+mn-ea"/>
          <a:cs typeface="+mn-cs"/>
        </a:defRPr>
      </a:lvl8pPr>
      <a:lvl9pPr marL="13584795" algn="l" defTabSz="3396205" rtl="0" eaLnBrk="1" latinLnBrk="0" hangingPunct="1">
        <a:defRPr sz="6916"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503" tIns="203795" rIns="407503" bIns="20379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503" tIns="203795" rIns="407503" bIns="20379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503" tIns="203795" rIns="407503" bIns="20379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503" tIns="203795" rIns="407503" bIns="20379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541" tIns="169807" rIns="339541" bIns="16980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541" tIns="169807" rIns="339541" bIns="16980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025651396"/>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7627" algn="l" rtl="0" eaLnBrk="1" fontAlgn="base" hangingPunct="1">
        <a:spcBef>
          <a:spcPct val="0"/>
        </a:spcBef>
        <a:spcAft>
          <a:spcPct val="0"/>
        </a:spcAft>
        <a:defRPr sz="14998">
          <a:solidFill>
            <a:schemeClr val="tx2"/>
          </a:solidFill>
          <a:latin typeface="Garamond" pitchFamily="18" charset="0"/>
        </a:defRPr>
      </a:lvl6pPr>
      <a:lvl7pPr marL="3395272" algn="l" rtl="0" eaLnBrk="1" fontAlgn="base" hangingPunct="1">
        <a:spcBef>
          <a:spcPct val="0"/>
        </a:spcBef>
        <a:spcAft>
          <a:spcPct val="0"/>
        </a:spcAft>
        <a:defRPr sz="14998">
          <a:solidFill>
            <a:schemeClr val="tx2"/>
          </a:solidFill>
          <a:latin typeface="Garamond" pitchFamily="18" charset="0"/>
        </a:defRPr>
      </a:lvl7pPr>
      <a:lvl8pPr marL="5092896" algn="l" rtl="0" eaLnBrk="1" fontAlgn="base" hangingPunct="1">
        <a:spcBef>
          <a:spcPct val="0"/>
        </a:spcBef>
        <a:spcAft>
          <a:spcPct val="0"/>
        </a:spcAft>
        <a:defRPr sz="14998">
          <a:solidFill>
            <a:schemeClr val="tx2"/>
          </a:solidFill>
          <a:latin typeface="Garamond" pitchFamily="18" charset="0"/>
        </a:defRPr>
      </a:lvl8pPr>
      <a:lvl9pPr marL="6790533" algn="l" rtl="0" eaLnBrk="1" fontAlgn="base" hangingPunct="1">
        <a:spcBef>
          <a:spcPct val="0"/>
        </a:spcBef>
        <a:spcAft>
          <a:spcPct val="0"/>
        </a:spcAft>
        <a:defRPr sz="14998">
          <a:solidFill>
            <a:schemeClr val="tx2"/>
          </a:solidFill>
          <a:latin typeface="Garamond" pitchFamily="18" charset="0"/>
        </a:defRPr>
      </a:lvl9pPr>
    </p:titleStyle>
    <p:bodyStyle>
      <a:lvl1pPr marL="1273220" indent="-127322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7498" indent="-120839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6091" indent="-130269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5008" indent="-117301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2337" indent="-126143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39965" indent="-126143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37604" indent="-126143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35240" indent="-126143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32875" indent="-126143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5272" rtl="0" eaLnBrk="1" latinLnBrk="0" hangingPunct="1">
        <a:defRPr sz="6916" kern="1200">
          <a:solidFill>
            <a:schemeClr val="tx1"/>
          </a:solidFill>
          <a:latin typeface="+mn-lt"/>
          <a:ea typeface="+mn-ea"/>
          <a:cs typeface="+mn-cs"/>
        </a:defRPr>
      </a:lvl1pPr>
      <a:lvl2pPr marL="1697627" algn="l" defTabSz="3395272" rtl="0" eaLnBrk="1" latinLnBrk="0" hangingPunct="1">
        <a:defRPr sz="6916" kern="1200">
          <a:solidFill>
            <a:schemeClr val="tx1"/>
          </a:solidFill>
          <a:latin typeface="+mn-lt"/>
          <a:ea typeface="+mn-ea"/>
          <a:cs typeface="+mn-cs"/>
        </a:defRPr>
      </a:lvl2pPr>
      <a:lvl3pPr marL="3395272" algn="l" defTabSz="3395272" rtl="0" eaLnBrk="1" latinLnBrk="0" hangingPunct="1">
        <a:defRPr sz="6916" kern="1200">
          <a:solidFill>
            <a:schemeClr val="tx1"/>
          </a:solidFill>
          <a:latin typeface="+mn-lt"/>
          <a:ea typeface="+mn-ea"/>
          <a:cs typeface="+mn-cs"/>
        </a:defRPr>
      </a:lvl3pPr>
      <a:lvl4pPr marL="5092896" algn="l" defTabSz="3395272" rtl="0" eaLnBrk="1" latinLnBrk="0" hangingPunct="1">
        <a:defRPr sz="6916" kern="1200">
          <a:solidFill>
            <a:schemeClr val="tx1"/>
          </a:solidFill>
          <a:latin typeface="+mn-lt"/>
          <a:ea typeface="+mn-ea"/>
          <a:cs typeface="+mn-cs"/>
        </a:defRPr>
      </a:lvl4pPr>
      <a:lvl5pPr marL="6790533" algn="l" defTabSz="3395272" rtl="0" eaLnBrk="1" latinLnBrk="0" hangingPunct="1">
        <a:defRPr sz="6916" kern="1200">
          <a:solidFill>
            <a:schemeClr val="tx1"/>
          </a:solidFill>
          <a:latin typeface="+mn-lt"/>
          <a:ea typeface="+mn-ea"/>
          <a:cs typeface="+mn-cs"/>
        </a:defRPr>
      </a:lvl5pPr>
      <a:lvl6pPr marL="8488163" algn="l" defTabSz="3395272" rtl="0" eaLnBrk="1" latinLnBrk="0" hangingPunct="1">
        <a:defRPr sz="6916" kern="1200">
          <a:solidFill>
            <a:schemeClr val="tx1"/>
          </a:solidFill>
          <a:latin typeface="+mn-lt"/>
          <a:ea typeface="+mn-ea"/>
          <a:cs typeface="+mn-cs"/>
        </a:defRPr>
      </a:lvl6pPr>
      <a:lvl7pPr marL="10185806" algn="l" defTabSz="3395272" rtl="0" eaLnBrk="1" latinLnBrk="0" hangingPunct="1">
        <a:defRPr sz="6916" kern="1200">
          <a:solidFill>
            <a:schemeClr val="tx1"/>
          </a:solidFill>
          <a:latin typeface="+mn-lt"/>
          <a:ea typeface="+mn-ea"/>
          <a:cs typeface="+mn-cs"/>
        </a:defRPr>
      </a:lvl7pPr>
      <a:lvl8pPr marL="11883426" algn="l" defTabSz="3395272" rtl="0" eaLnBrk="1" latinLnBrk="0" hangingPunct="1">
        <a:defRPr sz="6916" kern="1200">
          <a:solidFill>
            <a:schemeClr val="tx1"/>
          </a:solidFill>
          <a:latin typeface="+mn-lt"/>
          <a:ea typeface="+mn-ea"/>
          <a:cs typeface="+mn-cs"/>
        </a:defRPr>
      </a:lvl8pPr>
      <a:lvl9pPr marL="13581058" algn="l" defTabSz="3395272" rtl="0" eaLnBrk="1" latinLnBrk="0" hangingPunct="1">
        <a:defRPr sz="691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820" tIns="186395" rIns="372820" bIns="18639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820" tIns="186395" rIns="372820" bIns="18639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820" tIns="186395" rIns="372820" bIns="18639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820" tIns="186395" rIns="372820" bIns="18639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642" tIns="155309" rIns="310642" bIns="155309"/>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642" tIns="155309" rIns="310642" bIns="155309"/>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914599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3118" algn="l" rtl="0" eaLnBrk="1" fontAlgn="base" hangingPunct="1">
        <a:spcBef>
          <a:spcPct val="0"/>
        </a:spcBef>
        <a:spcAft>
          <a:spcPct val="0"/>
        </a:spcAft>
        <a:defRPr sz="13581">
          <a:solidFill>
            <a:schemeClr val="tx2"/>
          </a:solidFill>
          <a:latin typeface="Garamond" pitchFamily="18" charset="0"/>
        </a:defRPr>
      </a:lvl6pPr>
      <a:lvl7pPr marL="3106232" algn="l" rtl="0" eaLnBrk="1" fontAlgn="base" hangingPunct="1">
        <a:spcBef>
          <a:spcPct val="0"/>
        </a:spcBef>
        <a:spcAft>
          <a:spcPct val="0"/>
        </a:spcAft>
        <a:defRPr sz="13581">
          <a:solidFill>
            <a:schemeClr val="tx2"/>
          </a:solidFill>
          <a:latin typeface="Garamond" pitchFamily="18" charset="0"/>
        </a:defRPr>
      </a:lvl7pPr>
      <a:lvl8pPr marL="4659346" algn="l" rtl="0" eaLnBrk="1" fontAlgn="base" hangingPunct="1">
        <a:spcBef>
          <a:spcPct val="0"/>
        </a:spcBef>
        <a:spcAft>
          <a:spcPct val="0"/>
        </a:spcAft>
        <a:defRPr sz="13581">
          <a:solidFill>
            <a:schemeClr val="tx2"/>
          </a:solidFill>
          <a:latin typeface="Garamond" pitchFamily="18" charset="0"/>
        </a:defRPr>
      </a:lvl8pPr>
      <a:lvl9pPr marL="6212460" algn="l" rtl="0" eaLnBrk="1" fontAlgn="base" hangingPunct="1">
        <a:spcBef>
          <a:spcPct val="0"/>
        </a:spcBef>
        <a:spcAft>
          <a:spcPct val="0"/>
        </a:spcAft>
        <a:defRPr sz="13581">
          <a:solidFill>
            <a:schemeClr val="tx2"/>
          </a:solidFill>
          <a:latin typeface="Garamond" pitchFamily="18" charset="0"/>
        </a:defRPr>
      </a:lvl9pPr>
    </p:titleStyle>
    <p:bodyStyle>
      <a:lvl1pPr marL="1164830" indent="-1164830"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5748" indent="-1105513"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2940" indent="-1191795"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1491" indent="-107315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0939" indent="-11540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64048" indent="-11540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17175" indent="-11540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70285" indent="-11540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23399" indent="-11540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6232" rtl="0" eaLnBrk="1" latinLnBrk="0" hangingPunct="1">
        <a:defRPr sz="6082" kern="1200">
          <a:solidFill>
            <a:schemeClr val="tx1"/>
          </a:solidFill>
          <a:latin typeface="+mn-lt"/>
          <a:ea typeface="+mn-ea"/>
          <a:cs typeface="+mn-cs"/>
        </a:defRPr>
      </a:lvl1pPr>
      <a:lvl2pPr marL="1553118" algn="l" defTabSz="3106232" rtl="0" eaLnBrk="1" latinLnBrk="0" hangingPunct="1">
        <a:defRPr sz="6082" kern="1200">
          <a:solidFill>
            <a:schemeClr val="tx1"/>
          </a:solidFill>
          <a:latin typeface="+mn-lt"/>
          <a:ea typeface="+mn-ea"/>
          <a:cs typeface="+mn-cs"/>
        </a:defRPr>
      </a:lvl2pPr>
      <a:lvl3pPr marL="3106232" algn="l" defTabSz="3106232" rtl="0" eaLnBrk="1" latinLnBrk="0" hangingPunct="1">
        <a:defRPr sz="6082" kern="1200">
          <a:solidFill>
            <a:schemeClr val="tx1"/>
          </a:solidFill>
          <a:latin typeface="+mn-lt"/>
          <a:ea typeface="+mn-ea"/>
          <a:cs typeface="+mn-cs"/>
        </a:defRPr>
      </a:lvl3pPr>
      <a:lvl4pPr marL="4659346" algn="l" defTabSz="3106232" rtl="0" eaLnBrk="1" latinLnBrk="0" hangingPunct="1">
        <a:defRPr sz="6082" kern="1200">
          <a:solidFill>
            <a:schemeClr val="tx1"/>
          </a:solidFill>
          <a:latin typeface="+mn-lt"/>
          <a:ea typeface="+mn-ea"/>
          <a:cs typeface="+mn-cs"/>
        </a:defRPr>
      </a:lvl4pPr>
      <a:lvl5pPr marL="6212460" algn="l" defTabSz="3106232" rtl="0" eaLnBrk="1" latinLnBrk="0" hangingPunct="1">
        <a:defRPr sz="6082" kern="1200">
          <a:solidFill>
            <a:schemeClr val="tx1"/>
          </a:solidFill>
          <a:latin typeface="+mn-lt"/>
          <a:ea typeface="+mn-ea"/>
          <a:cs typeface="+mn-cs"/>
        </a:defRPr>
      </a:lvl5pPr>
      <a:lvl6pPr marL="7765578" algn="l" defTabSz="3106232" rtl="0" eaLnBrk="1" latinLnBrk="0" hangingPunct="1">
        <a:defRPr sz="6082" kern="1200">
          <a:solidFill>
            <a:schemeClr val="tx1"/>
          </a:solidFill>
          <a:latin typeface="+mn-lt"/>
          <a:ea typeface="+mn-ea"/>
          <a:cs typeface="+mn-cs"/>
        </a:defRPr>
      </a:lvl6pPr>
      <a:lvl7pPr marL="9318688" algn="l" defTabSz="3106232" rtl="0" eaLnBrk="1" latinLnBrk="0" hangingPunct="1">
        <a:defRPr sz="6082" kern="1200">
          <a:solidFill>
            <a:schemeClr val="tx1"/>
          </a:solidFill>
          <a:latin typeface="+mn-lt"/>
          <a:ea typeface="+mn-ea"/>
          <a:cs typeface="+mn-cs"/>
        </a:defRPr>
      </a:lvl7pPr>
      <a:lvl8pPr marL="10871810" algn="l" defTabSz="3106232" rtl="0" eaLnBrk="1" latinLnBrk="0" hangingPunct="1">
        <a:defRPr sz="6082" kern="1200">
          <a:solidFill>
            <a:schemeClr val="tx1"/>
          </a:solidFill>
          <a:latin typeface="+mn-lt"/>
          <a:ea typeface="+mn-ea"/>
          <a:cs typeface="+mn-cs"/>
        </a:defRPr>
      </a:lvl8pPr>
      <a:lvl9pPr marL="12424920" algn="l" defTabSz="3106232" rtl="0" eaLnBrk="1" latinLnBrk="0" hangingPunct="1">
        <a:defRPr sz="6082"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390" tIns="203740" rIns="407390" bIns="20374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390" tIns="203740" rIns="407390" bIns="20374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390" tIns="203740" rIns="407390" bIns="20374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390" tIns="203740" rIns="407390" bIns="20374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447" tIns="169761" rIns="339447" bIns="16976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447" tIns="169761" rIns="339447" bIns="16976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60607758"/>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7160" algn="l" rtl="0" eaLnBrk="1" fontAlgn="base" hangingPunct="1">
        <a:spcBef>
          <a:spcPct val="0"/>
        </a:spcBef>
        <a:spcAft>
          <a:spcPct val="0"/>
        </a:spcAft>
        <a:defRPr sz="14998">
          <a:solidFill>
            <a:schemeClr val="tx2"/>
          </a:solidFill>
          <a:latin typeface="Garamond" pitchFamily="18" charset="0"/>
        </a:defRPr>
      </a:lvl6pPr>
      <a:lvl7pPr marL="3394338" algn="l" rtl="0" eaLnBrk="1" fontAlgn="base" hangingPunct="1">
        <a:spcBef>
          <a:spcPct val="0"/>
        </a:spcBef>
        <a:spcAft>
          <a:spcPct val="0"/>
        </a:spcAft>
        <a:defRPr sz="14998">
          <a:solidFill>
            <a:schemeClr val="tx2"/>
          </a:solidFill>
          <a:latin typeface="Garamond" pitchFamily="18" charset="0"/>
        </a:defRPr>
      </a:lvl7pPr>
      <a:lvl8pPr marL="5091494" algn="l" rtl="0" eaLnBrk="1" fontAlgn="base" hangingPunct="1">
        <a:spcBef>
          <a:spcPct val="0"/>
        </a:spcBef>
        <a:spcAft>
          <a:spcPct val="0"/>
        </a:spcAft>
        <a:defRPr sz="14998">
          <a:solidFill>
            <a:schemeClr val="tx2"/>
          </a:solidFill>
          <a:latin typeface="Garamond" pitchFamily="18" charset="0"/>
        </a:defRPr>
      </a:lvl8pPr>
      <a:lvl9pPr marL="6788664" algn="l" rtl="0" eaLnBrk="1" fontAlgn="base" hangingPunct="1">
        <a:spcBef>
          <a:spcPct val="0"/>
        </a:spcBef>
        <a:spcAft>
          <a:spcPct val="0"/>
        </a:spcAft>
        <a:defRPr sz="14998">
          <a:solidFill>
            <a:schemeClr val="tx2"/>
          </a:solidFill>
          <a:latin typeface="Garamond" pitchFamily="18" charset="0"/>
        </a:defRPr>
      </a:lvl9pPr>
    </p:titleStyle>
    <p:bodyStyle>
      <a:lvl1pPr marL="1272871" indent="-1272871"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6815" indent="-1208061"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5045" indent="-1302336"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3640" indent="-117269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40618" indent="-126108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37780" indent="-126108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34954" indent="-126108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32120" indent="-126108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29292" indent="-126108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4338" rtl="0" eaLnBrk="1" latinLnBrk="0" hangingPunct="1">
        <a:defRPr sz="6916" kern="1200">
          <a:solidFill>
            <a:schemeClr val="tx1"/>
          </a:solidFill>
          <a:latin typeface="+mn-lt"/>
          <a:ea typeface="+mn-ea"/>
          <a:cs typeface="+mn-cs"/>
        </a:defRPr>
      </a:lvl1pPr>
      <a:lvl2pPr marL="1697160" algn="l" defTabSz="3394338" rtl="0" eaLnBrk="1" latinLnBrk="0" hangingPunct="1">
        <a:defRPr sz="6916" kern="1200">
          <a:solidFill>
            <a:schemeClr val="tx1"/>
          </a:solidFill>
          <a:latin typeface="+mn-lt"/>
          <a:ea typeface="+mn-ea"/>
          <a:cs typeface="+mn-cs"/>
        </a:defRPr>
      </a:lvl2pPr>
      <a:lvl3pPr marL="3394338" algn="l" defTabSz="3394338" rtl="0" eaLnBrk="1" latinLnBrk="0" hangingPunct="1">
        <a:defRPr sz="6916" kern="1200">
          <a:solidFill>
            <a:schemeClr val="tx1"/>
          </a:solidFill>
          <a:latin typeface="+mn-lt"/>
          <a:ea typeface="+mn-ea"/>
          <a:cs typeface="+mn-cs"/>
        </a:defRPr>
      </a:lvl3pPr>
      <a:lvl4pPr marL="5091494" algn="l" defTabSz="3394338" rtl="0" eaLnBrk="1" latinLnBrk="0" hangingPunct="1">
        <a:defRPr sz="6916" kern="1200">
          <a:solidFill>
            <a:schemeClr val="tx1"/>
          </a:solidFill>
          <a:latin typeface="+mn-lt"/>
          <a:ea typeface="+mn-ea"/>
          <a:cs typeface="+mn-cs"/>
        </a:defRPr>
      </a:lvl4pPr>
      <a:lvl5pPr marL="6788664" algn="l" defTabSz="3394338" rtl="0" eaLnBrk="1" latinLnBrk="0" hangingPunct="1">
        <a:defRPr sz="6916" kern="1200">
          <a:solidFill>
            <a:schemeClr val="tx1"/>
          </a:solidFill>
          <a:latin typeface="+mn-lt"/>
          <a:ea typeface="+mn-ea"/>
          <a:cs typeface="+mn-cs"/>
        </a:defRPr>
      </a:lvl5pPr>
      <a:lvl6pPr marL="8485828" algn="l" defTabSz="3394338" rtl="0" eaLnBrk="1" latinLnBrk="0" hangingPunct="1">
        <a:defRPr sz="6916" kern="1200">
          <a:solidFill>
            <a:schemeClr val="tx1"/>
          </a:solidFill>
          <a:latin typeface="+mn-lt"/>
          <a:ea typeface="+mn-ea"/>
          <a:cs typeface="+mn-cs"/>
        </a:defRPr>
      </a:lvl6pPr>
      <a:lvl7pPr marL="10183004" algn="l" defTabSz="3394338" rtl="0" eaLnBrk="1" latinLnBrk="0" hangingPunct="1">
        <a:defRPr sz="6916" kern="1200">
          <a:solidFill>
            <a:schemeClr val="tx1"/>
          </a:solidFill>
          <a:latin typeface="+mn-lt"/>
          <a:ea typeface="+mn-ea"/>
          <a:cs typeface="+mn-cs"/>
        </a:defRPr>
      </a:lvl7pPr>
      <a:lvl8pPr marL="11880157" algn="l" defTabSz="3394338" rtl="0" eaLnBrk="1" latinLnBrk="0" hangingPunct="1">
        <a:defRPr sz="6916" kern="1200">
          <a:solidFill>
            <a:schemeClr val="tx1"/>
          </a:solidFill>
          <a:latin typeface="+mn-lt"/>
          <a:ea typeface="+mn-ea"/>
          <a:cs typeface="+mn-cs"/>
        </a:defRPr>
      </a:lvl8pPr>
      <a:lvl9pPr marL="13577323" algn="l" defTabSz="3394338" rtl="0" eaLnBrk="1" latinLnBrk="0" hangingPunct="1">
        <a:defRPr sz="6916"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7278" tIns="203688" rIns="407278" bIns="203688"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407278" tIns="203688" rIns="407278" bIns="20368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278" tIns="203688" rIns="407278" bIns="20368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278" tIns="203688" rIns="407278" bIns="20368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39353" tIns="169718" rIns="339353" bIns="169718"/>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353" tIns="169718" rIns="339353" bIns="169718"/>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900288" y="33374865"/>
            <a:ext cx="4245189" cy="2046904"/>
          </a:xfrm>
          <a:prstGeom prst="rect">
            <a:avLst/>
          </a:prstGeom>
        </p:spPr>
      </p:pic>
    </p:spTree>
    <p:extLst>
      <p:ext uri="{BB962C8B-B14F-4D97-AF65-F5344CB8AC3E}">
        <p14:creationId xmlns:p14="http://schemas.microsoft.com/office/powerpoint/2010/main" val="2221001342"/>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6691" algn="l" rtl="0" eaLnBrk="1" fontAlgn="base" hangingPunct="1">
        <a:spcBef>
          <a:spcPct val="0"/>
        </a:spcBef>
        <a:spcAft>
          <a:spcPct val="0"/>
        </a:spcAft>
        <a:defRPr sz="14998">
          <a:solidFill>
            <a:schemeClr val="tx2"/>
          </a:solidFill>
          <a:latin typeface="Garamond" pitchFamily="18" charset="0"/>
        </a:defRPr>
      </a:lvl6pPr>
      <a:lvl7pPr marL="3393403" algn="l" rtl="0" eaLnBrk="1" fontAlgn="base" hangingPunct="1">
        <a:spcBef>
          <a:spcPct val="0"/>
        </a:spcBef>
        <a:spcAft>
          <a:spcPct val="0"/>
        </a:spcAft>
        <a:defRPr sz="14998">
          <a:solidFill>
            <a:schemeClr val="tx2"/>
          </a:solidFill>
          <a:latin typeface="Garamond" pitchFamily="18" charset="0"/>
        </a:defRPr>
      </a:lvl7pPr>
      <a:lvl8pPr marL="5090092" algn="l" rtl="0" eaLnBrk="1" fontAlgn="base" hangingPunct="1">
        <a:spcBef>
          <a:spcPct val="0"/>
        </a:spcBef>
        <a:spcAft>
          <a:spcPct val="0"/>
        </a:spcAft>
        <a:defRPr sz="14998">
          <a:solidFill>
            <a:schemeClr val="tx2"/>
          </a:solidFill>
          <a:latin typeface="Garamond" pitchFamily="18" charset="0"/>
        </a:defRPr>
      </a:lvl8pPr>
      <a:lvl9pPr marL="6786797" algn="l" rtl="0" eaLnBrk="1" fontAlgn="base" hangingPunct="1">
        <a:spcBef>
          <a:spcPct val="0"/>
        </a:spcBef>
        <a:spcAft>
          <a:spcPct val="0"/>
        </a:spcAft>
        <a:defRPr sz="14998">
          <a:solidFill>
            <a:schemeClr val="tx2"/>
          </a:solidFill>
          <a:latin typeface="Garamond" pitchFamily="18" charset="0"/>
        </a:defRPr>
      </a:lvl9pPr>
    </p:titleStyle>
    <p:bodyStyle>
      <a:lvl1pPr marL="1272521" indent="-1272521"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6131" indent="-120772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4004" indent="-1301979"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72271" indent="-117236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38902" indent="-126073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35597" indent="-126073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32303" indent="-126073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29004" indent="-126073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25706" indent="-126073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3403" rtl="0" eaLnBrk="1" latinLnBrk="0" hangingPunct="1">
        <a:defRPr sz="6916" kern="1200">
          <a:solidFill>
            <a:schemeClr val="tx1"/>
          </a:solidFill>
          <a:latin typeface="+mn-lt"/>
          <a:ea typeface="+mn-ea"/>
          <a:cs typeface="+mn-cs"/>
        </a:defRPr>
      </a:lvl1pPr>
      <a:lvl2pPr marL="1696691" algn="l" defTabSz="3393403" rtl="0" eaLnBrk="1" latinLnBrk="0" hangingPunct="1">
        <a:defRPr sz="6916" kern="1200">
          <a:solidFill>
            <a:schemeClr val="tx1"/>
          </a:solidFill>
          <a:latin typeface="+mn-lt"/>
          <a:ea typeface="+mn-ea"/>
          <a:cs typeface="+mn-cs"/>
        </a:defRPr>
      </a:lvl2pPr>
      <a:lvl3pPr marL="3393403" algn="l" defTabSz="3393403" rtl="0" eaLnBrk="1" latinLnBrk="0" hangingPunct="1">
        <a:defRPr sz="6916" kern="1200">
          <a:solidFill>
            <a:schemeClr val="tx1"/>
          </a:solidFill>
          <a:latin typeface="+mn-lt"/>
          <a:ea typeface="+mn-ea"/>
          <a:cs typeface="+mn-cs"/>
        </a:defRPr>
      </a:lvl3pPr>
      <a:lvl4pPr marL="5090092" algn="l" defTabSz="3393403" rtl="0" eaLnBrk="1" latinLnBrk="0" hangingPunct="1">
        <a:defRPr sz="6916" kern="1200">
          <a:solidFill>
            <a:schemeClr val="tx1"/>
          </a:solidFill>
          <a:latin typeface="+mn-lt"/>
          <a:ea typeface="+mn-ea"/>
          <a:cs typeface="+mn-cs"/>
        </a:defRPr>
      </a:lvl4pPr>
      <a:lvl5pPr marL="6786797" algn="l" defTabSz="3393403" rtl="0" eaLnBrk="1" latinLnBrk="0" hangingPunct="1">
        <a:defRPr sz="6916" kern="1200">
          <a:solidFill>
            <a:schemeClr val="tx1"/>
          </a:solidFill>
          <a:latin typeface="+mn-lt"/>
          <a:ea typeface="+mn-ea"/>
          <a:cs typeface="+mn-cs"/>
        </a:defRPr>
      </a:lvl5pPr>
      <a:lvl6pPr marL="8483491" algn="l" defTabSz="3393403" rtl="0" eaLnBrk="1" latinLnBrk="0" hangingPunct="1">
        <a:defRPr sz="6916" kern="1200">
          <a:solidFill>
            <a:schemeClr val="tx1"/>
          </a:solidFill>
          <a:latin typeface="+mn-lt"/>
          <a:ea typeface="+mn-ea"/>
          <a:cs typeface="+mn-cs"/>
        </a:defRPr>
      </a:lvl6pPr>
      <a:lvl7pPr marL="10180207" algn="l" defTabSz="3393403" rtl="0" eaLnBrk="1" latinLnBrk="0" hangingPunct="1">
        <a:defRPr sz="6916" kern="1200">
          <a:solidFill>
            <a:schemeClr val="tx1"/>
          </a:solidFill>
          <a:latin typeface="+mn-lt"/>
          <a:ea typeface="+mn-ea"/>
          <a:cs typeface="+mn-cs"/>
        </a:defRPr>
      </a:lvl7pPr>
      <a:lvl8pPr marL="11876887" algn="l" defTabSz="3393403" rtl="0" eaLnBrk="1" latinLnBrk="0" hangingPunct="1">
        <a:defRPr sz="6916" kern="1200">
          <a:solidFill>
            <a:schemeClr val="tx1"/>
          </a:solidFill>
          <a:latin typeface="+mn-lt"/>
          <a:ea typeface="+mn-ea"/>
          <a:cs typeface="+mn-cs"/>
        </a:defRPr>
      </a:lvl8pPr>
      <a:lvl9pPr marL="13573590" algn="l" defTabSz="3393403" rtl="0" eaLnBrk="1" latinLnBrk="0" hangingPunct="1">
        <a:defRPr sz="6916"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7165" tIns="203633" rIns="407165" bIns="203633"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7165" tIns="203633" rIns="407165" bIns="20363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165" tIns="203633" rIns="407165" bIns="203633" numCol="1" anchor="b" anchorCtr="0" compatLnSpc="1">
            <a:prstTxWarp prst="textNoShape">
              <a:avLst/>
            </a:prstTxWarp>
          </a:bodyPr>
          <a:lstStyle>
            <a:lvl1pPr algn="ctr">
              <a:defRPr sz="4583">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407165" tIns="203633" rIns="407165" bIns="203633" numCol="1" anchor="b" anchorCtr="0" compatLnSpc="1">
            <a:prstTxWarp prst="textNoShape">
              <a:avLst/>
            </a:prstTxWarp>
          </a:bodyPr>
          <a:lstStyle>
            <a:lvl1pPr algn="r">
              <a:defRPr sz="6082">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39259" tIns="169672" rIns="339259" bIns="169672"/>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39259" tIns="169672" rIns="339259" bIns="169672"/>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958424163"/>
      </p:ext>
    </p:extLst>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 id="2147484996" r:id="rId12"/>
  </p:sldLayoutIdLst>
  <p:transition/>
  <p:hf hdr="0" ftr="0" dt="0"/>
  <p:txStyles>
    <p:titleStyle>
      <a:lvl1pPr algn="l" rtl="0" eaLnBrk="1" fontAlgn="base" hangingPunct="1">
        <a:spcBef>
          <a:spcPct val="0"/>
        </a:spcBef>
        <a:spcAft>
          <a:spcPct val="0"/>
        </a:spcAft>
        <a:defRPr sz="14998">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5pPr>
      <a:lvl6pPr marL="1696223" algn="l" rtl="0" eaLnBrk="1" fontAlgn="base" hangingPunct="1">
        <a:spcBef>
          <a:spcPct val="0"/>
        </a:spcBef>
        <a:spcAft>
          <a:spcPct val="0"/>
        </a:spcAft>
        <a:defRPr sz="14998">
          <a:solidFill>
            <a:schemeClr val="tx2"/>
          </a:solidFill>
          <a:latin typeface="Garamond" pitchFamily="18" charset="0"/>
        </a:defRPr>
      </a:lvl6pPr>
      <a:lvl7pPr marL="3392472" algn="l" rtl="0" eaLnBrk="1" fontAlgn="base" hangingPunct="1">
        <a:spcBef>
          <a:spcPct val="0"/>
        </a:spcBef>
        <a:spcAft>
          <a:spcPct val="0"/>
        </a:spcAft>
        <a:defRPr sz="14998">
          <a:solidFill>
            <a:schemeClr val="tx2"/>
          </a:solidFill>
          <a:latin typeface="Garamond" pitchFamily="18" charset="0"/>
        </a:defRPr>
      </a:lvl7pPr>
      <a:lvl8pPr marL="5088694" algn="l" rtl="0" eaLnBrk="1" fontAlgn="base" hangingPunct="1">
        <a:spcBef>
          <a:spcPct val="0"/>
        </a:spcBef>
        <a:spcAft>
          <a:spcPct val="0"/>
        </a:spcAft>
        <a:defRPr sz="14998">
          <a:solidFill>
            <a:schemeClr val="tx2"/>
          </a:solidFill>
          <a:latin typeface="Garamond" pitchFamily="18" charset="0"/>
        </a:defRPr>
      </a:lvl8pPr>
      <a:lvl9pPr marL="6784931" algn="l" rtl="0" eaLnBrk="1" fontAlgn="base" hangingPunct="1">
        <a:spcBef>
          <a:spcPct val="0"/>
        </a:spcBef>
        <a:spcAft>
          <a:spcPct val="0"/>
        </a:spcAft>
        <a:defRPr sz="14998">
          <a:solidFill>
            <a:schemeClr val="tx2"/>
          </a:solidFill>
          <a:latin typeface="Garamond" pitchFamily="18" charset="0"/>
        </a:defRPr>
      </a:lvl9pPr>
    </p:titleStyle>
    <p:bodyStyle>
      <a:lvl1pPr marL="1272174" indent="-1272174" algn="l" rtl="0" eaLnBrk="1" fontAlgn="base" hangingPunct="1">
        <a:spcBef>
          <a:spcPct val="20000"/>
        </a:spcBef>
        <a:spcAft>
          <a:spcPct val="0"/>
        </a:spcAft>
        <a:buClr>
          <a:schemeClr val="accent1"/>
        </a:buClr>
        <a:buSzPct val="65000"/>
        <a:buFont typeface="Wingdings" charset="0"/>
        <a:buChar char="n"/>
        <a:defRPr sz="8999">
          <a:solidFill>
            <a:schemeClr val="tx1"/>
          </a:solidFill>
          <a:latin typeface="+mn-lt"/>
          <a:ea typeface="ＭＳ Ｐゴシック" pitchFamily="-105" charset="-128"/>
          <a:cs typeface="ＭＳ Ｐゴシック" pitchFamily="-105" charset="-128"/>
        </a:defRPr>
      </a:lvl1pPr>
      <a:lvl2pPr marL="2485448" indent="-1207394" algn="l" rtl="0" eaLnBrk="1" fontAlgn="base" hangingPunct="1">
        <a:spcBef>
          <a:spcPct val="20000"/>
        </a:spcBef>
        <a:spcAft>
          <a:spcPct val="0"/>
        </a:spcAft>
        <a:buClr>
          <a:schemeClr val="accent2"/>
        </a:buClr>
        <a:buSzPct val="60000"/>
        <a:buFont typeface="Wingdings" charset="0"/>
        <a:buChar char="q"/>
        <a:defRPr sz="8332">
          <a:solidFill>
            <a:schemeClr val="tx1"/>
          </a:solidFill>
          <a:latin typeface="+mn-lt"/>
          <a:ea typeface="ＭＳ Ｐゴシック" pitchFamily="-105" charset="-128"/>
        </a:defRPr>
      </a:lvl2pPr>
      <a:lvl3pPr marL="3792962" indent="-1301623" algn="l" rtl="0" eaLnBrk="1" fontAlgn="base" hangingPunct="1">
        <a:spcBef>
          <a:spcPct val="20000"/>
        </a:spcBef>
        <a:spcAft>
          <a:spcPct val="0"/>
        </a:spcAft>
        <a:buClr>
          <a:schemeClr val="accent1"/>
        </a:buClr>
        <a:buSzPct val="65000"/>
        <a:buFont typeface="Wingdings" charset="0"/>
        <a:buChar char="n"/>
        <a:defRPr sz="7499">
          <a:solidFill>
            <a:schemeClr val="tx1"/>
          </a:solidFill>
          <a:latin typeface="+mn-lt"/>
          <a:ea typeface="ＭＳ Ｐゴシック" pitchFamily="-105" charset="-128"/>
        </a:defRPr>
      </a:lvl3pPr>
      <a:lvl4pPr marL="4970903" indent="-1172044"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6237185" indent="-1260390" algn="l" rtl="0" eaLnBrk="1" fontAlgn="base" hangingPunct="1">
        <a:spcBef>
          <a:spcPct val="20000"/>
        </a:spcBef>
        <a:spcAft>
          <a:spcPct val="0"/>
        </a:spcAft>
        <a:buClr>
          <a:schemeClr val="accent1"/>
        </a:buClr>
        <a:buSzPct val="75000"/>
        <a:buFont typeface="Wingdings" charset="0"/>
        <a:buChar char="§"/>
        <a:defRPr sz="6082">
          <a:solidFill>
            <a:schemeClr val="tx1"/>
          </a:solidFill>
          <a:latin typeface="+mn-lt"/>
          <a:ea typeface="ＭＳ Ｐゴシック" pitchFamily="-105" charset="-128"/>
        </a:defRPr>
      </a:lvl5pPr>
      <a:lvl6pPr marL="7933416" indent="-12603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29653" indent="-12603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25890" indent="-12603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22123" indent="-12603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2472" rtl="0" eaLnBrk="1" latinLnBrk="0" hangingPunct="1">
        <a:defRPr sz="6916" kern="1200">
          <a:solidFill>
            <a:schemeClr val="tx1"/>
          </a:solidFill>
          <a:latin typeface="+mn-lt"/>
          <a:ea typeface="+mn-ea"/>
          <a:cs typeface="+mn-cs"/>
        </a:defRPr>
      </a:lvl1pPr>
      <a:lvl2pPr marL="1696223" algn="l" defTabSz="3392472" rtl="0" eaLnBrk="1" latinLnBrk="0" hangingPunct="1">
        <a:defRPr sz="6916" kern="1200">
          <a:solidFill>
            <a:schemeClr val="tx1"/>
          </a:solidFill>
          <a:latin typeface="+mn-lt"/>
          <a:ea typeface="+mn-ea"/>
          <a:cs typeface="+mn-cs"/>
        </a:defRPr>
      </a:lvl2pPr>
      <a:lvl3pPr marL="3392472" algn="l" defTabSz="3392472" rtl="0" eaLnBrk="1" latinLnBrk="0" hangingPunct="1">
        <a:defRPr sz="6916" kern="1200">
          <a:solidFill>
            <a:schemeClr val="tx1"/>
          </a:solidFill>
          <a:latin typeface="+mn-lt"/>
          <a:ea typeface="+mn-ea"/>
          <a:cs typeface="+mn-cs"/>
        </a:defRPr>
      </a:lvl3pPr>
      <a:lvl4pPr marL="5088694" algn="l" defTabSz="3392472" rtl="0" eaLnBrk="1" latinLnBrk="0" hangingPunct="1">
        <a:defRPr sz="6916" kern="1200">
          <a:solidFill>
            <a:schemeClr val="tx1"/>
          </a:solidFill>
          <a:latin typeface="+mn-lt"/>
          <a:ea typeface="+mn-ea"/>
          <a:cs typeface="+mn-cs"/>
        </a:defRPr>
      </a:lvl4pPr>
      <a:lvl5pPr marL="6784931" algn="l" defTabSz="3392472" rtl="0" eaLnBrk="1" latinLnBrk="0" hangingPunct="1">
        <a:defRPr sz="6916" kern="1200">
          <a:solidFill>
            <a:schemeClr val="tx1"/>
          </a:solidFill>
          <a:latin typeface="+mn-lt"/>
          <a:ea typeface="+mn-ea"/>
          <a:cs typeface="+mn-cs"/>
        </a:defRPr>
      </a:lvl5pPr>
      <a:lvl6pPr marL="8481155" algn="l" defTabSz="3392472" rtl="0" eaLnBrk="1" latinLnBrk="0" hangingPunct="1">
        <a:defRPr sz="6916" kern="1200">
          <a:solidFill>
            <a:schemeClr val="tx1"/>
          </a:solidFill>
          <a:latin typeface="+mn-lt"/>
          <a:ea typeface="+mn-ea"/>
          <a:cs typeface="+mn-cs"/>
        </a:defRPr>
      </a:lvl6pPr>
      <a:lvl7pPr marL="10177403" algn="l" defTabSz="3392472" rtl="0" eaLnBrk="1" latinLnBrk="0" hangingPunct="1">
        <a:defRPr sz="6916" kern="1200">
          <a:solidFill>
            <a:schemeClr val="tx1"/>
          </a:solidFill>
          <a:latin typeface="+mn-lt"/>
          <a:ea typeface="+mn-ea"/>
          <a:cs typeface="+mn-cs"/>
        </a:defRPr>
      </a:lvl7pPr>
      <a:lvl8pPr marL="11873623" algn="l" defTabSz="3392472" rtl="0" eaLnBrk="1" latinLnBrk="0" hangingPunct="1">
        <a:defRPr sz="6916" kern="1200">
          <a:solidFill>
            <a:schemeClr val="tx1"/>
          </a:solidFill>
          <a:latin typeface="+mn-lt"/>
          <a:ea typeface="+mn-ea"/>
          <a:cs typeface="+mn-cs"/>
        </a:defRPr>
      </a:lvl8pPr>
      <a:lvl9pPr marL="13569856" algn="l" defTabSz="3392472" rtl="0" eaLnBrk="1" latinLnBrk="0" hangingPunct="1">
        <a:defRPr sz="6916"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7053" tIns="203580" rIns="407053" bIns="20358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7053" tIns="203580" rIns="407053" bIns="2035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7053" tIns="203580" rIns="407053" bIns="20358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7053" tIns="203580" rIns="407053" bIns="20358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166" tIns="169628" rIns="339166" bIns="169628"/>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166" tIns="169628" rIns="339166" bIns="169628"/>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284141390"/>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5758" algn="l" rtl="0" eaLnBrk="1" fontAlgn="base" hangingPunct="1">
        <a:spcBef>
          <a:spcPct val="0"/>
        </a:spcBef>
        <a:spcAft>
          <a:spcPct val="0"/>
        </a:spcAft>
        <a:defRPr sz="14998">
          <a:solidFill>
            <a:schemeClr val="tx2"/>
          </a:solidFill>
          <a:latin typeface="Garamond" pitchFamily="18" charset="0"/>
        </a:defRPr>
      </a:lvl6pPr>
      <a:lvl7pPr marL="3391536" algn="l" rtl="0" eaLnBrk="1" fontAlgn="base" hangingPunct="1">
        <a:spcBef>
          <a:spcPct val="0"/>
        </a:spcBef>
        <a:spcAft>
          <a:spcPct val="0"/>
        </a:spcAft>
        <a:defRPr sz="14998">
          <a:solidFill>
            <a:schemeClr val="tx2"/>
          </a:solidFill>
          <a:latin typeface="Garamond" pitchFamily="18" charset="0"/>
        </a:defRPr>
      </a:lvl7pPr>
      <a:lvl8pPr marL="5087294" algn="l" rtl="0" eaLnBrk="1" fontAlgn="base" hangingPunct="1">
        <a:spcBef>
          <a:spcPct val="0"/>
        </a:spcBef>
        <a:spcAft>
          <a:spcPct val="0"/>
        </a:spcAft>
        <a:defRPr sz="14998">
          <a:solidFill>
            <a:schemeClr val="tx2"/>
          </a:solidFill>
          <a:latin typeface="Garamond" pitchFamily="18" charset="0"/>
        </a:defRPr>
      </a:lvl8pPr>
      <a:lvl9pPr marL="6783063" algn="l" rtl="0" eaLnBrk="1" fontAlgn="base" hangingPunct="1">
        <a:spcBef>
          <a:spcPct val="0"/>
        </a:spcBef>
        <a:spcAft>
          <a:spcPct val="0"/>
        </a:spcAft>
        <a:defRPr sz="14998">
          <a:solidFill>
            <a:schemeClr val="tx2"/>
          </a:solidFill>
          <a:latin typeface="Garamond" pitchFamily="18" charset="0"/>
        </a:defRPr>
      </a:lvl9pPr>
    </p:titleStyle>
    <p:bodyStyle>
      <a:lvl1pPr marL="1271824" indent="-127182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4767" indent="-1207061"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1918" indent="-130126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69534" indent="-117172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35469" indent="-126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31233" indent="-126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27001" indent="-126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22774" indent="-126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18542" indent="-126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1536" rtl="0" eaLnBrk="1" latinLnBrk="0" hangingPunct="1">
        <a:defRPr sz="6916" kern="1200">
          <a:solidFill>
            <a:schemeClr val="tx1"/>
          </a:solidFill>
          <a:latin typeface="+mn-lt"/>
          <a:ea typeface="+mn-ea"/>
          <a:cs typeface="+mn-cs"/>
        </a:defRPr>
      </a:lvl1pPr>
      <a:lvl2pPr marL="1695758" algn="l" defTabSz="3391536" rtl="0" eaLnBrk="1" latinLnBrk="0" hangingPunct="1">
        <a:defRPr sz="6916" kern="1200">
          <a:solidFill>
            <a:schemeClr val="tx1"/>
          </a:solidFill>
          <a:latin typeface="+mn-lt"/>
          <a:ea typeface="+mn-ea"/>
          <a:cs typeface="+mn-cs"/>
        </a:defRPr>
      </a:lvl2pPr>
      <a:lvl3pPr marL="3391536" algn="l" defTabSz="3391536" rtl="0" eaLnBrk="1" latinLnBrk="0" hangingPunct="1">
        <a:defRPr sz="6916" kern="1200">
          <a:solidFill>
            <a:schemeClr val="tx1"/>
          </a:solidFill>
          <a:latin typeface="+mn-lt"/>
          <a:ea typeface="+mn-ea"/>
          <a:cs typeface="+mn-cs"/>
        </a:defRPr>
      </a:lvl3pPr>
      <a:lvl4pPr marL="5087294" algn="l" defTabSz="3391536" rtl="0" eaLnBrk="1" latinLnBrk="0" hangingPunct="1">
        <a:defRPr sz="6916" kern="1200">
          <a:solidFill>
            <a:schemeClr val="tx1"/>
          </a:solidFill>
          <a:latin typeface="+mn-lt"/>
          <a:ea typeface="+mn-ea"/>
          <a:cs typeface="+mn-cs"/>
        </a:defRPr>
      </a:lvl4pPr>
      <a:lvl5pPr marL="6783063" algn="l" defTabSz="3391536" rtl="0" eaLnBrk="1" latinLnBrk="0" hangingPunct="1">
        <a:defRPr sz="6916" kern="1200">
          <a:solidFill>
            <a:schemeClr val="tx1"/>
          </a:solidFill>
          <a:latin typeface="+mn-lt"/>
          <a:ea typeface="+mn-ea"/>
          <a:cs typeface="+mn-cs"/>
        </a:defRPr>
      </a:lvl5pPr>
      <a:lvl6pPr marL="8478825" algn="l" defTabSz="3391536" rtl="0" eaLnBrk="1" latinLnBrk="0" hangingPunct="1">
        <a:defRPr sz="6916" kern="1200">
          <a:solidFill>
            <a:schemeClr val="tx1"/>
          </a:solidFill>
          <a:latin typeface="+mn-lt"/>
          <a:ea typeface="+mn-ea"/>
          <a:cs typeface="+mn-cs"/>
        </a:defRPr>
      </a:lvl6pPr>
      <a:lvl7pPr marL="10174603" algn="l" defTabSz="3391536" rtl="0" eaLnBrk="1" latinLnBrk="0" hangingPunct="1">
        <a:defRPr sz="6916" kern="1200">
          <a:solidFill>
            <a:schemeClr val="tx1"/>
          </a:solidFill>
          <a:latin typeface="+mn-lt"/>
          <a:ea typeface="+mn-ea"/>
          <a:cs typeface="+mn-cs"/>
        </a:defRPr>
      </a:lvl7pPr>
      <a:lvl8pPr marL="11870357" algn="l" defTabSz="3391536" rtl="0" eaLnBrk="1" latinLnBrk="0" hangingPunct="1">
        <a:defRPr sz="6916" kern="1200">
          <a:solidFill>
            <a:schemeClr val="tx1"/>
          </a:solidFill>
          <a:latin typeface="+mn-lt"/>
          <a:ea typeface="+mn-ea"/>
          <a:cs typeface="+mn-cs"/>
        </a:defRPr>
      </a:lvl8pPr>
      <a:lvl9pPr marL="13566121" algn="l" defTabSz="3391536" rtl="0" eaLnBrk="1" latinLnBrk="0" hangingPunct="1">
        <a:defRPr sz="6916"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6940" tIns="203525" rIns="406940" bIns="20352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6940" tIns="203525" rIns="406940" bIns="20352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6940" tIns="203525" rIns="406940" bIns="20352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6940" tIns="203525" rIns="406940" bIns="20352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9072" tIns="169582" rIns="339072" bIns="16958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9072" tIns="169582" rIns="339072" bIns="16958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85137203"/>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5291" algn="l" rtl="0" eaLnBrk="1" fontAlgn="base" hangingPunct="1">
        <a:spcBef>
          <a:spcPct val="0"/>
        </a:spcBef>
        <a:spcAft>
          <a:spcPct val="0"/>
        </a:spcAft>
        <a:defRPr sz="14998">
          <a:solidFill>
            <a:schemeClr val="tx2"/>
          </a:solidFill>
          <a:latin typeface="Garamond" pitchFamily="18" charset="0"/>
        </a:defRPr>
      </a:lvl6pPr>
      <a:lvl7pPr marL="3390603" algn="l" rtl="0" eaLnBrk="1" fontAlgn="base" hangingPunct="1">
        <a:spcBef>
          <a:spcPct val="0"/>
        </a:spcBef>
        <a:spcAft>
          <a:spcPct val="0"/>
        </a:spcAft>
        <a:defRPr sz="14998">
          <a:solidFill>
            <a:schemeClr val="tx2"/>
          </a:solidFill>
          <a:latin typeface="Garamond" pitchFamily="18" charset="0"/>
        </a:defRPr>
      </a:lvl7pPr>
      <a:lvl8pPr marL="5085894" algn="l" rtl="0" eaLnBrk="1" fontAlgn="base" hangingPunct="1">
        <a:spcBef>
          <a:spcPct val="0"/>
        </a:spcBef>
        <a:spcAft>
          <a:spcPct val="0"/>
        </a:spcAft>
        <a:defRPr sz="14998">
          <a:solidFill>
            <a:schemeClr val="tx2"/>
          </a:solidFill>
          <a:latin typeface="Garamond" pitchFamily="18" charset="0"/>
        </a:defRPr>
      </a:lvl8pPr>
      <a:lvl9pPr marL="6781197" algn="l" rtl="0" eaLnBrk="1" fontAlgn="base" hangingPunct="1">
        <a:spcBef>
          <a:spcPct val="0"/>
        </a:spcBef>
        <a:spcAft>
          <a:spcPct val="0"/>
        </a:spcAft>
        <a:defRPr sz="14998">
          <a:solidFill>
            <a:schemeClr val="tx2"/>
          </a:solidFill>
          <a:latin typeface="Garamond" pitchFamily="18" charset="0"/>
        </a:defRPr>
      </a:lvl9pPr>
    </p:titleStyle>
    <p:bodyStyle>
      <a:lvl1pPr marL="1271478" indent="-1271478"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4084" indent="-120672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90877" indent="-1300908"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68166" indent="-117139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33755" indent="-125970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29050" indent="-125970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24356" indent="-125970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19659" indent="-125970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14961" indent="-125970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90603" rtl="0" eaLnBrk="1" latinLnBrk="0" hangingPunct="1">
        <a:defRPr sz="6916" kern="1200">
          <a:solidFill>
            <a:schemeClr val="tx1"/>
          </a:solidFill>
          <a:latin typeface="+mn-lt"/>
          <a:ea typeface="+mn-ea"/>
          <a:cs typeface="+mn-cs"/>
        </a:defRPr>
      </a:lvl1pPr>
      <a:lvl2pPr marL="1695291" algn="l" defTabSz="3390603" rtl="0" eaLnBrk="1" latinLnBrk="0" hangingPunct="1">
        <a:defRPr sz="6916" kern="1200">
          <a:solidFill>
            <a:schemeClr val="tx1"/>
          </a:solidFill>
          <a:latin typeface="+mn-lt"/>
          <a:ea typeface="+mn-ea"/>
          <a:cs typeface="+mn-cs"/>
        </a:defRPr>
      </a:lvl2pPr>
      <a:lvl3pPr marL="3390603" algn="l" defTabSz="3390603" rtl="0" eaLnBrk="1" latinLnBrk="0" hangingPunct="1">
        <a:defRPr sz="6916" kern="1200">
          <a:solidFill>
            <a:schemeClr val="tx1"/>
          </a:solidFill>
          <a:latin typeface="+mn-lt"/>
          <a:ea typeface="+mn-ea"/>
          <a:cs typeface="+mn-cs"/>
        </a:defRPr>
      </a:lvl3pPr>
      <a:lvl4pPr marL="5085894" algn="l" defTabSz="3390603" rtl="0" eaLnBrk="1" latinLnBrk="0" hangingPunct="1">
        <a:defRPr sz="6916" kern="1200">
          <a:solidFill>
            <a:schemeClr val="tx1"/>
          </a:solidFill>
          <a:latin typeface="+mn-lt"/>
          <a:ea typeface="+mn-ea"/>
          <a:cs typeface="+mn-cs"/>
        </a:defRPr>
      </a:lvl4pPr>
      <a:lvl5pPr marL="6781197" algn="l" defTabSz="3390603" rtl="0" eaLnBrk="1" latinLnBrk="0" hangingPunct="1">
        <a:defRPr sz="6916" kern="1200">
          <a:solidFill>
            <a:schemeClr val="tx1"/>
          </a:solidFill>
          <a:latin typeface="+mn-lt"/>
          <a:ea typeface="+mn-ea"/>
          <a:cs typeface="+mn-cs"/>
        </a:defRPr>
      </a:lvl5pPr>
      <a:lvl6pPr marL="8476492" algn="l" defTabSz="3390603" rtl="0" eaLnBrk="1" latinLnBrk="0" hangingPunct="1">
        <a:defRPr sz="6916" kern="1200">
          <a:solidFill>
            <a:schemeClr val="tx1"/>
          </a:solidFill>
          <a:latin typeface="+mn-lt"/>
          <a:ea typeface="+mn-ea"/>
          <a:cs typeface="+mn-cs"/>
        </a:defRPr>
      </a:lvl6pPr>
      <a:lvl7pPr marL="10171808" algn="l" defTabSz="3390603" rtl="0" eaLnBrk="1" latinLnBrk="0" hangingPunct="1">
        <a:defRPr sz="6916" kern="1200">
          <a:solidFill>
            <a:schemeClr val="tx1"/>
          </a:solidFill>
          <a:latin typeface="+mn-lt"/>
          <a:ea typeface="+mn-ea"/>
          <a:cs typeface="+mn-cs"/>
        </a:defRPr>
      </a:lvl7pPr>
      <a:lvl8pPr marL="11867093" algn="l" defTabSz="3390603" rtl="0" eaLnBrk="1" latinLnBrk="0" hangingPunct="1">
        <a:defRPr sz="6916" kern="1200">
          <a:solidFill>
            <a:schemeClr val="tx1"/>
          </a:solidFill>
          <a:latin typeface="+mn-lt"/>
          <a:ea typeface="+mn-ea"/>
          <a:cs typeface="+mn-cs"/>
        </a:defRPr>
      </a:lvl8pPr>
      <a:lvl9pPr marL="13562392" algn="l" defTabSz="3390603" rtl="0" eaLnBrk="1" latinLnBrk="0" hangingPunct="1">
        <a:defRPr sz="6916"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6828" tIns="203470" rIns="406828" bIns="20347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6828" tIns="203470" rIns="406828" bIns="2034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3427194"/>
            <a:ext cx="9121140" cy="2399983"/>
          </a:xfrm>
          <a:prstGeom prst="rect">
            <a:avLst/>
          </a:prstGeom>
          <a:noFill/>
          <a:ln w="9525">
            <a:noFill/>
            <a:miter lim="800000"/>
            <a:headEnd/>
            <a:tailEnd/>
          </a:ln>
          <a:effectLst/>
        </p:spPr>
        <p:txBody>
          <a:bodyPr vert="horz" wrap="square" lIns="406828" tIns="203470" rIns="406828" bIns="20347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3402196"/>
            <a:ext cx="6720840" cy="2399983"/>
          </a:xfrm>
          <a:prstGeom prst="rect">
            <a:avLst/>
          </a:prstGeom>
          <a:noFill/>
          <a:ln w="9525">
            <a:noFill/>
            <a:miter lim="800000"/>
            <a:headEnd/>
            <a:tailEnd/>
          </a:ln>
          <a:effectLst/>
        </p:spPr>
        <p:txBody>
          <a:bodyPr vert="horz" wrap="square" lIns="406828" tIns="203470" rIns="406828" bIns="20347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4124969"/>
            <a:ext cx="27123390" cy="0"/>
          </a:xfrm>
          <a:prstGeom prst="line">
            <a:avLst/>
          </a:prstGeom>
          <a:noFill/>
          <a:ln w="19050">
            <a:solidFill>
              <a:schemeClr val="accent1"/>
            </a:solidFill>
            <a:round/>
            <a:headEnd/>
            <a:tailEnd/>
          </a:ln>
          <a:effectLst/>
        </p:spPr>
        <p:txBody>
          <a:bodyPr lIns="338978" tIns="169536" rIns="338978" bIns="16953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8978" tIns="169536" rIns="338978" bIns="16953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4502961"/>
            <a:ext cx="3402377" cy="1640525"/>
          </a:xfrm>
          <a:prstGeom prst="rect">
            <a:avLst/>
          </a:prstGeom>
        </p:spPr>
      </p:pic>
    </p:spTree>
    <p:extLst>
      <p:ext uri="{BB962C8B-B14F-4D97-AF65-F5344CB8AC3E}">
        <p14:creationId xmlns:p14="http://schemas.microsoft.com/office/powerpoint/2010/main" val="2427006395"/>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4829" algn="l" rtl="0" eaLnBrk="1" fontAlgn="base" hangingPunct="1">
        <a:spcBef>
          <a:spcPct val="0"/>
        </a:spcBef>
        <a:spcAft>
          <a:spcPct val="0"/>
        </a:spcAft>
        <a:defRPr sz="14998">
          <a:solidFill>
            <a:schemeClr val="tx2"/>
          </a:solidFill>
          <a:latin typeface="Garamond" pitchFamily="18" charset="0"/>
        </a:defRPr>
      </a:lvl6pPr>
      <a:lvl7pPr marL="3389670" algn="l" rtl="0" eaLnBrk="1" fontAlgn="base" hangingPunct="1">
        <a:spcBef>
          <a:spcPct val="0"/>
        </a:spcBef>
        <a:spcAft>
          <a:spcPct val="0"/>
        </a:spcAft>
        <a:defRPr sz="14998">
          <a:solidFill>
            <a:schemeClr val="tx2"/>
          </a:solidFill>
          <a:latin typeface="Garamond" pitchFamily="18" charset="0"/>
        </a:defRPr>
      </a:lvl7pPr>
      <a:lvl8pPr marL="5084499" algn="l" rtl="0" eaLnBrk="1" fontAlgn="base" hangingPunct="1">
        <a:spcBef>
          <a:spcPct val="0"/>
        </a:spcBef>
        <a:spcAft>
          <a:spcPct val="0"/>
        </a:spcAft>
        <a:defRPr sz="14998">
          <a:solidFill>
            <a:schemeClr val="tx2"/>
          </a:solidFill>
          <a:latin typeface="Garamond" pitchFamily="18" charset="0"/>
        </a:defRPr>
      </a:lvl8pPr>
      <a:lvl9pPr marL="6779328" algn="l" rtl="0" eaLnBrk="1" fontAlgn="base" hangingPunct="1">
        <a:spcBef>
          <a:spcPct val="0"/>
        </a:spcBef>
        <a:spcAft>
          <a:spcPct val="0"/>
        </a:spcAft>
        <a:defRPr sz="14998">
          <a:solidFill>
            <a:schemeClr val="tx2"/>
          </a:solidFill>
          <a:latin typeface="Garamond" pitchFamily="18" charset="0"/>
        </a:defRPr>
      </a:lvl9pPr>
    </p:titleStyle>
    <p:bodyStyle>
      <a:lvl1pPr marL="1271128" indent="-1271128"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3403" indent="-1206393"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89834" indent="-130055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66801" indent="-117107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32043" indent="-125935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26869" indent="-125935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21709" indent="-125935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16546" indent="-125935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11380" indent="-125935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9670" rtl="0" eaLnBrk="1" latinLnBrk="0" hangingPunct="1">
        <a:defRPr sz="6916" kern="1200">
          <a:solidFill>
            <a:schemeClr val="tx1"/>
          </a:solidFill>
          <a:latin typeface="+mn-lt"/>
          <a:ea typeface="+mn-ea"/>
          <a:cs typeface="+mn-cs"/>
        </a:defRPr>
      </a:lvl1pPr>
      <a:lvl2pPr marL="1694829" algn="l" defTabSz="3389670" rtl="0" eaLnBrk="1" latinLnBrk="0" hangingPunct="1">
        <a:defRPr sz="6916" kern="1200">
          <a:solidFill>
            <a:schemeClr val="tx1"/>
          </a:solidFill>
          <a:latin typeface="+mn-lt"/>
          <a:ea typeface="+mn-ea"/>
          <a:cs typeface="+mn-cs"/>
        </a:defRPr>
      </a:lvl2pPr>
      <a:lvl3pPr marL="3389670" algn="l" defTabSz="3389670" rtl="0" eaLnBrk="1" latinLnBrk="0" hangingPunct="1">
        <a:defRPr sz="6916" kern="1200">
          <a:solidFill>
            <a:schemeClr val="tx1"/>
          </a:solidFill>
          <a:latin typeface="+mn-lt"/>
          <a:ea typeface="+mn-ea"/>
          <a:cs typeface="+mn-cs"/>
        </a:defRPr>
      </a:lvl3pPr>
      <a:lvl4pPr marL="5084499" algn="l" defTabSz="3389670" rtl="0" eaLnBrk="1" latinLnBrk="0" hangingPunct="1">
        <a:defRPr sz="6916" kern="1200">
          <a:solidFill>
            <a:schemeClr val="tx1"/>
          </a:solidFill>
          <a:latin typeface="+mn-lt"/>
          <a:ea typeface="+mn-ea"/>
          <a:cs typeface="+mn-cs"/>
        </a:defRPr>
      </a:lvl4pPr>
      <a:lvl5pPr marL="6779328" algn="l" defTabSz="3389670" rtl="0" eaLnBrk="1" latinLnBrk="0" hangingPunct="1">
        <a:defRPr sz="6916" kern="1200">
          <a:solidFill>
            <a:schemeClr val="tx1"/>
          </a:solidFill>
          <a:latin typeface="+mn-lt"/>
          <a:ea typeface="+mn-ea"/>
          <a:cs typeface="+mn-cs"/>
        </a:defRPr>
      </a:lvl5pPr>
      <a:lvl6pPr marL="8474159" algn="l" defTabSz="3389670" rtl="0" eaLnBrk="1" latinLnBrk="0" hangingPunct="1">
        <a:defRPr sz="6916" kern="1200">
          <a:solidFill>
            <a:schemeClr val="tx1"/>
          </a:solidFill>
          <a:latin typeface="+mn-lt"/>
          <a:ea typeface="+mn-ea"/>
          <a:cs typeface="+mn-cs"/>
        </a:defRPr>
      </a:lvl6pPr>
      <a:lvl7pPr marL="10169010" algn="l" defTabSz="3389670" rtl="0" eaLnBrk="1" latinLnBrk="0" hangingPunct="1">
        <a:defRPr sz="6916" kern="1200">
          <a:solidFill>
            <a:schemeClr val="tx1"/>
          </a:solidFill>
          <a:latin typeface="+mn-lt"/>
          <a:ea typeface="+mn-ea"/>
          <a:cs typeface="+mn-cs"/>
        </a:defRPr>
      </a:lvl7pPr>
      <a:lvl8pPr marL="11863826" algn="l" defTabSz="3389670" rtl="0" eaLnBrk="1" latinLnBrk="0" hangingPunct="1">
        <a:defRPr sz="6916" kern="1200">
          <a:solidFill>
            <a:schemeClr val="tx1"/>
          </a:solidFill>
          <a:latin typeface="+mn-lt"/>
          <a:ea typeface="+mn-ea"/>
          <a:cs typeface="+mn-cs"/>
        </a:defRPr>
      </a:lvl8pPr>
      <a:lvl9pPr marL="13558662" algn="l" defTabSz="3389670" rtl="0" eaLnBrk="1" latinLnBrk="0" hangingPunct="1">
        <a:defRPr sz="6916"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6715" tIns="203415" rIns="406715" bIns="203415"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6715" tIns="203415" rIns="406715" bIns="20341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6715" tIns="203415" rIns="406715" bIns="203415" numCol="1" anchor="b" anchorCtr="0" compatLnSpc="1">
            <a:prstTxWarp prst="textNoShape">
              <a:avLst/>
            </a:prstTxWarp>
          </a:bodyPr>
          <a:lstStyle>
            <a:lvl1pPr algn="ctr">
              <a:defRPr sz="4583">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406715" tIns="203415" rIns="406715" bIns="203415" numCol="1" anchor="b" anchorCtr="0" compatLnSpc="1">
            <a:prstTxWarp prst="textNoShape">
              <a:avLst/>
            </a:prstTxWarp>
          </a:bodyPr>
          <a:lstStyle>
            <a:lvl1pPr algn="r">
              <a:defRPr sz="6082"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dirty="0">
              <a:ea typeface="ＭＳ Ｐゴシック" charset="0"/>
            </a:endParaRPr>
          </a:p>
        </p:txBody>
      </p:sp>
      <p:sp>
        <p:nvSpPr>
          <p:cNvPr id="1030" name="Line 1032"/>
          <p:cNvSpPr>
            <a:spLocks noChangeShapeType="1"/>
          </p:cNvSpPr>
          <p:nvPr/>
        </p:nvSpPr>
        <p:spPr bwMode="auto">
          <a:xfrm>
            <a:off x="720090" y="34024757"/>
            <a:ext cx="2712339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38884" tIns="169490" rIns="338884" bIns="169490"/>
          <a:lstStyle/>
          <a:p>
            <a:pPr fontAlgn="base">
              <a:spcBef>
                <a:spcPct val="0"/>
              </a:spcBef>
              <a:spcAft>
                <a:spcPct val="0"/>
              </a:spcAft>
            </a:pPr>
            <a:endParaRPr lang="en-US" sz="6916" dirty="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p:nvSpPr>
        <p:spPr bwMode="auto">
          <a:xfrm>
            <a:off x="720090" y="4716634"/>
            <a:ext cx="2712339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38884" tIns="169490" rIns="338884" bIns="169490"/>
          <a:lstStyle/>
          <a:p>
            <a:pPr fontAlgn="base">
              <a:spcBef>
                <a:spcPct val="0"/>
              </a:spcBef>
              <a:spcAft>
                <a:spcPct val="0"/>
              </a:spcAft>
            </a:pPr>
            <a:endParaRPr lang="en-US" sz="6916"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03161539"/>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 id="2147485045" r:id="rId12"/>
  </p:sldLayoutIdLst>
  <p:transition/>
  <p:hf hdr="0" ftr="0" dt="0"/>
  <p:txStyles>
    <p:titleStyle>
      <a:lvl1pPr algn="l" rtl="0" eaLnBrk="1" fontAlgn="base" hangingPunct="1">
        <a:spcBef>
          <a:spcPct val="0"/>
        </a:spcBef>
        <a:spcAft>
          <a:spcPct val="0"/>
        </a:spcAft>
        <a:defRPr sz="14998">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5pPr>
      <a:lvl6pPr marL="1694362" algn="l" rtl="0" eaLnBrk="1" fontAlgn="base" hangingPunct="1">
        <a:spcBef>
          <a:spcPct val="0"/>
        </a:spcBef>
        <a:spcAft>
          <a:spcPct val="0"/>
        </a:spcAft>
        <a:defRPr sz="14998">
          <a:solidFill>
            <a:schemeClr val="tx2"/>
          </a:solidFill>
          <a:latin typeface="Garamond" pitchFamily="18" charset="0"/>
        </a:defRPr>
      </a:lvl6pPr>
      <a:lvl7pPr marL="3388737" algn="l" rtl="0" eaLnBrk="1" fontAlgn="base" hangingPunct="1">
        <a:spcBef>
          <a:spcPct val="0"/>
        </a:spcBef>
        <a:spcAft>
          <a:spcPct val="0"/>
        </a:spcAft>
        <a:defRPr sz="14998">
          <a:solidFill>
            <a:schemeClr val="tx2"/>
          </a:solidFill>
          <a:latin typeface="Garamond" pitchFamily="18" charset="0"/>
        </a:defRPr>
      </a:lvl7pPr>
      <a:lvl8pPr marL="5083099" algn="l" rtl="0" eaLnBrk="1" fontAlgn="base" hangingPunct="1">
        <a:spcBef>
          <a:spcPct val="0"/>
        </a:spcBef>
        <a:spcAft>
          <a:spcPct val="0"/>
        </a:spcAft>
        <a:defRPr sz="14998">
          <a:solidFill>
            <a:schemeClr val="tx2"/>
          </a:solidFill>
          <a:latin typeface="Garamond" pitchFamily="18" charset="0"/>
        </a:defRPr>
      </a:lvl8pPr>
      <a:lvl9pPr marL="6777465" algn="l" rtl="0" eaLnBrk="1" fontAlgn="base" hangingPunct="1">
        <a:spcBef>
          <a:spcPct val="0"/>
        </a:spcBef>
        <a:spcAft>
          <a:spcPct val="0"/>
        </a:spcAft>
        <a:defRPr sz="14998">
          <a:solidFill>
            <a:schemeClr val="tx2"/>
          </a:solidFill>
          <a:latin typeface="Garamond" pitchFamily="18" charset="0"/>
        </a:defRPr>
      </a:lvl9pPr>
    </p:titleStyle>
    <p:bodyStyle>
      <a:lvl1pPr marL="1270778" indent="-1270778" algn="l" rtl="0" eaLnBrk="1" fontAlgn="base" hangingPunct="1">
        <a:spcBef>
          <a:spcPct val="20000"/>
        </a:spcBef>
        <a:spcAft>
          <a:spcPct val="0"/>
        </a:spcAft>
        <a:buClr>
          <a:schemeClr val="accent1"/>
        </a:buClr>
        <a:buSzPct val="65000"/>
        <a:buFont typeface="Wingdings" charset="0"/>
        <a:buChar char="n"/>
        <a:defRPr sz="8999">
          <a:solidFill>
            <a:schemeClr val="tx1"/>
          </a:solidFill>
          <a:latin typeface="+mn-lt"/>
          <a:ea typeface="ＭＳ Ｐゴシック" pitchFamily="-105" charset="-128"/>
          <a:cs typeface="ＭＳ Ｐゴシック" pitchFamily="-105" charset="-128"/>
        </a:defRPr>
      </a:lvl1pPr>
      <a:lvl2pPr marL="2482719" indent="-1206064" algn="l" rtl="0" eaLnBrk="1" fontAlgn="base" hangingPunct="1">
        <a:spcBef>
          <a:spcPct val="20000"/>
        </a:spcBef>
        <a:spcAft>
          <a:spcPct val="0"/>
        </a:spcAft>
        <a:buClr>
          <a:schemeClr val="accent2"/>
        </a:buClr>
        <a:buSzPct val="60000"/>
        <a:buFont typeface="Wingdings" charset="0"/>
        <a:buChar char="q"/>
        <a:defRPr sz="8332">
          <a:solidFill>
            <a:schemeClr val="tx1"/>
          </a:solidFill>
          <a:latin typeface="+mn-lt"/>
          <a:ea typeface="ＭＳ Ｐゴシック" pitchFamily="-105" charset="-128"/>
        </a:defRPr>
      </a:lvl2pPr>
      <a:lvl3pPr marL="3788792" indent="-1300188" algn="l" rtl="0" eaLnBrk="1" fontAlgn="base" hangingPunct="1">
        <a:spcBef>
          <a:spcPct val="20000"/>
        </a:spcBef>
        <a:spcAft>
          <a:spcPct val="0"/>
        </a:spcAft>
        <a:buClr>
          <a:schemeClr val="accent1"/>
        </a:buClr>
        <a:buSzPct val="65000"/>
        <a:buFont typeface="Wingdings" charset="0"/>
        <a:buChar char="n"/>
        <a:defRPr sz="7499">
          <a:solidFill>
            <a:schemeClr val="tx1"/>
          </a:solidFill>
          <a:latin typeface="+mn-lt"/>
          <a:ea typeface="ＭＳ Ｐゴシック" pitchFamily="-105" charset="-128"/>
        </a:defRPr>
      </a:lvl3pPr>
      <a:lvl4pPr marL="4965437" indent="-1170754"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6230328" indent="-1259011" algn="l" rtl="0" eaLnBrk="1" fontAlgn="base" hangingPunct="1">
        <a:spcBef>
          <a:spcPct val="20000"/>
        </a:spcBef>
        <a:spcAft>
          <a:spcPct val="0"/>
        </a:spcAft>
        <a:buClr>
          <a:schemeClr val="accent1"/>
        </a:buClr>
        <a:buSzPct val="75000"/>
        <a:buFont typeface="Wingdings" charset="0"/>
        <a:buChar char="§"/>
        <a:defRPr sz="6082">
          <a:solidFill>
            <a:schemeClr val="tx1"/>
          </a:solidFill>
          <a:latin typeface="+mn-lt"/>
          <a:ea typeface="ＭＳ Ｐゴシック" pitchFamily="-105" charset="-128"/>
        </a:defRPr>
      </a:lvl5pPr>
      <a:lvl6pPr marL="7924689" indent="-125901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19061" indent="-125901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13435" indent="-125901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07802" indent="-125901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8737" rtl="0" eaLnBrk="1" latinLnBrk="0" hangingPunct="1">
        <a:defRPr sz="6916" kern="1200">
          <a:solidFill>
            <a:schemeClr val="tx1"/>
          </a:solidFill>
          <a:latin typeface="+mn-lt"/>
          <a:ea typeface="+mn-ea"/>
          <a:cs typeface="+mn-cs"/>
        </a:defRPr>
      </a:lvl1pPr>
      <a:lvl2pPr marL="1694362" algn="l" defTabSz="3388737" rtl="0" eaLnBrk="1" latinLnBrk="0" hangingPunct="1">
        <a:defRPr sz="6916" kern="1200">
          <a:solidFill>
            <a:schemeClr val="tx1"/>
          </a:solidFill>
          <a:latin typeface="+mn-lt"/>
          <a:ea typeface="+mn-ea"/>
          <a:cs typeface="+mn-cs"/>
        </a:defRPr>
      </a:lvl2pPr>
      <a:lvl3pPr marL="3388737" algn="l" defTabSz="3388737" rtl="0" eaLnBrk="1" latinLnBrk="0" hangingPunct="1">
        <a:defRPr sz="6916" kern="1200">
          <a:solidFill>
            <a:schemeClr val="tx1"/>
          </a:solidFill>
          <a:latin typeface="+mn-lt"/>
          <a:ea typeface="+mn-ea"/>
          <a:cs typeface="+mn-cs"/>
        </a:defRPr>
      </a:lvl3pPr>
      <a:lvl4pPr marL="5083099" algn="l" defTabSz="3388737" rtl="0" eaLnBrk="1" latinLnBrk="0" hangingPunct="1">
        <a:defRPr sz="6916" kern="1200">
          <a:solidFill>
            <a:schemeClr val="tx1"/>
          </a:solidFill>
          <a:latin typeface="+mn-lt"/>
          <a:ea typeface="+mn-ea"/>
          <a:cs typeface="+mn-cs"/>
        </a:defRPr>
      </a:lvl4pPr>
      <a:lvl5pPr marL="6777465" algn="l" defTabSz="3388737" rtl="0" eaLnBrk="1" latinLnBrk="0" hangingPunct="1">
        <a:defRPr sz="6916" kern="1200">
          <a:solidFill>
            <a:schemeClr val="tx1"/>
          </a:solidFill>
          <a:latin typeface="+mn-lt"/>
          <a:ea typeface="+mn-ea"/>
          <a:cs typeface="+mn-cs"/>
        </a:defRPr>
      </a:lvl5pPr>
      <a:lvl6pPr marL="8471828" algn="l" defTabSz="3388737" rtl="0" eaLnBrk="1" latinLnBrk="0" hangingPunct="1">
        <a:defRPr sz="6916" kern="1200">
          <a:solidFill>
            <a:schemeClr val="tx1"/>
          </a:solidFill>
          <a:latin typeface="+mn-lt"/>
          <a:ea typeface="+mn-ea"/>
          <a:cs typeface="+mn-cs"/>
        </a:defRPr>
      </a:lvl6pPr>
      <a:lvl7pPr marL="10166213" algn="l" defTabSz="3388737" rtl="0" eaLnBrk="1" latinLnBrk="0" hangingPunct="1">
        <a:defRPr sz="6916" kern="1200">
          <a:solidFill>
            <a:schemeClr val="tx1"/>
          </a:solidFill>
          <a:latin typeface="+mn-lt"/>
          <a:ea typeface="+mn-ea"/>
          <a:cs typeface="+mn-cs"/>
        </a:defRPr>
      </a:lvl7pPr>
      <a:lvl8pPr marL="11860565" algn="l" defTabSz="3388737" rtl="0" eaLnBrk="1" latinLnBrk="0" hangingPunct="1">
        <a:defRPr sz="6916" kern="1200">
          <a:solidFill>
            <a:schemeClr val="tx1"/>
          </a:solidFill>
          <a:latin typeface="+mn-lt"/>
          <a:ea typeface="+mn-ea"/>
          <a:cs typeface="+mn-cs"/>
        </a:defRPr>
      </a:lvl8pPr>
      <a:lvl9pPr marL="13554931" algn="l" defTabSz="3388737" rtl="0" eaLnBrk="1" latinLnBrk="0" hangingPunct="1">
        <a:defRPr sz="6916"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406603" tIns="203363" rIns="406603" bIns="203363"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406603" tIns="203363" rIns="406603" bIns="203363"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303"/>
            <a:ext cx="6720840" cy="1683321"/>
          </a:xfrm>
          <a:prstGeom prst="rect">
            <a:avLst/>
          </a:prstGeom>
        </p:spPr>
        <p:txBody>
          <a:bodyPr vert="horz" lIns="406603" tIns="203363" rIns="406603" bIns="203363" rtlCol="0" anchor="ctr"/>
          <a:lstStyle>
            <a:lvl1pPr algn="l">
              <a:defRPr sz="4583">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303"/>
            <a:ext cx="9121140" cy="1683321"/>
          </a:xfrm>
          <a:prstGeom prst="rect">
            <a:avLst/>
          </a:prstGeom>
        </p:spPr>
        <p:txBody>
          <a:bodyPr vert="horz" lIns="406603" tIns="203363" rIns="406603" bIns="203363" rtlCol="0" anchor="ctr"/>
          <a:lstStyle>
            <a:lvl1pPr algn="ctr">
              <a:defRPr sz="4583">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38791" tIns="169447" rIns="338791" bIns="16944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7499" smtClean="0">
                <a:solidFill>
                  <a:prstClr val="black"/>
                </a:solidFill>
                <a:latin typeface="Calibri"/>
              </a:rPr>
              <a:pPr algn="ctr"/>
              <a:t>‹#›</a:t>
            </a:fld>
            <a:endParaRPr lang="en-US" sz="7499" dirty="0">
              <a:solidFill>
                <a:prstClr val="black"/>
              </a:solidFill>
              <a:latin typeface="Calibri"/>
            </a:endParaRPr>
          </a:p>
        </p:txBody>
      </p:sp>
    </p:spTree>
    <p:extLst>
      <p:ext uri="{BB962C8B-B14F-4D97-AF65-F5344CB8AC3E}">
        <p14:creationId xmlns:p14="http://schemas.microsoft.com/office/powerpoint/2010/main" val="2720401347"/>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hf hdr="0" ftr="0" dt="0"/>
  <p:txStyles>
    <p:titleStyle>
      <a:lvl1pPr algn="l" defTabSz="3387802" rtl="0" eaLnBrk="1" latinLnBrk="0" hangingPunct="1">
        <a:spcBef>
          <a:spcPct val="0"/>
        </a:spcBef>
        <a:buNone/>
        <a:defRPr sz="14998" b="1" kern="1200">
          <a:solidFill>
            <a:schemeClr val="tx1"/>
          </a:solidFill>
          <a:latin typeface="+mj-lt"/>
          <a:ea typeface="+mj-ea"/>
          <a:cs typeface="+mj-cs"/>
        </a:defRPr>
      </a:lvl1pPr>
    </p:titleStyle>
    <p:bodyStyle>
      <a:lvl1pPr marL="1270430" indent="-1270430" algn="l" defTabSz="3387802" rtl="0" eaLnBrk="1" latinLnBrk="0" hangingPunct="1">
        <a:spcBef>
          <a:spcPct val="20000"/>
        </a:spcBef>
        <a:buFont typeface="Arial" pitchFamily="34" charset="0"/>
        <a:buChar char="•"/>
        <a:defRPr sz="10415" kern="1200">
          <a:solidFill>
            <a:schemeClr val="tx1"/>
          </a:solidFill>
          <a:latin typeface="+mn-lt"/>
          <a:ea typeface="+mn-ea"/>
          <a:cs typeface="+mn-cs"/>
        </a:defRPr>
      </a:lvl1pPr>
      <a:lvl2pPr marL="2752593" indent="-1058697" algn="l" defTabSz="3387802" rtl="0" eaLnBrk="1" latinLnBrk="0" hangingPunct="1">
        <a:spcBef>
          <a:spcPct val="20000"/>
        </a:spcBef>
        <a:buFont typeface="Arial" pitchFamily="34" charset="0"/>
        <a:buChar char="–"/>
        <a:defRPr sz="8999" kern="1200">
          <a:solidFill>
            <a:schemeClr val="tx1"/>
          </a:solidFill>
          <a:latin typeface="+mn-lt"/>
          <a:ea typeface="+mn-ea"/>
          <a:cs typeface="+mn-cs"/>
        </a:defRPr>
      </a:lvl2pPr>
      <a:lvl3pPr marL="4234750" indent="-846959" algn="l" defTabSz="3387802" rtl="0" eaLnBrk="1" latinLnBrk="0" hangingPunct="1">
        <a:spcBef>
          <a:spcPct val="20000"/>
        </a:spcBef>
        <a:buFont typeface="Arial" pitchFamily="34" charset="0"/>
        <a:buChar char="•"/>
        <a:defRPr sz="7499" kern="1200">
          <a:solidFill>
            <a:schemeClr val="tx1"/>
          </a:solidFill>
          <a:latin typeface="+mn-lt"/>
          <a:ea typeface="+mn-ea"/>
          <a:cs typeface="+mn-cs"/>
        </a:defRPr>
      </a:lvl3pPr>
      <a:lvl4pPr marL="5928651" indent="-846959" algn="l" defTabSz="3387802" rtl="0" eaLnBrk="1" latinLnBrk="0" hangingPunct="1">
        <a:spcBef>
          <a:spcPct val="20000"/>
        </a:spcBef>
        <a:buFont typeface="Arial" pitchFamily="34" charset="0"/>
        <a:buChar char="–"/>
        <a:defRPr sz="6916" kern="1200">
          <a:solidFill>
            <a:schemeClr val="tx1"/>
          </a:solidFill>
          <a:latin typeface="+mn-lt"/>
          <a:ea typeface="+mn-ea"/>
          <a:cs typeface="+mn-cs"/>
        </a:defRPr>
      </a:lvl4pPr>
      <a:lvl5pPr marL="7622551" indent="-846959" algn="l" defTabSz="3387802" rtl="0" eaLnBrk="1" latinLnBrk="0" hangingPunct="1">
        <a:spcBef>
          <a:spcPct val="20000"/>
        </a:spcBef>
        <a:buFont typeface="Arial" pitchFamily="34" charset="0"/>
        <a:buChar char="»"/>
        <a:defRPr sz="6916" kern="1200">
          <a:solidFill>
            <a:schemeClr val="tx1"/>
          </a:solidFill>
          <a:latin typeface="+mn-lt"/>
          <a:ea typeface="+mn-ea"/>
          <a:cs typeface="+mn-cs"/>
        </a:defRPr>
      </a:lvl5pPr>
      <a:lvl6pPr marL="9316447" indent="-846959" algn="l" defTabSz="3387802" rtl="0" eaLnBrk="1" latinLnBrk="0" hangingPunct="1">
        <a:spcBef>
          <a:spcPct val="20000"/>
        </a:spcBef>
        <a:buFont typeface="Arial" pitchFamily="34" charset="0"/>
        <a:buChar char="•"/>
        <a:defRPr sz="7499" kern="1200">
          <a:solidFill>
            <a:schemeClr val="tx1"/>
          </a:solidFill>
          <a:latin typeface="+mn-lt"/>
          <a:ea typeface="+mn-ea"/>
          <a:cs typeface="+mn-cs"/>
        </a:defRPr>
      </a:lvl6pPr>
      <a:lvl7pPr marL="11010355" indent="-846959" algn="l" defTabSz="3387802" rtl="0" eaLnBrk="1" latinLnBrk="0" hangingPunct="1">
        <a:spcBef>
          <a:spcPct val="20000"/>
        </a:spcBef>
        <a:buFont typeface="Arial" pitchFamily="34" charset="0"/>
        <a:buChar char="•"/>
        <a:defRPr sz="7499" kern="1200">
          <a:solidFill>
            <a:schemeClr val="tx1"/>
          </a:solidFill>
          <a:latin typeface="+mn-lt"/>
          <a:ea typeface="+mn-ea"/>
          <a:cs typeface="+mn-cs"/>
        </a:defRPr>
      </a:lvl7pPr>
      <a:lvl8pPr marL="12704257" indent="-846959" algn="l" defTabSz="3387802" rtl="0" eaLnBrk="1" latinLnBrk="0" hangingPunct="1">
        <a:spcBef>
          <a:spcPct val="20000"/>
        </a:spcBef>
        <a:buFont typeface="Arial" pitchFamily="34" charset="0"/>
        <a:buChar char="•"/>
        <a:defRPr sz="7499" kern="1200">
          <a:solidFill>
            <a:schemeClr val="tx1"/>
          </a:solidFill>
          <a:latin typeface="+mn-lt"/>
          <a:ea typeface="+mn-ea"/>
          <a:cs typeface="+mn-cs"/>
        </a:defRPr>
      </a:lvl8pPr>
      <a:lvl9pPr marL="14398146" indent="-846959" algn="l" defTabSz="3387802" rtl="0" eaLnBrk="1" latinLnBrk="0" hangingPunct="1">
        <a:spcBef>
          <a:spcPct val="20000"/>
        </a:spcBef>
        <a:buFont typeface="Arial" pitchFamily="34" charset="0"/>
        <a:buChar char="•"/>
        <a:defRPr sz="7499" kern="1200">
          <a:solidFill>
            <a:schemeClr val="tx1"/>
          </a:solidFill>
          <a:latin typeface="+mn-lt"/>
          <a:ea typeface="+mn-ea"/>
          <a:cs typeface="+mn-cs"/>
        </a:defRPr>
      </a:lvl9pPr>
    </p:bodyStyle>
    <p:otherStyle>
      <a:defPPr>
        <a:defRPr lang="en-US"/>
      </a:defPPr>
      <a:lvl1pPr marL="0" algn="l" defTabSz="3387802" rtl="0" eaLnBrk="1" latinLnBrk="0" hangingPunct="1">
        <a:defRPr sz="6916" kern="1200">
          <a:solidFill>
            <a:schemeClr val="tx1"/>
          </a:solidFill>
          <a:latin typeface="+mn-lt"/>
          <a:ea typeface="+mn-ea"/>
          <a:cs typeface="+mn-cs"/>
        </a:defRPr>
      </a:lvl1pPr>
      <a:lvl2pPr marL="1693898" algn="l" defTabSz="3387802" rtl="0" eaLnBrk="1" latinLnBrk="0" hangingPunct="1">
        <a:defRPr sz="6916" kern="1200">
          <a:solidFill>
            <a:schemeClr val="tx1"/>
          </a:solidFill>
          <a:latin typeface="+mn-lt"/>
          <a:ea typeface="+mn-ea"/>
          <a:cs typeface="+mn-cs"/>
        </a:defRPr>
      </a:lvl2pPr>
      <a:lvl3pPr marL="3387802" algn="l" defTabSz="3387802" rtl="0" eaLnBrk="1" latinLnBrk="0" hangingPunct="1">
        <a:defRPr sz="6916" kern="1200">
          <a:solidFill>
            <a:schemeClr val="tx1"/>
          </a:solidFill>
          <a:latin typeface="+mn-lt"/>
          <a:ea typeface="+mn-ea"/>
          <a:cs typeface="+mn-cs"/>
        </a:defRPr>
      </a:lvl3pPr>
      <a:lvl4pPr marL="5081702" algn="l" defTabSz="3387802" rtl="0" eaLnBrk="1" latinLnBrk="0" hangingPunct="1">
        <a:defRPr sz="6916" kern="1200">
          <a:solidFill>
            <a:schemeClr val="tx1"/>
          </a:solidFill>
          <a:latin typeface="+mn-lt"/>
          <a:ea typeface="+mn-ea"/>
          <a:cs typeface="+mn-cs"/>
        </a:defRPr>
      </a:lvl4pPr>
      <a:lvl5pPr marL="6775603" algn="l" defTabSz="3387802" rtl="0" eaLnBrk="1" latinLnBrk="0" hangingPunct="1">
        <a:defRPr sz="6916" kern="1200">
          <a:solidFill>
            <a:schemeClr val="tx1"/>
          </a:solidFill>
          <a:latin typeface="+mn-lt"/>
          <a:ea typeface="+mn-ea"/>
          <a:cs typeface="+mn-cs"/>
        </a:defRPr>
      </a:lvl5pPr>
      <a:lvl6pPr marL="8469497" algn="l" defTabSz="3387802" rtl="0" eaLnBrk="1" latinLnBrk="0" hangingPunct="1">
        <a:defRPr sz="6916" kern="1200">
          <a:solidFill>
            <a:schemeClr val="tx1"/>
          </a:solidFill>
          <a:latin typeface="+mn-lt"/>
          <a:ea typeface="+mn-ea"/>
          <a:cs typeface="+mn-cs"/>
        </a:defRPr>
      </a:lvl6pPr>
      <a:lvl7pPr marL="10163418" algn="l" defTabSz="3387802" rtl="0" eaLnBrk="1" latinLnBrk="0" hangingPunct="1">
        <a:defRPr sz="6916" kern="1200">
          <a:solidFill>
            <a:schemeClr val="tx1"/>
          </a:solidFill>
          <a:latin typeface="+mn-lt"/>
          <a:ea typeface="+mn-ea"/>
          <a:cs typeface="+mn-cs"/>
        </a:defRPr>
      </a:lvl7pPr>
      <a:lvl8pPr marL="11857303" algn="l" defTabSz="3387802" rtl="0" eaLnBrk="1" latinLnBrk="0" hangingPunct="1">
        <a:defRPr sz="6916" kern="1200">
          <a:solidFill>
            <a:schemeClr val="tx1"/>
          </a:solidFill>
          <a:latin typeface="+mn-lt"/>
          <a:ea typeface="+mn-ea"/>
          <a:cs typeface="+mn-cs"/>
        </a:defRPr>
      </a:lvl8pPr>
      <a:lvl9pPr marL="13551205" algn="l" defTabSz="3387802" rtl="0" eaLnBrk="1" latinLnBrk="0" hangingPunct="1">
        <a:defRPr sz="6916"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406490" tIns="203308" rIns="406490" bIns="203308"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406490" tIns="203308" rIns="406490" bIns="203308"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318"/>
            <a:ext cx="6720840" cy="1683321"/>
          </a:xfrm>
          <a:prstGeom prst="rect">
            <a:avLst/>
          </a:prstGeom>
        </p:spPr>
        <p:txBody>
          <a:bodyPr vert="horz" lIns="406490" tIns="203308" rIns="406490" bIns="203308" rtlCol="0" anchor="ctr"/>
          <a:lstStyle>
            <a:lvl1pPr algn="l">
              <a:defRPr sz="4583">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318"/>
            <a:ext cx="9121140" cy="1683321"/>
          </a:xfrm>
          <a:prstGeom prst="rect">
            <a:avLst/>
          </a:prstGeom>
        </p:spPr>
        <p:txBody>
          <a:bodyPr vert="horz" lIns="406490" tIns="203308" rIns="406490" bIns="203308" rtlCol="0" anchor="ctr"/>
          <a:lstStyle>
            <a:lvl1pPr algn="ctr">
              <a:defRPr sz="4583">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38697" tIns="169401" rIns="338697" bIns="16940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7499" smtClean="0">
                <a:solidFill>
                  <a:prstClr val="black"/>
                </a:solidFill>
                <a:latin typeface="Calibri"/>
              </a:rPr>
              <a:pPr algn="ctr"/>
              <a:t>‹#›</a:t>
            </a:fld>
            <a:endParaRPr lang="en-US" sz="7499" dirty="0">
              <a:solidFill>
                <a:prstClr val="black"/>
              </a:solidFill>
              <a:latin typeface="Calibri"/>
            </a:endParaRPr>
          </a:p>
        </p:txBody>
      </p:sp>
    </p:spTree>
    <p:extLst>
      <p:ext uri="{BB962C8B-B14F-4D97-AF65-F5344CB8AC3E}">
        <p14:creationId xmlns:p14="http://schemas.microsoft.com/office/powerpoint/2010/main" val="331589539"/>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hf hdr="0" ftr="0" dt="0"/>
  <p:txStyles>
    <p:titleStyle>
      <a:lvl1pPr algn="l" defTabSz="3386869" rtl="0" eaLnBrk="1" latinLnBrk="0" hangingPunct="1">
        <a:spcBef>
          <a:spcPct val="0"/>
        </a:spcBef>
        <a:buNone/>
        <a:defRPr sz="14998" b="1" kern="1200">
          <a:solidFill>
            <a:schemeClr val="tx1"/>
          </a:solidFill>
          <a:latin typeface="+mj-lt"/>
          <a:ea typeface="+mj-ea"/>
          <a:cs typeface="+mj-cs"/>
        </a:defRPr>
      </a:lvl1pPr>
    </p:titleStyle>
    <p:bodyStyle>
      <a:lvl1pPr marL="1270080" indent="-1270080" algn="l" defTabSz="3386869" rtl="0" eaLnBrk="1" latinLnBrk="0" hangingPunct="1">
        <a:spcBef>
          <a:spcPct val="20000"/>
        </a:spcBef>
        <a:buFont typeface="Arial" pitchFamily="34" charset="0"/>
        <a:buChar char="•"/>
        <a:defRPr sz="10415" kern="1200">
          <a:solidFill>
            <a:schemeClr val="tx1"/>
          </a:solidFill>
          <a:latin typeface="+mn-lt"/>
          <a:ea typeface="+mn-ea"/>
          <a:cs typeface="+mn-cs"/>
        </a:defRPr>
      </a:lvl1pPr>
      <a:lvl2pPr marL="2751837" indent="-1058404" algn="l" defTabSz="3386869" rtl="0" eaLnBrk="1" latinLnBrk="0" hangingPunct="1">
        <a:spcBef>
          <a:spcPct val="20000"/>
        </a:spcBef>
        <a:buFont typeface="Arial" pitchFamily="34" charset="0"/>
        <a:buChar char="–"/>
        <a:defRPr sz="8999" kern="1200">
          <a:solidFill>
            <a:schemeClr val="tx1"/>
          </a:solidFill>
          <a:latin typeface="+mn-lt"/>
          <a:ea typeface="+mn-ea"/>
          <a:cs typeface="+mn-cs"/>
        </a:defRPr>
      </a:lvl2pPr>
      <a:lvl3pPr marL="4233585" indent="-846727" algn="l" defTabSz="3386869" rtl="0" eaLnBrk="1" latinLnBrk="0" hangingPunct="1">
        <a:spcBef>
          <a:spcPct val="20000"/>
        </a:spcBef>
        <a:buFont typeface="Arial" pitchFamily="34" charset="0"/>
        <a:buChar char="•"/>
        <a:defRPr sz="7499" kern="1200">
          <a:solidFill>
            <a:schemeClr val="tx1"/>
          </a:solidFill>
          <a:latin typeface="+mn-lt"/>
          <a:ea typeface="+mn-ea"/>
          <a:cs typeface="+mn-cs"/>
        </a:defRPr>
      </a:lvl3pPr>
      <a:lvl4pPr marL="5927021" indent="-846727" algn="l" defTabSz="3386869" rtl="0" eaLnBrk="1" latinLnBrk="0" hangingPunct="1">
        <a:spcBef>
          <a:spcPct val="20000"/>
        </a:spcBef>
        <a:buFont typeface="Arial" pitchFamily="34" charset="0"/>
        <a:buChar char="–"/>
        <a:defRPr sz="6916" kern="1200">
          <a:solidFill>
            <a:schemeClr val="tx1"/>
          </a:solidFill>
          <a:latin typeface="+mn-lt"/>
          <a:ea typeface="+mn-ea"/>
          <a:cs typeface="+mn-cs"/>
        </a:defRPr>
      </a:lvl4pPr>
      <a:lvl5pPr marL="7620454" indent="-846727" algn="l" defTabSz="3386869" rtl="0" eaLnBrk="1" latinLnBrk="0" hangingPunct="1">
        <a:spcBef>
          <a:spcPct val="20000"/>
        </a:spcBef>
        <a:buFont typeface="Arial" pitchFamily="34" charset="0"/>
        <a:buChar char="»"/>
        <a:defRPr sz="6916" kern="1200">
          <a:solidFill>
            <a:schemeClr val="tx1"/>
          </a:solidFill>
          <a:latin typeface="+mn-lt"/>
          <a:ea typeface="+mn-ea"/>
          <a:cs typeface="+mn-cs"/>
        </a:defRPr>
      </a:lvl5pPr>
      <a:lvl6pPr marL="9313887" indent="-846727" algn="l" defTabSz="3386869" rtl="0" eaLnBrk="1" latinLnBrk="0" hangingPunct="1">
        <a:spcBef>
          <a:spcPct val="20000"/>
        </a:spcBef>
        <a:buFont typeface="Arial" pitchFamily="34" charset="0"/>
        <a:buChar char="•"/>
        <a:defRPr sz="7499" kern="1200">
          <a:solidFill>
            <a:schemeClr val="tx1"/>
          </a:solidFill>
          <a:latin typeface="+mn-lt"/>
          <a:ea typeface="+mn-ea"/>
          <a:cs typeface="+mn-cs"/>
        </a:defRPr>
      </a:lvl6pPr>
      <a:lvl7pPr marL="11007326" indent="-846727" algn="l" defTabSz="3386869" rtl="0" eaLnBrk="1" latinLnBrk="0" hangingPunct="1">
        <a:spcBef>
          <a:spcPct val="20000"/>
        </a:spcBef>
        <a:buFont typeface="Arial" pitchFamily="34" charset="0"/>
        <a:buChar char="•"/>
        <a:defRPr sz="7499" kern="1200">
          <a:solidFill>
            <a:schemeClr val="tx1"/>
          </a:solidFill>
          <a:latin typeface="+mn-lt"/>
          <a:ea typeface="+mn-ea"/>
          <a:cs typeface="+mn-cs"/>
        </a:defRPr>
      </a:lvl7pPr>
      <a:lvl8pPr marL="12700763" indent="-846727" algn="l" defTabSz="3386869" rtl="0" eaLnBrk="1" latinLnBrk="0" hangingPunct="1">
        <a:spcBef>
          <a:spcPct val="20000"/>
        </a:spcBef>
        <a:buFont typeface="Arial" pitchFamily="34" charset="0"/>
        <a:buChar char="•"/>
        <a:defRPr sz="7499" kern="1200">
          <a:solidFill>
            <a:schemeClr val="tx1"/>
          </a:solidFill>
          <a:latin typeface="+mn-lt"/>
          <a:ea typeface="+mn-ea"/>
          <a:cs typeface="+mn-cs"/>
        </a:defRPr>
      </a:lvl8pPr>
      <a:lvl9pPr marL="14394191" indent="-846727" algn="l" defTabSz="3386869" rtl="0" eaLnBrk="1" latinLnBrk="0" hangingPunct="1">
        <a:spcBef>
          <a:spcPct val="20000"/>
        </a:spcBef>
        <a:buFont typeface="Arial" pitchFamily="34" charset="0"/>
        <a:buChar char="•"/>
        <a:defRPr sz="7499" kern="1200">
          <a:solidFill>
            <a:schemeClr val="tx1"/>
          </a:solidFill>
          <a:latin typeface="+mn-lt"/>
          <a:ea typeface="+mn-ea"/>
          <a:cs typeface="+mn-cs"/>
        </a:defRPr>
      </a:lvl9pPr>
    </p:bodyStyle>
    <p:otherStyle>
      <a:defPPr>
        <a:defRPr lang="en-US"/>
      </a:defPPr>
      <a:lvl1pPr marL="0" algn="l" defTabSz="3386869" rtl="0" eaLnBrk="1" latinLnBrk="0" hangingPunct="1">
        <a:defRPr sz="6916" kern="1200">
          <a:solidFill>
            <a:schemeClr val="tx1"/>
          </a:solidFill>
          <a:latin typeface="+mn-lt"/>
          <a:ea typeface="+mn-ea"/>
          <a:cs typeface="+mn-cs"/>
        </a:defRPr>
      </a:lvl1pPr>
      <a:lvl2pPr marL="1693433" algn="l" defTabSz="3386869" rtl="0" eaLnBrk="1" latinLnBrk="0" hangingPunct="1">
        <a:defRPr sz="6916" kern="1200">
          <a:solidFill>
            <a:schemeClr val="tx1"/>
          </a:solidFill>
          <a:latin typeface="+mn-lt"/>
          <a:ea typeface="+mn-ea"/>
          <a:cs typeface="+mn-cs"/>
        </a:defRPr>
      </a:lvl2pPr>
      <a:lvl3pPr marL="3386869" algn="l" defTabSz="3386869" rtl="0" eaLnBrk="1" latinLnBrk="0" hangingPunct="1">
        <a:defRPr sz="6916" kern="1200">
          <a:solidFill>
            <a:schemeClr val="tx1"/>
          </a:solidFill>
          <a:latin typeface="+mn-lt"/>
          <a:ea typeface="+mn-ea"/>
          <a:cs typeface="+mn-cs"/>
        </a:defRPr>
      </a:lvl3pPr>
      <a:lvl4pPr marL="5080302" algn="l" defTabSz="3386869" rtl="0" eaLnBrk="1" latinLnBrk="0" hangingPunct="1">
        <a:defRPr sz="6916" kern="1200">
          <a:solidFill>
            <a:schemeClr val="tx1"/>
          </a:solidFill>
          <a:latin typeface="+mn-lt"/>
          <a:ea typeface="+mn-ea"/>
          <a:cs typeface="+mn-cs"/>
        </a:defRPr>
      </a:lvl4pPr>
      <a:lvl5pPr marL="6773739" algn="l" defTabSz="3386869" rtl="0" eaLnBrk="1" latinLnBrk="0" hangingPunct="1">
        <a:defRPr sz="6916" kern="1200">
          <a:solidFill>
            <a:schemeClr val="tx1"/>
          </a:solidFill>
          <a:latin typeface="+mn-lt"/>
          <a:ea typeface="+mn-ea"/>
          <a:cs typeface="+mn-cs"/>
        </a:defRPr>
      </a:lvl5pPr>
      <a:lvl6pPr marL="8467168" algn="l" defTabSz="3386869" rtl="0" eaLnBrk="1" latinLnBrk="0" hangingPunct="1">
        <a:defRPr sz="6916" kern="1200">
          <a:solidFill>
            <a:schemeClr val="tx1"/>
          </a:solidFill>
          <a:latin typeface="+mn-lt"/>
          <a:ea typeface="+mn-ea"/>
          <a:cs typeface="+mn-cs"/>
        </a:defRPr>
      </a:lvl6pPr>
      <a:lvl7pPr marL="10160620" algn="l" defTabSz="3386869" rtl="0" eaLnBrk="1" latinLnBrk="0" hangingPunct="1">
        <a:defRPr sz="6916" kern="1200">
          <a:solidFill>
            <a:schemeClr val="tx1"/>
          </a:solidFill>
          <a:latin typeface="+mn-lt"/>
          <a:ea typeface="+mn-ea"/>
          <a:cs typeface="+mn-cs"/>
        </a:defRPr>
      </a:lvl7pPr>
      <a:lvl8pPr marL="11854041" algn="l" defTabSz="3386869" rtl="0" eaLnBrk="1" latinLnBrk="0" hangingPunct="1">
        <a:defRPr sz="6916" kern="1200">
          <a:solidFill>
            <a:schemeClr val="tx1"/>
          </a:solidFill>
          <a:latin typeface="+mn-lt"/>
          <a:ea typeface="+mn-ea"/>
          <a:cs typeface="+mn-cs"/>
        </a:defRPr>
      </a:lvl8pPr>
      <a:lvl9pPr marL="13547478" algn="l" defTabSz="3386869" rtl="0" eaLnBrk="1" latinLnBrk="0" hangingPunct="1">
        <a:defRPr sz="6916"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6378" tIns="203255" rIns="406378" bIns="20325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6378" tIns="203255" rIns="406378" bIns="20325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6378" tIns="203255" rIns="406378" bIns="20325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6378" tIns="203255" rIns="406378" bIns="20325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8604" tIns="169357" rIns="338604" bIns="16935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8604" tIns="169357" rIns="338604" bIns="16935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055512511"/>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2969" algn="l" rtl="0" eaLnBrk="1" fontAlgn="base" hangingPunct="1">
        <a:spcBef>
          <a:spcPct val="0"/>
        </a:spcBef>
        <a:spcAft>
          <a:spcPct val="0"/>
        </a:spcAft>
        <a:defRPr sz="14998">
          <a:solidFill>
            <a:schemeClr val="tx2"/>
          </a:solidFill>
          <a:latin typeface="Garamond" pitchFamily="18" charset="0"/>
        </a:defRPr>
      </a:lvl6pPr>
      <a:lvl7pPr marL="3385940" algn="l" rtl="0" eaLnBrk="1" fontAlgn="base" hangingPunct="1">
        <a:spcBef>
          <a:spcPct val="0"/>
        </a:spcBef>
        <a:spcAft>
          <a:spcPct val="0"/>
        </a:spcAft>
        <a:defRPr sz="14998">
          <a:solidFill>
            <a:schemeClr val="tx2"/>
          </a:solidFill>
          <a:latin typeface="Garamond" pitchFamily="18" charset="0"/>
        </a:defRPr>
      </a:lvl7pPr>
      <a:lvl8pPr marL="5078904" algn="l" rtl="0" eaLnBrk="1" fontAlgn="base" hangingPunct="1">
        <a:spcBef>
          <a:spcPct val="0"/>
        </a:spcBef>
        <a:spcAft>
          <a:spcPct val="0"/>
        </a:spcAft>
        <a:defRPr sz="14998">
          <a:solidFill>
            <a:schemeClr val="tx2"/>
          </a:solidFill>
          <a:latin typeface="Garamond" pitchFamily="18" charset="0"/>
        </a:defRPr>
      </a:lvl8pPr>
      <a:lvl9pPr marL="6771875" algn="l" rtl="0" eaLnBrk="1" fontAlgn="base" hangingPunct="1">
        <a:spcBef>
          <a:spcPct val="0"/>
        </a:spcBef>
        <a:spcAft>
          <a:spcPct val="0"/>
        </a:spcAft>
        <a:defRPr sz="14998">
          <a:solidFill>
            <a:schemeClr val="tx2"/>
          </a:solidFill>
          <a:latin typeface="Garamond" pitchFamily="18" charset="0"/>
        </a:defRPr>
      </a:lvl9pPr>
    </p:titleStyle>
    <p:bodyStyle>
      <a:lvl1pPr marL="1269733" indent="-126973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80674" indent="-120507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85665" indent="-129912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61342" indent="-116978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25187" indent="-125797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18152" indent="-125797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11129" indent="-125797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04102" indent="-125797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97073" indent="-125797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5940" rtl="0" eaLnBrk="1" latinLnBrk="0" hangingPunct="1">
        <a:defRPr sz="6916" kern="1200">
          <a:solidFill>
            <a:schemeClr val="tx1"/>
          </a:solidFill>
          <a:latin typeface="+mn-lt"/>
          <a:ea typeface="+mn-ea"/>
          <a:cs typeface="+mn-cs"/>
        </a:defRPr>
      </a:lvl1pPr>
      <a:lvl2pPr marL="1692969" algn="l" defTabSz="3385940" rtl="0" eaLnBrk="1" latinLnBrk="0" hangingPunct="1">
        <a:defRPr sz="6916" kern="1200">
          <a:solidFill>
            <a:schemeClr val="tx1"/>
          </a:solidFill>
          <a:latin typeface="+mn-lt"/>
          <a:ea typeface="+mn-ea"/>
          <a:cs typeface="+mn-cs"/>
        </a:defRPr>
      </a:lvl2pPr>
      <a:lvl3pPr marL="3385940" algn="l" defTabSz="3385940" rtl="0" eaLnBrk="1" latinLnBrk="0" hangingPunct="1">
        <a:defRPr sz="6916" kern="1200">
          <a:solidFill>
            <a:schemeClr val="tx1"/>
          </a:solidFill>
          <a:latin typeface="+mn-lt"/>
          <a:ea typeface="+mn-ea"/>
          <a:cs typeface="+mn-cs"/>
        </a:defRPr>
      </a:lvl3pPr>
      <a:lvl4pPr marL="5078904" algn="l" defTabSz="3385940" rtl="0" eaLnBrk="1" latinLnBrk="0" hangingPunct="1">
        <a:defRPr sz="6916" kern="1200">
          <a:solidFill>
            <a:schemeClr val="tx1"/>
          </a:solidFill>
          <a:latin typeface="+mn-lt"/>
          <a:ea typeface="+mn-ea"/>
          <a:cs typeface="+mn-cs"/>
        </a:defRPr>
      </a:lvl4pPr>
      <a:lvl5pPr marL="6771875" algn="l" defTabSz="3385940" rtl="0" eaLnBrk="1" latinLnBrk="0" hangingPunct="1">
        <a:defRPr sz="6916" kern="1200">
          <a:solidFill>
            <a:schemeClr val="tx1"/>
          </a:solidFill>
          <a:latin typeface="+mn-lt"/>
          <a:ea typeface="+mn-ea"/>
          <a:cs typeface="+mn-cs"/>
        </a:defRPr>
      </a:lvl5pPr>
      <a:lvl6pPr marL="8464841" algn="l" defTabSz="3385940" rtl="0" eaLnBrk="1" latinLnBrk="0" hangingPunct="1">
        <a:defRPr sz="6916" kern="1200">
          <a:solidFill>
            <a:schemeClr val="tx1"/>
          </a:solidFill>
          <a:latin typeface="+mn-lt"/>
          <a:ea typeface="+mn-ea"/>
          <a:cs typeface="+mn-cs"/>
        </a:defRPr>
      </a:lvl6pPr>
      <a:lvl7pPr marL="10157827" algn="l" defTabSz="3385940" rtl="0" eaLnBrk="1" latinLnBrk="0" hangingPunct="1">
        <a:defRPr sz="6916" kern="1200">
          <a:solidFill>
            <a:schemeClr val="tx1"/>
          </a:solidFill>
          <a:latin typeface="+mn-lt"/>
          <a:ea typeface="+mn-ea"/>
          <a:cs typeface="+mn-cs"/>
        </a:defRPr>
      </a:lvl7pPr>
      <a:lvl8pPr marL="11850781" algn="l" defTabSz="3385940" rtl="0" eaLnBrk="1" latinLnBrk="0" hangingPunct="1">
        <a:defRPr sz="6916" kern="1200">
          <a:solidFill>
            <a:schemeClr val="tx1"/>
          </a:solidFill>
          <a:latin typeface="+mn-lt"/>
          <a:ea typeface="+mn-ea"/>
          <a:cs typeface="+mn-cs"/>
        </a:defRPr>
      </a:lvl8pPr>
      <a:lvl9pPr marL="13543752" algn="l" defTabSz="3385940" rtl="0" eaLnBrk="1" latinLnBrk="0" hangingPunct="1">
        <a:defRPr sz="691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72733" tIns="186350" rIns="372733" bIns="18635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372733" tIns="186350" rIns="372733" bIns="1863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733" tIns="186350" rIns="372733" bIns="18635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10570" tIns="155271" rIns="310570" bIns="15527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570" tIns="155271" rIns="310570" bIns="155271"/>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90210191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2758" algn="l" rtl="0" eaLnBrk="1" fontAlgn="base" hangingPunct="1">
        <a:spcBef>
          <a:spcPct val="0"/>
        </a:spcBef>
        <a:spcAft>
          <a:spcPct val="0"/>
        </a:spcAft>
        <a:defRPr sz="13581">
          <a:solidFill>
            <a:schemeClr val="tx2"/>
          </a:solidFill>
          <a:latin typeface="Garamond" pitchFamily="18" charset="0"/>
        </a:defRPr>
      </a:lvl6pPr>
      <a:lvl7pPr marL="3105506" algn="l" rtl="0" eaLnBrk="1" fontAlgn="base" hangingPunct="1">
        <a:spcBef>
          <a:spcPct val="0"/>
        </a:spcBef>
        <a:spcAft>
          <a:spcPct val="0"/>
        </a:spcAft>
        <a:defRPr sz="13581">
          <a:solidFill>
            <a:schemeClr val="tx2"/>
          </a:solidFill>
          <a:latin typeface="Garamond" pitchFamily="18" charset="0"/>
        </a:defRPr>
      </a:lvl7pPr>
      <a:lvl8pPr marL="4658259" algn="l" rtl="0" eaLnBrk="1" fontAlgn="base" hangingPunct="1">
        <a:spcBef>
          <a:spcPct val="0"/>
        </a:spcBef>
        <a:spcAft>
          <a:spcPct val="0"/>
        </a:spcAft>
        <a:defRPr sz="13581">
          <a:solidFill>
            <a:schemeClr val="tx2"/>
          </a:solidFill>
          <a:latin typeface="Garamond" pitchFamily="18" charset="0"/>
        </a:defRPr>
      </a:lvl8pPr>
      <a:lvl9pPr marL="6211013" algn="l" rtl="0" eaLnBrk="1" fontAlgn="base" hangingPunct="1">
        <a:spcBef>
          <a:spcPct val="0"/>
        </a:spcBef>
        <a:spcAft>
          <a:spcPct val="0"/>
        </a:spcAft>
        <a:defRPr sz="13581">
          <a:solidFill>
            <a:schemeClr val="tx2"/>
          </a:solidFill>
          <a:latin typeface="Garamond" pitchFamily="18" charset="0"/>
        </a:defRPr>
      </a:lvl9pPr>
    </p:titleStyle>
    <p:bodyStyle>
      <a:lvl1pPr marL="1164559" indent="-116455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5218" indent="-110525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2130" indent="-1191518"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0430" indent="-107290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9607" indent="-115378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62359" indent="-115378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15114" indent="-115378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67866" indent="-115378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20617" indent="-115378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5506" rtl="0" eaLnBrk="1" latinLnBrk="0" hangingPunct="1">
        <a:defRPr sz="6082" kern="1200">
          <a:solidFill>
            <a:schemeClr val="tx1"/>
          </a:solidFill>
          <a:latin typeface="+mn-lt"/>
          <a:ea typeface="+mn-ea"/>
          <a:cs typeface="+mn-cs"/>
        </a:defRPr>
      </a:lvl1pPr>
      <a:lvl2pPr marL="1552758" algn="l" defTabSz="3105506" rtl="0" eaLnBrk="1" latinLnBrk="0" hangingPunct="1">
        <a:defRPr sz="6082" kern="1200">
          <a:solidFill>
            <a:schemeClr val="tx1"/>
          </a:solidFill>
          <a:latin typeface="+mn-lt"/>
          <a:ea typeface="+mn-ea"/>
          <a:cs typeface="+mn-cs"/>
        </a:defRPr>
      </a:lvl2pPr>
      <a:lvl3pPr marL="3105506" algn="l" defTabSz="3105506" rtl="0" eaLnBrk="1" latinLnBrk="0" hangingPunct="1">
        <a:defRPr sz="6082" kern="1200">
          <a:solidFill>
            <a:schemeClr val="tx1"/>
          </a:solidFill>
          <a:latin typeface="+mn-lt"/>
          <a:ea typeface="+mn-ea"/>
          <a:cs typeface="+mn-cs"/>
        </a:defRPr>
      </a:lvl3pPr>
      <a:lvl4pPr marL="4658259" algn="l" defTabSz="3105506" rtl="0" eaLnBrk="1" latinLnBrk="0" hangingPunct="1">
        <a:defRPr sz="6082" kern="1200">
          <a:solidFill>
            <a:schemeClr val="tx1"/>
          </a:solidFill>
          <a:latin typeface="+mn-lt"/>
          <a:ea typeface="+mn-ea"/>
          <a:cs typeface="+mn-cs"/>
        </a:defRPr>
      </a:lvl4pPr>
      <a:lvl5pPr marL="6211013" algn="l" defTabSz="3105506" rtl="0" eaLnBrk="1" latinLnBrk="0" hangingPunct="1">
        <a:defRPr sz="6082" kern="1200">
          <a:solidFill>
            <a:schemeClr val="tx1"/>
          </a:solidFill>
          <a:latin typeface="+mn-lt"/>
          <a:ea typeface="+mn-ea"/>
          <a:cs typeface="+mn-cs"/>
        </a:defRPr>
      </a:lvl5pPr>
      <a:lvl6pPr marL="7763768" algn="l" defTabSz="3105506" rtl="0" eaLnBrk="1" latinLnBrk="0" hangingPunct="1">
        <a:defRPr sz="6082" kern="1200">
          <a:solidFill>
            <a:schemeClr val="tx1"/>
          </a:solidFill>
          <a:latin typeface="+mn-lt"/>
          <a:ea typeface="+mn-ea"/>
          <a:cs typeface="+mn-cs"/>
        </a:defRPr>
      </a:lvl6pPr>
      <a:lvl7pPr marL="9316520" algn="l" defTabSz="3105506" rtl="0" eaLnBrk="1" latinLnBrk="0" hangingPunct="1">
        <a:defRPr sz="6082" kern="1200">
          <a:solidFill>
            <a:schemeClr val="tx1"/>
          </a:solidFill>
          <a:latin typeface="+mn-lt"/>
          <a:ea typeface="+mn-ea"/>
          <a:cs typeface="+mn-cs"/>
        </a:defRPr>
      </a:lvl7pPr>
      <a:lvl8pPr marL="10869276" algn="l" defTabSz="3105506" rtl="0" eaLnBrk="1" latinLnBrk="0" hangingPunct="1">
        <a:defRPr sz="6082" kern="1200">
          <a:solidFill>
            <a:schemeClr val="tx1"/>
          </a:solidFill>
          <a:latin typeface="+mn-lt"/>
          <a:ea typeface="+mn-ea"/>
          <a:cs typeface="+mn-cs"/>
        </a:defRPr>
      </a:lvl8pPr>
      <a:lvl9pPr marL="12422023" algn="l" defTabSz="3105506" rtl="0" eaLnBrk="1" latinLnBrk="0" hangingPunct="1">
        <a:defRPr sz="6082"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58"/>
            <a:ext cx="25923241" cy="5999957"/>
          </a:xfrm>
          <a:prstGeom prst="rect">
            <a:avLst/>
          </a:prstGeom>
        </p:spPr>
        <p:txBody>
          <a:bodyPr vert="horz" lIns="406265" tIns="203200" rIns="406265" bIns="20320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8400219"/>
            <a:ext cx="25923241" cy="23758164"/>
          </a:xfrm>
          <a:prstGeom prst="rect">
            <a:avLst/>
          </a:prstGeom>
        </p:spPr>
        <p:txBody>
          <a:bodyPr vert="horz" lIns="406265" tIns="203200" rIns="406265" bIns="20320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008"/>
            <a:ext cx="6720840" cy="1916651"/>
          </a:xfrm>
          <a:prstGeom prst="rect">
            <a:avLst/>
          </a:prstGeom>
        </p:spPr>
        <p:txBody>
          <a:bodyPr vert="horz" lIns="406265" tIns="203200" rIns="406265" bIns="203200" rtlCol="0" anchor="ctr"/>
          <a:lstStyle>
            <a:lvl1pPr algn="l">
              <a:defRPr sz="4583">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367008"/>
            <a:ext cx="9121140" cy="1916651"/>
          </a:xfrm>
          <a:prstGeom prst="rect">
            <a:avLst/>
          </a:prstGeom>
        </p:spPr>
        <p:txBody>
          <a:bodyPr vert="horz" lIns="406265" tIns="203200" rIns="406265" bIns="203200" rtlCol="0" anchor="ctr"/>
          <a:lstStyle>
            <a:lvl1pPr algn="ctr">
              <a:defRPr sz="4583">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20642580" y="33367008"/>
            <a:ext cx="6720840" cy="1916651"/>
          </a:xfrm>
          <a:prstGeom prst="rect">
            <a:avLst/>
          </a:prstGeom>
        </p:spPr>
        <p:txBody>
          <a:bodyPr vert="horz" lIns="406265" tIns="203200" rIns="406265" bIns="203200" rtlCol="0" anchor="ctr"/>
          <a:lstStyle>
            <a:lvl1pPr algn="r">
              <a:defRPr sz="4583">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80783943"/>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hf hdr="0" ftr="0" dt="0"/>
  <p:txStyles>
    <p:titleStyle>
      <a:lvl1pPr algn="ctr" defTabSz="3385008" rtl="0" eaLnBrk="1" latinLnBrk="0" hangingPunct="1">
        <a:spcBef>
          <a:spcPct val="0"/>
        </a:spcBef>
        <a:buNone/>
        <a:defRPr sz="16497" kern="1200">
          <a:solidFill>
            <a:schemeClr val="tx1"/>
          </a:solidFill>
          <a:latin typeface="+mj-lt"/>
          <a:ea typeface="+mj-ea"/>
          <a:cs typeface="+mj-cs"/>
        </a:defRPr>
      </a:lvl1pPr>
    </p:titleStyle>
    <p:bodyStyle>
      <a:lvl1pPr marL="1269384" indent="-1269384" algn="l" defTabSz="3385008" rtl="0" eaLnBrk="1" latinLnBrk="0" hangingPunct="1">
        <a:spcBef>
          <a:spcPct val="20000"/>
        </a:spcBef>
        <a:buFont typeface="Arial" pitchFamily="34" charset="0"/>
        <a:buChar char="•"/>
        <a:defRPr sz="12081" kern="1200">
          <a:solidFill>
            <a:schemeClr val="tx1"/>
          </a:solidFill>
          <a:latin typeface="+mn-lt"/>
          <a:ea typeface="+mn-ea"/>
          <a:cs typeface="+mn-cs"/>
        </a:defRPr>
      </a:lvl1pPr>
      <a:lvl2pPr marL="2750322" indent="-1057818" algn="l" defTabSz="3385008" rtl="0" eaLnBrk="1" latinLnBrk="0" hangingPunct="1">
        <a:spcBef>
          <a:spcPct val="20000"/>
        </a:spcBef>
        <a:buFont typeface="Arial" pitchFamily="34" charset="0"/>
        <a:buChar char="–"/>
        <a:defRPr sz="10415" kern="1200">
          <a:solidFill>
            <a:schemeClr val="tx1"/>
          </a:solidFill>
          <a:latin typeface="+mn-lt"/>
          <a:ea typeface="+mn-ea"/>
          <a:cs typeface="+mn-cs"/>
        </a:defRPr>
      </a:lvl2pPr>
      <a:lvl3pPr marL="4231252" indent="-846260" algn="l" defTabSz="3385008" rtl="0" eaLnBrk="1" latinLnBrk="0" hangingPunct="1">
        <a:spcBef>
          <a:spcPct val="20000"/>
        </a:spcBef>
        <a:buFont typeface="Arial" pitchFamily="34" charset="0"/>
        <a:buChar char="•"/>
        <a:defRPr sz="8999" kern="1200">
          <a:solidFill>
            <a:schemeClr val="tx1"/>
          </a:solidFill>
          <a:latin typeface="+mn-lt"/>
          <a:ea typeface="+mn-ea"/>
          <a:cs typeface="+mn-cs"/>
        </a:defRPr>
      </a:lvl3pPr>
      <a:lvl4pPr marL="5923759"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4pPr>
      <a:lvl5pPr marL="7616263"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5pPr>
      <a:lvl6pPr marL="9308765"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6pPr>
      <a:lvl7pPr marL="11001271"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7pPr>
      <a:lvl8pPr marL="12693775"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8pPr>
      <a:lvl9pPr marL="14386271" indent="-846260" algn="l" defTabSz="3385008" rtl="0" eaLnBrk="1" latinLnBrk="0" hangingPunct="1">
        <a:spcBef>
          <a:spcPct val="20000"/>
        </a:spcBef>
        <a:buFont typeface="Arial" pitchFamily="34" charset="0"/>
        <a:buChar char="•"/>
        <a:defRPr sz="7499" kern="1200">
          <a:solidFill>
            <a:schemeClr val="tx1"/>
          </a:solidFill>
          <a:latin typeface="+mn-lt"/>
          <a:ea typeface="+mn-ea"/>
          <a:cs typeface="+mn-cs"/>
        </a:defRPr>
      </a:lvl9pPr>
    </p:bodyStyle>
    <p:otherStyle>
      <a:defPPr>
        <a:defRPr lang="en-US"/>
      </a:defPPr>
      <a:lvl1pPr marL="0" algn="l" defTabSz="3385008" rtl="0" eaLnBrk="1" latinLnBrk="0" hangingPunct="1">
        <a:defRPr sz="6916" kern="1200">
          <a:solidFill>
            <a:schemeClr val="tx1"/>
          </a:solidFill>
          <a:latin typeface="+mn-lt"/>
          <a:ea typeface="+mn-ea"/>
          <a:cs typeface="+mn-cs"/>
        </a:defRPr>
      </a:lvl1pPr>
      <a:lvl2pPr marL="1692504" algn="l" defTabSz="3385008" rtl="0" eaLnBrk="1" latinLnBrk="0" hangingPunct="1">
        <a:defRPr sz="6916" kern="1200">
          <a:solidFill>
            <a:schemeClr val="tx1"/>
          </a:solidFill>
          <a:latin typeface="+mn-lt"/>
          <a:ea typeface="+mn-ea"/>
          <a:cs typeface="+mn-cs"/>
        </a:defRPr>
      </a:lvl2pPr>
      <a:lvl3pPr marL="3385008" algn="l" defTabSz="3385008" rtl="0" eaLnBrk="1" latinLnBrk="0" hangingPunct="1">
        <a:defRPr sz="6916" kern="1200">
          <a:solidFill>
            <a:schemeClr val="tx1"/>
          </a:solidFill>
          <a:latin typeface="+mn-lt"/>
          <a:ea typeface="+mn-ea"/>
          <a:cs typeface="+mn-cs"/>
        </a:defRPr>
      </a:lvl3pPr>
      <a:lvl4pPr marL="5077507" algn="l" defTabSz="3385008" rtl="0" eaLnBrk="1" latinLnBrk="0" hangingPunct="1">
        <a:defRPr sz="6916" kern="1200">
          <a:solidFill>
            <a:schemeClr val="tx1"/>
          </a:solidFill>
          <a:latin typeface="+mn-lt"/>
          <a:ea typeface="+mn-ea"/>
          <a:cs typeface="+mn-cs"/>
        </a:defRPr>
      </a:lvl4pPr>
      <a:lvl5pPr marL="6770012" algn="l" defTabSz="3385008" rtl="0" eaLnBrk="1" latinLnBrk="0" hangingPunct="1">
        <a:defRPr sz="6916" kern="1200">
          <a:solidFill>
            <a:schemeClr val="tx1"/>
          </a:solidFill>
          <a:latin typeface="+mn-lt"/>
          <a:ea typeface="+mn-ea"/>
          <a:cs typeface="+mn-cs"/>
        </a:defRPr>
      </a:lvl5pPr>
      <a:lvl6pPr marL="8462512" algn="l" defTabSz="3385008" rtl="0" eaLnBrk="1" latinLnBrk="0" hangingPunct="1">
        <a:defRPr sz="6916" kern="1200">
          <a:solidFill>
            <a:schemeClr val="tx1"/>
          </a:solidFill>
          <a:latin typeface="+mn-lt"/>
          <a:ea typeface="+mn-ea"/>
          <a:cs typeface="+mn-cs"/>
        </a:defRPr>
      </a:lvl6pPr>
      <a:lvl7pPr marL="10155033" algn="l" defTabSz="3385008" rtl="0" eaLnBrk="1" latinLnBrk="0" hangingPunct="1">
        <a:defRPr sz="6916" kern="1200">
          <a:solidFill>
            <a:schemeClr val="tx1"/>
          </a:solidFill>
          <a:latin typeface="+mn-lt"/>
          <a:ea typeface="+mn-ea"/>
          <a:cs typeface="+mn-cs"/>
        </a:defRPr>
      </a:lvl7pPr>
      <a:lvl8pPr marL="11847521" algn="l" defTabSz="3385008" rtl="0" eaLnBrk="1" latinLnBrk="0" hangingPunct="1">
        <a:defRPr sz="6916" kern="1200">
          <a:solidFill>
            <a:schemeClr val="tx1"/>
          </a:solidFill>
          <a:latin typeface="+mn-lt"/>
          <a:ea typeface="+mn-ea"/>
          <a:cs typeface="+mn-cs"/>
        </a:defRPr>
      </a:lvl8pPr>
      <a:lvl9pPr marL="13540025" algn="l" defTabSz="3385008" rtl="0" eaLnBrk="1" latinLnBrk="0" hangingPunct="1">
        <a:defRPr sz="6916"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320166" y="1033328"/>
            <a:ext cx="25443180" cy="2933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112810" tIns="112810" rIns="112810" bIns="112810" numCol="1" anchor="t" anchorCtr="0" compatLnSpc="1">
            <a:prstTxWarp prst="textNoShape">
              <a:avLst/>
            </a:prstTxWarp>
          </a:bodyPr>
          <a:lstStyle/>
          <a:p>
            <a:pPr lvl="0"/>
            <a:r>
              <a:rPr lang="zh-TW" altLang="en-US">
                <a:sym typeface="Myriad Pro Bold Cond" charset="0"/>
              </a:rPr>
              <a:t>按一下以編輯母片標題樣式</a:t>
            </a:r>
            <a:endParaRPr lang="en-US">
              <a:sym typeface="Myriad Pro Bold Cond" charset="0"/>
            </a:endParaRPr>
          </a:p>
        </p:txBody>
      </p:sp>
      <p:sp>
        <p:nvSpPr>
          <p:cNvPr id="2050" name="Rectangle 2"/>
          <p:cNvSpPr>
            <a:spLocks noGrp="1" noChangeArrowheads="1"/>
          </p:cNvSpPr>
          <p:nvPr>
            <p:ph type="body" idx="1"/>
          </p:nvPr>
        </p:nvSpPr>
        <p:spPr bwMode="auto">
          <a:xfrm>
            <a:off x="1320166" y="5499963"/>
            <a:ext cx="25443180" cy="2716646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112810" tIns="112810" rIns="112810" bIns="112810" numCol="1" anchor="t" anchorCtr="0" compatLnSpc="1">
            <a:prstTxWarp prst="textNoShape">
              <a:avLst/>
            </a:prstTxWarp>
          </a:bodyPr>
          <a:lstStyle/>
          <a:p>
            <a:pPr lvl="0"/>
            <a:r>
              <a:rPr lang="zh-TW" altLang="en-US">
                <a:sym typeface="Myriad Pro Bold Cond" charset="0"/>
              </a:rPr>
              <a:t>按一下以編輯母片文字樣式</a:t>
            </a:r>
          </a:p>
          <a:p>
            <a:pPr lvl="1"/>
            <a:r>
              <a:rPr lang="zh-TW" altLang="en-US">
                <a:sym typeface="Myriad Pro Bold Cond" charset="0"/>
              </a:rPr>
              <a:t>第二層</a:t>
            </a:r>
          </a:p>
          <a:p>
            <a:pPr lvl="2"/>
            <a:r>
              <a:rPr lang="zh-TW" altLang="en-US">
                <a:sym typeface="Myriad Pro Bold Cond" charset="0"/>
              </a:rPr>
              <a:t>第三層</a:t>
            </a:r>
          </a:p>
          <a:p>
            <a:pPr lvl="3"/>
            <a:r>
              <a:rPr lang="zh-TW" altLang="en-US">
                <a:sym typeface="Myriad Pro Bold Cond" charset="0"/>
              </a:rPr>
              <a:t>第四層</a:t>
            </a:r>
          </a:p>
          <a:p>
            <a:pPr lvl="4"/>
            <a:r>
              <a:rPr lang="zh-TW" altLang="en-US">
                <a:sym typeface="Myriad Pro Bold Cond" charset="0"/>
              </a:rPr>
              <a:t>第五層</a:t>
            </a:r>
            <a:endParaRPr lang="en-US">
              <a:sym typeface="Myriad Pro Bold Cond" charset="0"/>
            </a:endParaRPr>
          </a:p>
        </p:txBody>
      </p:sp>
    </p:spTree>
    <p:extLst>
      <p:ext uri="{BB962C8B-B14F-4D97-AF65-F5344CB8AC3E}">
        <p14:creationId xmlns:p14="http://schemas.microsoft.com/office/powerpoint/2010/main" val="2361948587"/>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ransition/>
  <p:hf hdr="0" ftr="0" dt="0"/>
  <p:txStyles>
    <p:titleStyle>
      <a:lvl1pPr algn="l" rtl="0" eaLnBrk="1" fontAlgn="base" hangingPunct="1">
        <a:spcBef>
          <a:spcPct val="0"/>
        </a:spcBef>
        <a:spcAft>
          <a:spcPct val="0"/>
        </a:spcAft>
        <a:defRPr sz="15831">
          <a:solidFill>
            <a:schemeClr val="tx1"/>
          </a:solidFill>
          <a:latin typeface="+mj-lt"/>
          <a:ea typeface="+mj-ea"/>
          <a:cs typeface="+mj-cs"/>
          <a:sym typeface="Myriad Pro Bold Cond" charset="0"/>
        </a:defRPr>
      </a:lvl1pPr>
      <a:lvl2pPr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2pPr>
      <a:lvl3pPr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3pPr>
      <a:lvl4pPr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4pPr>
      <a:lvl5pPr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5pPr>
      <a:lvl6pPr marL="846030"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6pPr>
      <a:lvl7pPr marL="1692038"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7pPr>
      <a:lvl8pPr marL="2538063"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8pPr>
      <a:lvl9pPr marL="3384079" algn="l" rtl="0" eaLnBrk="1" fontAlgn="base" hangingPunct="1">
        <a:spcBef>
          <a:spcPct val="0"/>
        </a:spcBef>
        <a:spcAft>
          <a:spcPct val="0"/>
        </a:spcAft>
        <a:defRPr sz="15831">
          <a:solidFill>
            <a:schemeClr val="tx1"/>
          </a:solidFill>
          <a:latin typeface="Myriad Pro Bold Cond" charset="0"/>
          <a:ea typeface="ヒラギノ角ゴ ProN W6" charset="0"/>
          <a:cs typeface="ヒラギノ角ゴ ProN W6" charset="0"/>
          <a:sym typeface="Myriad Pro Bold Cond" charset="0"/>
        </a:defRPr>
      </a:lvl9pPr>
    </p:titleStyle>
    <p:bodyStyle>
      <a:lvl1pPr marL="1480526" indent="-1480526" algn="l" rtl="0" eaLnBrk="1" fontAlgn="base" hangingPunct="1">
        <a:spcBef>
          <a:spcPts val="2625"/>
        </a:spcBef>
        <a:spcAft>
          <a:spcPct val="0"/>
        </a:spcAft>
        <a:buSzPct val="120000"/>
        <a:buFont typeface="Lucida Grande" charset="0"/>
        <a:buChar char="▪"/>
        <a:defRPr sz="10415">
          <a:solidFill>
            <a:schemeClr val="tx1"/>
          </a:solidFill>
          <a:latin typeface="+mn-lt"/>
          <a:ea typeface="+mn-ea"/>
          <a:cs typeface="+mn-cs"/>
          <a:sym typeface="Myriad Pro Bold Cond" charset="0"/>
        </a:defRPr>
      </a:lvl1pPr>
      <a:lvl2pPr marL="2561563"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2pPr>
      <a:lvl3pPr marL="3807091"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3pPr>
      <a:lvl4pPr marL="5029114"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4pPr>
      <a:lvl5pPr marL="6274646"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5pPr>
      <a:lvl6pPr marL="7120656"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6pPr>
      <a:lvl7pPr marL="7966675"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7pPr>
      <a:lvl8pPr marL="8812694"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8pPr>
      <a:lvl9pPr marL="9658715" indent="-1175024" algn="l" rtl="0" eaLnBrk="1" fontAlgn="base" hangingPunct="1">
        <a:spcBef>
          <a:spcPts val="2625"/>
        </a:spcBef>
        <a:spcAft>
          <a:spcPct val="0"/>
        </a:spcAft>
        <a:buClr>
          <a:srgbClr val="000000"/>
        </a:buClr>
        <a:buSzPct val="129000"/>
        <a:buFont typeface="Myriad Pro Bold Cond" charset="0"/>
        <a:buChar char="-"/>
        <a:defRPr sz="10415">
          <a:solidFill>
            <a:schemeClr val="tx1"/>
          </a:solidFill>
          <a:latin typeface="+mn-lt"/>
          <a:ea typeface="+mn-ea"/>
          <a:cs typeface="+mn-cs"/>
          <a:sym typeface="Myriad Pro Bold Cond" charset="0"/>
        </a:defRPr>
      </a:lvl9pPr>
    </p:bodyStyle>
    <p:otherStyle>
      <a:defPPr>
        <a:defRPr lang="en-US"/>
      </a:defPPr>
      <a:lvl1pPr marL="0" algn="l" defTabSz="846030" rtl="0" eaLnBrk="1" latinLnBrk="0" hangingPunct="1">
        <a:defRPr sz="3333" kern="1200">
          <a:solidFill>
            <a:schemeClr val="tx1"/>
          </a:solidFill>
          <a:latin typeface="+mn-lt"/>
          <a:ea typeface="+mn-ea"/>
          <a:cs typeface="+mn-cs"/>
        </a:defRPr>
      </a:lvl1pPr>
      <a:lvl2pPr marL="846030" algn="l" defTabSz="846030" rtl="0" eaLnBrk="1" latinLnBrk="0" hangingPunct="1">
        <a:defRPr sz="3333" kern="1200">
          <a:solidFill>
            <a:schemeClr val="tx1"/>
          </a:solidFill>
          <a:latin typeface="+mn-lt"/>
          <a:ea typeface="+mn-ea"/>
          <a:cs typeface="+mn-cs"/>
        </a:defRPr>
      </a:lvl2pPr>
      <a:lvl3pPr marL="1692038" algn="l" defTabSz="846030" rtl="0" eaLnBrk="1" latinLnBrk="0" hangingPunct="1">
        <a:defRPr sz="3333" kern="1200">
          <a:solidFill>
            <a:schemeClr val="tx1"/>
          </a:solidFill>
          <a:latin typeface="+mn-lt"/>
          <a:ea typeface="+mn-ea"/>
          <a:cs typeface="+mn-cs"/>
        </a:defRPr>
      </a:lvl3pPr>
      <a:lvl4pPr marL="2538063" algn="l" defTabSz="846030" rtl="0" eaLnBrk="1" latinLnBrk="0" hangingPunct="1">
        <a:defRPr sz="3333" kern="1200">
          <a:solidFill>
            <a:schemeClr val="tx1"/>
          </a:solidFill>
          <a:latin typeface="+mn-lt"/>
          <a:ea typeface="+mn-ea"/>
          <a:cs typeface="+mn-cs"/>
        </a:defRPr>
      </a:lvl4pPr>
      <a:lvl5pPr marL="3384079" algn="l" defTabSz="846030" rtl="0" eaLnBrk="1" latinLnBrk="0" hangingPunct="1">
        <a:defRPr sz="3333" kern="1200">
          <a:solidFill>
            <a:schemeClr val="tx1"/>
          </a:solidFill>
          <a:latin typeface="+mn-lt"/>
          <a:ea typeface="+mn-ea"/>
          <a:cs typeface="+mn-cs"/>
        </a:defRPr>
      </a:lvl5pPr>
      <a:lvl6pPr marL="4230086" algn="l" defTabSz="846030" rtl="0" eaLnBrk="1" latinLnBrk="0" hangingPunct="1">
        <a:defRPr sz="3333" kern="1200">
          <a:solidFill>
            <a:schemeClr val="tx1"/>
          </a:solidFill>
          <a:latin typeface="+mn-lt"/>
          <a:ea typeface="+mn-ea"/>
          <a:cs typeface="+mn-cs"/>
        </a:defRPr>
      </a:lvl6pPr>
      <a:lvl7pPr marL="5076107" algn="l" defTabSz="846030" rtl="0" eaLnBrk="1" latinLnBrk="0" hangingPunct="1">
        <a:defRPr sz="3333" kern="1200">
          <a:solidFill>
            <a:schemeClr val="tx1"/>
          </a:solidFill>
          <a:latin typeface="+mn-lt"/>
          <a:ea typeface="+mn-ea"/>
          <a:cs typeface="+mn-cs"/>
        </a:defRPr>
      </a:lvl7pPr>
      <a:lvl8pPr marL="5922130" algn="l" defTabSz="846030" rtl="0" eaLnBrk="1" latinLnBrk="0" hangingPunct="1">
        <a:defRPr sz="3333" kern="1200">
          <a:solidFill>
            <a:schemeClr val="tx1"/>
          </a:solidFill>
          <a:latin typeface="+mn-lt"/>
          <a:ea typeface="+mn-ea"/>
          <a:cs typeface="+mn-cs"/>
        </a:defRPr>
      </a:lvl8pPr>
      <a:lvl9pPr marL="6768150" algn="l" defTabSz="846030" rtl="0" eaLnBrk="1" latinLnBrk="0" hangingPunct="1">
        <a:defRPr sz="3333"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6040" tIns="203093" rIns="406040" bIns="20309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6040" tIns="203093" rIns="406040" bIns="20309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6040" tIns="203093" rIns="406040" bIns="20309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6040" tIns="203093" rIns="406040" bIns="20309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8322" tIns="169222" rIns="338322" bIns="16922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8322" tIns="169222" rIns="338322" bIns="16922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70230210"/>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1573" algn="l" rtl="0" eaLnBrk="1" fontAlgn="base" hangingPunct="1">
        <a:spcBef>
          <a:spcPct val="0"/>
        </a:spcBef>
        <a:spcAft>
          <a:spcPct val="0"/>
        </a:spcAft>
        <a:defRPr sz="14998">
          <a:solidFill>
            <a:schemeClr val="tx2"/>
          </a:solidFill>
          <a:latin typeface="Garamond" pitchFamily="18" charset="0"/>
        </a:defRPr>
      </a:lvl6pPr>
      <a:lvl7pPr marL="3383150" algn="l" rtl="0" eaLnBrk="1" fontAlgn="base" hangingPunct="1">
        <a:spcBef>
          <a:spcPct val="0"/>
        </a:spcBef>
        <a:spcAft>
          <a:spcPct val="0"/>
        </a:spcAft>
        <a:defRPr sz="14998">
          <a:solidFill>
            <a:schemeClr val="tx2"/>
          </a:solidFill>
          <a:latin typeface="Garamond" pitchFamily="18" charset="0"/>
        </a:defRPr>
      </a:lvl7pPr>
      <a:lvl8pPr marL="5074713" algn="l" rtl="0" eaLnBrk="1" fontAlgn="base" hangingPunct="1">
        <a:spcBef>
          <a:spcPct val="0"/>
        </a:spcBef>
        <a:spcAft>
          <a:spcPct val="0"/>
        </a:spcAft>
        <a:defRPr sz="14998">
          <a:solidFill>
            <a:schemeClr val="tx2"/>
          </a:solidFill>
          <a:latin typeface="Garamond" pitchFamily="18" charset="0"/>
        </a:defRPr>
      </a:lvl8pPr>
      <a:lvl9pPr marL="6766291" algn="l" rtl="0" eaLnBrk="1" fontAlgn="base" hangingPunct="1">
        <a:spcBef>
          <a:spcPct val="0"/>
        </a:spcBef>
        <a:spcAft>
          <a:spcPct val="0"/>
        </a:spcAft>
        <a:defRPr sz="14998">
          <a:solidFill>
            <a:schemeClr val="tx2"/>
          </a:solidFill>
          <a:latin typeface="Garamond" pitchFamily="18" charset="0"/>
        </a:defRPr>
      </a:lvl9pPr>
    </p:titleStyle>
    <p:bodyStyle>
      <a:lvl1pPr marL="1268687" indent="-126868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8627" indent="-120408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82541" indent="-129805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57248" indent="-116882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20053" indent="-125694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11617" indent="-125694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03199" indent="-125694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94776" indent="-125694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86349" indent="-125694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3150" rtl="0" eaLnBrk="1" latinLnBrk="0" hangingPunct="1">
        <a:defRPr sz="6916" kern="1200">
          <a:solidFill>
            <a:schemeClr val="tx1"/>
          </a:solidFill>
          <a:latin typeface="+mn-lt"/>
          <a:ea typeface="+mn-ea"/>
          <a:cs typeface="+mn-cs"/>
        </a:defRPr>
      </a:lvl1pPr>
      <a:lvl2pPr marL="1691573" algn="l" defTabSz="3383150" rtl="0" eaLnBrk="1" latinLnBrk="0" hangingPunct="1">
        <a:defRPr sz="6916" kern="1200">
          <a:solidFill>
            <a:schemeClr val="tx1"/>
          </a:solidFill>
          <a:latin typeface="+mn-lt"/>
          <a:ea typeface="+mn-ea"/>
          <a:cs typeface="+mn-cs"/>
        </a:defRPr>
      </a:lvl2pPr>
      <a:lvl3pPr marL="3383150" algn="l" defTabSz="3383150" rtl="0" eaLnBrk="1" latinLnBrk="0" hangingPunct="1">
        <a:defRPr sz="6916" kern="1200">
          <a:solidFill>
            <a:schemeClr val="tx1"/>
          </a:solidFill>
          <a:latin typeface="+mn-lt"/>
          <a:ea typeface="+mn-ea"/>
          <a:cs typeface="+mn-cs"/>
        </a:defRPr>
      </a:lvl3pPr>
      <a:lvl4pPr marL="5074713" algn="l" defTabSz="3383150" rtl="0" eaLnBrk="1" latinLnBrk="0" hangingPunct="1">
        <a:defRPr sz="6916" kern="1200">
          <a:solidFill>
            <a:schemeClr val="tx1"/>
          </a:solidFill>
          <a:latin typeface="+mn-lt"/>
          <a:ea typeface="+mn-ea"/>
          <a:cs typeface="+mn-cs"/>
        </a:defRPr>
      </a:lvl4pPr>
      <a:lvl5pPr marL="6766291" algn="l" defTabSz="3383150" rtl="0" eaLnBrk="1" latinLnBrk="0" hangingPunct="1">
        <a:defRPr sz="6916" kern="1200">
          <a:solidFill>
            <a:schemeClr val="tx1"/>
          </a:solidFill>
          <a:latin typeface="+mn-lt"/>
          <a:ea typeface="+mn-ea"/>
          <a:cs typeface="+mn-cs"/>
        </a:defRPr>
      </a:lvl5pPr>
      <a:lvl6pPr marL="8457855" algn="l" defTabSz="3383150" rtl="0" eaLnBrk="1" latinLnBrk="0" hangingPunct="1">
        <a:defRPr sz="6916" kern="1200">
          <a:solidFill>
            <a:schemeClr val="tx1"/>
          </a:solidFill>
          <a:latin typeface="+mn-lt"/>
          <a:ea typeface="+mn-ea"/>
          <a:cs typeface="+mn-cs"/>
        </a:defRPr>
      </a:lvl6pPr>
      <a:lvl7pPr marL="10149447" algn="l" defTabSz="3383150" rtl="0" eaLnBrk="1" latinLnBrk="0" hangingPunct="1">
        <a:defRPr sz="6916" kern="1200">
          <a:solidFill>
            <a:schemeClr val="tx1"/>
          </a:solidFill>
          <a:latin typeface="+mn-lt"/>
          <a:ea typeface="+mn-ea"/>
          <a:cs typeface="+mn-cs"/>
        </a:defRPr>
      </a:lvl7pPr>
      <a:lvl8pPr marL="11841005" algn="l" defTabSz="3383150" rtl="0" eaLnBrk="1" latinLnBrk="0" hangingPunct="1">
        <a:defRPr sz="6916" kern="1200">
          <a:solidFill>
            <a:schemeClr val="tx1"/>
          </a:solidFill>
          <a:latin typeface="+mn-lt"/>
          <a:ea typeface="+mn-ea"/>
          <a:cs typeface="+mn-cs"/>
        </a:defRPr>
      </a:lvl8pPr>
      <a:lvl9pPr marL="13532580" algn="l" defTabSz="3383150" rtl="0" eaLnBrk="1" latinLnBrk="0" hangingPunct="1">
        <a:defRPr sz="6916"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5928" tIns="203038" rIns="405928" bIns="20303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5928" tIns="203038" rIns="405928" bIns="20303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928" tIns="203038" rIns="405928" bIns="20303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5928" tIns="203038" rIns="405928" bIns="20303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8229" tIns="169176" rIns="338229" bIns="16917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8229" tIns="169176" rIns="338229" bIns="16917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470998537"/>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1109" algn="l" rtl="0" eaLnBrk="1" fontAlgn="base" hangingPunct="1">
        <a:spcBef>
          <a:spcPct val="0"/>
        </a:spcBef>
        <a:spcAft>
          <a:spcPct val="0"/>
        </a:spcAft>
        <a:defRPr sz="14998">
          <a:solidFill>
            <a:schemeClr val="tx2"/>
          </a:solidFill>
          <a:latin typeface="Garamond" pitchFamily="18" charset="0"/>
        </a:defRPr>
      </a:lvl6pPr>
      <a:lvl7pPr marL="3382221" algn="l" rtl="0" eaLnBrk="1" fontAlgn="base" hangingPunct="1">
        <a:spcBef>
          <a:spcPct val="0"/>
        </a:spcBef>
        <a:spcAft>
          <a:spcPct val="0"/>
        </a:spcAft>
        <a:defRPr sz="14998">
          <a:solidFill>
            <a:schemeClr val="tx2"/>
          </a:solidFill>
          <a:latin typeface="Garamond" pitchFamily="18" charset="0"/>
        </a:defRPr>
      </a:lvl7pPr>
      <a:lvl8pPr marL="5073320" algn="l" rtl="0" eaLnBrk="1" fontAlgn="base" hangingPunct="1">
        <a:spcBef>
          <a:spcPct val="0"/>
        </a:spcBef>
        <a:spcAft>
          <a:spcPct val="0"/>
        </a:spcAft>
        <a:defRPr sz="14998">
          <a:solidFill>
            <a:schemeClr val="tx2"/>
          </a:solidFill>
          <a:latin typeface="Garamond" pitchFamily="18" charset="0"/>
        </a:defRPr>
      </a:lvl8pPr>
      <a:lvl9pPr marL="6764426" algn="l" rtl="0" eaLnBrk="1" fontAlgn="base" hangingPunct="1">
        <a:spcBef>
          <a:spcPct val="0"/>
        </a:spcBef>
        <a:spcAft>
          <a:spcPct val="0"/>
        </a:spcAft>
        <a:defRPr sz="14998">
          <a:solidFill>
            <a:schemeClr val="tx2"/>
          </a:solidFill>
          <a:latin typeface="Garamond" pitchFamily="18" charset="0"/>
        </a:defRPr>
      </a:lvl9pPr>
    </p:titleStyle>
    <p:bodyStyle>
      <a:lvl1pPr marL="1268337" indent="-126833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7943" indent="-120375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81499" indent="-129769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55884" indent="-116849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18342" indent="-125659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09445" indent="-125659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00559" indent="-125659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91668" indent="-125659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82777" indent="-125659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2221" rtl="0" eaLnBrk="1" latinLnBrk="0" hangingPunct="1">
        <a:defRPr sz="6916" kern="1200">
          <a:solidFill>
            <a:schemeClr val="tx1"/>
          </a:solidFill>
          <a:latin typeface="+mn-lt"/>
          <a:ea typeface="+mn-ea"/>
          <a:cs typeface="+mn-cs"/>
        </a:defRPr>
      </a:lvl1pPr>
      <a:lvl2pPr marL="1691109" algn="l" defTabSz="3382221" rtl="0" eaLnBrk="1" latinLnBrk="0" hangingPunct="1">
        <a:defRPr sz="6916" kern="1200">
          <a:solidFill>
            <a:schemeClr val="tx1"/>
          </a:solidFill>
          <a:latin typeface="+mn-lt"/>
          <a:ea typeface="+mn-ea"/>
          <a:cs typeface="+mn-cs"/>
        </a:defRPr>
      </a:lvl2pPr>
      <a:lvl3pPr marL="3382221" algn="l" defTabSz="3382221" rtl="0" eaLnBrk="1" latinLnBrk="0" hangingPunct="1">
        <a:defRPr sz="6916" kern="1200">
          <a:solidFill>
            <a:schemeClr val="tx1"/>
          </a:solidFill>
          <a:latin typeface="+mn-lt"/>
          <a:ea typeface="+mn-ea"/>
          <a:cs typeface="+mn-cs"/>
        </a:defRPr>
      </a:lvl3pPr>
      <a:lvl4pPr marL="5073320" algn="l" defTabSz="3382221" rtl="0" eaLnBrk="1" latinLnBrk="0" hangingPunct="1">
        <a:defRPr sz="6916" kern="1200">
          <a:solidFill>
            <a:schemeClr val="tx1"/>
          </a:solidFill>
          <a:latin typeface="+mn-lt"/>
          <a:ea typeface="+mn-ea"/>
          <a:cs typeface="+mn-cs"/>
        </a:defRPr>
      </a:lvl4pPr>
      <a:lvl5pPr marL="6764426" algn="l" defTabSz="3382221" rtl="0" eaLnBrk="1" latinLnBrk="0" hangingPunct="1">
        <a:defRPr sz="6916" kern="1200">
          <a:solidFill>
            <a:schemeClr val="tx1"/>
          </a:solidFill>
          <a:latin typeface="+mn-lt"/>
          <a:ea typeface="+mn-ea"/>
          <a:cs typeface="+mn-cs"/>
        </a:defRPr>
      </a:lvl5pPr>
      <a:lvl6pPr marL="8455529" algn="l" defTabSz="3382221" rtl="0" eaLnBrk="1" latinLnBrk="0" hangingPunct="1">
        <a:defRPr sz="6916" kern="1200">
          <a:solidFill>
            <a:schemeClr val="tx1"/>
          </a:solidFill>
          <a:latin typeface="+mn-lt"/>
          <a:ea typeface="+mn-ea"/>
          <a:cs typeface="+mn-cs"/>
        </a:defRPr>
      </a:lvl6pPr>
      <a:lvl7pPr marL="10146654" algn="l" defTabSz="3382221" rtl="0" eaLnBrk="1" latinLnBrk="0" hangingPunct="1">
        <a:defRPr sz="6916" kern="1200">
          <a:solidFill>
            <a:schemeClr val="tx1"/>
          </a:solidFill>
          <a:latin typeface="+mn-lt"/>
          <a:ea typeface="+mn-ea"/>
          <a:cs typeface="+mn-cs"/>
        </a:defRPr>
      </a:lvl7pPr>
      <a:lvl8pPr marL="11837747" algn="l" defTabSz="3382221" rtl="0" eaLnBrk="1" latinLnBrk="0" hangingPunct="1">
        <a:defRPr sz="6916" kern="1200">
          <a:solidFill>
            <a:schemeClr val="tx1"/>
          </a:solidFill>
          <a:latin typeface="+mn-lt"/>
          <a:ea typeface="+mn-ea"/>
          <a:cs typeface="+mn-cs"/>
        </a:defRPr>
      </a:lvl8pPr>
      <a:lvl9pPr marL="13528856" algn="l" defTabSz="3382221" rtl="0" eaLnBrk="1" latinLnBrk="0" hangingPunct="1">
        <a:defRPr sz="6916"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5815" tIns="202985" rIns="405815" bIns="20298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5815" tIns="202985" rIns="405815" bIns="20298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815" tIns="202985" rIns="405815" bIns="20298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5815" tIns="202985" rIns="405815" bIns="20298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8134" tIns="169132" rIns="338134" bIns="16913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8134" tIns="169132" rIns="338134" bIns="16913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901912250"/>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90644" algn="l" rtl="0" eaLnBrk="1" fontAlgn="base" hangingPunct="1">
        <a:spcBef>
          <a:spcPct val="0"/>
        </a:spcBef>
        <a:spcAft>
          <a:spcPct val="0"/>
        </a:spcAft>
        <a:defRPr sz="14998">
          <a:solidFill>
            <a:schemeClr val="tx2"/>
          </a:solidFill>
          <a:latin typeface="Garamond" pitchFamily="18" charset="0"/>
        </a:defRPr>
      </a:lvl6pPr>
      <a:lvl7pPr marL="3381292" algn="l" rtl="0" eaLnBrk="1" fontAlgn="base" hangingPunct="1">
        <a:spcBef>
          <a:spcPct val="0"/>
        </a:spcBef>
        <a:spcAft>
          <a:spcPct val="0"/>
        </a:spcAft>
        <a:defRPr sz="14998">
          <a:solidFill>
            <a:schemeClr val="tx2"/>
          </a:solidFill>
          <a:latin typeface="Garamond" pitchFamily="18" charset="0"/>
        </a:defRPr>
      </a:lvl7pPr>
      <a:lvl8pPr marL="5071922" algn="l" rtl="0" eaLnBrk="1" fontAlgn="base" hangingPunct="1">
        <a:spcBef>
          <a:spcPct val="0"/>
        </a:spcBef>
        <a:spcAft>
          <a:spcPct val="0"/>
        </a:spcAft>
        <a:defRPr sz="14998">
          <a:solidFill>
            <a:schemeClr val="tx2"/>
          </a:solidFill>
          <a:latin typeface="Garamond" pitchFamily="18" charset="0"/>
        </a:defRPr>
      </a:lvl8pPr>
      <a:lvl9pPr marL="6762568" algn="l" rtl="0" eaLnBrk="1" fontAlgn="base" hangingPunct="1">
        <a:spcBef>
          <a:spcPct val="0"/>
        </a:spcBef>
        <a:spcAft>
          <a:spcPct val="0"/>
        </a:spcAft>
        <a:defRPr sz="14998">
          <a:solidFill>
            <a:schemeClr val="tx2"/>
          </a:solidFill>
          <a:latin typeface="Garamond" pitchFamily="18" charset="0"/>
        </a:defRPr>
      </a:lvl9pPr>
    </p:titleStyle>
    <p:bodyStyle>
      <a:lvl1pPr marL="1267989" indent="-1267989"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7260" indent="-1203422"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80458" indent="-129734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54520" indent="-116817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16633" indent="-12562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07270" indent="-12562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97921" indent="-12562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88564" indent="-12562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79205" indent="-12562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81292" rtl="0" eaLnBrk="1" latinLnBrk="0" hangingPunct="1">
        <a:defRPr sz="6916" kern="1200">
          <a:solidFill>
            <a:schemeClr val="tx1"/>
          </a:solidFill>
          <a:latin typeface="+mn-lt"/>
          <a:ea typeface="+mn-ea"/>
          <a:cs typeface="+mn-cs"/>
        </a:defRPr>
      </a:lvl1pPr>
      <a:lvl2pPr marL="1690644" algn="l" defTabSz="3381292" rtl="0" eaLnBrk="1" latinLnBrk="0" hangingPunct="1">
        <a:defRPr sz="6916" kern="1200">
          <a:solidFill>
            <a:schemeClr val="tx1"/>
          </a:solidFill>
          <a:latin typeface="+mn-lt"/>
          <a:ea typeface="+mn-ea"/>
          <a:cs typeface="+mn-cs"/>
        </a:defRPr>
      </a:lvl2pPr>
      <a:lvl3pPr marL="3381292" algn="l" defTabSz="3381292" rtl="0" eaLnBrk="1" latinLnBrk="0" hangingPunct="1">
        <a:defRPr sz="6916" kern="1200">
          <a:solidFill>
            <a:schemeClr val="tx1"/>
          </a:solidFill>
          <a:latin typeface="+mn-lt"/>
          <a:ea typeface="+mn-ea"/>
          <a:cs typeface="+mn-cs"/>
        </a:defRPr>
      </a:lvl3pPr>
      <a:lvl4pPr marL="5071922" algn="l" defTabSz="3381292" rtl="0" eaLnBrk="1" latinLnBrk="0" hangingPunct="1">
        <a:defRPr sz="6916" kern="1200">
          <a:solidFill>
            <a:schemeClr val="tx1"/>
          </a:solidFill>
          <a:latin typeface="+mn-lt"/>
          <a:ea typeface="+mn-ea"/>
          <a:cs typeface="+mn-cs"/>
        </a:defRPr>
      </a:lvl4pPr>
      <a:lvl5pPr marL="6762568" algn="l" defTabSz="3381292" rtl="0" eaLnBrk="1" latinLnBrk="0" hangingPunct="1">
        <a:defRPr sz="6916" kern="1200">
          <a:solidFill>
            <a:schemeClr val="tx1"/>
          </a:solidFill>
          <a:latin typeface="+mn-lt"/>
          <a:ea typeface="+mn-ea"/>
          <a:cs typeface="+mn-cs"/>
        </a:defRPr>
      </a:lvl5pPr>
      <a:lvl6pPr marL="8453204" algn="l" defTabSz="3381292" rtl="0" eaLnBrk="1" latinLnBrk="0" hangingPunct="1">
        <a:defRPr sz="6916" kern="1200">
          <a:solidFill>
            <a:schemeClr val="tx1"/>
          </a:solidFill>
          <a:latin typeface="+mn-lt"/>
          <a:ea typeface="+mn-ea"/>
          <a:cs typeface="+mn-cs"/>
        </a:defRPr>
      </a:lvl6pPr>
      <a:lvl7pPr marL="10143867" algn="l" defTabSz="3381292" rtl="0" eaLnBrk="1" latinLnBrk="0" hangingPunct="1">
        <a:defRPr sz="6916" kern="1200">
          <a:solidFill>
            <a:schemeClr val="tx1"/>
          </a:solidFill>
          <a:latin typeface="+mn-lt"/>
          <a:ea typeface="+mn-ea"/>
          <a:cs typeface="+mn-cs"/>
        </a:defRPr>
      </a:lvl7pPr>
      <a:lvl8pPr marL="11834494" algn="l" defTabSz="3381292" rtl="0" eaLnBrk="1" latinLnBrk="0" hangingPunct="1">
        <a:defRPr sz="6916" kern="1200">
          <a:solidFill>
            <a:schemeClr val="tx1"/>
          </a:solidFill>
          <a:latin typeface="+mn-lt"/>
          <a:ea typeface="+mn-ea"/>
          <a:cs typeface="+mn-cs"/>
        </a:defRPr>
      </a:lvl8pPr>
      <a:lvl9pPr marL="13525134" algn="l" defTabSz="3381292" rtl="0" eaLnBrk="1" latinLnBrk="0" hangingPunct="1">
        <a:defRPr sz="6916"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440185" y="1441658"/>
            <a:ext cx="25923241" cy="599995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5703" tIns="202930" rIns="405703" bIns="202930" numCol="1" anchor="ctr" anchorCtr="0" compatLnSpc="1">
            <a:prstTxWarp prst="textNoShape">
              <a:avLst/>
            </a:prstTxWarp>
          </a:bodyPr>
          <a:lstStyle/>
          <a:p>
            <a:pPr lvl="0"/>
            <a:r>
              <a:rPr lang="zh-TW" altLang="en-US"/>
              <a:t>按一下以編輯母片標題樣式</a:t>
            </a:r>
            <a:endParaRPr lang="en-US"/>
          </a:p>
        </p:txBody>
      </p:sp>
      <p:sp>
        <p:nvSpPr>
          <p:cNvPr id="2051" name="Text Placeholder 2"/>
          <p:cNvSpPr>
            <a:spLocks noGrp="1"/>
          </p:cNvSpPr>
          <p:nvPr>
            <p:ph type="body" idx="1"/>
          </p:nvPr>
        </p:nvSpPr>
        <p:spPr bwMode="auto">
          <a:xfrm>
            <a:off x="1440185" y="8400243"/>
            <a:ext cx="25923241" cy="237581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5703" tIns="202930" rIns="405703" bIns="20293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056"/>
            <a:ext cx="6720840" cy="1916651"/>
          </a:xfrm>
          <a:prstGeom prst="rect">
            <a:avLst/>
          </a:prstGeom>
        </p:spPr>
        <p:txBody>
          <a:bodyPr vert="horz" lIns="405703" tIns="202930" rIns="405703" bIns="202930" rtlCol="0" anchor="ctr"/>
          <a:lstStyle>
            <a:lvl1pPr algn="l" fontAlgn="auto">
              <a:spcBef>
                <a:spcPts val="0"/>
              </a:spcBef>
              <a:spcAft>
                <a:spcPts val="0"/>
              </a:spcAft>
              <a:defRPr sz="4583" smtClean="0">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9841232" y="33367056"/>
            <a:ext cx="9121140" cy="1916651"/>
          </a:xfrm>
          <a:prstGeom prst="rect">
            <a:avLst/>
          </a:prstGeom>
        </p:spPr>
        <p:txBody>
          <a:bodyPr vert="horz" lIns="405703" tIns="202930" rIns="405703" bIns="202930" rtlCol="0" anchor="ctr"/>
          <a:lstStyle>
            <a:lvl1pPr algn="ctr" fontAlgn="auto">
              <a:spcBef>
                <a:spcPts val="0"/>
              </a:spcBef>
              <a:spcAft>
                <a:spcPts val="0"/>
              </a:spcAft>
              <a:defRPr sz="4583">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7056"/>
            <a:ext cx="6720840" cy="1916651"/>
          </a:xfrm>
          <a:prstGeom prst="rect">
            <a:avLst/>
          </a:prstGeom>
        </p:spPr>
        <p:txBody>
          <a:bodyPr vert="horz" lIns="405703" tIns="202930" rIns="405703" bIns="202930" rtlCol="0" anchor="ctr"/>
          <a:lstStyle>
            <a:lvl1pPr algn="r" fontAlgn="auto">
              <a:spcBef>
                <a:spcPts val="0"/>
              </a:spcBef>
              <a:spcAft>
                <a:spcPts val="0"/>
              </a:spcAft>
              <a:defRPr sz="7499" smtClean="0">
                <a:solidFill>
                  <a:schemeClr val="tx1">
                    <a:tint val="75000"/>
                  </a:schemeClr>
                </a:solidFill>
                <a:latin typeface="+mn-lt"/>
                <a:ea typeface="+mn-ea"/>
                <a:cs typeface="+mn-cs"/>
              </a:defRPr>
            </a:lvl1pPr>
          </a:lstStyle>
          <a:p>
            <a:pPr>
              <a:defRPr/>
            </a:pPr>
            <a:fld id="{8A7AAB5F-675F-1E47-950A-8D7D15C0544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2925147"/>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Lst>
  <p:hf hdr="0" ftr="0" dt="0"/>
  <p:txStyles>
    <p:titleStyle>
      <a:lvl1pPr algn="ctr" defTabSz="1690178" rtl="0" eaLnBrk="1" fontAlgn="base" hangingPunct="1">
        <a:spcBef>
          <a:spcPct val="0"/>
        </a:spcBef>
        <a:spcAft>
          <a:spcPct val="0"/>
        </a:spcAft>
        <a:defRPr sz="16497" kern="1200">
          <a:solidFill>
            <a:schemeClr val="tx1"/>
          </a:solidFill>
          <a:latin typeface="+mj-lt"/>
          <a:ea typeface="ＭＳ Ｐゴシック" charset="0"/>
          <a:cs typeface="ＭＳ Ｐゴシック" charset="0"/>
        </a:defRPr>
      </a:lvl1pPr>
      <a:lvl2pPr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2pPr>
      <a:lvl3pPr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3pPr>
      <a:lvl4pPr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4pPr>
      <a:lvl5pPr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5pPr>
      <a:lvl6pPr marL="1690178"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6pPr>
      <a:lvl7pPr marL="3380362"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7pPr>
      <a:lvl8pPr marL="5070529"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8pPr>
      <a:lvl9pPr marL="6760708" algn="ctr" defTabSz="1690178" rtl="0" eaLnBrk="1" fontAlgn="base" hangingPunct="1">
        <a:spcBef>
          <a:spcPct val="0"/>
        </a:spcBef>
        <a:spcAft>
          <a:spcPct val="0"/>
        </a:spcAft>
        <a:defRPr sz="16497">
          <a:solidFill>
            <a:schemeClr val="tx1"/>
          </a:solidFill>
          <a:latin typeface="Calibri" charset="0"/>
          <a:ea typeface="ＭＳ Ｐゴシック" charset="0"/>
          <a:cs typeface="ＭＳ Ｐゴシック" charset="0"/>
        </a:defRPr>
      </a:lvl9pPr>
    </p:titleStyle>
    <p:bodyStyle>
      <a:lvl1pPr marL="1267641" indent="-1267641" algn="l" defTabSz="1690178" rtl="0" eaLnBrk="1" fontAlgn="base" hangingPunct="1">
        <a:spcBef>
          <a:spcPct val="20000"/>
        </a:spcBef>
        <a:spcAft>
          <a:spcPct val="0"/>
        </a:spcAft>
        <a:buFont typeface="Arial" charset="0"/>
        <a:buChar char="•"/>
        <a:defRPr sz="12081" kern="1200">
          <a:solidFill>
            <a:schemeClr val="tx1"/>
          </a:solidFill>
          <a:latin typeface="+mn-lt"/>
          <a:ea typeface="ＭＳ Ｐゴシック" charset="0"/>
          <a:cs typeface="ＭＳ Ｐゴシック" charset="0"/>
        </a:defRPr>
      </a:lvl1pPr>
      <a:lvl2pPr marL="2746540" indent="-1056356" algn="l" defTabSz="1690178" rtl="0" eaLnBrk="1" fontAlgn="base" hangingPunct="1">
        <a:spcBef>
          <a:spcPct val="20000"/>
        </a:spcBef>
        <a:spcAft>
          <a:spcPct val="0"/>
        </a:spcAft>
        <a:buFont typeface="Arial" charset="0"/>
        <a:buChar char="–"/>
        <a:defRPr sz="10415" kern="1200">
          <a:solidFill>
            <a:schemeClr val="tx1"/>
          </a:solidFill>
          <a:latin typeface="+mn-lt"/>
          <a:ea typeface="ＭＳ Ｐゴシック" charset="0"/>
          <a:cs typeface="+mn-cs"/>
        </a:defRPr>
      </a:lvl2pPr>
      <a:lvl3pPr marL="4225439" indent="-845101" algn="l" defTabSz="1690178" rtl="0" eaLnBrk="1" fontAlgn="base" hangingPunct="1">
        <a:spcBef>
          <a:spcPct val="20000"/>
        </a:spcBef>
        <a:spcAft>
          <a:spcPct val="0"/>
        </a:spcAft>
        <a:buFont typeface="Arial" charset="0"/>
        <a:buChar char="•"/>
        <a:defRPr sz="8999" kern="1200">
          <a:solidFill>
            <a:schemeClr val="tx1"/>
          </a:solidFill>
          <a:latin typeface="+mn-lt"/>
          <a:ea typeface="ＭＳ Ｐゴシック" charset="0"/>
          <a:cs typeface="+mn-cs"/>
        </a:defRPr>
      </a:lvl3pPr>
      <a:lvl4pPr marL="5915620" indent="-845101" algn="l" defTabSz="1690178" rtl="0" eaLnBrk="1" fontAlgn="base" hangingPunct="1">
        <a:spcBef>
          <a:spcPct val="20000"/>
        </a:spcBef>
        <a:spcAft>
          <a:spcPct val="0"/>
        </a:spcAft>
        <a:buFont typeface="Arial" charset="0"/>
        <a:buChar char="–"/>
        <a:defRPr sz="7499" kern="1200">
          <a:solidFill>
            <a:schemeClr val="tx1"/>
          </a:solidFill>
          <a:latin typeface="+mn-lt"/>
          <a:ea typeface="ＭＳ Ｐゴシック" charset="0"/>
          <a:cs typeface="+mn-cs"/>
        </a:defRPr>
      </a:lvl4pPr>
      <a:lvl5pPr marL="7605791" indent="-845101" algn="l" defTabSz="1690178" rtl="0" eaLnBrk="1" fontAlgn="base" hangingPunct="1">
        <a:spcBef>
          <a:spcPct val="20000"/>
        </a:spcBef>
        <a:spcAft>
          <a:spcPct val="0"/>
        </a:spcAft>
        <a:buFont typeface="Arial" charset="0"/>
        <a:buChar char="»"/>
        <a:defRPr sz="7499" kern="1200">
          <a:solidFill>
            <a:schemeClr val="tx1"/>
          </a:solidFill>
          <a:latin typeface="+mn-lt"/>
          <a:ea typeface="ＭＳ Ｐゴシック" charset="0"/>
          <a:cs typeface="+mn-cs"/>
        </a:defRPr>
      </a:lvl5pPr>
      <a:lvl6pPr marL="9295971" indent="-845101" algn="l" defTabSz="1690178" rtl="0" eaLnBrk="1" latinLnBrk="0" hangingPunct="1">
        <a:spcBef>
          <a:spcPct val="20000"/>
        </a:spcBef>
        <a:buFont typeface="Arial"/>
        <a:buChar char="•"/>
        <a:defRPr sz="7499" kern="1200">
          <a:solidFill>
            <a:schemeClr val="tx1"/>
          </a:solidFill>
          <a:latin typeface="+mn-lt"/>
          <a:ea typeface="+mn-ea"/>
          <a:cs typeface="+mn-cs"/>
        </a:defRPr>
      </a:lvl6pPr>
      <a:lvl7pPr marL="10986153" indent="-845101" algn="l" defTabSz="1690178" rtl="0" eaLnBrk="1" latinLnBrk="0" hangingPunct="1">
        <a:spcBef>
          <a:spcPct val="20000"/>
        </a:spcBef>
        <a:buFont typeface="Arial"/>
        <a:buChar char="•"/>
        <a:defRPr sz="7499" kern="1200">
          <a:solidFill>
            <a:schemeClr val="tx1"/>
          </a:solidFill>
          <a:latin typeface="+mn-lt"/>
          <a:ea typeface="+mn-ea"/>
          <a:cs typeface="+mn-cs"/>
        </a:defRPr>
      </a:lvl7pPr>
      <a:lvl8pPr marL="12676332" indent="-845101" algn="l" defTabSz="1690178" rtl="0" eaLnBrk="1" latinLnBrk="0" hangingPunct="1">
        <a:spcBef>
          <a:spcPct val="20000"/>
        </a:spcBef>
        <a:buFont typeface="Arial"/>
        <a:buChar char="•"/>
        <a:defRPr sz="7499" kern="1200">
          <a:solidFill>
            <a:schemeClr val="tx1"/>
          </a:solidFill>
          <a:latin typeface="+mn-lt"/>
          <a:ea typeface="+mn-ea"/>
          <a:cs typeface="+mn-cs"/>
        </a:defRPr>
      </a:lvl8pPr>
      <a:lvl9pPr marL="14366499" indent="-845101" algn="l" defTabSz="1690178" rtl="0" eaLnBrk="1" latinLnBrk="0" hangingPunct="1">
        <a:spcBef>
          <a:spcPct val="20000"/>
        </a:spcBef>
        <a:buFont typeface="Arial"/>
        <a:buChar char="•"/>
        <a:defRPr sz="7499" kern="1200">
          <a:solidFill>
            <a:schemeClr val="tx1"/>
          </a:solidFill>
          <a:latin typeface="+mn-lt"/>
          <a:ea typeface="+mn-ea"/>
          <a:cs typeface="+mn-cs"/>
        </a:defRPr>
      </a:lvl9pPr>
    </p:bodyStyle>
    <p:otherStyle>
      <a:defPPr>
        <a:defRPr lang="en-US"/>
      </a:defPPr>
      <a:lvl1pPr marL="0" algn="l" defTabSz="1690178" rtl="0" eaLnBrk="1" latinLnBrk="0" hangingPunct="1">
        <a:defRPr sz="6916" kern="1200">
          <a:solidFill>
            <a:schemeClr val="tx1"/>
          </a:solidFill>
          <a:latin typeface="+mn-lt"/>
          <a:ea typeface="+mn-ea"/>
          <a:cs typeface="+mn-cs"/>
        </a:defRPr>
      </a:lvl1pPr>
      <a:lvl2pPr marL="1690178" algn="l" defTabSz="1690178" rtl="0" eaLnBrk="1" latinLnBrk="0" hangingPunct="1">
        <a:defRPr sz="6916" kern="1200">
          <a:solidFill>
            <a:schemeClr val="tx1"/>
          </a:solidFill>
          <a:latin typeface="+mn-lt"/>
          <a:ea typeface="+mn-ea"/>
          <a:cs typeface="+mn-cs"/>
        </a:defRPr>
      </a:lvl2pPr>
      <a:lvl3pPr marL="3380362" algn="l" defTabSz="1690178" rtl="0" eaLnBrk="1" latinLnBrk="0" hangingPunct="1">
        <a:defRPr sz="6916" kern="1200">
          <a:solidFill>
            <a:schemeClr val="tx1"/>
          </a:solidFill>
          <a:latin typeface="+mn-lt"/>
          <a:ea typeface="+mn-ea"/>
          <a:cs typeface="+mn-cs"/>
        </a:defRPr>
      </a:lvl3pPr>
      <a:lvl4pPr marL="5070529" algn="l" defTabSz="1690178" rtl="0" eaLnBrk="1" latinLnBrk="0" hangingPunct="1">
        <a:defRPr sz="6916" kern="1200">
          <a:solidFill>
            <a:schemeClr val="tx1"/>
          </a:solidFill>
          <a:latin typeface="+mn-lt"/>
          <a:ea typeface="+mn-ea"/>
          <a:cs typeface="+mn-cs"/>
        </a:defRPr>
      </a:lvl4pPr>
      <a:lvl5pPr marL="6760708" algn="l" defTabSz="1690178" rtl="0" eaLnBrk="1" latinLnBrk="0" hangingPunct="1">
        <a:defRPr sz="6916" kern="1200">
          <a:solidFill>
            <a:schemeClr val="tx1"/>
          </a:solidFill>
          <a:latin typeface="+mn-lt"/>
          <a:ea typeface="+mn-ea"/>
          <a:cs typeface="+mn-cs"/>
        </a:defRPr>
      </a:lvl5pPr>
      <a:lvl6pPr marL="8450879" algn="l" defTabSz="1690178" rtl="0" eaLnBrk="1" latinLnBrk="0" hangingPunct="1">
        <a:defRPr sz="6916" kern="1200">
          <a:solidFill>
            <a:schemeClr val="tx1"/>
          </a:solidFill>
          <a:latin typeface="+mn-lt"/>
          <a:ea typeface="+mn-ea"/>
          <a:cs typeface="+mn-cs"/>
        </a:defRPr>
      </a:lvl6pPr>
      <a:lvl7pPr marL="10141076" algn="l" defTabSz="1690178" rtl="0" eaLnBrk="1" latinLnBrk="0" hangingPunct="1">
        <a:defRPr sz="6916" kern="1200">
          <a:solidFill>
            <a:schemeClr val="tx1"/>
          </a:solidFill>
          <a:latin typeface="+mn-lt"/>
          <a:ea typeface="+mn-ea"/>
          <a:cs typeface="+mn-cs"/>
        </a:defRPr>
      </a:lvl7pPr>
      <a:lvl8pPr marL="11831240" algn="l" defTabSz="1690178" rtl="0" eaLnBrk="1" latinLnBrk="0" hangingPunct="1">
        <a:defRPr sz="6916" kern="1200">
          <a:solidFill>
            <a:schemeClr val="tx1"/>
          </a:solidFill>
          <a:latin typeface="+mn-lt"/>
          <a:ea typeface="+mn-ea"/>
          <a:cs typeface="+mn-cs"/>
        </a:defRPr>
      </a:lvl8pPr>
      <a:lvl9pPr marL="13521415" algn="l" defTabSz="1690178" rtl="0" eaLnBrk="1" latinLnBrk="0" hangingPunct="1">
        <a:defRPr sz="6916"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5590" tIns="202875" rIns="405590" bIns="20287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5590" tIns="202875" rIns="405590" bIns="20287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590" tIns="202875" rIns="405590" bIns="20287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5590" tIns="202875" rIns="405590" bIns="20287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947" tIns="169040" rIns="337947" bIns="16904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947" tIns="169040" rIns="337947" bIns="169040"/>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39052717"/>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9713" algn="l" rtl="0" eaLnBrk="1" fontAlgn="base" hangingPunct="1">
        <a:spcBef>
          <a:spcPct val="0"/>
        </a:spcBef>
        <a:spcAft>
          <a:spcPct val="0"/>
        </a:spcAft>
        <a:defRPr sz="14998">
          <a:solidFill>
            <a:schemeClr val="tx2"/>
          </a:solidFill>
          <a:latin typeface="Garamond" pitchFamily="18" charset="0"/>
        </a:defRPr>
      </a:lvl6pPr>
      <a:lvl7pPr marL="3379433" algn="l" rtl="0" eaLnBrk="1" fontAlgn="base" hangingPunct="1">
        <a:spcBef>
          <a:spcPct val="0"/>
        </a:spcBef>
        <a:spcAft>
          <a:spcPct val="0"/>
        </a:spcAft>
        <a:defRPr sz="14998">
          <a:solidFill>
            <a:schemeClr val="tx2"/>
          </a:solidFill>
          <a:latin typeface="Garamond" pitchFamily="18" charset="0"/>
        </a:defRPr>
      </a:lvl7pPr>
      <a:lvl8pPr marL="5069135" algn="l" rtl="0" eaLnBrk="1" fontAlgn="base" hangingPunct="1">
        <a:spcBef>
          <a:spcPct val="0"/>
        </a:spcBef>
        <a:spcAft>
          <a:spcPct val="0"/>
        </a:spcAft>
        <a:defRPr sz="14998">
          <a:solidFill>
            <a:schemeClr val="tx2"/>
          </a:solidFill>
          <a:latin typeface="Garamond" pitchFamily="18" charset="0"/>
        </a:defRPr>
      </a:lvl8pPr>
      <a:lvl9pPr marL="6758848" algn="l" rtl="0" eaLnBrk="1" fontAlgn="base" hangingPunct="1">
        <a:spcBef>
          <a:spcPct val="0"/>
        </a:spcBef>
        <a:spcAft>
          <a:spcPct val="0"/>
        </a:spcAft>
        <a:defRPr sz="14998">
          <a:solidFill>
            <a:schemeClr val="tx2"/>
          </a:solidFill>
          <a:latin typeface="Garamond" pitchFamily="18" charset="0"/>
        </a:defRPr>
      </a:lvl9pPr>
    </p:titleStyle>
    <p:bodyStyle>
      <a:lvl1pPr marL="1267293" indent="-126729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5895" indent="-120276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8381" indent="-1296628"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51798" indent="-116753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13214" indent="-125556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02921" indent="-125556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92642" indent="-125556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82355" indent="-125556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72066" indent="-125556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9433" rtl="0" eaLnBrk="1" latinLnBrk="0" hangingPunct="1">
        <a:defRPr sz="6916" kern="1200">
          <a:solidFill>
            <a:schemeClr val="tx1"/>
          </a:solidFill>
          <a:latin typeface="+mn-lt"/>
          <a:ea typeface="+mn-ea"/>
          <a:cs typeface="+mn-cs"/>
        </a:defRPr>
      </a:lvl1pPr>
      <a:lvl2pPr marL="1689713" algn="l" defTabSz="3379433" rtl="0" eaLnBrk="1" latinLnBrk="0" hangingPunct="1">
        <a:defRPr sz="6916" kern="1200">
          <a:solidFill>
            <a:schemeClr val="tx1"/>
          </a:solidFill>
          <a:latin typeface="+mn-lt"/>
          <a:ea typeface="+mn-ea"/>
          <a:cs typeface="+mn-cs"/>
        </a:defRPr>
      </a:lvl2pPr>
      <a:lvl3pPr marL="3379433" algn="l" defTabSz="3379433" rtl="0" eaLnBrk="1" latinLnBrk="0" hangingPunct="1">
        <a:defRPr sz="6916" kern="1200">
          <a:solidFill>
            <a:schemeClr val="tx1"/>
          </a:solidFill>
          <a:latin typeface="+mn-lt"/>
          <a:ea typeface="+mn-ea"/>
          <a:cs typeface="+mn-cs"/>
        </a:defRPr>
      </a:lvl3pPr>
      <a:lvl4pPr marL="5069135" algn="l" defTabSz="3379433" rtl="0" eaLnBrk="1" latinLnBrk="0" hangingPunct="1">
        <a:defRPr sz="6916" kern="1200">
          <a:solidFill>
            <a:schemeClr val="tx1"/>
          </a:solidFill>
          <a:latin typeface="+mn-lt"/>
          <a:ea typeface="+mn-ea"/>
          <a:cs typeface="+mn-cs"/>
        </a:defRPr>
      </a:lvl4pPr>
      <a:lvl5pPr marL="6758848" algn="l" defTabSz="3379433" rtl="0" eaLnBrk="1" latinLnBrk="0" hangingPunct="1">
        <a:defRPr sz="6916" kern="1200">
          <a:solidFill>
            <a:schemeClr val="tx1"/>
          </a:solidFill>
          <a:latin typeface="+mn-lt"/>
          <a:ea typeface="+mn-ea"/>
          <a:cs typeface="+mn-cs"/>
        </a:defRPr>
      </a:lvl5pPr>
      <a:lvl6pPr marL="8448555" algn="l" defTabSz="3379433" rtl="0" eaLnBrk="1" latinLnBrk="0" hangingPunct="1">
        <a:defRPr sz="6916" kern="1200">
          <a:solidFill>
            <a:schemeClr val="tx1"/>
          </a:solidFill>
          <a:latin typeface="+mn-lt"/>
          <a:ea typeface="+mn-ea"/>
          <a:cs typeface="+mn-cs"/>
        </a:defRPr>
      </a:lvl6pPr>
      <a:lvl7pPr marL="10138286" algn="l" defTabSz="3379433" rtl="0" eaLnBrk="1" latinLnBrk="0" hangingPunct="1">
        <a:defRPr sz="6916" kern="1200">
          <a:solidFill>
            <a:schemeClr val="tx1"/>
          </a:solidFill>
          <a:latin typeface="+mn-lt"/>
          <a:ea typeface="+mn-ea"/>
          <a:cs typeface="+mn-cs"/>
        </a:defRPr>
      </a:lvl7pPr>
      <a:lvl8pPr marL="11827986" algn="l" defTabSz="3379433" rtl="0" eaLnBrk="1" latinLnBrk="0" hangingPunct="1">
        <a:defRPr sz="6916" kern="1200">
          <a:solidFill>
            <a:schemeClr val="tx1"/>
          </a:solidFill>
          <a:latin typeface="+mn-lt"/>
          <a:ea typeface="+mn-ea"/>
          <a:cs typeface="+mn-cs"/>
        </a:defRPr>
      </a:lvl8pPr>
      <a:lvl9pPr marL="13517695" algn="l" defTabSz="3379433" rtl="0" eaLnBrk="1" latinLnBrk="0" hangingPunct="1">
        <a:defRPr sz="6916"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405478" tIns="202823" rIns="405478" bIns="202823"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405478" tIns="202823" rIns="405478" bIns="202823"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413"/>
            <a:ext cx="6720840" cy="1683321"/>
          </a:xfrm>
          <a:prstGeom prst="rect">
            <a:avLst/>
          </a:prstGeom>
        </p:spPr>
        <p:txBody>
          <a:bodyPr vert="horz" lIns="405478" tIns="202823" rIns="405478" bIns="202823" rtlCol="0" anchor="ctr"/>
          <a:lstStyle>
            <a:lvl1pPr algn="l">
              <a:defRPr sz="4583">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413"/>
            <a:ext cx="9121140" cy="1683321"/>
          </a:xfrm>
          <a:prstGeom prst="rect">
            <a:avLst/>
          </a:prstGeom>
        </p:spPr>
        <p:txBody>
          <a:bodyPr vert="horz" lIns="405478" tIns="202823" rIns="405478" bIns="202823" rtlCol="0" anchor="ctr"/>
          <a:lstStyle>
            <a:lvl1pPr algn="ctr">
              <a:defRPr sz="4583">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37854" tIns="168997" rIns="337854" bIns="16899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7499" smtClean="0">
                <a:solidFill>
                  <a:prstClr val="black"/>
                </a:solidFill>
                <a:latin typeface="Calibri"/>
              </a:rPr>
              <a:pPr algn="ctr"/>
              <a:t>‹#›</a:t>
            </a:fld>
            <a:endParaRPr lang="en-US" sz="7499" dirty="0">
              <a:solidFill>
                <a:prstClr val="black"/>
              </a:solidFill>
              <a:latin typeface="Calibri"/>
            </a:endParaRPr>
          </a:p>
        </p:txBody>
      </p:sp>
    </p:spTree>
    <p:extLst>
      <p:ext uri="{BB962C8B-B14F-4D97-AF65-F5344CB8AC3E}">
        <p14:creationId xmlns:p14="http://schemas.microsoft.com/office/powerpoint/2010/main" val="2391823570"/>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hf hdr="0" ftr="0" dt="0"/>
  <p:txStyles>
    <p:titleStyle>
      <a:lvl1pPr algn="l" defTabSz="3378501" rtl="0" eaLnBrk="1" latinLnBrk="0" hangingPunct="1">
        <a:spcBef>
          <a:spcPct val="0"/>
        </a:spcBef>
        <a:buNone/>
        <a:defRPr sz="14998" b="1" kern="1200">
          <a:solidFill>
            <a:schemeClr val="tx1"/>
          </a:solidFill>
          <a:latin typeface="+mj-lt"/>
          <a:ea typeface="+mj-ea"/>
          <a:cs typeface="+mj-cs"/>
        </a:defRPr>
      </a:lvl1pPr>
    </p:titleStyle>
    <p:bodyStyle>
      <a:lvl1pPr marL="1266943" indent="-1266943" algn="l" defTabSz="3378501" rtl="0" eaLnBrk="1" latinLnBrk="0" hangingPunct="1">
        <a:spcBef>
          <a:spcPct val="20000"/>
        </a:spcBef>
        <a:buFont typeface="Arial" pitchFamily="34" charset="0"/>
        <a:buChar char="•"/>
        <a:defRPr sz="10415" kern="1200">
          <a:solidFill>
            <a:schemeClr val="tx1"/>
          </a:solidFill>
          <a:latin typeface="+mn-lt"/>
          <a:ea typeface="+mn-ea"/>
          <a:cs typeface="+mn-cs"/>
        </a:defRPr>
      </a:lvl1pPr>
      <a:lvl2pPr marL="2745027" indent="-1055779" algn="l" defTabSz="3378501" rtl="0" eaLnBrk="1" latinLnBrk="0" hangingPunct="1">
        <a:spcBef>
          <a:spcPct val="20000"/>
        </a:spcBef>
        <a:buFont typeface="Arial" pitchFamily="34" charset="0"/>
        <a:buChar char="–"/>
        <a:defRPr sz="8999" kern="1200">
          <a:solidFill>
            <a:schemeClr val="tx1"/>
          </a:solidFill>
          <a:latin typeface="+mn-lt"/>
          <a:ea typeface="+mn-ea"/>
          <a:cs typeface="+mn-cs"/>
        </a:defRPr>
      </a:lvl2pPr>
      <a:lvl3pPr marL="4223112" indent="-844634" algn="l" defTabSz="3378501" rtl="0" eaLnBrk="1" latinLnBrk="0" hangingPunct="1">
        <a:spcBef>
          <a:spcPct val="20000"/>
        </a:spcBef>
        <a:buFont typeface="Arial" pitchFamily="34" charset="0"/>
        <a:buChar char="•"/>
        <a:defRPr sz="7499" kern="1200">
          <a:solidFill>
            <a:schemeClr val="tx1"/>
          </a:solidFill>
          <a:latin typeface="+mn-lt"/>
          <a:ea typeface="+mn-ea"/>
          <a:cs typeface="+mn-cs"/>
        </a:defRPr>
      </a:lvl3pPr>
      <a:lvl4pPr marL="5912366" indent="-844634" algn="l" defTabSz="3378501" rtl="0" eaLnBrk="1" latinLnBrk="0" hangingPunct="1">
        <a:spcBef>
          <a:spcPct val="20000"/>
        </a:spcBef>
        <a:buFont typeface="Arial" pitchFamily="34" charset="0"/>
        <a:buChar char="–"/>
        <a:defRPr sz="6916" kern="1200">
          <a:solidFill>
            <a:schemeClr val="tx1"/>
          </a:solidFill>
          <a:latin typeface="+mn-lt"/>
          <a:ea typeface="+mn-ea"/>
          <a:cs typeface="+mn-cs"/>
        </a:defRPr>
      </a:lvl4pPr>
      <a:lvl5pPr marL="7601607" indent="-844634" algn="l" defTabSz="3378501" rtl="0" eaLnBrk="1" latinLnBrk="0" hangingPunct="1">
        <a:spcBef>
          <a:spcPct val="20000"/>
        </a:spcBef>
        <a:buFont typeface="Arial" pitchFamily="34" charset="0"/>
        <a:buChar char="»"/>
        <a:defRPr sz="6916" kern="1200">
          <a:solidFill>
            <a:schemeClr val="tx1"/>
          </a:solidFill>
          <a:latin typeface="+mn-lt"/>
          <a:ea typeface="+mn-ea"/>
          <a:cs typeface="+mn-cs"/>
        </a:defRPr>
      </a:lvl5pPr>
      <a:lvl6pPr marL="9290857" indent="-844634" algn="l" defTabSz="3378501" rtl="0" eaLnBrk="1" latinLnBrk="0" hangingPunct="1">
        <a:spcBef>
          <a:spcPct val="20000"/>
        </a:spcBef>
        <a:buFont typeface="Arial" pitchFamily="34" charset="0"/>
        <a:buChar char="•"/>
        <a:defRPr sz="7499" kern="1200">
          <a:solidFill>
            <a:schemeClr val="tx1"/>
          </a:solidFill>
          <a:latin typeface="+mn-lt"/>
          <a:ea typeface="+mn-ea"/>
          <a:cs typeface="+mn-cs"/>
        </a:defRPr>
      </a:lvl6pPr>
      <a:lvl7pPr marL="10980110" indent="-844634" algn="l" defTabSz="3378501" rtl="0" eaLnBrk="1" latinLnBrk="0" hangingPunct="1">
        <a:spcBef>
          <a:spcPct val="20000"/>
        </a:spcBef>
        <a:buFont typeface="Arial" pitchFamily="34" charset="0"/>
        <a:buChar char="•"/>
        <a:defRPr sz="7499" kern="1200">
          <a:solidFill>
            <a:schemeClr val="tx1"/>
          </a:solidFill>
          <a:latin typeface="+mn-lt"/>
          <a:ea typeface="+mn-ea"/>
          <a:cs typeface="+mn-cs"/>
        </a:defRPr>
      </a:lvl7pPr>
      <a:lvl8pPr marL="12669358" indent="-844634" algn="l" defTabSz="3378501" rtl="0" eaLnBrk="1" latinLnBrk="0" hangingPunct="1">
        <a:spcBef>
          <a:spcPct val="20000"/>
        </a:spcBef>
        <a:buFont typeface="Arial" pitchFamily="34" charset="0"/>
        <a:buChar char="•"/>
        <a:defRPr sz="7499" kern="1200">
          <a:solidFill>
            <a:schemeClr val="tx1"/>
          </a:solidFill>
          <a:latin typeface="+mn-lt"/>
          <a:ea typeface="+mn-ea"/>
          <a:cs typeface="+mn-cs"/>
        </a:defRPr>
      </a:lvl8pPr>
      <a:lvl9pPr marL="14358596" indent="-844634" algn="l" defTabSz="3378501" rtl="0" eaLnBrk="1" latinLnBrk="0" hangingPunct="1">
        <a:spcBef>
          <a:spcPct val="20000"/>
        </a:spcBef>
        <a:buFont typeface="Arial" pitchFamily="34" charset="0"/>
        <a:buChar char="•"/>
        <a:defRPr sz="7499" kern="1200">
          <a:solidFill>
            <a:schemeClr val="tx1"/>
          </a:solidFill>
          <a:latin typeface="+mn-lt"/>
          <a:ea typeface="+mn-ea"/>
          <a:cs typeface="+mn-cs"/>
        </a:defRPr>
      </a:lvl9pPr>
    </p:bodyStyle>
    <p:otherStyle>
      <a:defPPr>
        <a:defRPr lang="en-US"/>
      </a:defPPr>
      <a:lvl1pPr marL="0" algn="l" defTabSz="3378501" rtl="0" eaLnBrk="1" latinLnBrk="0" hangingPunct="1">
        <a:defRPr sz="6916" kern="1200">
          <a:solidFill>
            <a:schemeClr val="tx1"/>
          </a:solidFill>
          <a:latin typeface="+mn-lt"/>
          <a:ea typeface="+mn-ea"/>
          <a:cs typeface="+mn-cs"/>
        </a:defRPr>
      </a:lvl1pPr>
      <a:lvl2pPr marL="1689249" algn="l" defTabSz="3378501" rtl="0" eaLnBrk="1" latinLnBrk="0" hangingPunct="1">
        <a:defRPr sz="6916" kern="1200">
          <a:solidFill>
            <a:schemeClr val="tx1"/>
          </a:solidFill>
          <a:latin typeface="+mn-lt"/>
          <a:ea typeface="+mn-ea"/>
          <a:cs typeface="+mn-cs"/>
        </a:defRPr>
      </a:lvl2pPr>
      <a:lvl3pPr marL="3378501" algn="l" defTabSz="3378501" rtl="0" eaLnBrk="1" latinLnBrk="0" hangingPunct="1">
        <a:defRPr sz="6916" kern="1200">
          <a:solidFill>
            <a:schemeClr val="tx1"/>
          </a:solidFill>
          <a:latin typeface="+mn-lt"/>
          <a:ea typeface="+mn-ea"/>
          <a:cs typeface="+mn-cs"/>
        </a:defRPr>
      </a:lvl3pPr>
      <a:lvl4pPr marL="5067739" algn="l" defTabSz="3378501" rtl="0" eaLnBrk="1" latinLnBrk="0" hangingPunct="1">
        <a:defRPr sz="6916" kern="1200">
          <a:solidFill>
            <a:schemeClr val="tx1"/>
          </a:solidFill>
          <a:latin typeface="+mn-lt"/>
          <a:ea typeface="+mn-ea"/>
          <a:cs typeface="+mn-cs"/>
        </a:defRPr>
      </a:lvl4pPr>
      <a:lvl5pPr marL="6756988" algn="l" defTabSz="3378501" rtl="0" eaLnBrk="1" latinLnBrk="0" hangingPunct="1">
        <a:defRPr sz="6916" kern="1200">
          <a:solidFill>
            <a:schemeClr val="tx1"/>
          </a:solidFill>
          <a:latin typeface="+mn-lt"/>
          <a:ea typeface="+mn-ea"/>
          <a:cs typeface="+mn-cs"/>
        </a:defRPr>
      </a:lvl5pPr>
      <a:lvl6pPr marL="8446230" algn="l" defTabSz="3378501" rtl="0" eaLnBrk="1" latinLnBrk="0" hangingPunct="1">
        <a:defRPr sz="6916" kern="1200">
          <a:solidFill>
            <a:schemeClr val="tx1"/>
          </a:solidFill>
          <a:latin typeface="+mn-lt"/>
          <a:ea typeface="+mn-ea"/>
          <a:cs typeface="+mn-cs"/>
        </a:defRPr>
      </a:lvl6pPr>
      <a:lvl7pPr marL="10135497" algn="l" defTabSz="3378501" rtl="0" eaLnBrk="1" latinLnBrk="0" hangingPunct="1">
        <a:defRPr sz="6916" kern="1200">
          <a:solidFill>
            <a:schemeClr val="tx1"/>
          </a:solidFill>
          <a:latin typeface="+mn-lt"/>
          <a:ea typeface="+mn-ea"/>
          <a:cs typeface="+mn-cs"/>
        </a:defRPr>
      </a:lvl7pPr>
      <a:lvl8pPr marL="11824731" algn="l" defTabSz="3378501" rtl="0" eaLnBrk="1" latinLnBrk="0" hangingPunct="1">
        <a:defRPr sz="6916" kern="1200">
          <a:solidFill>
            <a:schemeClr val="tx1"/>
          </a:solidFill>
          <a:latin typeface="+mn-lt"/>
          <a:ea typeface="+mn-ea"/>
          <a:cs typeface="+mn-cs"/>
        </a:defRPr>
      </a:lvl8pPr>
      <a:lvl9pPr marL="13513977" algn="l" defTabSz="3378501" rtl="0" eaLnBrk="1" latinLnBrk="0" hangingPunct="1">
        <a:defRPr sz="6916"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5365" tIns="202768" rIns="405365" bIns="20276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5365" tIns="202768" rIns="405365" bIns="20276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365" tIns="202768" rIns="405365" bIns="20276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5365" tIns="202768" rIns="405365" bIns="20276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759" tIns="168951" rIns="337759" bIns="16895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759" tIns="168951" rIns="337759" bIns="16895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271182430"/>
      </p:ext>
    </p:extLst>
  </p:cSld>
  <p:clrMap bg1="lt1" tx1="dk1" bg2="lt2" tx2="dk2" accent1="accent1" accent2="accent2" accent3="accent3" accent4="accent4" accent5="accent5" accent6="accent6" hlink="hlink" folHlink="folHlink"/>
  <p:sldLayoutIdLst>
    <p:sldLayoutId id="2147485179" r:id="rId1"/>
    <p:sldLayoutId id="2147485180" r:id="rId2"/>
    <p:sldLayoutId id="2147485181" r:id="rId3"/>
    <p:sldLayoutId id="2147485182" r:id="rId4"/>
    <p:sldLayoutId id="2147485183" r:id="rId5"/>
    <p:sldLayoutId id="2147485184" r:id="rId6"/>
    <p:sldLayoutId id="2147485185" r:id="rId7"/>
    <p:sldLayoutId id="2147485186" r:id="rId8"/>
    <p:sldLayoutId id="2147485187" r:id="rId9"/>
    <p:sldLayoutId id="2147485188" r:id="rId10"/>
    <p:sldLayoutId id="214748518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8784" algn="l" rtl="0" eaLnBrk="1" fontAlgn="base" hangingPunct="1">
        <a:spcBef>
          <a:spcPct val="0"/>
        </a:spcBef>
        <a:spcAft>
          <a:spcPct val="0"/>
        </a:spcAft>
        <a:defRPr sz="14998">
          <a:solidFill>
            <a:schemeClr val="tx2"/>
          </a:solidFill>
          <a:latin typeface="Garamond" pitchFamily="18" charset="0"/>
        </a:defRPr>
      </a:lvl6pPr>
      <a:lvl7pPr marL="3377572" algn="l" rtl="0" eaLnBrk="1" fontAlgn="base" hangingPunct="1">
        <a:spcBef>
          <a:spcPct val="0"/>
        </a:spcBef>
        <a:spcAft>
          <a:spcPct val="0"/>
        </a:spcAft>
        <a:defRPr sz="14998">
          <a:solidFill>
            <a:schemeClr val="tx2"/>
          </a:solidFill>
          <a:latin typeface="Garamond" pitchFamily="18" charset="0"/>
        </a:defRPr>
      </a:lvl7pPr>
      <a:lvl8pPr marL="5066346" algn="l" rtl="0" eaLnBrk="1" fontAlgn="base" hangingPunct="1">
        <a:spcBef>
          <a:spcPct val="0"/>
        </a:spcBef>
        <a:spcAft>
          <a:spcPct val="0"/>
        </a:spcAft>
        <a:defRPr sz="14998">
          <a:solidFill>
            <a:schemeClr val="tx2"/>
          </a:solidFill>
          <a:latin typeface="Garamond" pitchFamily="18" charset="0"/>
        </a:defRPr>
      </a:lvl8pPr>
      <a:lvl9pPr marL="6755130" algn="l" rtl="0" eaLnBrk="1" fontAlgn="base" hangingPunct="1">
        <a:spcBef>
          <a:spcPct val="0"/>
        </a:spcBef>
        <a:spcAft>
          <a:spcPct val="0"/>
        </a:spcAft>
        <a:defRPr sz="14998">
          <a:solidFill>
            <a:schemeClr val="tx2"/>
          </a:solidFill>
          <a:latin typeface="Garamond" pitchFamily="18" charset="0"/>
        </a:defRPr>
      </a:lvl9pPr>
    </p:titleStyle>
    <p:bodyStyle>
      <a:lvl1pPr marL="1266596" indent="-1266596"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4532" indent="-1202103"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6304" indent="-1295916"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9075" indent="-116688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09796" indent="-12548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98572" indent="-12548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87364" indent="-12548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76148" indent="-12548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64932" indent="-12548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7572" rtl="0" eaLnBrk="1" latinLnBrk="0" hangingPunct="1">
        <a:defRPr sz="6916" kern="1200">
          <a:solidFill>
            <a:schemeClr val="tx1"/>
          </a:solidFill>
          <a:latin typeface="+mn-lt"/>
          <a:ea typeface="+mn-ea"/>
          <a:cs typeface="+mn-cs"/>
        </a:defRPr>
      </a:lvl1pPr>
      <a:lvl2pPr marL="1688784" algn="l" defTabSz="3377572" rtl="0" eaLnBrk="1" latinLnBrk="0" hangingPunct="1">
        <a:defRPr sz="6916" kern="1200">
          <a:solidFill>
            <a:schemeClr val="tx1"/>
          </a:solidFill>
          <a:latin typeface="+mn-lt"/>
          <a:ea typeface="+mn-ea"/>
          <a:cs typeface="+mn-cs"/>
        </a:defRPr>
      </a:lvl2pPr>
      <a:lvl3pPr marL="3377572" algn="l" defTabSz="3377572" rtl="0" eaLnBrk="1" latinLnBrk="0" hangingPunct="1">
        <a:defRPr sz="6916" kern="1200">
          <a:solidFill>
            <a:schemeClr val="tx1"/>
          </a:solidFill>
          <a:latin typeface="+mn-lt"/>
          <a:ea typeface="+mn-ea"/>
          <a:cs typeface="+mn-cs"/>
        </a:defRPr>
      </a:lvl3pPr>
      <a:lvl4pPr marL="5066346" algn="l" defTabSz="3377572" rtl="0" eaLnBrk="1" latinLnBrk="0" hangingPunct="1">
        <a:defRPr sz="6916" kern="1200">
          <a:solidFill>
            <a:schemeClr val="tx1"/>
          </a:solidFill>
          <a:latin typeface="+mn-lt"/>
          <a:ea typeface="+mn-ea"/>
          <a:cs typeface="+mn-cs"/>
        </a:defRPr>
      </a:lvl4pPr>
      <a:lvl5pPr marL="6755130" algn="l" defTabSz="3377572" rtl="0" eaLnBrk="1" latinLnBrk="0" hangingPunct="1">
        <a:defRPr sz="6916" kern="1200">
          <a:solidFill>
            <a:schemeClr val="tx1"/>
          </a:solidFill>
          <a:latin typeface="+mn-lt"/>
          <a:ea typeface="+mn-ea"/>
          <a:cs typeface="+mn-cs"/>
        </a:defRPr>
      </a:lvl5pPr>
      <a:lvl6pPr marL="8443905" algn="l" defTabSz="3377572" rtl="0" eaLnBrk="1" latinLnBrk="0" hangingPunct="1">
        <a:defRPr sz="6916" kern="1200">
          <a:solidFill>
            <a:schemeClr val="tx1"/>
          </a:solidFill>
          <a:latin typeface="+mn-lt"/>
          <a:ea typeface="+mn-ea"/>
          <a:cs typeface="+mn-cs"/>
        </a:defRPr>
      </a:lvl6pPr>
      <a:lvl7pPr marL="10132708" algn="l" defTabSz="3377572" rtl="0" eaLnBrk="1" latinLnBrk="0" hangingPunct="1">
        <a:defRPr sz="6916" kern="1200">
          <a:solidFill>
            <a:schemeClr val="tx1"/>
          </a:solidFill>
          <a:latin typeface="+mn-lt"/>
          <a:ea typeface="+mn-ea"/>
          <a:cs typeface="+mn-cs"/>
        </a:defRPr>
      </a:lvl7pPr>
      <a:lvl8pPr marL="11821477" algn="l" defTabSz="3377572" rtl="0" eaLnBrk="1" latinLnBrk="0" hangingPunct="1">
        <a:defRPr sz="6916" kern="1200">
          <a:solidFill>
            <a:schemeClr val="tx1"/>
          </a:solidFill>
          <a:latin typeface="+mn-lt"/>
          <a:ea typeface="+mn-ea"/>
          <a:cs typeface="+mn-cs"/>
        </a:defRPr>
      </a:lvl8pPr>
      <a:lvl9pPr marL="13510257" algn="l" defTabSz="3377572" rtl="0" eaLnBrk="1" latinLnBrk="0" hangingPunct="1">
        <a:defRPr sz="6916"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58"/>
            <a:ext cx="25923241" cy="5999957"/>
          </a:xfrm>
          <a:prstGeom prst="rect">
            <a:avLst/>
          </a:prstGeom>
        </p:spPr>
        <p:txBody>
          <a:bodyPr vert="horz" lIns="405253" tIns="202715" rIns="405253" bIns="202715"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8400265"/>
            <a:ext cx="25923241" cy="23758164"/>
          </a:xfrm>
          <a:prstGeom prst="rect">
            <a:avLst/>
          </a:prstGeom>
        </p:spPr>
        <p:txBody>
          <a:bodyPr vert="horz" lIns="405253" tIns="202715" rIns="405253" bIns="20271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103"/>
            <a:ext cx="6720840" cy="1916651"/>
          </a:xfrm>
          <a:prstGeom prst="rect">
            <a:avLst/>
          </a:prstGeom>
        </p:spPr>
        <p:txBody>
          <a:bodyPr vert="horz" lIns="405253" tIns="202715" rIns="405253" bIns="202715" rtlCol="0" anchor="ctr"/>
          <a:lstStyle>
            <a:lvl1pPr algn="l">
              <a:defRPr sz="4583">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9841232" y="33367103"/>
            <a:ext cx="9121140" cy="1916651"/>
          </a:xfrm>
          <a:prstGeom prst="rect">
            <a:avLst/>
          </a:prstGeom>
        </p:spPr>
        <p:txBody>
          <a:bodyPr vert="horz" lIns="405253" tIns="202715" rIns="405253" bIns="202715" rtlCol="0" anchor="ctr"/>
          <a:lstStyle>
            <a:lvl1pPr algn="ctr">
              <a:defRPr sz="4583">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7103"/>
            <a:ext cx="6720840" cy="1916651"/>
          </a:xfrm>
          <a:prstGeom prst="rect">
            <a:avLst/>
          </a:prstGeom>
        </p:spPr>
        <p:txBody>
          <a:bodyPr vert="horz" lIns="405253" tIns="202715" rIns="405253" bIns="202715" rtlCol="0" anchor="ctr"/>
          <a:lstStyle>
            <a:lvl1pPr algn="r">
              <a:defRPr sz="4583">
                <a:solidFill>
                  <a:srgbClr val="000000"/>
                </a:solidFill>
              </a:defRPr>
            </a:lvl1pPr>
          </a:lstStyle>
          <a:p>
            <a:fld id="{938804F6-1EC8-4F45-958E-1A743EB96386}" type="slidenum">
              <a:rPr lang="en-US" smtClean="0"/>
              <a:pPr/>
              <a:t>‹#›</a:t>
            </a:fld>
            <a:endParaRPr lang="en-US" dirty="0"/>
          </a:p>
        </p:txBody>
      </p:sp>
      <p:pic>
        <p:nvPicPr>
          <p:cNvPr id="7" name="Picture 6"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16837519"/>
      </p:ext>
    </p:extLst>
  </p:cSld>
  <p:clrMap bg1="lt1" tx1="dk1" bg2="lt2" tx2="dk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hf hdr="0" ftr="0" dt="0"/>
  <p:txStyles>
    <p:titleStyle>
      <a:lvl1pPr algn="ctr" defTabSz="1688320" rtl="0" eaLnBrk="1" latinLnBrk="0" hangingPunct="1">
        <a:spcBef>
          <a:spcPct val="0"/>
        </a:spcBef>
        <a:buNone/>
        <a:defRPr sz="16497" kern="1200">
          <a:solidFill>
            <a:schemeClr val="tx1"/>
          </a:solidFill>
          <a:latin typeface="+mj-lt"/>
          <a:ea typeface="+mj-ea"/>
          <a:cs typeface="+mj-cs"/>
        </a:defRPr>
      </a:lvl1pPr>
    </p:titleStyle>
    <p:bodyStyle>
      <a:lvl1pPr marL="1266246" indent="-1266246" algn="l" defTabSz="1688320" rtl="0" eaLnBrk="1" latinLnBrk="0" hangingPunct="1">
        <a:spcBef>
          <a:spcPct val="20000"/>
        </a:spcBef>
        <a:buFont typeface="Arial"/>
        <a:buChar char="•"/>
        <a:defRPr sz="12081" kern="1200">
          <a:solidFill>
            <a:schemeClr val="tx1"/>
          </a:solidFill>
          <a:latin typeface="+mn-lt"/>
          <a:ea typeface="+mn-ea"/>
          <a:cs typeface="+mn-cs"/>
        </a:defRPr>
      </a:lvl1pPr>
      <a:lvl2pPr marL="2743522" indent="-1055202" algn="l" defTabSz="1688320" rtl="0" eaLnBrk="1" latinLnBrk="0" hangingPunct="1">
        <a:spcBef>
          <a:spcPct val="20000"/>
        </a:spcBef>
        <a:buFont typeface="Arial"/>
        <a:buChar char="–"/>
        <a:defRPr sz="10415" kern="1200">
          <a:solidFill>
            <a:schemeClr val="tx1"/>
          </a:solidFill>
          <a:latin typeface="+mn-lt"/>
          <a:ea typeface="+mn-ea"/>
          <a:cs typeface="+mn-cs"/>
        </a:defRPr>
      </a:lvl2pPr>
      <a:lvl3pPr marL="4220790" indent="-844169" algn="l" defTabSz="1688320" rtl="0" eaLnBrk="1" latinLnBrk="0" hangingPunct="1">
        <a:spcBef>
          <a:spcPct val="20000"/>
        </a:spcBef>
        <a:buFont typeface="Arial"/>
        <a:buChar char="•"/>
        <a:defRPr sz="8999" kern="1200">
          <a:solidFill>
            <a:schemeClr val="tx1"/>
          </a:solidFill>
          <a:latin typeface="+mn-lt"/>
          <a:ea typeface="+mn-ea"/>
          <a:cs typeface="+mn-cs"/>
        </a:defRPr>
      </a:lvl3pPr>
      <a:lvl4pPr marL="5909113" indent="-844169" algn="l" defTabSz="1688320" rtl="0" eaLnBrk="1" latinLnBrk="0" hangingPunct="1">
        <a:spcBef>
          <a:spcPct val="20000"/>
        </a:spcBef>
        <a:buFont typeface="Arial"/>
        <a:buChar char="–"/>
        <a:defRPr sz="7499" kern="1200">
          <a:solidFill>
            <a:schemeClr val="tx1"/>
          </a:solidFill>
          <a:latin typeface="+mn-lt"/>
          <a:ea typeface="+mn-ea"/>
          <a:cs typeface="+mn-cs"/>
        </a:defRPr>
      </a:lvl4pPr>
      <a:lvl5pPr marL="7597428" indent="-844169" algn="l" defTabSz="1688320" rtl="0" eaLnBrk="1" latinLnBrk="0" hangingPunct="1">
        <a:spcBef>
          <a:spcPct val="20000"/>
        </a:spcBef>
        <a:buFont typeface="Arial"/>
        <a:buChar char="»"/>
        <a:defRPr sz="7499" kern="1200">
          <a:solidFill>
            <a:schemeClr val="tx1"/>
          </a:solidFill>
          <a:latin typeface="+mn-lt"/>
          <a:ea typeface="+mn-ea"/>
          <a:cs typeface="+mn-cs"/>
        </a:defRPr>
      </a:lvl5pPr>
      <a:lvl6pPr marL="9285746" indent="-844169" algn="l" defTabSz="1688320" rtl="0" eaLnBrk="1" latinLnBrk="0" hangingPunct="1">
        <a:spcBef>
          <a:spcPct val="20000"/>
        </a:spcBef>
        <a:buFont typeface="Arial"/>
        <a:buChar char="•"/>
        <a:defRPr sz="7499" kern="1200">
          <a:solidFill>
            <a:schemeClr val="tx1"/>
          </a:solidFill>
          <a:latin typeface="+mn-lt"/>
          <a:ea typeface="+mn-ea"/>
          <a:cs typeface="+mn-cs"/>
        </a:defRPr>
      </a:lvl6pPr>
      <a:lvl7pPr marL="10974071" indent="-844169" algn="l" defTabSz="1688320" rtl="0" eaLnBrk="1" latinLnBrk="0" hangingPunct="1">
        <a:spcBef>
          <a:spcPct val="20000"/>
        </a:spcBef>
        <a:buFont typeface="Arial"/>
        <a:buChar char="•"/>
        <a:defRPr sz="7499" kern="1200">
          <a:solidFill>
            <a:schemeClr val="tx1"/>
          </a:solidFill>
          <a:latin typeface="+mn-lt"/>
          <a:ea typeface="+mn-ea"/>
          <a:cs typeface="+mn-cs"/>
        </a:defRPr>
      </a:lvl7pPr>
      <a:lvl8pPr marL="12662393" indent="-844169" algn="l" defTabSz="1688320" rtl="0" eaLnBrk="1" latinLnBrk="0" hangingPunct="1">
        <a:spcBef>
          <a:spcPct val="20000"/>
        </a:spcBef>
        <a:buFont typeface="Arial"/>
        <a:buChar char="•"/>
        <a:defRPr sz="7499" kern="1200">
          <a:solidFill>
            <a:schemeClr val="tx1"/>
          </a:solidFill>
          <a:latin typeface="+mn-lt"/>
          <a:ea typeface="+mn-ea"/>
          <a:cs typeface="+mn-cs"/>
        </a:defRPr>
      </a:lvl8pPr>
      <a:lvl9pPr marL="14350702" indent="-844169" algn="l" defTabSz="1688320" rtl="0" eaLnBrk="1" latinLnBrk="0" hangingPunct="1">
        <a:spcBef>
          <a:spcPct val="20000"/>
        </a:spcBef>
        <a:buFont typeface="Arial"/>
        <a:buChar char="•"/>
        <a:defRPr sz="7499" kern="1200">
          <a:solidFill>
            <a:schemeClr val="tx1"/>
          </a:solidFill>
          <a:latin typeface="+mn-lt"/>
          <a:ea typeface="+mn-ea"/>
          <a:cs typeface="+mn-cs"/>
        </a:defRPr>
      </a:lvl9pPr>
    </p:bodyStyle>
    <p:otherStyle>
      <a:defPPr>
        <a:defRPr lang="en-US"/>
      </a:defPPr>
      <a:lvl1pPr marL="0" algn="l" defTabSz="1688320" rtl="0" eaLnBrk="1" latinLnBrk="0" hangingPunct="1">
        <a:defRPr sz="6916" kern="1200">
          <a:solidFill>
            <a:schemeClr val="tx1"/>
          </a:solidFill>
          <a:latin typeface="+mn-lt"/>
          <a:ea typeface="+mn-ea"/>
          <a:cs typeface="+mn-cs"/>
        </a:defRPr>
      </a:lvl1pPr>
      <a:lvl2pPr marL="1688320" algn="l" defTabSz="1688320" rtl="0" eaLnBrk="1" latinLnBrk="0" hangingPunct="1">
        <a:defRPr sz="6916" kern="1200">
          <a:solidFill>
            <a:schemeClr val="tx1"/>
          </a:solidFill>
          <a:latin typeface="+mn-lt"/>
          <a:ea typeface="+mn-ea"/>
          <a:cs typeface="+mn-cs"/>
        </a:defRPr>
      </a:lvl2pPr>
      <a:lvl3pPr marL="3376641" algn="l" defTabSz="1688320" rtl="0" eaLnBrk="1" latinLnBrk="0" hangingPunct="1">
        <a:defRPr sz="6916" kern="1200">
          <a:solidFill>
            <a:schemeClr val="tx1"/>
          </a:solidFill>
          <a:latin typeface="+mn-lt"/>
          <a:ea typeface="+mn-ea"/>
          <a:cs typeface="+mn-cs"/>
        </a:defRPr>
      </a:lvl3pPr>
      <a:lvl4pPr marL="5064950" algn="l" defTabSz="1688320" rtl="0" eaLnBrk="1" latinLnBrk="0" hangingPunct="1">
        <a:defRPr sz="6916" kern="1200">
          <a:solidFill>
            <a:schemeClr val="tx1"/>
          </a:solidFill>
          <a:latin typeface="+mn-lt"/>
          <a:ea typeface="+mn-ea"/>
          <a:cs typeface="+mn-cs"/>
        </a:defRPr>
      </a:lvl4pPr>
      <a:lvl5pPr marL="6753269" algn="l" defTabSz="1688320" rtl="0" eaLnBrk="1" latinLnBrk="0" hangingPunct="1">
        <a:defRPr sz="6916" kern="1200">
          <a:solidFill>
            <a:schemeClr val="tx1"/>
          </a:solidFill>
          <a:latin typeface="+mn-lt"/>
          <a:ea typeface="+mn-ea"/>
          <a:cs typeface="+mn-cs"/>
        </a:defRPr>
      </a:lvl5pPr>
      <a:lvl6pPr marL="8441581" algn="l" defTabSz="1688320" rtl="0" eaLnBrk="1" latinLnBrk="0" hangingPunct="1">
        <a:defRPr sz="6916" kern="1200">
          <a:solidFill>
            <a:schemeClr val="tx1"/>
          </a:solidFill>
          <a:latin typeface="+mn-lt"/>
          <a:ea typeface="+mn-ea"/>
          <a:cs typeface="+mn-cs"/>
        </a:defRPr>
      </a:lvl6pPr>
      <a:lvl7pPr marL="10129923" algn="l" defTabSz="1688320" rtl="0" eaLnBrk="1" latinLnBrk="0" hangingPunct="1">
        <a:defRPr sz="6916" kern="1200">
          <a:solidFill>
            <a:schemeClr val="tx1"/>
          </a:solidFill>
          <a:latin typeface="+mn-lt"/>
          <a:ea typeface="+mn-ea"/>
          <a:cs typeface="+mn-cs"/>
        </a:defRPr>
      </a:lvl7pPr>
      <a:lvl8pPr marL="11818225" algn="l" defTabSz="1688320" rtl="0" eaLnBrk="1" latinLnBrk="0" hangingPunct="1">
        <a:defRPr sz="6916" kern="1200">
          <a:solidFill>
            <a:schemeClr val="tx1"/>
          </a:solidFill>
          <a:latin typeface="+mn-lt"/>
          <a:ea typeface="+mn-ea"/>
          <a:cs typeface="+mn-cs"/>
        </a:defRPr>
      </a:lvl8pPr>
      <a:lvl9pPr marL="13506541" algn="l" defTabSz="1688320" rtl="0" eaLnBrk="1" latinLnBrk="0" hangingPunct="1">
        <a:defRPr sz="6916"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72648" tIns="186305" rIns="372648" bIns="18630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372648" tIns="186305" rIns="372648" bIns="18630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648" tIns="186305" rIns="372648" bIns="18630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648" tIns="186305" rIns="372648" bIns="18630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10499" tIns="155234" rIns="310499" bIns="155234"/>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499" tIns="155234" rIns="310499" bIns="155234"/>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7046771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2397" algn="l" rtl="0" eaLnBrk="1" fontAlgn="base" hangingPunct="1">
        <a:spcBef>
          <a:spcPct val="0"/>
        </a:spcBef>
        <a:spcAft>
          <a:spcPct val="0"/>
        </a:spcAft>
        <a:defRPr sz="13581">
          <a:solidFill>
            <a:schemeClr val="tx2"/>
          </a:solidFill>
          <a:latin typeface="Garamond" pitchFamily="18" charset="0"/>
        </a:defRPr>
      </a:lvl6pPr>
      <a:lvl7pPr marL="3104781" algn="l" rtl="0" eaLnBrk="1" fontAlgn="base" hangingPunct="1">
        <a:spcBef>
          <a:spcPct val="0"/>
        </a:spcBef>
        <a:spcAft>
          <a:spcPct val="0"/>
        </a:spcAft>
        <a:defRPr sz="13581">
          <a:solidFill>
            <a:schemeClr val="tx2"/>
          </a:solidFill>
          <a:latin typeface="Garamond" pitchFamily="18" charset="0"/>
        </a:defRPr>
      </a:lvl7pPr>
      <a:lvl8pPr marL="4657176" algn="l" rtl="0" eaLnBrk="1" fontAlgn="base" hangingPunct="1">
        <a:spcBef>
          <a:spcPct val="0"/>
        </a:spcBef>
        <a:spcAft>
          <a:spcPct val="0"/>
        </a:spcAft>
        <a:defRPr sz="13581">
          <a:solidFill>
            <a:schemeClr val="tx2"/>
          </a:solidFill>
          <a:latin typeface="Garamond" pitchFamily="18" charset="0"/>
        </a:defRPr>
      </a:lvl8pPr>
      <a:lvl9pPr marL="6209563" algn="l" rtl="0" eaLnBrk="1" fontAlgn="base" hangingPunct="1">
        <a:spcBef>
          <a:spcPct val="0"/>
        </a:spcBef>
        <a:spcAft>
          <a:spcPct val="0"/>
        </a:spcAft>
        <a:defRPr sz="13581">
          <a:solidFill>
            <a:schemeClr val="tx2"/>
          </a:solidFill>
          <a:latin typeface="Garamond" pitchFamily="18" charset="0"/>
        </a:defRPr>
      </a:lvl9pPr>
    </p:titleStyle>
    <p:bodyStyle>
      <a:lvl1pPr marL="1164287" indent="-116428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4686" indent="-110499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1320" indent="-119124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9366" indent="-107264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8272" indent="-115351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60667" indent="-115351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13056" indent="-115351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65448" indent="-115351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17839" indent="-115351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4781" rtl="0" eaLnBrk="1" latinLnBrk="0" hangingPunct="1">
        <a:defRPr sz="6082" kern="1200">
          <a:solidFill>
            <a:schemeClr val="tx1"/>
          </a:solidFill>
          <a:latin typeface="+mn-lt"/>
          <a:ea typeface="+mn-ea"/>
          <a:cs typeface="+mn-cs"/>
        </a:defRPr>
      </a:lvl1pPr>
      <a:lvl2pPr marL="1552397" algn="l" defTabSz="3104781" rtl="0" eaLnBrk="1" latinLnBrk="0" hangingPunct="1">
        <a:defRPr sz="6082" kern="1200">
          <a:solidFill>
            <a:schemeClr val="tx1"/>
          </a:solidFill>
          <a:latin typeface="+mn-lt"/>
          <a:ea typeface="+mn-ea"/>
          <a:cs typeface="+mn-cs"/>
        </a:defRPr>
      </a:lvl2pPr>
      <a:lvl3pPr marL="3104781" algn="l" defTabSz="3104781" rtl="0" eaLnBrk="1" latinLnBrk="0" hangingPunct="1">
        <a:defRPr sz="6082" kern="1200">
          <a:solidFill>
            <a:schemeClr val="tx1"/>
          </a:solidFill>
          <a:latin typeface="+mn-lt"/>
          <a:ea typeface="+mn-ea"/>
          <a:cs typeface="+mn-cs"/>
        </a:defRPr>
      </a:lvl3pPr>
      <a:lvl4pPr marL="4657176" algn="l" defTabSz="3104781" rtl="0" eaLnBrk="1" latinLnBrk="0" hangingPunct="1">
        <a:defRPr sz="6082" kern="1200">
          <a:solidFill>
            <a:schemeClr val="tx1"/>
          </a:solidFill>
          <a:latin typeface="+mn-lt"/>
          <a:ea typeface="+mn-ea"/>
          <a:cs typeface="+mn-cs"/>
        </a:defRPr>
      </a:lvl4pPr>
      <a:lvl5pPr marL="6209563" algn="l" defTabSz="3104781" rtl="0" eaLnBrk="1" latinLnBrk="0" hangingPunct="1">
        <a:defRPr sz="6082" kern="1200">
          <a:solidFill>
            <a:schemeClr val="tx1"/>
          </a:solidFill>
          <a:latin typeface="+mn-lt"/>
          <a:ea typeface="+mn-ea"/>
          <a:cs typeface="+mn-cs"/>
        </a:defRPr>
      </a:lvl5pPr>
      <a:lvl6pPr marL="7761958" algn="l" defTabSz="3104781" rtl="0" eaLnBrk="1" latinLnBrk="0" hangingPunct="1">
        <a:defRPr sz="6082" kern="1200">
          <a:solidFill>
            <a:schemeClr val="tx1"/>
          </a:solidFill>
          <a:latin typeface="+mn-lt"/>
          <a:ea typeface="+mn-ea"/>
          <a:cs typeface="+mn-cs"/>
        </a:defRPr>
      </a:lvl6pPr>
      <a:lvl7pPr marL="9314345" algn="l" defTabSz="3104781" rtl="0" eaLnBrk="1" latinLnBrk="0" hangingPunct="1">
        <a:defRPr sz="6082" kern="1200">
          <a:solidFill>
            <a:schemeClr val="tx1"/>
          </a:solidFill>
          <a:latin typeface="+mn-lt"/>
          <a:ea typeface="+mn-ea"/>
          <a:cs typeface="+mn-cs"/>
        </a:defRPr>
      </a:lvl7pPr>
      <a:lvl8pPr marL="10866743" algn="l" defTabSz="3104781" rtl="0" eaLnBrk="1" latinLnBrk="0" hangingPunct="1">
        <a:defRPr sz="6082" kern="1200">
          <a:solidFill>
            <a:schemeClr val="tx1"/>
          </a:solidFill>
          <a:latin typeface="+mn-lt"/>
          <a:ea typeface="+mn-ea"/>
          <a:cs typeface="+mn-cs"/>
        </a:defRPr>
      </a:lvl8pPr>
      <a:lvl9pPr marL="12419125" algn="l" defTabSz="3104781" rtl="0" eaLnBrk="1" latinLnBrk="0" hangingPunct="1">
        <a:defRPr sz="6082"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5140" tIns="202660" rIns="405140" bIns="20266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5140" tIns="202660" rIns="405140" bIns="20266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140" tIns="202660" rIns="405140" bIns="20266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5140" tIns="202660" rIns="405140" bIns="20266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572" tIns="168861" rIns="337572" bIns="16886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572" tIns="168861" rIns="337572" bIns="16886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59220048"/>
      </p:ext>
    </p:extLst>
  </p:cSld>
  <p:clrMap bg1="lt1" tx1="dk1" bg2="lt2" tx2="dk2" accent1="accent1" accent2="accent2" accent3="accent3" accent4="accent4" accent5="accent5" accent6="accent6" hlink="hlink" folHlink="folHlink"/>
  <p:sldLayoutIdLst>
    <p:sldLayoutId id="2147485203" r:id="rId1"/>
    <p:sldLayoutId id="2147485204" r:id="rId2"/>
    <p:sldLayoutId id="2147485205" r:id="rId3"/>
    <p:sldLayoutId id="2147485206" r:id="rId4"/>
    <p:sldLayoutId id="2147485207" r:id="rId5"/>
    <p:sldLayoutId id="2147485208" r:id="rId6"/>
    <p:sldLayoutId id="2147485209" r:id="rId7"/>
    <p:sldLayoutId id="2147485210" r:id="rId8"/>
    <p:sldLayoutId id="2147485211" r:id="rId9"/>
    <p:sldLayoutId id="2147485212" r:id="rId10"/>
    <p:sldLayoutId id="214748521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7855" algn="l" rtl="0" eaLnBrk="1" fontAlgn="base" hangingPunct="1">
        <a:spcBef>
          <a:spcPct val="0"/>
        </a:spcBef>
        <a:spcAft>
          <a:spcPct val="0"/>
        </a:spcAft>
        <a:defRPr sz="14998">
          <a:solidFill>
            <a:schemeClr val="tx2"/>
          </a:solidFill>
          <a:latin typeface="Garamond" pitchFamily="18" charset="0"/>
        </a:defRPr>
      </a:lvl6pPr>
      <a:lvl7pPr marL="3375712" algn="l" rtl="0" eaLnBrk="1" fontAlgn="base" hangingPunct="1">
        <a:spcBef>
          <a:spcPct val="0"/>
        </a:spcBef>
        <a:spcAft>
          <a:spcPct val="0"/>
        </a:spcAft>
        <a:defRPr sz="14998">
          <a:solidFill>
            <a:schemeClr val="tx2"/>
          </a:solidFill>
          <a:latin typeface="Garamond" pitchFamily="18" charset="0"/>
        </a:defRPr>
      </a:lvl7pPr>
      <a:lvl8pPr marL="5063559" algn="l" rtl="0" eaLnBrk="1" fontAlgn="base" hangingPunct="1">
        <a:spcBef>
          <a:spcPct val="0"/>
        </a:spcBef>
        <a:spcAft>
          <a:spcPct val="0"/>
        </a:spcAft>
        <a:defRPr sz="14998">
          <a:solidFill>
            <a:schemeClr val="tx2"/>
          </a:solidFill>
          <a:latin typeface="Garamond" pitchFamily="18" charset="0"/>
        </a:defRPr>
      </a:lvl8pPr>
      <a:lvl9pPr marL="6751414" algn="l" rtl="0" eaLnBrk="1" fontAlgn="base" hangingPunct="1">
        <a:spcBef>
          <a:spcPct val="0"/>
        </a:spcBef>
        <a:spcAft>
          <a:spcPct val="0"/>
        </a:spcAft>
        <a:defRPr sz="14998">
          <a:solidFill>
            <a:schemeClr val="tx2"/>
          </a:solidFill>
          <a:latin typeface="Garamond" pitchFamily="18" charset="0"/>
        </a:defRPr>
      </a:lvl9pPr>
    </p:titleStyle>
    <p:bodyStyle>
      <a:lvl1pPr marL="1265897" indent="-126589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3171" indent="-120144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4228" indent="-129520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6353" indent="-116624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06380" indent="-12541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94227" indent="-12541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82092" indent="-12541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69947" indent="-12541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57800" indent="-125418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5712" rtl="0" eaLnBrk="1" latinLnBrk="0" hangingPunct="1">
        <a:defRPr sz="6916" kern="1200">
          <a:solidFill>
            <a:schemeClr val="tx1"/>
          </a:solidFill>
          <a:latin typeface="+mn-lt"/>
          <a:ea typeface="+mn-ea"/>
          <a:cs typeface="+mn-cs"/>
        </a:defRPr>
      </a:lvl1pPr>
      <a:lvl2pPr marL="1687855" algn="l" defTabSz="3375712" rtl="0" eaLnBrk="1" latinLnBrk="0" hangingPunct="1">
        <a:defRPr sz="6916" kern="1200">
          <a:solidFill>
            <a:schemeClr val="tx1"/>
          </a:solidFill>
          <a:latin typeface="+mn-lt"/>
          <a:ea typeface="+mn-ea"/>
          <a:cs typeface="+mn-cs"/>
        </a:defRPr>
      </a:lvl2pPr>
      <a:lvl3pPr marL="3375712" algn="l" defTabSz="3375712" rtl="0" eaLnBrk="1" latinLnBrk="0" hangingPunct="1">
        <a:defRPr sz="6916" kern="1200">
          <a:solidFill>
            <a:schemeClr val="tx1"/>
          </a:solidFill>
          <a:latin typeface="+mn-lt"/>
          <a:ea typeface="+mn-ea"/>
          <a:cs typeface="+mn-cs"/>
        </a:defRPr>
      </a:lvl3pPr>
      <a:lvl4pPr marL="5063559" algn="l" defTabSz="3375712" rtl="0" eaLnBrk="1" latinLnBrk="0" hangingPunct="1">
        <a:defRPr sz="6916" kern="1200">
          <a:solidFill>
            <a:schemeClr val="tx1"/>
          </a:solidFill>
          <a:latin typeface="+mn-lt"/>
          <a:ea typeface="+mn-ea"/>
          <a:cs typeface="+mn-cs"/>
        </a:defRPr>
      </a:lvl4pPr>
      <a:lvl5pPr marL="6751414" algn="l" defTabSz="3375712" rtl="0" eaLnBrk="1" latinLnBrk="0" hangingPunct="1">
        <a:defRPr sz="6916" kern="1200">
          <a:solidFill>
            <a:schemeClr val="tx1"/>
          </a:solidFill>
          <a:latin typeface="+mn-lt"/>
          <a:ea typeface="+mn-ea"/>
          <a:cs typeface="+mn-cs"/>
        </a:defRPr>
      </a:lvl5pPr>
      <a:lvl6pPr marL="8439260" algn="l" defTabSz="3375712" rtl="0" eaLnBrk="1" latinLnBrk="0" hangingPunct="1">
        <a:defRPr sz="6916" kern="1200">
          <a:solidFill>
            <a:schemeClr val="tx1"/>
          </a:solidFill>
          <a:latin typeface="+mn-lt"/>
          <a:ea typeface="+mn-ea"/>
          <a:cs typeface="+mn-cs"/>
        </a:defRPr>
      </a:lvl6pPr>
      <a:lvl7pPr marL="10127138" algn="l" defTabSz="3375712" rtl="0" eaLnBrk="1" latinLnBrk="0" hangingPunct="1">
        <a:defRPr sz="6916" kern="1200">
          <a:solidFill>
            <a:schemeClr val="tx1"/>
          </a:solidFill>
          <a:latin typeface="+mn-lt"/>
          <a:ea typeface="+mn-ea"/>
          <a:cs typeface="+mn-cs"/>
        </a:defRPr>
      </a:lvl7pPr>
      <a:lvl8pPr marL="11814976" algn="l" defTabSz="3375712" rtl="0" eaLnBrk="1" latinLnBrk="0" hangingPunct="1">
        <a:defRPr sz="6916" kern="1200">
          <a:solidFill>
            <a:schemeClr val="tx1"/>
          </a:solidFill>
          <a:latin typeface="+mn-lt"/>
          <a:ea typeface="+mn-ea"/>
          <a:cs typeface="+mn-cs"/>
        </a:defRPr>
      </a:lvl8pPr>
      <a:lvl9pPr marL="13502827" algn="l" defTabSz="3375712" rtl="0" eaLnBrk="1" latinLnBrk="0" hangingPunct="1">
        <a:defRPr sz="6916"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5028" tIns="202608" rIns="405028" bIns="202608"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5028" tIns="202608" rIns="405028" bIns="20260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5028" tIns="202608" rIns="405028" bIns="20260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5028" tIns="202608" rIns="405028" bIns="20260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7479" tIns="168818" rIns="337479" bIns="168818"/>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479" tIns="168818" rIns="337479" bIns="168818"/>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3802382049"/>
      </p:ext>
    </p:extLst>
  </p:cSld>
  <p:clrMap bg1="lt1" tx1="dk1" bg2="lt2" tx2="dk2" accent1="accent1" accent2="accent2" accent3="accent3" accent4="accent4" accent5="accent5" accent6="accent6" hlink="hlink" folHlink="folHlink"/>
  <p:sldLayoutIdLst>
    <p:sldLayoutId id="2147485215" r:id="rId1"/>
    <p:sldLayoutId id="2147485216" r:id="rId2"/>
    <p:sldLayoutId id="2147485217" r:id="rId3"/>
    <p:sldLayoutId id="2147485218" r:id="rId4"/>
    <p:sldLayoutId id="2147485219" r:id="rId5"/>
    <p:sldLayoutId id="2147485220" r:id="rId6"/>
    <p:sldLayoutId id="2147485221" r:id="rId7"/>
    <p:sldLayoutId id="2147485222" r:id="rId8"/>
    <p:sldLayoutId id="2147485223" r:id="rId9"/>
    <p:sldLayoutId id="2147485224" r:id="rId10"/>
    <p:sldLayoutId id="214748522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7391" algn="l" rtl="0" eaLnBrk="1" fontAlgn="base" hangingPunct="1">
        <a:spcBef>
          <a:spcPct val="0"/>
        </a:spcBef>
        <a:spcAft>
          <a:spcPct val="0"/>
        </a:spcAft>
        <a:defRPr sz="14998">
          <a:solidFill>
            <a:schemeClr val="tx2"/>
          </a:solidFill>
          <a:latin typeface="Garamond" pitchFamily="18" charset="0"/>
        </a:defRPr>
      </a:lvl6pPr>
      <a:lvl7pPr marL="3374783" algn="l" rtl="0" eaLnBrk="1" fontAlgn="base" hangingPunct="1">
        <a:spcBef>
          <a:spcPct val="0"/>
        </a:spcBef>
        <a:spcAft>
          <a:spcPct val="0"/>
        </a:spcAft>
        <a:defRPr sz="14998">
          <a:solidFill>
            <a:schemeClr val="tx2"/>
          </a:solidFill>
          <a:latin typeface="Garamond" pitchFamily="18" charset="0"/>
        </a:defRPr>
      </a:lvl7pPr>
      <a:lvl8pPr marL="5062165" algn="l" rtl="0" eaLnBrk="1" fontAlgn="base" hangingPunct="1">
        <a:spcBef>
          <a:spcPct val="0"/>
        </a:spcBef>
        <a:spcAft>
          <a:spcPct val="0"/>
        </a:spcAft>
        <a:defRPr sz="14998">
          <a:solidFill>
            <a:schemeClr val="tx2"/>
          </a:solidFill>
          <a:latin typeface="Garamond" pitchFamily="18" charset="0"/>
        </a:defRPr>
      </a:lvl8pPr>
      <a:lvl9pPr marL="6749557" algn="l" rtl="0" eaLnBrk="1" fontAlgn="base" hangingPunct="1">
        <a:spcBef>
          <a:spcPct val="0"/>
        </a:spcBef>
        <a:spcAft>
          <a:spcPct val="0"/>
        </a:spcAft>
        <a:defRPr sz="14998">
          <a:solidFill>
            <a:schemeClr val="tx2"/>
          </a:solidFill>
          <a:latin typeface="Garamond" pitchFamily="18" charset="0"/>
        </a:defRPr>
      </a:lvl9pPr>
    </p:titleStyle>
    <p:bodyStyle>
      <a:lvl1pPr marL="1265550" indent="-126555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2492" indent="-120111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3188" indent="-129484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4992" indent="-116592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04674" indent="-125383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92056" indent="-125383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79457" indent="-125383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66845" indent="-125383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54235" indent="-125383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4783" rtl="0" eaLnBrk="1" latinLnBrk="0" hangingPunct="1">
        <a:defRPr sz="6916" kern="1200">
          <a:solidFill>
            <a:schemeClr val="tx1"/>
          </a:solidFill>
          <a:latin typeface="+mn-lt"/>
          <a:ea typeface="+mn-ea"/>
          <a:cs typeface="+mn-cs"/>
        </a:defRPr>
      </a:lvl1pPr>
      <a:lvl2pPr marL="1687391" algn="l" defTabSz="3374783" rtl="0" eaLnBrk="1" latinLnBrk="0" hangingPunct="1">
        <a:defRPr sz="6916" kern="1200">
          <a:solidFill>
            <a:schemeClr val="tx1"/>
          </a:solidFill>
          <a:latin typeface="+mn-lt"/>
          <a:ea typeface="+mn-ea"/>
          <a:cs typeface="+mn-cs"/>
        </a:defRPr>
      </a:lvl2pPr>
      <a:lvl3pPr marL="3374783" algn="l" defTabSz="3374783" rtl="0" eaLnBrk="1" latinLnBrk="0" hangingPunct="1">
        <a:defRPr sz="6916" kern="1200">
          <a:solidFill>
            <a:schemeClr val="tx1"/>
          </a:solidFill>
          <a:latin typeface="+mn-lt"/>
          <a:ea typeface="+mn-ea"/>
          <a:cs typeface="+mn-cs"/>
        </a:defRPr>
      </a:lvl3pPr>
      <a:lvl4pPr marL="5062165" algn="l" defTabSz="3374783" rtl="0" eaLnBrk="1" latinLnBrk="0" hangingPunct="1">
        <a:defRPr sz="6916" kern="1200">
          <a:solidFill>
            <a:schemeClr val="tx1"/>
          </a:solidFill>
          <a:latin typeface="+mn-lt"/>
          <a:ea typeface="+mn-ea"/>
          <a:cs typeface="+mn-cs"/>
        </a:defRPr>
      </a:lvl4pPr>
      <a:lvl5pPr marL="6749557" algn="l" defTabSz="3374783" rtl="0" eaLnBrk="1" latinLnBrk="0" hangingPunct="1">
        <a:defRPr sz="6916" kern="1200">
          <a:solidFill>
            <a:schemeClr val="tx1"/>
          </a:solidFill>
          <a:latin typeface="+mn-lt"/>
          <a:ea typeface="+mn-ea"/>
          <a:cs typeface="+mn-cs"/>
        </a:defRPr>
      </a:lvl5pPr>
      <a:lvl6pPr marL="8436940" algn="l" defTabSz="3374783" rtl="0" eaLnBrk="1" latinLnBrk="0" hangingPunct="1">
        <a:defRPr sz="6916" kern="1200">
          <a:solidFill>
            <a:schemeClr val="tx1"/>
          </a:solidFill>
          <a:latin typeface="+mn-lt"/>
          <a:ea typeface="+mn-ea"/>
          <a:cs typeface="+mn-cs"/>
        </a:defRPr>
      </a:lvl6pPr>
      <a:lvl7pPr marL="10124351" algn="l" defTabSz="3374783" rtl="0" eaLnBrk="1" latinLnBrk="0" hangingPunct="1">
        <a:defRPr sz="6916" kern="1200">
          <a:solidFill>
            <a:schemeClr val="tx1"/>
          </a:solidFill>
          <a:latin typeface="+mn-lt"/>
          <a:ea typeface="+mn-ea"/>
          <a:cs typeface="+mn-cs"/>
        </a:defRPr>
      </a:lvl7pPr>
      <a:lvl8pPr marL="11811726" algn="l" defTabSz="3374783" rtl="0" eaLnBrk="1" latinLnBrk="0" hangingPunct="1">
        <a:defRPr sz="6916" kern="1200">
          <a:solidFill>
            <a:schemeClr val="tx1"/>
          </a:solidFill>
          <a:latin typeface="+mn-lt"/>
          <a:ea typeface="+mn-ea"/>
          <a:cs typeface="+mn-cs"/>
        </a:defRPr>
      </a:lvl8pPr>
      <a:lvl9pPr marL="13499113" algn="l" defTabSz="3374783" rtl="0" eaLnBrk="1" latinLnBrk="0" hangingPunct="1">
        <a:defRPr sz="6916"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4915" tIns="202553" rIns="404915" bIns="20255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915" tIns="202553" rIns="404915" bIns="20255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915" tIns="202553" rIns="404915" bIns="20255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915" tIns="202553" rIns="404915" bIns="20255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385" tIns="168772" rIns="337385" bIns="16877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385" tIns="168772" rIns="337385" bIns="16877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542408098"/>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6924" algn="l" rtl="0" eaLnBrk="1" fontAlgn="base" hangingPunct="1">
        <a:spcBef>
          <a:spcPct val="0"/>
        </a:spcBef>
        <a:spcAft>
          <a:spcPct val="0"/>
        </a:spcAft>
        <a:defRPr sz="14998">
          <a:solidFill>
            <a:schemeClr val="tx2"/>
          </a:solidFill>
          <a:latin typeface="Garamond" pitchFamily="18" charset="0"/>
        </a:defRPr>
      </a:lvl6pPr>
      <a:lvl7pPr marL="3373854" algn="l" rtl="0" eaLnBrk="1" fontAlgn="base" hangingPunct="1">
        <a:spcBef>
          <a:spcPct val="0"/>
        </a:spcBef>
        <a:spcAft>
          <a:spcPct val="0"/>
        </a:spcAft>
        <a:defRPr sz="14998">
          <a:solidFill>
            <a:schemeClr val="tx2"/>
          </a:solidFill>
          <a:latin typeface="Garamond" pitchFamily="18" charset="0"/>
        </a:defRPr>
      </a:lvl7pPr>
      <a:lvl8pPr marL="5060773" algn="l" rtl="0" eaLnBrk="1" fontAlgn="base" hangingPunct="1">
        <a:spcBef>
          <a:spcPct val="0"/>
        </a:spcBef>
        <a:spcAft>
          <a:spcPct val="0"/>
        </a:spcAft>
        <a:defRPr sz="14998">
          <a:solidFill>
            <a:schemeClr val="tx2"/>
          </a:solidFill>
          <a:latin typeface="Garamond" pitchFamily="18" charset="0"/>
        </a:defRPr>
      </a:lvl8pPr>
      <a:lvl9pPr marL="6747702" algn="l" rtl="0" eaLnBrk="1" fontAlgn="base" hangingPunct="1">
        <a:spcBef>
          <a:spcPct val="0"/>
        </a:spcBef>
        <a:spcAft>
          <a:spcPct val="0"/>
        </a:spcAft>
        <a:defRPr sz="14998">
          <a:solidFill>
            <a:schemeClr val="tx2"/>
          </a:solidFill>
          <a:latin typeface="Garamond" pitchFamily="18" charset="0"/>
        </a:defRPr>
      </a:lvl9pPr>
    </p:titleStyle>
    <p:bodyStyle>
      <a:lvl1pPr marL="1265200" indent="-126520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1815" indent="-1200783"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2149" indent="-129449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3632" indent="-116560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02968" indent="-12534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89886" indent="-12534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76822" indent="-12534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63746" indent="-12534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50673" indent="-12534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3854" rtl="0" eaLnBrk="1" latinLnBrk="0" hangingPunct="1">
        <a:defRPr sz="6916" kern="1200">
          <a:solidFill>
            <a:schemeClr val="tx1"/>
          </a:solidFill>
          <a:latin typeface="+mn-lt"/>
          <a:ea typeface="+mn-ea"/>
          <a:cs typeface="+mn-cs"/>
        </a:defRPr>
      </a:lvl1pPr>
      <a:lvl2pPr marL="1686924" algn="l" defTabSz="3373854" rtl="0" eaLnBrk="1" latinLnBrk="0" hangingPunct="1">
        <a:defRPr sz="6916" kern="1200">
          <a:solidFill>
            <a:schemeClr val="tx1"/>
          </a:solidFill>
          <a:latin typeface="+mn-lt"/>
          <a:ea typeface="+mn-ea"/>
          <a:cs typeface="+mn-cs"/>
        </a:defRPr>
      </a:lvl2pPr>
      <a:lvl3pPr marL="3373854" algn="l" defTabSz="3373854" rtl="0" eaLnBrk="1" latinLnBrk="0" hangingPunct="1">
        <a:defRPr sz="6916" kern="1200">
          <a:solidFill>
            <a:schemeClr val="tx1"/>
          </a:solidFill>
          <a:latin typeface="+mn-lt"/>
          <a:ea typeface="+mn-ea"/>
          <a:cs typeface="+mn-cs"/>
        </a:defRPr>
      </a:lvl3pPr>
      <a:lvl4pPr marL="5060773" algn="l" defTabSz="3373854" rtl="0" eaLnBrk="1" latinLnBrk="0" hangingPunct="1">
        <a:defRPr sz="6916" kern="1200">
          <a:solidFill>
            <a:schemeClr val="tx1"/>
          </a:solidFill>
          <a:latin typeface="+mn-lt"/>
          <a:ea typeface="+mn-ea"/>
          <a:cs typeface="+mn-cs"/>
        </a:defRPr>
      </a:lvl4pPr>
      <a:lvl5pPr marL="6747702" algn="l" defTabSz="3373854" rtl="0" eaLnBrk="1" latinLnBrk="0" hangingPunct="1">
        <a:defRPr sz="6916" kern="1200">
          <a:solidFill>
            <a:schemeClr val="tx1"/>
          </a:solidFill>
          <a:latin typeface="+mn-lt"/>
          <a:ea typeface="+mn-ea"/>
          <a:cs typeface="+mn-cs"/>
        </a:defRPr>
      </a:lvl5pPr>
      <a:lvl6pPr marL="8434619" algn="l" defTabSz="3373854" rtl="0" eaLnBrk="1" latinLnBrk="0" hangingPunct="1">
        <a:defRPr sz="6916" kern="1200">
          <a:solidFill>
            <a:schemeClr val="tx1"/>
          </a:solidFill>
          <a:latin typeface="+mn-lt"/>
          <a:ea typeface="+mn-ea"/>
          <a:cs typeface="+mn-cs"/>
        </a:defRPr>
      </a:lvl6pPr>
      <a:lvl7pPr marL="10121566" algn="l" defTabSz="3373854" rtl="0" eaLnBrk="1" latinLnBrk="0" hangingPunct="1">
        <a:defRPr sz="6916" kern="1200">
          <a:solidFill>
            <a:schemeClr val="tx1"/>
          </a:solidFill>
          <a:latin typeface="+mn-lt"/>
          <a:ea typeface="+mn-ea"/>
          <a:cs typeface="+mn-cs"/>
        </a:defRPr>
      </a:lvl7pPr>
      <a:lvl8pPr marL="11808475" algn="l" defTabSz="3373854" rtl="0" eaLnBrk="1" latinLnBrk="0" hangingPunct="1">
        <a:defRPr sz="6916" kern="1200">
          <a:solidFill>
            <a:schemeClr val="tx1"/>
          </a:solidFill>
          <a:latin typeface="+mn-lt"/>
          <a:ea typeface="+mn-ea"/>
          <a:cs typeface="+mn-cs"/>
        </a:defRPr>
      </a:lvl8pPr>
      <a:lvl9pPr marL="13495401" algn="l" defTabSz="3373854" rtl="0" eaLnBrk="1" latinLnBrk="0" hangingPunct="1">
        <a:defRPr sz="6916"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4803" tIns="202498" rIns="404803" bIns="20249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803" tIns="202498" rIns="404803" bIns="20249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803" tIns="202498" rIns="404803" bIns="20249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803" tIns="202498" rIns="404803" bIns="20249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291" tIns="168726" rIns="337291" bIns="16872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291" tIns="168726" rIns="337291" bIns="16872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33754597"/>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6459" algn="l" rtl="0" eaLnBrk="1" fontAlgn="base" hangingPunct="1">
        <a:spcBef>
          <a:spcPct val="0"/>
        </a:spcBef>
        <a:spcAft>
          <a:spcPct val="0"/>
        </a:spcAft>
        <a:defRPr sz="14998">
          <a:solidFill>
            <a:schemeClr val="tx2"/>
          </a:solidFill>
          <a:latin typeface="Garamond" pitchFamily="18" charset="0"/>
        </a:defRPr>
      </a:lvl6pPr>
      <a:lvl7pPr marL="3372923" algn="l" rtl="0" eaLnBrk="1" fontAlgn="base" hangingPunct="1">
        <a:spcBef>
          <a:spcPct val="0"/>
        </a:spcBef>
        <a:spcAft>
          <a:spcPct val="0"/>
        </a:spcAft>
        <a:defRPr sz="14998">
          <a:solidFill>
            <a:schemeClr val="tx2"/>
          </a:solidFill>
          <a:latin typeface="Garamond" pitchFamily="18" charset="0"/>
        </a:defRPr>
      </a:lvl7pPr>
      <a:lvl8pPr marL="5059385" algn="l" rtl="0" eaLnBrk="1" fontAlgn="base" hangingPunct="1">
        <a:spcBef>
          <a:spcPct val="0"/>
        </a:spcBef>
        <a:spcAft>
          <a:spcPct val="0"/>
        </a:spcAft>
        <a:defRPr sz="14998">
          <a:solidFill>
            <a:schemeClr val="tx2"/>
          </a:solidFill>
          <a:latin typeface="Garamond" pitchFamily="18" charset="0"/>
        </a:defRPr>
      </a:lvl8pPr>
      <a:lvl9pPr marL="6745845" algn="l" rtl="0" eaLnBrk="1" fontAlgn="base" hangingPunct="1">
        <a:spcBef>
          <a:spcPct val="0"/>
        </a:spcBef>
        <a:spcAft>
          <a:spcPct val="0"/>
        </a:spcAft>
        <a:defRPr sz="14998">
          <a:solidFill>
            <a:schemeClr val="tx2"/>
          </a:solidFill>
          <a:latin typeface="Garamond" pitchFamily="18" charset="0"/>
        </a:defRPr>
      </a:lvl9pPr>
    </p:titleStyle>
    <p:bodyStyle>
      <a:lvl1pPr marL="1264852" indent="-126485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1136" indent="-120045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1112" indent="-1294135"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2272" indent="-116528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01262" indent="-12531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87715" indent="-12531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74187" indent="-12531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60651" indent="-12531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47114" indent="-12531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2923" rtl="0" eaLnBrk="1" latinLnBrk="0" hangingPunct="1">
        <a:defRPr sz="6916" kern="1200">
          <a:solidFill>
            <a:schemeClr val="tx1"/>
          </a:solidFill>
          <a:latin typeface="+mn-lt"/>
          <a:ea typeface="+mn-ea"/>
          <a:cs typeface="+mn-cs"/>
        </a:defRPr>
      </a:lvl1pPr>
      <a:lvl2pPr marL="1686459" algn="l" defTabSz="3372923" rtl="0" eaLnBrk="1" latinLnBrk="0" hangingPunct="1">
        <a:defRPr sz="6916" kern="1200">
          <a:solidFill>
            <a:schemeClr val="tx1"/>
          </a:solidFill>
          <a:latin typeface="+mn-lt"/>
          <a:ea typeface="+mn-ea"/>
          <a:cs typeface="+mn-cs"/>
        </a:defRPr>
      </a:lvl2pPr>
      <a:lvl3pPr marL="3372923" algn="l" defTabSz="3372923" rtl="0" eaLnBrk="1" latinLnBrk="0" hangingPunct="1">
        <a:defRPr sz="6916" kern="1200">
          <a:solidFill>
            <a:schemeClr val="tx1"/>
          </a:solidFill>
          <a:latin typeface="+mn-lt"/>
          <a:ea typeface="+mn-ea"/>
          <a:cs typeface="+mn-cs"/>
        </a:defRPr>
      </a:lvl3pPr>
      <a:lvl4pPr marL="5059385" algn="l" defTabSz="3372923" rtl="0" eaLnBrk="1" latinLnBrk="0" hangingPunct="1">
        <a:defRPr sz="6916" kern="1200">
          <a:solidFill>
            <a:schemeClr val="tx1"/>
          </a:solidFill>
          <a:latin typeface="+mn-lt"/>
          <a:ea typeface="+mn-ea"/>
          <a:cs typeface="+mn-cs"/>
        </a:defRPr>
      </a:lvl4pPr>
      <a:lvl5pPr marL="6745845" algn="l" defTabSz="3372923" rtl="0" eaLnBrk="1" latinLnBrk="0" hangingPunct="1">
        <a:defRPr sz="6916" kern="1200">
          <a:solidFill>
            <a:schemeClr val="tx1"/>
          </a:solidFill>
          <a:latin typeface="+mn-lt"/>
          <a:ea typeface="+mn-ea"/>
          <a:cs typeface="+mn-cs"/>
        </a:defRPr>
      </a:lvl5pPr>
      <a:lvl6pPr marL="8432299" algn="l" defTabSz="3372923" rtl="0" eaLnBrk="1" latinLnBrk="0" hangingPunct="1">
        <a:defRPr sz="6916" kern="1200">
          <a:solidFill>
            <a:schemeClr val="tx1"/>
          </a:solidFill>
          <a:latin typeface="+mn-lt"/>
          <a:ea typeface="+mn-ea"/>
          <a:cs typeface="+mn-cs"/>
        </a:defRPr>
      </a:lvl6pPr>
      <a:lvl7pPr marL="10118781" algn="l" defTabSz="3372923" rtl="0" eaLnBrk="1" latinLnBrk="0" hangingPunct="1">
        <a:defRPr sz="6916" kern="1200">
          <a:solidFill>
            <a:schemeClr val="tx1"/>
          </a:solidFill>
          <a:latin typeface="+mn-lt"/>
          <a:ea typeface="+mn-ea"/>
          <a:cs typeface="+mn-cs"/>
        </a:defRPr>
      </a:lvl7pPr>
      <a:lvl8pPr marL="11805228" algn="l" defTabSz="3372923" rtl="0" eaLnBrk="1" latinLnBrk="0" hangingPunct="1">
        <a:defRPr sz="6916" kern="1200">
          <a:solidFill>
            <a:schemeClr val="tx1"/>
          </a:solidFill>
          <a:latin typeface="+mn-lt"/>
          <a:ea typeface="+mn-ea"/>
          <a:cs typeface="+mn-cs"/>
        </a:defRPr>
      </a:lvl8pPr>
      <a:lvl9pPr marL="13491689" algn="l" defTabSz="3372923" rtl="0" eaLnBrk="1" latinLnBrk="0" hangingPunct="1">
        <a:defRPr sz="6916"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4690" tIns="202443" rIns="404690" bIns="20244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4690" tIns="202443" rIns="404690" bIns="20244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690" tIns="202443" rIns="404690" bIns="20244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4690" tIns="202443" rIns="404690" bIns="20244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7197" tIns="168680" rIns="337197" bIns="16868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197" tIns="168680" rIns="337197" bIns="168680"/>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3855946610"/>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5995" algn="l" rtl="0" eaLnBrk="1" fontAlgn="base" hangingPunct="1">
        <a:spcBef>
          <a:spcPct val="0"/>
        </a:spcBef>
        <a:spcAft>
          <a:spcPct val="0"/>
        </a:spcAft>
        <a:defRPr sz="14998">
          <a:solidFill>
            <a:schemeClr val="tx2"/>
          </a:solidFill>
          <a:latin typeface="Garamond" pitchFamily="18" charset="0"/>
        </a:defRPr>
      </a:lvl6pPr>
      <a:lvl7pPr marL="3371998" algn="l" rtl="0" eaLnBrk="1" fontAlgn="base" hangingPunct="1">
        <a:spcBef>
          <a:spcPct val="0"/>
        </a:spcBef>
        <a:spcAft>
          <a:spcPct val="0"/>
        </a:spcAft>
        <a:defRPr sz="14998">
          <a:solidFill>
            <a:schemeClr val="tx2"/>
          </a:solidFill>
          <a:latin typeface="Garamond" pitchFamily="18" charset="0"/>
        </a:defRPr>
      </a:lvl7pPr>
      <a:lvl8pPr marL="5057993" algn="l" rtl="0" eaLnBrk="1" fontAlgn="base" hangingPunct="1">
        <a:spcBef>
          <a:spcPct val="0"/>
        </a:spcBef>
        <a:spcAft>
          <a:spcPct val="0"/>
        </a:spcAft>
        <a:defRPr sz="14998">
          <a:solidFill>
            <a:schemeClr val="tx2"/>
          </a:solidFill>
          <a:latin typeface="Garamond" pitchFamily="18" charset="0"/>
        </a:defRPr>
      </a:lvl8pPr>
      <a:lvl9pPr marL="6743990" algn="l" rtl="0" eaLnBrk="1" fontAlgn="base" hangingPunct="1">
        <a:spcBef>
          <a:spcPct val="0"/>
        </a:spcBef>
        <a:spcAft>
          <a:spcPct val="0"/>
        </a:spcAft>
        <a:defRPr sz="14998">
          <a:solidFill>
            <a:schemeClr val="tx2"/>
          </a:solidFill>
          <a:latin typeface="Garamond" pitchFamily="18" charset="0"/>
        </a:defRPr>
      </a:lvl9pPr>
    </p:titleStyle>
    <p:bodyStyle>
      <a:lvl1pPr marL="1264502" indent="-126450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70457" indent="-120012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70072" indent="-129378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40909" indent="-116495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9556" indent="-125280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85545" indent="-125280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71554" indent="-125280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57553" indent="-125280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43550" indent="-125280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1998" rtl="0" eaLnBrk="1" latinLnBrk="0" hangingPunct="1">
        <a:defRPr sz="6916" kern="1200">
          <a:solidFill>
            <a:schemeClr val="tx1"/>
          </a:solidFill>
          <a:latin typeface="+mn-lt"/>
          <a:ea typeface="+mn-ea"/>
          <a:cs typeface="+mn-cs"/>
        </a:defRPr>
      </a:lvl1pPr>
      <a:lvl2pPr marL="1685995" algn="l" defTabSz="3371998" rtl="0" eaLnBrk="1" latinLnBrk="0" hangingPunct="1">
        <a:defRPr sz="6916" kern="1200">
          <a:solidFill>
            <a:schemeClr val="tx1"/>
          </a:solidFill>
          <a:latin typeface="+mn-lt"/>
          <a:ea typeface="+mn-ea"/>
          <a:cs typeface="+mn-cs"/>
        </a:defRPr>
      </a:lvl2pPr>
      <a:lvl3pPr marL="3371998" algn="l" defTabSz="3371998" rtl="0" eaLnBrk="1" latinLnBrk="0" hangingPunct="1">
        <a:defRPr sz="6916" kern="1200">
          <a:solidFill>
            <a:schemeClr val="tx1"/>
          </a:solidFill>
          <a:latin typeface="+mn-lt"/>
          <a:ea typeface="+mn-ea"/>
          <a:cs typeface="+mn-cs"/>
        </a:defRPr>
      </a:lvl3pPr>
      <a:lvl4pPr marL="5057993" algn="l" defTabSz="3371998" rtl="0" eaLnBrk="1" latinLnBrk="0" hangingPunct="1">
        <a:defRPr sz="6916" kern="1200">
          <a:solidFill>
            <a:schemeClr val="tx1"/>
          </a:solidFill>
          <a:latin typeface="+mn-lt"/>
          <a:ea typeface="+mn-ea"/>
          <a:cs typeface="+mn-cs"/>
        </a:defRPr>
      </a:lvl4pPr>
      <a:lvl5pPr marL="6743990" algn="l" defTabSz="3371998" rtl="0" eaLnBrk="1" latinLnBrk="0" hangingPunct="1">
        <a:defRPr sz="6916" kern="1200">
          <a:solidFill>
            <a:schemeClr val="tx1"/>
          </a:solidFill>
          <a:latin typeface="+mn-lt"/>
          <a:ea typeface="+mn-ea"/>
          <a:cs typeface="+mn-cs"/>
        </a:defRPr>
      </a:lvl5pPr>
      <a:lvl6pPr marL="8429978" algn="l" defTabSz="3371998" rtl="0" eaLnBrk="1" latinLnBrk="0" hangingPunct="1">
        <a:defRPr sz="6916" kern="1200">
          <a:solidFill>
            <a:schemeClr val="tx1"/>
          </a:solidFill>
          <a:latin typeface="+mn-lt"/>
          <a:ea typeface="+mn-ea"/>
          <a:cs typeface="+mn-cs"/>
        </a:defRPr>
      </a:lvl6pPr>
      <a:lvl7pPr marL="10115998" algn="l" defTabSz="3371998" rtl="0" eaLnBrk="1" latinLnBrk="0" hangingPunct="1">
        <a:defRPr sz="6916" kern="1200">
          <a:solidFill>
            <a:schemeClr val="tx1"/>
          </a:solidFill>
          <a:latin typeface="+mn-lt"/>
          <a:ea typeface="+mn-ea"/>
          <a:cs typeface="+mn-cs"/>
        </a:defRPr>
      </a:lvl7pPr>
      <a:lvl8pPr marL="11801982" algn="l" defTabSz="3371998" rtl="0" eaLnBrk="1" latinLnBrk="0" hangingPunct="1">
        <a:defRPr sz="6916" kern="1200">
          <a:solidFill>
            <a:schemeClr val="tx1"/>
          </a:solidFill>
          <a:latin typeface="+mn-lt"/>
          <a:ea typeface="+mn-ea"/>
          <a:cs typeface="+mn-cs"/>
        </a:defRPr>
      </a:lvl8pPr>
      <a:lvl9pPr marL="13487977" algn="l" defTabSz="3371998" rtl="0" eaLnBrk="1" latinLnBrk="0" hangingPunct="1">
        <a:defRPr sz="6916"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4578" tIns="202390" rIns="404578" bIns="20239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578" tIns="202390" rIns="404578" bIns="2023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578" tIns="202390" rIns="404578" bIns="20239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578" tIns="202390" rIns="404578" bIns="20239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7104" tIns="168636" rIns="337104" bIns="16863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7104" tIns="168636" rIns="337104" bIns="16863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628140595"/>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5530" algn="l" rtl="0" eaLnBrk="1" fontAlgn="base" hangingPunct="1">
        <a:spcBef>
          <a:spcPct val="0"/>
        </a:spcBef>
        <a:spcAft>
          <a:spcPct val="0"/>
        </a:spcAft>
        <a:defRPr sz="14998">
          <a:solidFill>
            <a:schemeClr val="tx2"/>
          </a:solidFill>
          <a:latin typeface="Garamond" pitchFamily="18" charset="0"/>
        </a:defRPr>
      </a:lvl6pPr>
      <a:lvl7pPr marL="3371071" algn="l" rtl="0" eaLnBrk="1" fontAlgn="base" hangingPunct="1">
        <a:spcBef>
          <a:spcPct val="0"/>
        </a:spcBef>
        <a:spcAft>
          <a:spcPct val="0"/>
        </a:spcAft>
        <a:defRPr sz="14998">
          <a:solidFill>
            <a:schemeClr val="tx2"/>
          </a:solidFill>
          <a:latin typeface="Garamond" pitchFamily="18" charset="0"/>
        </a:defRPr>
      </a:lvl7pPr>
      <a:lvl8pPr marL="5056602" algn="l" rtl="0" eaLnBrk="1" fontAlgn="base" hangingPunct="1">
        <a:spcBef>
          <a:spcPct val="0"/>
        </a:spcBef>
        <a:spcAft>
          <a:spcPct val="0"/>
        </a:spcAft>
        <a:defRPr sz="14998">
          <a:solidFill>
            <a:schemeClr val="tx2"/>
          </a:solidFill>
          <a:latin typeface="Garamond" pitchFamily="18" charset="0"/>
        </a:defRPr>
      </a:lvl8pPr>
      <a:lvl9pPr marL="6742134" algn="l" rtl="0" eaLnBrk="1" fontAlgn="base" hangingPunct="1">
        <a:spcBef>
          <a:spcPct val="0"/>
        </a:spcBef>
        <a:spcAft>
          <a:spcPct val="0"/>
        </a:spcAft>
        <a:defRPr sz="14998">
          <a:solidFill>
            <a:schemeClr val="tx2"/>
          </a:solidFill>
          <a:latin typeface="Garamond" pitchFamily="18" charset="0"/>
        </a:defRPr>
      </a:lvl9pPr>
    </p:titleStyle>
    <p:bodyStyle>
      <a:lvl1pPr marL="1264154" indent="-126415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9778" indent="-119979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9034" indent="-1293425"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9554" indent="-116463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7850" indent="-12524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83376" indent="-12524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68921" indent="-12524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54456" indent="-12524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39990" indent="-12524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71071" rtl="0" eaLnBrk="1" latinLnBrk="0" hangingPunct="1">
        <a:defRPr sz="6916" kern="1200">
          <a:solidFill>
            <a:schemeClr val="tx1"/>
          </a:solidFill>
          <a:latin typeface="+mn-lt"/>
          <a:ea typeface="+mn-ea"/>
          <a:cs typeface="+mn-cs"/>
        </a:defRPr>
      </a:lvl1pPr>
      <a:lvl2pPr marL="1685530" algn="l" defTabSz="3371071" rtl="0" eaLnBrk="1" latinLnBrk="0" hangingPunct="1">
        <a:defRPr sz="6916" kern="1200">
          <a:solidFill>
            <a:schemeClr val="tx1"/>
          </a:solidFill>
          <a:latin typeface="+mn-lt"/>
          <a:ea typeface="+mn-ea"/>
          <a:cs typeface="+mn-cs"/>
        </a:defRPr>
      </a:lvl2pPr>
      <a:lvl3pPr marL="3371071" algn="l" defTabSz="3371071" rtl="0" eaLnBrk="1" latinLnBrk="0" hangingPunct="1">
        <a:defRPr sz="6916" kern="1200">
          <a:solidFill>
            <a:schemeClr val="tx1"/>
          </a:solidFill>
          <a:latin typeface="+mn-lt"/>
          <a:ea typeface="+mn-ea"/>
          <a:cs typeface="+mn-cs"/>
        </a:defRPr>
      </a:lvl3pPr>
      <a:lvl4pPr marL="5056602" algn="l" defTabSz="3371071" rtl="0" eaLnBrk="1" latinLnBrk="0" hangingPunct="1">
        <a:defRPr sz="6916" kern="1200">
          <a:solidFill>
            <a:schemeClr val="tx1"/>
          </a:solidFill>
          <a:latin typeface="+mn-lt"/>
          <a:ea typeface="+mn-ea"/>
          <a:cs typeface="+mn-cs"/>
        </a:defRPr>
      </a:lvl4pPr>
      <a:lvl5pPr marL="6742134" algn="l" defTabSz="3371071" rtl="0" eaLnBrk="1" latinLnBrk="0" hangingPunct="1">
        <a:defRPr sz="6916" kern="1200">
          <a:solidFill>
            <a:schemeClr val="tx1"/>
          </a:solidFill>
          <a:latin typeface="+mn-lt"/>
          <a:ea typeface="+mn-ea"/>
          <a:cs typeface="+mn-cs"/>
        </a:defRPr>
      </a:lvl5pPr>
      <a:lvl6pPr marL="8427658" algn="l" defTabSz="3371071" rtl="0" eaLnBrk="1" latinLnBrk="0" hangingPunct="1">
        <a:defRPr sz="6916" kern="1200">
          <a:solidFill>
            <a:schemeClr val="tx1"/>
          </a:solidFill>
          <a:latin typeface="+mn-lt"/>
          <a:ea typeface="+mn-ea"/>
          <a:cs typeface="+mn-cs"/>
        </a:defRPr>
      </a:lvl6pPr>
      <a:lvl7pPr marL="10113217" algn="l" defTabSz="3371071" rtl="0" eaLnBrk="1" latinLnBrk="0" hangingPunct="1">
        <a:defRPr sz="6916" kern="1200">
          <a:solidFill>
            <a:schemeClr val="tx1"/>
          </a:solidFill>
          <a:latin typeface="+mn-lt"/>
          <a:ea typeface="+mn-ea"/>
          <a:cs typeface="+mn-cs"/>
        </a:defRPr>
      </a:lvl7pPr>
      <a:lvl8pPr marL="11798737" algn="l" defTabSz="3371071" rtl="0" eaLnBrk="1" latinLnBrk="0" hangingPunct="1">
        <a:defRPr sz="6916" kern="1200">
          <a:solidFill>
            <a:schemeClr val="tx1"/>
          </a:solidFill>
          <a:latin typeface="+mn-lt"/>
          <a:ea typeface="+mn-ea"/>
          <a:cs typeface="+mn-cs"/>
        </a:defRPr>
      </a:lvl8pPr>
      <a:lvl9pPr marL="13484266" algn="l" defTabSz="3371071" rtl="0" eaLnBrk="1" latinLnBrk="0" hangingPunct="1">
        <a:defRPr sz="6916"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4358" tIns="202290" rIns="404358" bIns="20229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358" tIns="202290" rIns="404358" bIns="2022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4358" tIns="202290" rIns="404358" bIns="202290" numCol="1" anchor="b" anchorCtr="0" compatLnSpc="1">
            <a:prstTxWarp prst="textNoShape">
              <a:avLst/>
            </a:prstTxWarp>
          </a:bodyPr>
          <a:lstStyle>
            <a:lvl1pPr algn="ctr">
              <a:defRPr sz="4583">
                <a:latin typeface="Garamond" pitchFamily="18" charset="0"/>
              </a:defRPr>
            </a:lvl1pPr>
          </a:lstStyle>
          <a:p>
            <a:pPr defTabSz="3369276"/>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358" tIns="202290" rIns="404358" bIns="202290" numCol="1" anchor="b" anchorCtr="0" compatLnSpc="1">
            <a:prstTxWarp prst="textNoShape">
              <a:avLst/>
            </a:prstTxWarp>
          </a:bodyPr>
          <a:lstStyle>
            <a:lvl1pPr algn="r">
              <a:defRPr sz="6082">
                <a:latin typeface="Garamond" pitchFamily="18" charset="0"/>
              </a:defRPr>
            </a:lvl1pPr>
          </a:lstStyle>
          <a:p>
            <a:pPr defTabSz="3369276"/>
            <a:fld id="{6F400BD0-49BF-48FC-8114-37C1D4F5AB3D}" type="slidenum">
              <a:rPr lang="en-US" altLang="en-US" smtClean="0">
                <a:solidFill>
                  <a:srgbClr val="000000"/>
                </a:solidFill>
              </a:rPr>
              <a:pPr defTabSz="3369276"/>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6920" tIns="168553" rIns="336920" bIns="168553"/>
          <a:lstStyle/>
          <a:p>
            <a:pPr defTabSz="3369276">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920" tIns="168553" rIns="336920" bIns="168553"/>
          <a:lstStyle/>
          <a:p>
            <a:pPr defTabSz="3369276">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1409098174"/>
      </p:ext>
    </p:extLst>
  </p:cSld>
  <p:clrMap bg1="lt1" tx1="dk1" bg2="lt2" tx2="dk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4620" algn="l" rtl="0" eaLnBrk="1" fontAlgn="base" hangingPunct="1">
        <a:spcBef>
          <a:spcPct val="0"/>
        </a:spcBef>
        <a:spcAft>
          <a:spcPct val="0"/>
        </a:spcAft>
        <a:defRPr sz="14998">
          <a:solidFill>
            <a:schemeClr val="tx2"/>
          </a:solidFill>
          <a:latin typeface="Garamond" pitchFamily="18" charset="0"/>
        </a:defRPr>
      </a:lvl6pPr>
      <a:lvl7pPr marL="3369276" algn="l" rtl="0" eaLnBrk="1" fontAlgn="base" hangingPunct="1">
        <a:spcBef>
          <a:spcPct val="0"/>
        </a:spcBef>
        <a:spcAft>
          <a:spcPct val="0"/>
        </a:spcAft>
        <a:defRPr sz="14998">
          <a:solidFill>
            <a:schemeClr val="tx2"/>
          </a:solidFill>
          <a:latin typeface="Garamond" pitchFamily="18" charset="0"/>
        </a:defRPr>
      </a:lvl7pPr>
      <a:lvl8pPr marL="5053916" algn="l" rtl="0" eaLnBrk="1" fontAlgn="base" hangingPunct="1">
        <a:spcBef>
          <a:spcPct val="0"/>
        </a:spcBef>
        <a:spcAft>
          <a:spcPct val="0"/>
        </a:spcAft>
        <a:defRPr sz="14998">
          <a:solidFill>
            <a:schemeClr val="tx2"/>
          </a:solidFill>
          <a:latin typeface="Garamond" pitchFamily="18" charset="0"/>
        </a:defRPr>
      </a:lvl8pPr>
      <a:lvl9pPr marL="6738547" algn="l" rtl="0" eaLnBrk="1" fontAlgn="base" hangingPunct="1">
        <a:spcBef>
          <a:spcPct val="0"/>
        </a:spcBef>
        <a:spcAft>
          <a:spcPct val="0"/>
        </a:spcAft>
        <a:defRPr sz="14998">
          <a:solidFill>
            <a:schemeClr val="tx2"/>
          </a:solidFill>
          <a:latin typeface="Garamond" pitchFamily="18" charset="0"/>
        </a:defRPr>
      </a:lvl9pPr>
    </p:titleStyle>
    <p:bodyStyle>
      <a:lvl1pPr marL="1263484" indent="-126348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8466" indent="-119915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7039" indent="-1292739"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6929" indent="-116402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4555" indent="-12517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9208" indent="-12517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63839" indent="-12517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48487" indent="-12517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33125" indent="-125179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9276" rtl="0" eaLnBrk="1" latinLnBrk="0" hangingPunct="1">
        <a:defRPr sz="6916" kern="1200">
          <a:solidFill>
            <a:schemeClr val="tx1"/>
          </a:solidFill>
          <a:latin typeface="+mn-lt"/>
          <a:ea typeface="+mn-ea"/>
          <a:cs typeface="+mn-cs"/>
        </a:defRPr>
      </a:lvl1pPr>
      <a:lvl2pPr marL="1684620" algn="l" defTabSz="3369276" rtl="0" eaLnBrk="1" latinLnBrk="0" hangingPunct="1">
        <a:defRPr sz="6916" kern="1200">
          <a:solidFill>
            <a:schemeClr val="tx1"/>
          </a:solidFill>
          <a:latin typeface="+mn-lt"/>
          <a:ea typeface="+mn-ea"/>
          <a:cs typeface="+mn-cs"/>
        </a:defRPr>
      </a:lvl2pPr>
      <a:lvl3pPr marL="3369276" algn="l" defTabSz="3369276" rtl="0" eaLnBrk="1" latinLnBrk="0" hangingPunct="1">
        <a:defRPr sz="6916" kern="1200">
          <a:solidFill>
            <a:schemeClr val="tx1"/>
          </a:solidFill>
          <a:latin typeface="+mn-lt"/>
          <a:ea typeface="+mn-ea"/>
          <a:cs typeface="+mn-cs"/>
        </a:defRPr>
      </a:lvl3pPr>
      <a:lvl4pPr marL="5053916" algn="l" defTabSz="3369276" rtl="0" eaLnBrk="1" latinLnBrk="0" hangingPunct="1">
        <a:defRPr sz="6916" kern="1200">
          <a:solidFill>
            <a:schemeClr val="tx1"/>
          </a:solidFill>
          <a:latin typeface="+mn-lt"/>
          <a:ea typeface="+mn-ea"/>
          <a:cs typeface="+mn-cs"/>
        </a:defRPr>
      </a:lvl4pPr>
      <a:lvl5pPr marL="6738547" algn="l" defTabSz="3369276" rtl="0" eaLnBrk="1" latinLnBrk="0" hangingPunct="1">
        <a:defRPr sz="6916" kern="1200">
          <a:solidFill>
            <a:schemeClr val="tx1"/>
          </a:solidFill>
          <a:latin typeface="+mn-lt"/>
          <a:ea typeface="+mn-ea"/>
          <a:cs typeface="+mn-cs"/>
        </a:defRPr>
      </a:lvl5pPr>
      <a:lvl6pPr marL="8423173" algn="l" defTabSz="3369276" rtl="0" eaLnBrk="1" latinLnBrk="0" hangingPunct="1">
        <a:defRPr sz="6916" kern="1200">
          <a:solidFill>
            <a:schemeClr val="tx1"/>
          </a:solidFill>
          <a:latin typeface="+mn-lt"/>
          <a:ea typeface="+mn-ea"/>
          <a:cs typeface="+mn-cs"/>
        </a:defRPr>
      </a:lvl6pPr>
      <a:lvl7pPr marL="10107853" algn="l" defTabSz="3369276" rtl="0" eaLnBrk="1" latinLnBrk="0" hangingPunct="1">
        <a:defRPr sz="6916" kern="1200">
          <a:solidFill>
            <a:schemeClr val="tx1"/>
          </a:solidFill>
          <a:latin typeface="+mn-lt"/>
          <a:ea typeface="+mn-ea"/>
          <a:cs typeface="+mn-cs"/>
        </a:defRPr>
      </a:lvl7pPr>
      <a:lvl8pPr marL="11792467" algn="l" defTabSz="3369276" rtl="0" eaLnBrk="1" latinLnBrk="0" hangingPunct="1">
        <a:defRPr sz="6916" kern="1200">
          <a:solidFill>
            <a:schemeClr val="tx1"/>
          </a:solidFill>
          <a:latin typeface="+mn-lt"/>
          <a:ea typeface="+mn-ea"/>
          <a:cs typeface="+mn-cs"/>
        </a:defRPr>
      </a:lvl8pPr>
      <a:lvl9pPr marL="13477112" algn="l" defTabSz="3369276" rtl="0" eaLnBrk="1" latinLnBrk="0" hangingPunct="1">
        <a:defRPr sz="6916"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4245" tIns="202235" rIns="404245" bIns="20223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245" tIns="202235" rIns="404245" bIns="20223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4245" tIns="202235" rIns="404245" bIns="202235" numCol="1" anchor="b" anchorCtr="0" compatLnSpc="1">
            <a:prstTxWarp prst="textNoShape">
              <a:avLst/>
            </a:prstTxWarp>
          </a:bodyPr>
          <a:lstStyle>
            <a:lvl1pPr algn="ctr">
              <a:defRPr sz="4583">
                <a:latin typeface="Garamond" pitchFamily="18" charset="0"/>
              </a:defRPr>
            </a:lvl1pPr>
          </a:lstStyle>
          <a:p>
            <a:pPr defTabSz="3368348"/>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245" tIns="202235" rIns="404245" bIns="202235" numCol="1" anchor="b" anchorCtr="0" compatLnSpc="1">
            <a:prstTxWarp prst="textNoShape">
              <a:avLst/>
            </a:prstTxWarp>
          </a:bodyPr>
          <a:lstStyle>
            <a:lvl1pPr algn="r">
              <a:defRPr sz="6082">
                <a:latin typeface="Garamond" pitchFamily="18" charset="0"/>
              </a:defRPr>
            </a:lvl1pPr>
          </a:lstStyle>
          <a:p>
            <a:pPr defTabSz="3368348"/>
            <a:fld id="{6F400BD0-49BF-48FC-8114-37C1D4F5AB3D}" type="slidenum">
              <a:rPr lang="en-US" altLang="en-US" smtClean="0">
                <a:solidFill>
                  <a:srgbClr val="000000"/>
                </a:solidFill>
              </a:rPr>
              <a:pPr defTabSz="3368348"/>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6826" tIns="168507" rIns="336826" bIns="168507"/>
          <a:lstStyle/>
          <a:p>
            <a:pPr defTabSz="3368348">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826" tIns="168507" rIns="336826" bIns="168507"/>
          <a:lstStyle/>
          <a:p>
            <a:pPr defTabSz="3368348">
              <a:defRPr/>
            </a:pPr>
            <a:endParaRPr lang="en-US" sz="6916" dirty="0">
              <a:solidFill>
                <a:srgbClr val="000000"/>
              </a:solidFill>
              <a:latin typeface="Tahoma"/>
            </a:endParaRPr>
          </a:p>
        </p:txBody>
      </p:sp>
    </p:spTree>
    <p:extLst>
      <p:ext uri="{BB962C8B-B14F-4D97-AF65-F5344CB8AC3E}">
        <p14:creationId xmlns:p14="http://schemas.microsoft.com/office/powerpoint/2010/main" val="267740213"/>
      </p:ext>
    </p:extLst>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4154" algn="l" rtl="0" eaLnBrk="1" fontAlgn="base" hangingPunct="1">
        <a:spcBef>
          <a:spcPct val="0"/>
        </a:spcBef>
        <a:spcAft>
          <a:spcPct val="0"/>
        </a:spcAft>
        <a:defRPr sz="14998">
          <a:solidFill>
            <a:schemeClr val="tx2"/>
          </a:solidFill>
          <a:latin typeface="Garamond" pitchFamily="18" charset="0"/>
        </a:defRPr>
      </a:lvl6pPr>
      <a:lvl7pPr marL="3368348" algn="l" rtl="0" eaLnBrk="1" fontAlgn="base" hangingPunct="1">
        <a:spcBef>
          <a:spcPct val="0"/>
        </a:spcBef>
        <a:spcAft>
          <a:spcPct val="0"/>
        </a:spcAft>
        <a:defRPr sz="14998">
          <a:solidFill>
            <a:schemeClr val="tx2"/>
          </a:solidFill>
          <a:latin typeface="Garamond" pitchFamily="18" charset="0"/>
        </a:defRPr>
      </a:lvl7pPr>
      <a:lvl8pPr marL="5052527" algn="l" rtl="0" eaLnBrk="1" fontAlgn="base" hangingPunct="1">
        <a:spcBef>
          <a:spcPct val="0"/>
        </a:spcBef>
        <a:spcAft>
          <a:spcPct val="0"/>
        </a:spcAft>
        <a:defRPr sz="14998">
          <a:solidFill>
            <a:schemeClr val="tx2"/>
          </a:solidFill>
          <a:latin typeface="Garamond" pitchFamily="18" charset="0"/>
        </a:defRPr>
      </a:lvl8pPr>
      <a:lvl9pPr marL="6736695" algn="l" rtl="0" eaLnBrk="1" fontAlgn="base" hangingPunct="1">
        <a:spcBef>
          <a:spcPct val="0"/>
        </a:spcBef>
        <a:spcAft>
          <a:spcPct val="0"/>
        </a:spcAft>
        <a:defRPr sz="14998">
          <a:solidFill>
            <a:schemeClr val="tx2"/>
          </a:solidFill>
          <a:latin typeface="Garamond" pitchFamily="18" charset="0"/>
        </a:defRPr>
      </a:lvl9pPr>
    </p:titleStyle>
    <p:bodyStyle>
      <a:lvl1pPr marL="1263134" indent="-126313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7787" indent="-119882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6006" indent="-129238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5571" indent="-116370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2849" indent="-12514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7042" indent="-12514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61206" indent="-12514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45395" indent="-12514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29567" indent="-125144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8348" rtl="0" eaLnBrk="1" latinLnBrk="0" hangingPunct="1">
        <a:defRPr sz="6916" kern="1200">
          <a:solidFill>
            <a:schemeClr val="tx1"/>
          </a:solidFill>
          <a:latin typeface="+mn-lt"/>
          <a:ea typeface="+mn-ea"/>
          <a:cs typeface="+mn-cs"/>
        </a:defRPr>
      </a:lvl1pPr>
      <a:lvl2pPr marL="1684154" algn="l" defTabSz="3368348" rtl="0" eaLnBrk="1" latinLnBrk="0" hangingPunct="1">
        <a:defRPr sz="6916" kern="1200">
          <a:solidFill>
            <a:schemeClr val="tx1"/>
          </a:solidFill>
          <a:latin typeface="+mn-lt"/>
          <a:ea typeface="+mn-ea"/>
          <a:cs typeface="+mn-cs"/>
        </a:defRPr>
      </a:lvl2pPr>
      <a:lvl3pPr marL="3368348" algn="l" defTabSz="3368348" rtl="0" eaLnBrk="1" latinLnBrk="0" hangingPunct="1">
        <a:defRPr sz="6916" kern="1200">
          <a:solidFill>
            <a:schemeClr val="tx1"/>
          </a:solidFill>
          <a:latin typeface="+mn-lt"/>
          <a:ea typeface="+mn-ea"/>
          <a:cs typeface="+mn-cs"/>
        </a:defRPr>
      </a:lvl3pPr>
      <a:lvl4pPr marL="5052527" algn="l" defTabSz="3368348" rtl="0" eaLnBrk="1" latinLnBrk="0" hangingPunct="1">
        <a:defRPr sz="6916" kern="1200">
          <a:solidFill>
            <a:schemeClr val="tx1"/>
          </a:solidFill>
          <a:latin typeface="+mn-lt"/>
          <a:ea typeface="+mn-ea"/>
          <a:cs typeface="+mn-cs"/>
        </a:defRPr>
      </a:lvl4pPr>
      <a:lvl5pPr marL="6736695" algn="l" defTabSz="3368348" rtl="0" eaLnBrk="1" latinLnBrk="0" hangingPunct="1">
        <a:defRPr sz="6916" kern="1200">
          <a:solidFill>
            <a:schemeClr val="tx1"/>
          </a:solidFill>
          <a:latin typeface="+mn-lt"/>
          <a:ea typeface="+mn-ea"/>
          <a:cs typeface="+mn-cs"/>
        </a:defRPr>
      </a:lvl5pPr>
      <a:lvl6pPr marL="8420857" algn="l" defTabSz="3368348" rtl="0" eaLnBrk="1" latinLnBrk="0" hangingPunct="1">
        <a:defRPr sz="6916" kern="1200">
          <a:solidFill>
            <a:schemeClr val="tx1"/>
          </a:solidFill>
          <a:latin typeface="+mn-lt"/>
          <a:ea typeface="+mn-ea"/>
          <a:cs typeface="+mn-cs"/>
        </a:defRPr>
      </a:lvl6pPr>
      <a:lvl7pPr marL="10105070" algn="l" defTabSz="3368348" rtl="0" eaLnBrk="1" latinLnBrk="0" hangingPunct="1">
        <a:defRPr sz="6916" kern="1200">
          <a:solidFill>
            <a:schemeClr val="tx1"/>
          </a:solidFill>
          <a:latin typeface="+mn-lt"/>
          <a:ea typeface="+mn-ea"/>
          <a:cs typeface="+mn-cs"/>
        </a:defRPr>
      </a:lvl7pPr>
      <a:lvl8pPr marL="11789224" algn="l" defTabSz="3368348" rtl="0" eaLnBrk="1" latinLnBrk="0" hangingPunct="1">
        <a:defRPr sz="6916" kern="1200">
          <a:solidFill>
            <a:schemeClr val="tx1"/>
          </a:solidFill>
          <a:latin typeface="+mn-lt"/>
          <a:ea typeface="+mn-ea"/>
          <a:cs typeface="+mn-cs"/>
        </a:defRPr>
      </a:lvl8pPr>
      <a:lvl9pPr marL="13473405" algn="l" defTabSz="3368348" rtl="0" eaLnBrk="1" latinLnBrk="0" hangingPunct="1">
        <a:defRPr sz="6916"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4070" tIns="202148" rIns="404070" bIns="20214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070" tIns="202148" rIns="404070" bIns="20214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4070" tIns="202148" rIns="404070" bIns="202148" numCol="1" anchor="b" anchorCtr="0" compatLnSpc="1">
            <a:prstTxWarp prst="textNoShape">
              <a:avLst/>
            </a:prstTxWarp>
          </a:bodyPr>
          <a:lstStyle>
            <a:lvl1pPr algn="ctr">
              <a:defRPr sz="4583">
                <a:latin typeface="Garamond" pitchFamily="18" charset="0"/>
              </a:defRPr>
            </a:lvl1pPr>
          </a:lstStyle>
          <a:p>
            <a:pPr defTabSz="3366914"/>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070" tIns="202148" rIns="404070" bIns="202148" numCol="1" anchor="b" anchorCtr="0" compatLnSpc="1">
            <a:prstTxWarp prst="textNoShape">
              <a:avLst/>
            </a:prstTxWarp>
          </a:bodyPr>
          <a:lstStyle>
            <a:lvl1pPr algn="r">
              <a:defRPr sz="6082">
                <a:latin typeface="Garamond" pitchFamily="18" charset="0"/>
              </a:defRPr>
            </a:lvl1pPr>
          </a:lstStyle>
          <a:p>
            <a:pPr defTabSz="3366914"/>
            <a:fld id="{6F400BD0-49BF-48FC-8114-37C1D4F5AB3D}" type="slidenum">
              <a:rPr lang="en-US" altLang="en-US" smtClean="0">
                <a:solidFill>
                  <a:srgbClr val="000000"/>
                </a:solidFill>
              </a:rPr>
              <a:pPr defTabSz="3366914"/>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6680" tIns="168434" rIns="336680" bIns="168434"/>
          <a:lstStyle/>
          <a:p>
            <a:pPr defTabSz="3366914">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680" tIns="168434" rIns="336680" bIns="168434"/>
          <a:lstStyle/>
          <a:p>
            <a:pPr defTabSz="3366914">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1292709386"/>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3441" algn="l" rtl="0" eaLnBrk="1" fontAlgn="base" hangingPunct="1">
        <a:spcBef>
          <a:spcPct val="0"/>
        </a:spcBef>
        <a:spcAft>
          <a:spcPct val="0"/>
        </a:spcAft>
        <a:defRPr sz="14998">
          <a:solidFill>
            <a:schemeClr val="tx2"/>
          </a:solidFill>
          <a:latin typeface="Garamond" pitchFamily="18" charset="0"/>
        </a:defRPr>
      </a:lvl6pPr>
      <a:lvl7pPr marL="3366914" algn="l" rtl="0" eaLnBrk="1" fontAlgn="base" hangingPunct="1">
        <a:spcBef>
          <a:spcPct val="0"/>
        </a:spcBef>
        <a:spcAft>
          <a:spcPct val="0"/>
        </a:spcAft>
        <a:defRPr sz="14998">
          <a:solidFill>
            <a:schemeClr val="tx2"/>
          </a:solidFill>
          <a:latin typeface="Garamond" pitchFamily="18" charset="0"/>
        </a:defRPr>
      </a:lvl7pPr>
      <a:lvl8pPr marL="5050375" algn="l" rtl="0" eaLnBrk="1" fontAlgn="base" hangingPunct="1">
        <a:spcBef>
          <a:spcPct val="0"/>
        </a:spcBef>
        <a:spcAft>
          <a:spcPct val="0"/>
        </a:spcAft>
        <a:defRPr sz="14998">
          <a:solidFill>
            <a:schemeClr val="tx2"/>
          </a:solidFill>
          <a:latin typeface="Garamond" pitchFamily="18" charset="0"/>
        </a:defRPr>
      </a:lvl8pPr>
      <a:lvl9pPr marL="6733827" algn="l" rtl="0" eaLnBrk="1" fontAlgn="base" hangingPunct="1">
        <a:spcBef>
          <a:spcPct val="0"/>
        </a:spcBef>
        <a:spcAft>
          <a:spcPct val="0"/>
        </a:spcAft>
        <a:defRPr sz="14998">
          <a:solidFill>
            <a:schemeClr val="tx2"/>
          </a:solidFill>
          <a:latin typeface="Garamond" pitchFamily="18" charset="0"/>
        </a:defRPr>
      </a:lvl9pPr>
    </p:titleStyle>
    <p:bodyStyle>
      <a:lvl1pPr marL="1262594" indent="-126259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6730" indent="-119831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4393" indent="-129182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3461" indent="-116321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0208" indent="-12509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3673" indent="-12509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57102" indent="-12509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40568" indent="-12509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24001" indent="-12509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6914" rtl="0" eaLnBrk="1" latinLnBrk="0" hangingPunct="1">
        <a:defRPr sz="6916" kern="1200">
          <a:solidFill>
            <a:schemeClr val="tx1"/>
          </a:solidFill>
          <a:latin typeface="+mn-lt"/>
          <a:ea typeface="+mn-ea"/>
          <a:cs typeface="+mn-cs"/>
        </a:defRPr>
      </a:lvl1pPr>
      <a:lvl2pPr marL="1683441" algn="l" defTabSz="3366914" rtl="0" eaLnBrk="1" latinLnBrk="0" hangingPunct="1">
        <a:defRPr sz="6916" kern="1200">
          <a:solidFill>
            <a:schemeClr val="tx1"/>
          </a:solidFill>
          <a:latin typeface="+mn-lt"/>
          <a:ea typeface="+mn-ea"/>
          <a:cs typeface="+mn-cs"/>
        </a:defRPr>
      </a:lvl2pPr>
      <a:lvl3pPr marL="3366914" algn="l" defTabSz="3366914" rtl="0" eaLnBrk="1" latinLnBrk="0" hangingPunct="1">
        <a:defRPr sz="6916" kern="1200">
          <a:solidFill>
            <a:schemeClr val="tx1"/>
          </a:solidFill>
          <a:latin typeface="+mn-lt"/>
          <a:ea typeface="+mn-ea"/>
          <a:cs typeface="+mn-cs"/>
        </a:defRPr>
      </a:lvl3pPr>
      <a:lvl4pPr marL="5050375" algn="l" defTabSz="3366914" rtl="0" eaLnBrk="1" latinLnBrk="0" hangingPunct="1">
        <a:defRPr sz="6916" kern="1200">
          <a:solidFill>
            <a:schemeClr val="tx1"/>
          </a:solidFill>
          <a:latin typeface="+mn-lt"/>
          <a:ea typeface="+mn-ea"/>
          <a:cs typeface="+mn-cs"/>
        </a:defRPr>
      </a:lvl4pPr>
      <a:lvl5pPr marL="6733827" algn="l" defTabSz="3366914" rtl="0" eaLnBrk="1" latinLnBrk="0" hangingPunct="1">
        <a:defRPr sz="6916" kern="1200">
          <a:solidFill>
            <a:schemeClr val="tx1"/>
          </a:solidFill>
          <a:latin typeface="+mn-lt"/>
          <a:ea typeface="+mn-ea"/>
          <a:cs typeface="+mn-cs"/>
        </a:defRPr>
      </a:lvl5pPr>
      <a:lvl6pPr marL="8417272" algn="l" defTabSz="3366914" rtl="0" eaLnBrk="1" latinLnBrk="0" hangingPunct="1">
        <a:defRPr sz="6916" kern="1200">
          <a:solidFill>
            <a:schemeClr val="tx1"/>
          </a:solidFill>
          <a:latin typeface="+mn-lt"/>
          <a:ea typeface="+mn-ea"/>
          <a:cs typeface="+mn-cs"/>
        </a:defRPr>
      </a:lvl6pPr>
      <a:lvl7pPr marL="10100725" algn="l" defTabSz="3366914" rtl="0" eaLnBrk="1" latinLnBrk="0" hangingPunct="1">
        <a:defRPr sz="6916" kern="1200">
          <a:solidFill>
            <a:schemeClr val="tx1"/>
          </a:solidFill>
          <a:latin typeface="+mn-lt"/>
          <a:ea typeface="+mn-ea"/>
          <a:cs typeface="+mn-cs"/>
        </a:defRPr>
      </a:lvl7pPr>
      <a:lvl8pPr marL="11784171" algn="l" defTabSz="3366914" rtl="0" eaLnBrk="1" latinLnBrk="0" hangingPunct="1">
        <a:defRPr sz="6916" kern="1200">
          <a:solidFill>
            <a:schemeClr val="tx1"/>
          </a:solidFill>
          <a:latin typeface="+mn-lt"/>
          <a:ea typeface="+mn-ea"/>
          <a:cs typeface="+mn-cs"/>
        </a:defRPr>
      </a:lvl8pPr>
      <a:lvl9pPr marL="13467645" algn="l" defTabSz="3366914" rtl="0" eaLnBrk="1" latinLnBrk="0" hangingPunct="1">
        <a:defRPr sz="6916"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4128" tIns="202173" rIns="404128" bIns="20217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404128" tIns="202173" rIns="404128" bIns="20217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128" tIns="202173" rIns="404128" bIns="20217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128" tIns="202173" rIns="404128" bIns="20217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36729" tIns="168455" rIns="336729" bIns="168455"/>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729" tIns="168455" rIns="336729" bIns="168455"/>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737948736"/>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3675" algn="l" rtl="0" eaLnBrk="1" fontAlgn="base" hangingPunct="1">
        <a:spcBef>
          <a:spcPct val="0"/>
        </a:spcBef>
        <a:spcAft>
          <a:spcPct val="0"/>
        </a:spcAft>
        <a:defRPr sz="14998">
          <a:solidFill>
            <a:schemeClr val="tx2"/>
          </a:solidFill>
          <a:latin typeface="Garamond" pitchFamily="18" charset="0"/>
        </a:defRPr>
      </a:lvl6pPr>
      <a:lvl7pPr marL="3367368" algn="l" rtl="0" eaLnBrk="1" fontAlgn="base" hangingPunct="1">
        <a:spcBef>
          <a:spcPct val="0"/>
        </a:spcBef>
        <a:spcAft>
          <a:spcPct val="0"/>
        </a:spcAft>
        <a:defRPr sz="14998">
          <a:solidFill>
            <a:schemeClr val="tx2"/>
          </a:solidFill>
          <a:latin typeface="Garamond" pitchFamily="18" charset="0"/>
        </a:defRPr>
      </a:lvl7pPr>
      <a:lvl8pPr marL="5051038" algn="l" rtl="0" eaLnBrk="1" fontAlgn="base" hangingPunct="1">
        <a:spcBef>
          <a:spcPct val="0"/>
        </a:spcBef>
        <a:spcAft>
          <a:spcPct val="0"/>
        </a:spcAft>
        <a:defRPr sz="14998">
          <a:solidFill>
            <a:schemeClr val="tx2"/>
          </a:solidFill>
          <a:latin typeface="Garamond" pitchFamily="18" charset="0"/>
        </a:defRPr>
      </a:lvl8pPr>
      <a:lvl9pPr marL="6734722" algn="l" rtl="0" eaLnBrk="1" fontAlgn="base" hangingPunct="1">
        <a:spcBef>
          <a:spcPct val="0"/>
        </a:spcBef>
        <a:spcAft>
          <a:spcPct val="0"/>
        </a:spcAft>
        <a:defRPr sz="14998">
          <a:solidFill>
            <a:schemeClr val="tx2"/>
          </a:solidFill>
          <a:latin typeface="Garamond" pitchFamily="18" charset="0"/>
        </a:defRPr>
      </a:lvl9pPr>
    </p:titleStyle>
    <p:bodyStyle>
      <a:lvl1pPr marL="1262759" indent="-1262759"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7064" indent="-119847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4896" indent="-129199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4125" indent="-116335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91034" indent="-125107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4709" indent="-125107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58398" indent="-125107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42078" indent="-125107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25759" indent="-125107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7368" rtl="0" eaLnBrk="1" latinLnBrk="0" hangingPunct="1">
        <a:defRPr sz="6916" kern="1200">
          <a:solidFill>
            <a:schemeClr val="tx1"/>
          </a:solidFill>
          <a:latin typeface="+mn-lt"/>
          <a:ea typeface="+mn-ea"/>
          <a:cs typeface="+mn-cs"/>
        </a:defRPr>
      </a:lvl1pPr>
      <a:lvl2pPr marL="1683675" algn="l" defTabSz="3367368" rtl="0" eaLnBrk="1" latinLnBrk="0" hangingPunct="1">
        <a:defRPr sz="6916" kern="1200">
          <a:solidFill>
            <a:schemeClr val="tx1"/>
          </a:solidFill>
          <a:latin typeface="+mn-lt"/>
          <a:ea typeface="+mn-ea"/>
          <a:cs typeface="+mn-cs"/>
        </a:defRPr>
      </a:lvl2pPr>
      <a:lvl3pPr marL="3367368" algn="l" defTabSz="3367368" rtl="0" eaLnBrk="1" latinLnBrk="0" hangingPunct="1">
        <a:defRPr sz="6916" kern="1200">
          <a:solidFill>
            <a:schemeClr val="tx1"/>
          </a:solidFill>
          <a:latin typeface="+mn-lt"/>
          <a:ea typeface="+mn-ea"/>
          <a:cs typeface="+mn-cs"/>
        </a:defRPr>
      </a:lvl3pPr>
      <a:lvl4pPr marL="5051038" algn="l" defTabSz="3367368" rtl="0" eaLnBrk="1" latinLnBrk="0" hangingPunct="1">
        <a:defRPr sz="6916" kern="1200">
          <a:solidFill>
            <a:schemeClr val="tx1"/>
          </a:solidFill>
          <a:latin typeface="+mn-lt"/>
          <a:ea typeface="+mn-ea"/>
          <a:cs typeface="+mn-cs"/>
        </a:defRPr>
      </a:lvl4pPr>
      <a:lvl5pPr marL="6734722" algn="l" defTabSz="3367368" rtl="0" eaLnBrk="1" latinLnBrk="0" hangingPunct="1">
        <a:defRPr sz="6916" kern="1200">
          <a:solidFill>
            <a:schemeClr val="tx1"/>
          </a:solidFill>
          <a:latin typeface="+mn-lt"/>
          <a:ea typeface="+mn-ea"/>
          <a:cs typeface="+mn-cs"/>
        </a:defRPr>
      </a:lvl5pPr>
      <a:lvl6pPr marL="8418389" algn="l" defTabSz="3367368" rtl="0" eaLnBrk="1" latinLnBrk="0" hangingPunct="1">
        <a:defRPr sz="6916" kern="1200">
          <a:solidFill>
            <a:schemeClr val="tx1"/>
          </a:solidFill>
          <a:latin typeface="+mn-lt"/>
          <a:ea typeface="+mn-ea"/>
          <a:cs typeface="+mn-cs"/>
        </a:defRPr>
      </a:lvl6pPr>
      <a:lvl7pPr marL="10102094" algn="l" defTabSz="3367368" rtl="0" eaLnBrk="1" latinLnBrk="0" hangingPunct="1">
        <a:defRPr sz="6916" kern="1200">
          <a:solidFill>
            <a:schemeClr val="tx1"/>
          </a:solidFill>
          <a:latin typeface="+mn-lt"/>
          <a:ea typeface="+mn-ea"/>
          <a:cs typeface="+mn-cs"/>
        </a:defRPr>
      </a:lvl7pPr>
      <a:lvl8pPr marL="11785760" algn="l" defTabSz="3367368" rtl="0" eaLnBrk="1" latinLnBrk="0" hangingPunct="1">
        <a:defRPr sz="6916" kern="1200">
          <a:solidFill>
            <a:schemeClr val="tx1"/>
          </a:solidFill>
          <a:latin typeface="+mn-lt"/>
          <a:ea typeface="+mn-ea"/>
          <a:cs typeface="+mn-cs"/>
        </a:defRPr>
      </a:lvl8pPr>
      <a:lvl9pPr marL="13469439" algn="l" defTabSz="3367368" rtl="0" eaLnBrk="1" latinLnBrk="0" hangingPunct="1">
        <a:defRPr sz="691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563" tIns="186260" rIns="372563" bIns="18626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563" tIns="186260" rIns="372563" bIns="18626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563" tIns="186260" rIns="372563" bIns="18626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563" tIns="186260" rIns="372563" bIns="18626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428" tIns="155196" rIns="310428" bIns="155196"/>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428" tIns="155196" rIns="310428" bIns="155196"/>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63676736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2039" algn="l" rtl="0" eaLnBrk="1" fontAlgn="base" hangingPunct="1">
        <a:spcBef>
          <a:spcPct val="0"/>
        </a:spcBef>
        <a:spcAft>
          <a:spcPct val="0"/>
        </a:spcAft>
        <a:defRPr sz="13581">
          <a:solidFill>
            <a:schemeClr val="tx2"/>
          </a:solidFill>
          <a:latin typeface="Garamond" pitchFamily="18" charset="0"/>
        </a:defRPr>
      </a:lvl6pPr>
      <a:lvl7pPr marL="3104056" algn="l" rtl="0" eaLnBrk="1" fontAlgn="base" hangingPunct="1">
        <a:spcBef>
          <a:spcPct val="0"/>
        </a:spcBef>
        <a:spcAft>
          <a:spcPct val="0"/>
        </a:spcAft>
        <a:defRPr sz="13581">
          <a:solidFill>
            <a:schemeClr val="tx2"/>
          </a:solidFill>
          <a:latin typeface="Garamond" pitchFamily="18" charset="0"/>
        </a:defRPr>
      </a:lvl7pPr>
      <a:lvl8pPr marL="4656088" algn="l" rtl="0" eaLnBrk="1" fontAlgn="base" hangingPunct="1">
        <a:spcBef>
          <a:spcPct val="0"/>
        </a:spcBef>
        <a:spcAft>
          <a:spcPct val="0"/>
        </a:spcAft>
        <a:defRPr sz="13581">
          <a:solidFill>
            <a:schemeClr val="tx2"/>
          </a:solidFill>
          <a:latin typeface="Garamond" pitchFamily="18" charset="0"/>
        </a:defRPr>
      </a:lvl8pPr>
      <a:lvl9pPr marL="6208119" algn="l" rtl="0" eaLnBrk="1" fontAlgn="base" hangingPunct="1">
        <a:spcBef>
          <a:spcPct val="0"/>
        </a:spcBef>
        <a:spcAft>
          <a:spcPct val="0"/>
        </a:spcAft>
        <a:defRPr sz="13581">
          <a:solidFill>
            <a:schemeClr val="tx2"/>
          </a:solidFill>
          <a:latin typeface="Garamond" pitchFamily="18" charset="0"/>
        </a:defRPr>
      </a:lvl9pPr>
    </p:titleStyle>
    <p:bodyStyle>
      <a:lvl1pPr marL="1164014" indent="-116401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4153" indent="-110473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0511" indent="-1190966"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8304" indent="-107240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6945" indent="-115324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58972" indent="-115324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11003" indent="-115324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63029" indent="-115324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15060" indent="-115324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4056" rtl="0" eaLnBrk="1" latinLnBrk="0" hangingPunct="1">
        <a:defRPr sz="6082" kern="1200">
          <a:solidFill>
            <a:schemeClr val="tx1"/>
          </a:solidFill>
          <a:latin typeface="+mn-lt"/>
          <a:ea typeface="+mn-ea"/>
          <a:cs typeface="+mn-cs"/>
        </a:defRPr>
      </a:lvl1pPr>
      <a:lvl2pPr marL="1552039" algn="l" defTabSz="3104056" rtl="0" eaLnBrk="1" latinLnBrk="0" hangingPunct="1">
        <a:defRPr sz="6082" kern="1200">
          <a:solidFill>
            <a:schemeClr val="tx1"/>
          </a:solidFill>
          <a:latin typeface="+mn-lt"/>
          <a:ea typeface="+mn-ea"/>
          <a:cs typeface="+mn-cs"/>
        </a:defRPr>
      </a:lvl2pPr>
      <a:lvl3pPr marL="3104056" algn="l" defTabSz="3104056" rtl="0" eaLnBrk="1" latinLnBrk="0" hangingPunct="1">
        <a:defRPr sz="6082" kern="1200">
          <a:solidFill>
            <a:schemeClr val="tx1"/>
          </a:solidFill>
          <a:latin typeface="+mn-lt"/>
          <a:ea typeface="+mn-ea"/>
          <a:cs typeface="+mn-cs"/>
        </a:defRPr>
      </a:lvl3pPr>
      <a:lvl4pPr marL="4656088" algn="l" defTabSz="3104056" rtl="0" eaLnBrk="1" latinLnBrk="0" hangingPunct="1">
        <a:defRPr sz="6082" kern="1200">
          <a:solidFill>
            <a:schemeClr val="tx1"/>
          </a:solidFill>
          <a:latin typeface="+mn-lt"/>
          <a:ea typeface="+mn-ea"/>
          <a:cs typeface="+mn-cs"/>
        </a:defRPr>
      </a:lvl4pPr>
      <a:lvl5pPr marL="6208119" algn="l" defTabSz="3104056" rtl="0" eaLnBrk="1" latinLnBrk="0" hangingPunct="1">
        <a:defRPr sz="6082" kern="1200">
          <a:solidFill>
            <a:schemeClr val="tx1"/>
          </a:solidFill>
          <a:latin typeface="+mn-lt"/>
          <a:ea typeface="+mn-ea"/>
          <a:cs typeface="+mn-cs"/>
        </a:defRPr>
      </a:lvl5pPr>
      <a:lvl6pPr marL="7760146" algn="l" defTabSz="3104056" rtl="0" eaLnBrk="1" latinLnBrk="0" hangingPunct="1">
        <a:defRPr sz="6082" kern="1200">
          <a:solidFill>
            <a:schemeClr val="tx1"/>
          </a:solidFill>
          <a:latin typeface="+mn-lt"/>
          <a:ea typeface="+mn-ea"/>
          <a:cs typeface="+mn-cs"/>
        </a:defRPr>
      </a:lvl6pPr>
      <a:lvl7pPr marL="9312172" algn="l" defTabSz="3104056" rtl="0" eaLnBrk="1" latinLnBrk="0" hangingPunct="1">
        <a:defRPr sz="6082" kern="1200">
          <a:solidFill>
            <a:schemeClr val="tx1"/>
          </a:solidFill>
          <a:latin typeface="+mn-lt"/>
          <a:ea typeface="+mn-ea"/>
          <a:cs typeface="+mn-cs"/>
        </a:defRPr>
      </a:lvl7pPr>
      <a:lvl8pPr marL="10864207" algn="l" defTabSz="3104056" rtl="0" eaLnBrk="1" latinLnBrk="0" hangingPunct="1">
        <a:defRPr sz="6082" kern="1200">
          <a:solidFill>
            <a:schemeClr val="tx1"/>
          </a:solidFill>
          <a:latin typeface="+mn-lt"/>
          <a:ea typeface="+mn-ea"/>
          <a:cs typeface="+mn-cs"/>
        </a:defRPr>
      </a:lvl8pPr>
      <a:lvl9pPr marL="12416228" algn="l" defTabSz="3104056" rtl="0" eaLnBrk="1" latinLnBrk="0" hangingPunct="1">
        <a:defRPr sz="6082"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4015" tIns="202120" rIns="404015" bIns="2021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4015" tIns="202120" rIns="404015" bIns="2021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4015" tIns="202120" rIns="404015" bIns="20212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4015" tIns="202120" rIns="404015" bIns="20212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6635" tIns="168411" rIns="336635" bIns="16841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635" tIns="168411" rIns="336635" bIns="16841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898617536"/>
      </p:ext>
    </p:extLst>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3212" algn="l" rtl="0" eaLnBrk="1" fontAlgn="base" hangingPunct="1">
        <a:spcBef>
          <a:spcPct val="0"/>
        </a:spcBef>
        <a:spcAft>
          <a:spcPct val="0"/>
        </a:spcAft>
        <a:defRPr sz="14998">
          <a:solidFill>
            <a:schemeClr val="tx2"/>
          </a:solidFill>
          <a:latin typeface="Garamond" pitchFamily="18" charset="0"/>
        </a:defRPr>
      </a:lvl6pPr>
      <a:lvl7pPr marL="3366440" algn="l" rtl="0" eaLnBrk="1" fontAlgn="base" hangingPunct="1">
        <a:spcBef>
          <a:spcPct val="0"/>
        </a:spcBef>
        <a:spcAft>
          <a:spcPct val="0"/>
        </a:spcAft>
        <a:defRPr sz="14998">
          <a:solidFill>
            <a:schemeClr val="tx2"/>
          </a:solidFill>
          <a:latin typeface="Garamond" pitchFamily="18" charset="0"/>
        </a:defRPr>
      </a:lvl7pPr>
      <a:lvl8pPr marL="5049650" algn="l" rtl="0" eaLnBrk="1" fontAlgn="base" hangingPunct="1">
        <a:spcBef>
          <a:spcPct val="0"/>
        </a:spcBef>
        <a:spcAft>
          <a:spcPct val="0"/>
        </a:spcAft>
        <a:defRPr sz="14998">
          <a:solidFill>
            <a:schemeClr val="tx2"/>
          </a:solidFill>
          <a:latin typeface="Garamond" pitchFamily="18" charset="0"/>
        </a:defRPr>
      </a:lvl8pPr>
      <a:lvl9pPr marL="6732871" algn="l" rtl="0" eaLnBrk="1" fontAlgn="base" hangingPunct="1">
        <a:spcBef>
          <a:spcPct val="0"/>
        </a:spcBef>
        <a:spcAft>
          <a:spcPct val="0"/>
        </a:spcAft>
        <a:defRPr sz="14998">
          <a:solidFill>
            <a:schemeClr val="tx2"/>
          </a:solidFill>
          <a:latin typeface="Garamond" pitchFamily="18" charset="0"/>
        </a:defRPr>
      </a:lvl9pPr>
    </p:titleStyle>
    <p:bodyStyle>
      <a:lvl1pPr marL="1262410" indent="-126241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6387" indent="-119814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3860" indent="-129164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2767" indent="-116303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9333" indent="-125073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2543" indent="-125073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55769" indent="-125073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38987" indent="-125073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22203" indent="-125073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6440" rtl="0" eaLnBrk="1" latinLnBrk="0" hangingPunct="1">
        <a:defRPr sz="6916" kern="1200">
          <a:solidFill>
            <a:schemeClr val="tx1"/>
          </a:solidFill>
          <a:latin typeface="+mn-lt"/>
          <a:ea typeface="+mn-ea"/>
          <a:cs typeface="+mn-cs"/>
        </a:defRPr>
      </a:lvl1pPr>
      <a:lvl2pPr marL="1683212" algn="l" defTabSz="3366440" rtl="0" eaLnBrk="1" latinLnBrk="0" hangingPunct="1">
        <a:defRPr sz="6916" kern="1200">
          <a:solidFill>
            <a:schemeClr val="tx1"/>
          </a:solidFill>
          <a:latin typeface="+mn-lt"/>
          <a:ea typeface="+mn-ea"/>
          <a:cs typeface="+mn-cs"/>
        </a:defRPr>
      </a:lvl2pPr>
      <a:lvl3pPr marL="3366440" algn="l" defTabSz="3366440" rtl="0" eaLnBrk="1" latinLnBrk="0" hangingPunct="1">
        <a:defRPr sz="6916" kern="1200">
          <a:solidFill>
            <a:schemeClr val="tx1"/>
          </a:solidFill>
          <a:latin typeface="+mn-lt"/>
          <a:ea typeface="+mn-ea"/>
          <a:cs typeface="+mn-cs"/>
        </a:defRPr>
      </a:lvl3pPr>
      <a:lvl4pPr marL="5049650" algn="l" defTabSz="3366440" rtl="0" eaLnBrk="1" latinLnBrk="0" hangingPunct="1">
        <a:defRPr sz="6916" kern="1200">
          <a:solidFill>
            <a:schemeClr val="tx1"/>
          </a:solidFill>
          <a:latin typeface="+mn-lt"/>
          <a:ea typeface="+mn-ea"/>
          <a:cs typeface="+mn-cs"/>
        </a:defRPr>
      </a:lvl4pPr>
      <a:lvl5pPr marL="6732871" algn="l" defTabSz="3366440" rtl="0" eaLnBrk="1" latinLnBrk="0" hangingPunct="1">
        <a:defRPr sz="6916" kern="1200">
          <a:solidFill>
            <a:schemeClr val="tx1"/>
          </a:solidFill>
          <a:latin typeface="+mn-lt"/>
          <a:ea typeface="+mn-ea"/>
          <a:cs typeface="+mn-cs"/>
        </a:defRPr>
      </a:lvl5pPr>
      <a:lvl6pPr marL="8416072" algn="l" defTabSz="3366440" rtl="0" eaLnBrk="1" latinLnBrk="0" hangingPunct="1">
        <a:defRPr sz="6916" kern="1200">
          <a:solidFill>
            <a:schemeClr val="tx1"/>
          </a:solidFill>
          <a:latin typeface="+mn-lt"/>
          <a:ea typeface="+mn-ea"/>
          <a:cs typeface="+mn-cs"/>
        </a:defRPr>
      </a:lvl6pPr>
      <a:lvl7pPr marL="10099316" algn="l" defTabSz="3366440" rtl="0" eaLnBrk="1" latinLnBrk="0" hangingPunct="1">
        <a:defRPr sz="6916" kern="1200">
          <a:solidFill>
            <a:schemeClr val="tx1"/>
          </a:solidFill>
          <a:latin typeface="+mn-lt"/>
          <a:ea typeface="+mn-ea"/>
          <a:cs typeface="+mn-cs"/>
        </a:defRPr>
      </a:lvl7pPr>
      <a:lvl8pPr marL="11782517" algn="l" defTabSz="3366440" rtl="0" eaLnBrk="1" latinLnBrk="0" hangingPunct="1">
        <a:defRPr sz="6916" kern="1200">
          <a:solidFill>
            <a:schemeClr val="tx1"/>
          </a:solidFill>
          <a:latin typeface="+mn-lt"/>
          <a:ea typeface="+mn-ea"/>
          <a:cs typeface="+mn-cs"/>
        </a:defRPr>
      </a:lvl8pPr>
      <a:lvl9pPr marL="13465735" algn="l" defTabSz="3366440" rtl="0" eaLnBrk="1" latinLnBrk="0" hangingPunct="1">
        <a:defRPr sz="6916"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3903" tIns="202065" rIns="403903" bIns="20206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3903" tIns="202065" rIns="403903" bIns="2020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903" tIns="202065" rIns="403903" bIns="20206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3903" tIns="202065" rIns="403903" bIns="20206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6541" tIns="168365" rIns="336541" bIns="168365"/>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541" tIns="168365" rIns="336541" bIns="168365"/>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1378924114"/>
      </p:ext>
    </p:extLst>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2747" algn="l" rtl="0" eaLnBrk="1" fontAlgn="base" hangingPunct="1">
        <a:spcBef>
          <a:spcPct val="0"/>
        </a:spcBef>
        <a:spcAft>
          <a:spcPct val="0"/>
        </a:spcAft>
        <a:defRPr sz="14998">
          <a:solidFill>
            <a:schemeClr val="tx2"/>
          </a:solidFill>
          <a:latin typeface="Garamond" pitchFamily="18" charset="0"/>
        </a:defRPr>
      </a:lvl6pPr>
      <a:lvl7pPr marL="3365516" algn="l" rtl="0" eaLnBrk="1" fontAlgn="base" hangingPunct="1">
        <a:spcBef>
          <a:spcPct val="0"/>
        </a:spcBef>
        <a:spcAft>
          <a:spcPct val="0"/>
        </a:spcAft>
        <a:defRPr sz="14998">
          <a:solidFill>
            <a:schemeClr val="tx2"/>
          </a:solidFill>
          <a:latin typeface="Garamond" pitchFamily="18" charset="0"/>
        </a:defRPr>
      </a:lvl7pPr>
      <a:lvl8pPr marL="5048259" algn="l" rtl="0" eaLnBrk="1" fontAlgn="base" hangingPunct="1">
        <a:spcBef>
          <a:spcPct val="0"/>
        </a:spcBef>
        <a:spcAft>
          <a:spcPct val="0"/>
        </a:spcAft>
        <a:defRPr sz="14998">
          <a:solidFill>
            <a:schemeClr val="tx2"/>
          </a:solidFill>
          <a:latin typeface="Garamond" pitchFamily="18" charset="0"/>
        </a:defRPr>
      </a:lvl8pPr>
      <a:lvl9pPr marL="6731019" algn="l" rtl="0" eaLnBrk="1" fontAlgn="base" hangingPunct="1">
        <a:spcBef>
          <a:spcPct val="0"/>
        </a:spcBef>
        <a:spcAft>
          <a:spcPct val="0"/>
        </a:spcAft>
        <a:defRPr sz="14998">
          <a:solidFill>
            <a:schemeClr val="tx2"/>
          </a:solidFill>
          <a:latin typeface="Garamond" pitchFamily="18" charset="0"/>
        </a:defRPr>
      </a:lvl9pPr>
    </p:titleStyle>
    <p:bodyStyle>
      <a:lvl1pPr marL="1262063" indent="-126206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5708" indent="-119781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2827" indent="-1291285"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1409" indent="-116272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7631" indent="-125038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70376" indent="-125038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53142" indent="-125038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35894" indent="-125038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18649" indent="-125038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5516" rtl="0" eaLnBrk="1" latinLnBrk="0" hangingPunct="1">
        <a:defRPr sz="6916" kern="1200">
          <a:solidFill>
            <a:schemeClr val="tx1"/>
          </a:solidFill>
          <a:latin typeface="+mn-lt"/>
          <a:ea typeface="+mn-ea"/>
          <a:cs typeface="+mn-cs"/>
        </a:defRPr>
      </a:lvl1pPr>
      <a:lvl2pPr marL="1682747" algn="l" defTabSz="3365516" rtl="0" eaLnBrk="1" latinLnBrk="0" hangingPunct="1">
        <a:defRPr sz="6916" kern="1200">
          <a:solidFill>
            <a:schemeClr val="tx1"/>
          </a:solidFill>
          <a:latin typeface="+mn-lt"/>
          <a:ea typeface="+mn-ea"/>
          <a:cs typeface="+mn-cs"/>
        </a:defRPr>
      </a:lvl2pPr>
      <a:lvl3pPr marL="3365516" algn="l" defTabSz="3365516" rtl="0" eaLnBrk="1" latinLnBrk="0" hangingPunct="1">
        <a:defRPr sz="6916" kern="1200">
          <a:solidFill>
            <a:schemeClr val="tx1"/>
          </a:solidFill>
          <a:latin typeface="+mn-lt"/>
          <a:ea typeface="+mn-ea"/>
          <a:cs typeface="+mn-cs"/>
        </a:defRPr>
      </a:lvl3pPr>
      <a:lvl4pPr marL="5048259" algn="l" defTabSz="3365516" rtl="0" eaLnBrk="1" latinLnBrk="0" hangingPunct="1">
        <a:defRPr sz="6916" kern="1200">
          <a:solidFill>
            <a:schemeClr val="tx1"/>
          </a:solidFill>
          <a:latin typeface="+mn-lt"/>
          <a:ea typeface="+mn-ea"/>
          <a:cs typeface="+mn-cs"/>
        </a:defRPr>
      </a:lvl4pPr>
      <a:lvl5pPr marL="6731019" algn="l" defTabSz="3365516" rtl="0" eaLnBrk="1" latinLnBrk="0" hangingPunct="1">
        <a:defRPr sz="6916" kern="1200">
          <a:solidFill>
            <a:schemeClr val="tx1"/>
          </a:solidFill>
          <a:latin typeface="+mn-lt"/>
          <a:ea typeface="+mn-ea"/>
          <a:cs typeface="+mn-cs"/>
        </a:defRPr>
      </a:lvl5pPr>
      <a:lvl6pPr marL="8413756" algn="l" defTabSz="3365516" rtl="0" eaLnBrk="1" latinLnBrk="0" hangingPunct="1">
        <a:defRPr sz="6916" kern="1200">
          <a:solidFill>
            <a:schemeClr val="tx1"/>
          </a:solidFill>
          <a:latin typeface="+mn-lt"/>
          <a:ea typeface="+mn-ea"/>
          <a:cs typeface="+mn-cs"/>
        </a:defRPr>
      </a:lvl6pPr>
      <a:lvl7pPr marL="10096538" algn="l" defTabSz="3365516" rtl="0" eaLnBrk="1" latinLnBrk="0" hangingPunct="1">
        <a:defRPr sz="6916" kern="1200">
          <a:solidFill>
            <a:schemeClr val="tx1"/>
          </a:solidFill>
          <a:latin typeface="+mn-lt"/>
          <a:ea typeface="+mn-ea"/>
          <a:cs typeface="+mn-cs"/>
        </a:defRPr>
      </a:lvl7pPr>
      <a:lvl8pPr marL="11779273" algn="l" defTabSz="3365516" rtl="0" eaLnBrk="1" latinLnBrk="0" hangingPunct="1">
        <a:defRPr sz="6916" kern="1200">
          <a:solidFill>
            <a:schemeClr val="tx1"/>
          </a:solidFill>
          <a:latin typeface="+mn-lt"/>
          <a:ea typeface="+mn-ea"/>
          <a:cs typeface="+mn-cs"/>
        </a:defRPr>
      </a:lvl8pPr>
      <a:lvl9pPr marL="13462029" algn="l" defTabSz="3365516" rtl="0" eaLnBrk="1" latinLnBrk="0" hangingPunct="1">
        <a:defRPr sz="6916"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3790" tIns="202013" rIns="403790" bIns="20201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3790" tIns="202013" rIns="403790" bIns="20201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790" tIns="202013" rIns="403790" bIns="20201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3790" tIns="202013" rIns="403790" bIns="20201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6447" tIns="168322" rIns="336447" bIns="16832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447" tIns="168322" rIns="336447" bIns="168322"/>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4172608798"/>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2283" algn="l" rtl="0" eaLnBrk="1" fontAlgn="base" hangingPunct="1">
        <a:spcBef>
          <a:spcPct val="0"/>
        </a:spcBef>
        <a:spcAft>
          <a:spcPct val="0"/>
        </a:spcAft>
        <a:defRPr sz="14998">
          <a:solidFill>
            <a:schemeClr val="tx2"/>
          </a:solidFill>
          <a:latin typeface="Garamond" pitchFamily="18" charset="0"/>
        </a:defRPr>
      </a:lvl6pPr>
      <a:lvl7pPr marL="3364591" algn="l" rtl="0" eaLnBrk="1" fontAlgn="base" hangingPunct="1">
        <a:spcBef>
          <a:spcPct val="0"/>
        </a:spcBef>
        <a:spcAft>
          <a:spcPct val="0"/>
        </a:spcAft>
        <a:defRPr sz="14998">
          <a:solidFill>
            <a:schemeClr val="tx2"/>
          </a:solidFill>
          <a:latin typeface="Garamond" pitchFamily="18" charset="0"/>
        </a:defRPr>
      </a:lvl7pPr>
      <a:lvl8pPr marL="5046872" algn="l" rtl="0" eaLnBrk="1" fontAlgn="base" hangingPunct="1">
        <a:spcBef>
          <a:spcPct val="0"/>
        </a:spcBef>
        <a:spcAft>
          <a:spcPct val="0"/>
        </a:spcAft>
        <a:defRPr sz="14998">
          <a:solidFill>
            <a:schemeClr val="tx2"/>
          </a:solidFill>
          <a:latin typeface="Garamond" pitchFamily="18" charset="0"/>
        </a:defRPr>
      </a:lvl8pPr>
      <a:lvl9pPr marL="6729167" algn="l" rtl="0" eaLnBrk="1" fontAlgn="base" hangingPunct="1">
        <a:spcBef>
          <a:spcPct val="0"/>
        </a:spcBef>
        <a:spcAft>
          <a:spcPct val="0"/>
        </a:spcAft>
        <a:defRPr sz="14998">
          <a:solidFill>
            <a:schemeClr val="tx2"/>
          </a:solidFill>
          <a:latin typeface="Garamond" pitchFamily="18" charset="0"/>
        </a:defRPr>
      </a:lvl9pPr>
    </p:titleStyle>
    <p:bodyStyle>
      <a:lvl1pPr marL="1261713" indent="-126171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5029" indent="-119748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1792" indent="-1290929"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30053" indent="-116240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5929" indent="-125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68212" indent="-125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50513" indent="-125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32805" indent="-125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15096" indent="-125004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4591" rtl="0" eaLnBrk="1" latinLnBrk="0" hangingPunct="1">
        <a:defRPr sz="6916" kern="1200">
          <a:solidFill>
            <a:schemeClr val="tx1"/>
          </a:solidFill>
          <a:latin typeface="+mn-lt"/>
          <a:ea typeface="+mn-ea"/>
          <a:cs typeface="+mn-cs"/>
        </a:defRPr>
      </a:lvl1pPr>
      <a:lvl2pPr marL="1682283" algn="l" defTabSz="3364591" rtl="0" eaLnBrk="1" latinLnBrk="0" hangingPunct="1">
        <a:defRPr sz="6916" kern="1200">
          <a:solidFill>
            <a:schemeClr val="tx1"/>
          </a:solidFill>
          <a:latin typeface="+mn-lt"/>
          <a:ea typeface="+mn-ea"/>
          <a:cs typeface="+mn-cs"/>
        </a:defRPr>
      </a:lvl2pPr>
      <a:lvl3pPr marL="3364591" algn="l" defTabSz="3364591" rtl="0" eaLnBrk="1" latinLnBrk="0" hangingPunct="1">
        <a:defRPr sz="6916" kern="1200">
          <a:solidFill>
            <a:schemeClr val="tx1"/>
          </a:solidFill>
          <a:latin typeface="+mn-lt"/>
          <a:ea typeface="+mn-ea"/>
          <a:cs typeface="+mn-cs"/>
        </a:defRPr>
      </a:lvl3pPr>
      <a:lvl4pPr marL="5046872" algn="l" defTabSz="3364591" rtl="0" eaLnBrk="1" latinLnBrk="0" hangingPunct="1">
        <a:defRPr sz="6916" kern="1200">
          <a:solidFill>
            <a:schemeClr val="tx1"/>
          </a:solidFill>
          <a:latin typeface="+mn-lt"/>
          <a:ea typeface="+mn-ea"/>
          <a:cs typeface="+mn-cs"/>
        </a:defRPr>
      </a:lvl4pPr>
      <a:lvl5pPr marL="6729167" algn="l" defTabSz="3364591" rtl="0" eaLnBrk="1" latinLnBrk="0" hangingPunct="1">
        <a:defRPr sz="6916" kern="1200">
          <a:solidFill>
            <a:schemeClr val="tx1"/>
          </a:solidFill>
          <a:latin typeface="+mn-lt"/>
          <a:ea typeface="+mn-ea"/>
          <a:cs typeface="+mn-cs"/>
        </a:defRPr>
      </a:lvl5pPr>
      <a:lvl6pPr marL="8411444" algn="l" defTabSz="3364591" rtl="0" eaLnBrk="1" latinLnBrk="0" hangingPunct="1">
        <a:defRPr sz="6916" kern="1200">
          <a:solidFill>
            <a:schemeClr val="tx1"/>
          </a:solidFill>
          <a:latin typeface="+mn-lt"/>
          <a:ea typeface="+mn-ea"/>
          <a:cs typeface="+mn-cs"/>
        </a:defRPr>
      </a:lvl6pPr>
      <a:lvl7pPr marL="10093760" algn="l" defTabSz="3364591" rtl="0" eaLnBrk="1" latinLnBrk="0" hangingPunct="1">
        <a:defRPr sz="6916" kern="1200">
          <a:solidFill>
            <a:schemeClr val="tx1"/>
          </a:solidFill>
          <a:latin typeface="+mn-lt"/>
          <a:ea typeface="+mn-ea"/>
          <a:cs typeface="+mn-cs"/>
        </a:defRPr>
      </a:lvl7pPr>
      <a:lvl8pPr marL="11776035" algn="l" defTabSz="3364591" rtl="0" eaLnBrk="1" latinLnBrk="0" hangingPunct="1">
        <a:defRPr sz="6916" kern="1200">
          <a:solidFill>
            <a:schemeClr val="tx1"/>
          </a:solidFill>
          <a:latin typeface="+mn-lt"/>
          <a:ea typeface="+mn-ea"/>
          <a:cs typeface="+mn-cs"/>
        </a:defRPr>
      </a:lvl8pPr>
      <a:lvl9pPr marL="13458325" algn="l" defTabSz="3364591" rtl="0" eaLnBrk="1" latinLnBrk="0" hangingPunct="1">
        <a:defRPr sz="6916"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3678" tIns="201958" rIns="403678" bIns="201958"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3678" tIns="201958" rIns="403678" bIns="20195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678" tIns="201958" rIns="403678" bIns="20195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3678" tIns="201958" rIns="403678" bIns="20195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6354" tIns="168276" rIns="336354" bIns="16827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354" tIns="168276" rIns="336354" bIns="168276"/>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772435777"/>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1818" algn="l" rtl="0" eaLnBrk="1" fontAlgn="base" hangingPunct="1">
        <a:spcBef>
          <a:spcPct val="0"/>
        </a:spcBef>
        <a:spcAft>
          <a:spcPct val="0"/>
        </a:spcAft>
        <a:defRPr sz="14998">
          <a:solidFill>
            <a:schemeClr val="tx2"/>
          </a:solidFill>
          <a:latin typeface="Garamond" pitchFamily="18" charset="0"/>
        </a:defRPr>
      </a:lvl6pPr>
      <a:lvl7pPr marL="3363664" algn="l" rtl="0" eaLnBrk="1" fontAlgn="base" hangingPunct="1">
        <a:spcBef>
          <a:spcPct val="0"/>
        </a:spcBef>
        <a:spcAft>
          <a:spcPct val="0"/>
        </a:spcAft>
        <a:defRPr sz="14998">
          <a:solidFill>
            <a:schemeClr val="tx2"/>
          </a:solidFill>
          <a:latin typeface="Garamond" pitchFamily="18" charset="0"/>
        </a:defRPr>
      </a:lvl7pPr>
      <a:lvl8pPr marL="5045484" algn="l" rtl="0" eaLnBrk="1" fontAlgn="base" hangingPunct="1">
        <a:spcBef>
          <a:spcPct val="0"/>
        </a:spcBef>
        <a:spcAft>
          <a:spcPct val="0"/>
        </a:spcAft>
        <a:defRPr sz="14998">
          <a:solidFill>
            <a:schemeClr val="tx2"/>
          </a:solidFill>
          <a:latin typeface="Garamond" pitchFamily="18" charset="0"/>
        </a:defRPr>
      </a:lvl8pPr>
      <a:lvl9pPr marL="6727315" algn="l" rtl="0" eaLnBrk="1" fontAlgn="base" hangingPunct="1">
        <a:spcBef>
          <a:spcPct val="0"/>
        </a:spcBef>
        <a:spcAft>
          <a:spcPct val="0"/>
        </a:spcAft>
        <a:defRPr sz="14998">
          <a:solidFill>
            <a:schemeClr val="tx2"/>
          </a:solidFill>
          <a:latin typeface="Garamond" pitchFamily="18" charset="0"/>
        </a:defRPr>
      </a:lvl9pPr>
    </p:titleStyle>
    <p:bodyStyle>
      <a:lvl1pPr marL="1261365" indent="-1261365"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4350" indent="-119715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60757" indent="-129057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28695" indent="-116208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4227" indent="-124969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66050" indent="-124969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47885" indent="-124969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29715" indent="-124969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11540" indent="-124969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3664" rtl="0" eaLnBrk="1" latinLnBrk="0" hangingPunct="1">
        <a:defRPr sz="6916" kern="1200">
          <a:solidFill>
            <a:schemeClr val="tx1"/>
          </a:solidFill>
          <a:latin typeface="+mn-lt"/>
          <a:ea typeface="+mn-ea"/>
          <a:cs typeface="+mn-cs"/>
        </a:defRPr>
      </a:lvl1pPr>
      <a:lvl2pPr marL="1681818" algn="l" defTabSz="3363664" rtl="0" eaLnBrk="1" latinLnBrk="0" hangingPunct="1">
        <a:defRPr sz="6916" kern="1200">
          <a:solidFill>
            <a:schemeClr val="tx1"/>
          </a:solidFill>
          <a:latin typeface="+mn-lt"/>
          <a:ea typeface="+mn-ea"/>
          <a:cs typeface="+mn-cs"/>
        </a:defRPr>
      </a:lvl2pPr>
      <a:lvl3pPr marL="3363664" algn="l" defTabSz="3363664" rtl="0" eaLnBrk="1" latinLnBrk="0" hangingPunct="1">
        <a:defRPr sz="6916" kern="1200">
          <a:solidFill>
            <a:schemeClr val="tx1"/>
          </a:solidFill>
          <a:latin typeface="+mn-lt"/>
          <a:ea typeface="+mn-ea"/>
          <a:cs typeface="+mn-cs"/>
        </a:defRPr>
      </a:lvl3pPr>
      <a:lvl4pPr marL="5045484" algn="l" defTabSz="3363664" rtl="0" eaLnBrk="1" latinLnBrk="0" hangingPunct="1">
        <a:defRPr sz="6916" kern="1200">
          <a:solidFill>
            <a:schemeClr val="tx1"/>
          </a:solidFill>
          <a:latin typeface="+mn-lt"/>
          <a:ea typeface="+mn-ea"/>
          <a:cs typeface="+mn-cs"/>
        </a:defRPr>
      </a:lvl4pPr>
      <a:lvl5pPr marL="6727315" algn="l" defTabSz="3363664" rtl="0" eaLnBrk="1" latinLnBrk="0" hangingPunct="1">
        <a:defRPr sz="6916" kern="1200">
          <a:solidFill>
            <a:schemeClr val="tx1"/>
          </a:solidFill>
          <a:latin typeface="+mn-lt"/>
          <a:ea typeface="+mn-ea"/>
          <a:cs typeface="+mn-cs"/>
        </a:defRPr>
      </a:lvl5pPr>
      <a:lvl6pPr marL="8409129" algn="l" defTabSz="3363664" rtl="0" eaLnBrk="1" latinLnBrk="0" hangingPunct="1">
        <a:defRPr sz="6916" kern="1200">
          <a:solidFill>
            <a:schemeClr val="tx1"/>
          </a:solidFill>
          <a:latin typeface="+mn-lt"/>
          <a:ea typeface="+mn-ea"/>
          <a:cs typeface="+mn-cs"/>
        </a:defRPr>
      </a:lvl6pPr>
      <a:lvl7pPr marL="10090981" algn="l" defTabSz="3363664" rtl="0" eaLnBrk="1" latinLnBrk="0" hangingPunct="1">
        <a:defRPr sz="6916" kern="1200">
          <a:solidFill>
            <a:schemeClr val="tx1"/>
          </a:solidFill>
          <a:latin typeface="+mn-lt"/>
          <a:ea typeface="+mn-ea"/>
          <a:cs typeface="+mn-cs"/>
        </a:defRPr>
      </a:lvl7pPr>
      <a:lvl8pPr marL="11772795" algn="l" defTabSz="3363664" rtl="0" eaLnBrk="1" latinLnBrk="0" hangingPunct="1">
        <a:defRPr sz="6916" kern="1200">
          <a:solidFill>
            <a:schemeClr val="tx1"/>
          </a:solidFill>
          <a:latin typeface="+mn-lt"/>
          <a:ea typeface="+mn-ea"/>
          <a:cs typeface="+mn-cs"/>
        </a:defRPr>
      </a:lvl8pPr>
      <a:lvl9pPr marL="13454626" algn="l" defTabSz="3363664" rtl="0" eaLnBrk="1" latinLnBrk="0" hangingPunct="1">
        <a:defRPr sz="6916"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3565" tIns="201903" rIns="403565" bIns="20190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3565" tIns="201903" rIns="403565" bIns="20190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565" tIns="201903" rIns="403565" bIns="20190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3565" tIns="201903" rIns="403565" bIns="20190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6260" tIns="168230" rIns="336260" bIns="16823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260" tIns="168230" rIns="336260" bIns="168230"/>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1881864993"/>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1356" algn="l" rtl="0" eaLnBrk="1" fontAlgn="base" hangingPunct="1">
        <a:spcBef>
          <a:spcPct val="0"/>
        </a:spcBef>
        <a:spcAft>
          <a:spcPct val="0"/>
        </a:spcAft>
        <a:defRPr sz="14998">
          <a:solidFill>
            <a:schemeClr val="tx2"/>
          </a:solidFill>
          <a:latin typeface="Garamond" pitchFamily="18" charset="0"/>
        </a:defRPr>
      </a:lvl6pPr>
      <a:lvl7pPr marL="3362737" algn="l" rtl="0" eaLnBrk="1" fontAlgn="base" hangingPunct="1">
        <a:spcBef>
          <a:spcPct val="0"/>
        </a:spcBef>
        <a:spcAft>
          <a:spcPct val="0"/>
        </a:spcAft>
        <a:defRPr sz="14998">
          <a:solidFill>
            <a:schemeClr val="tx2"/>
          </a:solidFill>
          <a:latin typeface="Garamond" pitchFamily="18" charset="0"/>
        </a:defRPr>
      </a:lvl7pPr>
      <a:lvl8pPr marL="5044099" algn="l" rtl="0" eaLnBrk="1" fontAlgn="base" hangingPunct="1">
        <a:spcBef>
          <a:spcPct val="0"/>
        </a:spcBef>
        <a:spcAft>
          <a:spcPct val="0"/>
        </a:spcAft>
        <a:defRPr sz="14998">
          <a:solidFill>
            <a:schemeClr val="tx2"/>
          </a:solidFill>
          <a:latin typeface="Garamond" pitchFamily="18" charset="0"/>
        </a:defRPr>
      </a:lvl8pPr>
      <a:lvl9pPr marL="6725464" algn="l" rtl="0" eaLnBrk="1" fontAlgn="base" hangingPunct="1">
        <a:spcBef>
          <a:spcPct val="0"/>
        </a:spcBef>
        <a:spcAft>
          <a:spcPct val="0"/>
        </a:spcAft>
        <a:defRPr sz="14998">
          <a:solidFill>
            <a:schemeClr val="tx2"/>
          </a:solidFill>
          <a:latin typeface="Garamond" pitchFamily="18" charset="0"/>
        </a:defRPr>
      </a:lvl9pPr>
    </p:titleStyle>
    <p:bodyStyle>
      <a:lvl1pPr marL="1261015" indent="-1261015"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3672" indent="-119682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59722" indent="-1290217"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27339" indent="-116176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2526" indent="-12493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63886" indent="-12493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45258" indent="-12493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26627" indent="-12493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07993" indent="-12493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2737" rtl="0" eaLnBrk="1" latinLnBrk="0" hangingPunct="1">
        <a:defRPr sz="6916" kern="1200">
          <a:solidFill>
            <a:schemeClr val="tx1"/>
          </a:solidFill>
          <a:latin typeface="+mn-lt"/>
          <a:ea typeface="+mn-ea"/>
          <a:cs typeface="+mn-cs"/>
        </a:defRPr>
      </a:lvl1pPr>
      <a:lvl2pPr marL="1681356" algn="l" defTabSz="3362737" rtl="0" eaLnBrk="1" latinLnBrk="0" hangingPunct="1">
        <a:defRPr sz="6916" kern="1200">
          <a:solidFill>
            <a:schemeClr val="tx1"/>
          </a:solidFill>
          <a:latin typeface="+mn-lt"/>
          <a:ea typeface="+mn-ea"/>
          <a:cs typeface="+mn-cs"/>
        </a:defRPr>
      </a:lvl2pPr>
      <a:lvl3pPr marL="3362737" algn="l" defTabSz="3362737" rtl="0" eaLnBrk="1" latinLnBrk="0" hangingPunct="1">
        <a:defRPr sz="6916" kern="1200">
          <a:solidFill>
            <a:schemeClr val="tx1"/>
          </a:solidFill>
          <a:latin typeface="+mn-lt"/>
          <a:ea typeface="+mn-ea"/>
          <a:cs typeface="+mn-cs"/>
        </a:defRPr>
      </a:lvl3pPr>
      <a:lvl4pPr marL="5044099" algn="l" defTabSz="3362737" rtl="0" eaLnBrk="1" latinLnBrk="0" hangingPunct="1">
        <a:defRPr sz="6916" kern="1200">
          <a:solidFill>
            <a:schemeClr val="tx1"/>
          </a:solidFill>
          <a:latin typeface="+mn-lt"/>
          <a:ea typeface="+mn-ea"/>
          <a:cs typeface="+mn-cs"/>
        </a:defRPr>
      </a:lvl4pPr>
      <a:lvl5pPr marL="6725464" algn="l" defTabSz="3362737" rtl="0" eaLnBrk="1" latinLnBrk="0" hangingPunct="1">
        <a:defRPr sz="6916" kern="1200">
          <a:solidFill>
            <a:schemeClr val="tx1"/>
          </a:solidFill>
          <a:latin typeface="+mn-lt"/>
          <a:ea typeface="+mn-ea"/>
          <a:cs typeface="+mn-cs"/>
        </a:defRPr>
      </a:lvl5pPr>
      <a:lvl6pPr marL="8406816" algn="l" defTabSz="3362737" rtl="0" eaLnBrk="1" latinLnBrk="0" hangingPunct="1">
        <a:defRPr sz="6916" kern="1200">
          <a:solidFill>
            <a:schemeClr val="tx1"/>
          </a:solidFill>
          <a:latin typeface="+mn-lt"/>
          <a:ea typeface="+mn-ea"/>
          <a:cs typeface="+mn-cs"/>
        </a:defRPr>
      </a:lvl6pPr>
      <a:lvl7pPr marL="10088206" algn="l" defTabSz="3362737" rtl="0" eaLnBrk="1" latinLnBrk="0" hangingPunct="1">
        <a:defRPr sz="6916" kern="1200">
          <a:solidFill>
            <a:schemeClr val="tx1"/>
          </a:solidFill>
          <a:latin typeface="+mn-lt"/>
          <a:ea typeface="+mn-ea"/>
          <a:cs typeface="+mn-cs"/>
        </a:defRPr>
      </a:lvl7pPr>
      <a:lvl8pPr marL="11769557" algn="l" defTabSz="3362737" rtl="0" eaLnBrk="1" latinLnBrk="0" hangingPunct="1">
        <a:defRPr sz="6916" kern="1200">
          <a:solidFill>
            <a:schemeClr val="tx1"/>
          </a:solidFill>
          <a:latin typeface="+mn-lt"/>
          <a:ea typeface="+mn-ea"/>
          <a:cs typeface="+mn-cs"/>
        </a:defRPr>
      </a:lvl8pPr>
      <a:lvl9pPr marL="13450925" algn="l" defTabSz="3362737" rtl="0" eaLnBrk="1" latinLnBrk="0" hangingPunct="1">
        <a:defRPr sz="6916"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03453" tIns="201850" rIns="403453" bIns="20185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403453" tIns="201850" rIns="403453" bIns="2018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453" tIns="201850" rIns="403453" bIns="20185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403453" tIns="201850" rIns="403453" bIns="20185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36166" tIns="168186" rIns="336166" bIns="16818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166" tIns="168186" rIns="336166" bIns="168186"/>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2528296735"/>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0896" algn="l" rtl="0" eaLnBrk="1" fontAlgn="base" hangingPunct="1">
        <a:spcBef>
          <a:spcPct val="0"/>
        </a:spcBef>
        <a:spcAft>
          <a:spcPct val="0"/>
        </a:spcAft>
        <a:defRPr sz="14998">
          <a:solidFill>
            <a:schemeClr val="tx2"/>
          </a:solidFill>
          <a:latin typeface="Garamond" pitchFamily="18" charset="0"/>
        </a:defRPr>
      </a:lvl6pPr>
      <a:lvl7pPr marL="3361812" algn="l" rtl="0" eaLnBrk="1" fontAlgn="base" hangingPunct="1">
        <a:spcBef>
          <a:spcPct val="0"/>
        </a:spcBef>
        <a:spcAft>
          <a:spcPct val="0"/>
        </a:spcAft>
        <a:defRPr sz="14998">
          <a:solidFill>
            <a:schemeClr val="tx2"/>
          </a:solidFill>
          <a:latin typeface="Garamond" pitchFamily="18" charset="0"/>
        </a:defRPr>
      </a:lvl7pPr>
      <a:lvl8pPr marL="5042712" algn="l" rtl="0" eaLnBrk="1" fontAlgn="base" hangingPunct="1">
        <a:spcBef>
          <a:spcPct val="0"/>
        </a:spcBef>
        <a:spcAft>
          <a:spcPct val="0"/>
        </a:spcAft>
        <a:defRPr sz="14998">
          <a:solidFill>
            <a:schemeClr val="tx2"/>
          </a:solidFill>
          <a:latin typeface="Garamond" pitchFamily="18" charset="0"/>
        </a:defRPr>
      </a:lvl8pPr>
      <a:lvl9pPr marL="6723616" algn="l" rtl="0" eaLnBrk="1" fontAlgn="base" hangingPunct="1">
        <a:spcBef>
          <a:spcPct val="0"/>
        </a:spcBef>
        <a:spcAft>
          <a:spcPct val="0"/>
        </a:spcAft>
        <a:defRPr sz="14998">
          <a:solidFill>
            <a:schemeClr val="tx2"/>
          </a:solidFill>
          <a:latin typeface="Garamond" pitchFamily="18" charset="0"/>
        </a:defRPr>
      </a:lvl9pPr>
    </p:titleStyle>
    <p:bodyStyle>
      <a:lvl1pPr marL="1260667" indent="-1260667"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2993" indent="-119649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58686" indent="-128986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25981" indent="-116144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80826" indent="-12490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61724" indent="-12490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42634" indent="-12490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23537" indent="-12490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04442" indent="-12490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1812" rtl="0" eaLnBrk="1" latinLnBrk="0" hangingPunct="1">
        <a:defRPr sz="6916" kern="1200">
          <a:solidFill>
            <a:schemeClr val="tx1"/>
          </a:solidFill>
          <a:latin typeface="+mn-lt"/>
          <a:ea typeface="+mn-ea"/>
          <a:cs typeface="+mn-cs"/>
        </a:defRPr>
      </a:lvl1pPr>
      <a:lvl2pPr marL="1680896" algn="l" defTabSz="3361812" rtl="0" eaLnBrk="1" latinLnBrk="0" hangingPunct="1">
        <a:defRPr sz="6916" kern="1200">
          <a:solidFill>
            <a:schemeClr val="tx1"/>
          </a:solidFill>
          <a:latin typeface="+mn-lt"/>
          <a:ea typeface="+mn-ea"/>
          <a:cs typeface="+mn-cs"/>
        </a:defRPr>
      </a:lvl2pPr>
      <a:lvl3pPr marL="3361812" algn="l" defTabSz="3361812" rtl="0" eaLnBrk="1" latinLnBrk="0" hangingPunct="1">
        <a:defRPr sz="6916" kern="1200">
          <a:solidFill>
            <a:schemeClr val="tx1"/>
          </a:solidFill>
          <a:latin typeface="+mn-lt"/>
          <a:ea typeface="+mn-ea"/>
          <a:cs typeface="+mn-cs"/>
        </a:defRPr>
      </a:lvl3pPr>
      <a:lvl4pPr marL="5042712" algn="l" defTabSz="3361812" rtl="0" eaLnBrk="1" latinLnBrk="0" hangingPunct="1">
        <a:defRPr sz="6916" kern="1200">
          <a:solidFill>
            <a:schemeClr val="tx1"/>
          </a:solidFill>
          <a:latin typeface="+mn-lt"/>
          <a:ea typeface="+mn-ea"/>
          <a:cs typeface="+mn-cs"/>
        </a:defRPr>
      </a:lvl4pPr>
      <a:lvl5pPr marL="6723616" algn="l" defTabSz="3361812" rtl="0" eaLnBrk="1" latinLnBrk="0" hangingPunct="1">
        <a:defRPr sz="6916" kern="1200">
          <a:solidFill>
            <a:schemeClr val="tx1"/>
          </a:solidFill>
          <a:latin typeface="+mn-lt"/>
          <a:ea typeface="+mn-ea"/>
          <a:cs typeface="+mn-cs"/>
        </a:defRPr>
      </a:lvl5pPr>
      <a:lvl6pPr marL="8404503" algn="l" defTabSz="3361812" rtl="0" eaLnBrk="1" latinLnBrk="0" hangingPunct="1">
        <a:defRPr sz="6916" kern="1200">
          <a:solidFill>
            <a:schemeClr val="tx1"/>
          </a:solidFill>
          <a:latin typeface="+mn-lt"/>
          <a:ea typeface="+mn-ea"/>
          <a:cs typeface="+mn-cs"/>
        </a:defRPr>
      </a:lvl6pPr>
      <a:lvl7pPr marL="10085434" algn="l" defTabSz="3361812" rtl="0" eaLnBrk="1" latinLnBrk="0" hangingPunct="1">
        <a:defRPr sz="6916" kern="1200">
          <a:solidFill>
            <a:schemeClr val="tx1"/>
          </a:solidFill>
          <a:latin typeface="+mn-lt"/>
          <a:ea typeface="+mn-ea"/>
          <a:cs typeface="+mn-cs"/>
        </a:defRPr>
      </a:lvl7pPr>
      <a:lvl8pPr marL="11766321" algn="l" defTabSz="3361812" rtl="0" eaLnBrk="1" latinLnBrk="0" hangingPunct="1">
        <a:defRPr sz="6916" kern="1200">
          <a:solidFill>
            <a:schemeClr val="tx1"/>
          </a:solidFill>
          <a:latin typeface="+mn-lt"/>
          <a:ea typeface="+mn-ea"/>
          <a:cs typeface="+mn-cs"/>
        </a:defRPr>
      </a:lvl8pPr>
      <a:lvl9pPr marL="13447226" algn="l" defTabSz="3361812" rtl="0" eaLnBrk="1" latinLnBrk="0" hangingPunct="1">
        <a:defRPr sz="6916"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3340" tIns="201795" rIns="403340" bIns="20179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3340" tIns="201795" rIns="403340" bIns="20179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3340" tIns="201795" rIns="403340" bIns="20179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3340" tIns="201795" rIns="403340" bIns="20179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36072" tIns="168140" rIns="336072" bIns="16814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36072" tIns="168140" rIns="336072" bIns="168140"/>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26726125"/>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680435" algn="l" rtl="0" eaLnBrk="1" fontAlgn="base" hangingPunct="1">
        <a:spcBef>
          <a:spcPct val="0"/>
        </a:spcBef>
        <a:spcAft>
          <a:spcPct val="0"/>
        </a:spcAft>
        <a:defRPr sz="14998">
          <a:solidFill>
            <a:schemeClr val="tx2"/>
          </a:solidFill>
          <a:latin typeface="Garamond" pitchFamily="18" charset="0"/>
        </a:defRPr>
      </a:lvl6pPr>
      <a:lvl7pPr marL="3360886" algn="l" rtl="0" eaLnBrk="1" fontAlgn="base" hangingPunct="1">
        <a:spcBef>
          <a:spcPct val="0"/>
        </a:spcBef>
        <a:spcAft>
          <a:spcPct val="0"/>
        </a:spcAft>
        <a:defRPr sz="14998">
          <a:solidFill>
            <a:schemeClr val="tx2"/>
          </a:solidFill>
          <a:latin typeface="Garamond" pitchFamily="18" charset="0"/>
        </a:defRPr>
      </a:lvl7pPr>
      <a:lvl8pPr marL="5041325" algn="l" rtl="0" eaLnBrk="1" fontAlgn="base" hangingPunct="1">
        <a:spcBef>
          <a:spcPct val="0"/>
        </a:spcBef>
        <a:spcAft>
          <a:spcPct val="0"/>
        </a:spcAft>
        <a:defRPr sz="14998">
          <a:solidFill>
            <a:schemeClr val="tx2"/>
          </a:solidFill>
          <a:latin typeface="Garamond" pitchFamily="18" charset="0"/>
        </a:defRPr>
      </a:lvl8pPr>
      <a:lvl9pPr marL="6721766" algn="l" rtl="0" eaLnBrk="1" fontAlgn="base" hangingPunct="1">
        <a:spcBef>
          <a:spcPct val="0"/>
        </a:spcBef>
        <a:spcAft>
          <a:spcPct val="0"/>
        </a:spcAft>
        <a:defRPr sz="14998">
          <a:solidFill>
            <a:schemeClr val="tx2"/>
          </a:solidFill>
          <a:latin typeface="Garamond" pitchFamily="18" charset="0"/>
        </a:defRPr>
      </a:lvl9pPr>
    </p:titleStyle>
    <p:bodyStyle>
      <a:lvl1pPr marL="1260319" indent="-1260319"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62313" indent="-119616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757651" indent="-1289506"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24627" indent="-116112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179124" indent="-124866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859559" indent="-124866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540009" indent="-124866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220453" indent="-124866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2900892" indent="-124866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360886" rtl="0" eaLnBrk="1" latinLnBrk="0" hangingPunct="1">
        <a:defRPr sz="6916" kern="1200">
          <a:solidFill>
            <a:schemeClr val="tx1"/>
          </a:solidFill>
          <a:latin typeface="+mn-lt"/>
          <a:ea typeface="+mn-ea"/>
          <a:cs typeface="+mn-cs"/>
        </a:defRPr>
      </a:lvl1pPr>
      <a:lvl2pPr marL="1680435" algn="l" defTabSz="3360886" rtl="0" eaLnBrk="1" latinLnBrk="0" hangingPunct="1">
        <a:defRPr sz="6916" kern="1200">
          <a:solidFill>
            <a:schemeClr val="tx1"/>
          </a:solidFill>
          <a:latin typeface="+mn-lt"/>
          <a:ea typeface="+mn-ea"/>
          <a:cs typeface="+mn-cs"/>
        </a:defRPr>
      </a:lvl2pPr>
      <a:lvl3pPr marL="3360886" algn="l" defTabSz="3360886" rtl="0" eaLnBrk="1" latinLnBrk="0" hangingPunct="1">
        <a:defRPr sz="6916" kern="1200">
          <a:solidFill>
            <a:schemeClr val="tx1"/>
          </a:solidFill>
          <a:latin typeface="+mn-lt"/>
          <a:ea typeface="+mn-ea"/>
          <a:cs typeface="+mn-cs"/>
        </a:defRPr>
      </a:lvl3pPr>
      <a:lvl4pPr marL="5041325" algn="l" defTabSz="3360886" rtl="0" eaLnBrk="1" latinLnBrk="0" hangingPunct="1">
        <a:defRPr sz="6916" kern="1200">
          <a:solidFill>
            <a:schemeClr val="tx1"/>
          </a:solidFill>
          <a:latin typeface="+mn-lt"/>
          <a:ea typeface="+mn-ea"/>
          <a:cs typeface="+mn-cs"/>
        </a:defRPr>
      </a:lvl4pPr>
      <a:lvl5pPr marL="6721766" algn="l" defTabSz="3360886" rtl="0" eaLnBrk="1" latinLnBrk="0" hangingPunct="1">
        <a:defRPr sz="6916" kern="1200">
          <a:solidFill>
            <a:schemeClr val="tx1"/>
          </a:solidFill>
          <a:latin typeface="+mn-lt"/>
          <a:ea typeface="+mn-ea"/>
          <a:cs typeface="+mn-cs"/>
        </a:defRPr>
      </a:lvl5pPr>
      <a:lvl6pPr marL="8402191" algn="l" defTabSz="3360886" rtl="0" eaLnBrk="1" latinLnBrk="0" hangingPunct="1">
        <a:defRPr sz="6916" kern="1200">
          <a:solidFill>
            <a:schemeClr val="tx1"/>
          </a:solidFill>
          <a:latin typeface="+mn-lt"/>
          <a:ea typeface="+mn-ea"/>
          <a:cs typeface="+mn-cs"/>
        </a:defRPr>
      </a:lvl6pPr>
      <a:lvl7pPr marL="10082660" algn="l" defTabSz="3360886" rtl="0" eaLnBrk="1" latinLnBrk="0" hangingPunct="1">
        <a:defRPr sz="6916" kern="1200">
          <a:solidFill>
            <a:schemeClr val="tx1"/>
          </a:solidFill>
          <a:latin typeface="+mn-lt"/>
          <a:ea typeface="+mn-ea"/>
          <a:cs typeface="+mn-cs"/>
        </a:defRPr>
      </a:lvl7pPr>
      <a:lvl8pPr marL="11763087" algn="l" defTabSz="3360886" rtl="0" eaLnBrk="1" latinLnBrk="0" hangingPunct="1">
        <a:defRPr sz="6916" kern="1200">
          <a:solidFill>
            <a:schemeClr val="tx1"/>
          </a:solidFill>
          <a:latin typeface="+mn-lt"/>
          <a:ea typeface="+mn-ea"/>
          <a:cs typeface="+mn-cs"/>
        </a:defRPr>
      </a:lvl8pPr>
      <a:lvl9pPr marL="13443526" algn="l" defTabSz="3360886" rtl="0" eaLnBrk="1" latinLnBrk="0" hangingPunct="1">
        <a:defRPr sz="691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478" tIns="186215" rIns="372478" bIns="18621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478" tIns="186215" rIns="372478" bIns="18621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478" tIns="186215" rIns="372478" bIns="18621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478" tIns="186215" rIns="372478" bIns="18621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357" tIns="155159" rIns="310357" bIns="155159"/>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357" tIns="155159" rIns="310357" bIns="155159"/>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90318609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1675" algn="l" rtl="0" eaLnBrk="1" fontAlgn="base" hangingPunct="1">
        <a:spcBef>
          <a:spcPct val="0"/>
        </a:spcBef>
        <a:spcAft>
          <a:spcPct val="0"/>
        </a:spcAft>
        <a:defRPr sz="13581">
          <a:solidFill>
            <a:schemeClr val="tx2"/>
          </a:solidFill>
          <a:latin typeface="Garamond" pitchFamily="18" charset="0"/>
        </a:defRPr>
      </a:lvl6pPr>
      <a:lvl7pPr marL="3103331" algn="l" rtl="0" eaLnBrk="1" fontAlgn="base" hangingPunct="1">
        <a:spcBef>
          <a:spcPct val="0"/>
        </a:spcBef>
        <a:spcAft>
          <a:spcPct val="0"/>
        </a:spcAft>
        <a:defRPr sz="13581">
          <a:solidFill>
            <a:schemeClr val="tx2"/>
          </a:solidFill>
          <a:latin typeface="Garamond" pitchFamily="18" charset="0"/>
        </a:defRPr>
      </a:lvl7pPr>
      <a:lvl8pPr marL="4655001" algn="l" rtl="0" eaLnBrk="1" fontAlgn="base" hangingPunct="1">
        <a:spcBef>
          <a:spcPct val="0"/>
        </a:spcBef>
        <a:spcAft>
          <a:spcPct val="0"/>
        </a:spcAft>
        <a:defRPr sz="13581">
          <a:solidFill>
            <a:schemeClr val="tx2"/>
          </a:solidFill>
          <a:latin typeface="Garamond" pitchFamily="18" charset="0"/>
        </a:defRPr>
      </a:lvl8pPr>
      <a:lvl9pPr marL="6206673" algn="l" rtl="0" eaLnBrk="1" fontAlgn="base" hangingPunct="1">
        <a:spcBef>
          <a:spcPct val="0"/>
        </a:spcBef>
        <a:spcAft>
          <a:spcPct val="0"/>
        </a:spcAft>
        <a:defRPr sz="13581">
          <a:solidFill>
            <a:schemeClr val="tx2"/>
          </a:solidFill>
          <a:latin typeface="Garamond" pitchFamily="18" charset="0"/>
        </a:defRPr>
      </a:lvl9pPr>
    </p:titleStyle>
    <p:bodyStyle>
      <a:lvl1pPr marL="1163743" indent="-116374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3622" indent="-1104476"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9701" indent="-119068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7243" indent="-107215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5610" indent="-115298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57283" indent="-115298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08945" indent="-115298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60615" indent="-115298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12284" indent="-115298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3331" rtl="0" eaLnBrk="1" latinLnBrk="0" hangingPunct="1">
        <a:defRPr sz="6082" kern="1200">
          <a:solidFill>
            <a:schemeClr val="tx1"/>
          </a:solidFill>
          <a:latin typeface="+mn-lt"/>
          <a:ea typeface="+mn-ea"/>
          <a:cs typeface="+mn-cs"/>
        </a:defRPr>
      </a:lvl1pPr>
      <a:lvl2pPr marL="1551675" algn="l" defTabSz="3103331" rtl="0" eaLnBrk="1" latinLnBrk="0" hangingPunct="1">
        <a:defRPr sz="6082" kern="1200">
          <a:solidFill>
            <a:schemeClr val="tx1"/>
          </a:solidFill>
          <a:latin typeface="+mn-lt"/>
          <a:ea typeface="+mn-ea"/>
          <a:cs typeface="+mn-cs"/>
        </a:defRPr>
      </a:lvl2pPr>
      <a:lvl3pPr marL="3103331" algn="l" defTabSz="3103331" rtl="0" eaLnBrk="1" latinLnBrk="0" hangingPunct="1">
        <a:defRPr sz="6082" kern="1200">
          <a:solidFill>
            <a:schemeClr val="tx1"/>
          </a:solidFill>
          <a:latin typeface="+mn-lt"/>
          <a:ea typeface="+mn-ea"/>
          <a:cs typeface="+mn-cs"/>
        </a:defRPr>
      </a:lvl3pPr>
      <a:lvl4pPr marL="4655001" algn="l" defTabSz="3103331" rtl="0" eaLnBrk="1" latinLnBrk="0" hangingPunct="1">
        <a:defRPr sz="6082" kern="1200">
          <a:solidFill>
            <a:schemeClr val="tx1"/>
          </a:solidFill>
          <a:latin typeface="+mn-lt"/>
          <a:ea typeface="+mn-ea"/>
          <a:cs typeface="+mn-cs"/>
        </a:defRPr>
      </a:lvl4pPr>
      <a:lvl5pPr marL="6206673" algn="l" defTabSz="3103331" rtl="0" eaLnBrk="1" latinLnBrk="0" hangingPunct="1">
        <a:defRPr sz="6082" kern="1200">
          <a:solidFill>
            <a:schemeClr val="tx1"/>
          </a:solidFill>
          <a:latin typeface="+mn-lt"/>
          <a:ea typeface="+mn-ea"/>
          <a:cs typeface="+mn-cs"/>
        </a:defRPr>
      </a:lvl5pPr>
      <a:lvl6pPr marL="7758336" algn="l" defTabSz="3103331" rtl="0" eaLnBrk="1" latinLnBrk="0" hangingPunct="1">
        <a:defRPr sz="6082" kern="1200">
          <a:solidFill>
            <a:schemeClr val="tx1"/>
          </a:solidFill>
          <a:latin typeface="+mn-lt"/>
          <a:ea typeface="+mn-ea"/>
          <a:cs typeface="+mn-cs"/>
        </a:defRPr>
      </a:lvl6pPr>
      <a:lvl7pPr marL="9310002" algn="l" defTabSz="3103331" rtl="0" eaLnBrk="1" latinLnBrk="0" hangingPunct="1">
        <a:defRPr sz="6082" kern="1200">
          <a:solidFill>
            <a:schemeClr val="tx1"/>
          </a:solidFill>
          <a:latin typeface="+mn-lt"/>
          <a:ea typeface="+mn-ea"/>
          <a:cs typeface="+mn-cs"/>
        </a:defRPr>
      </a:lvl7pPr>
      <a:lvl8pPr marL="10861674" algn="l" defTabSz="3103331" rtl="0" eaLnBrk="1" latinLnBrk="0" hangingPunct="1">
        <a:defRPr sz="6082" kern="1200">
          <a:solidFill>
            <a:schemeClr val="tx1"/>
          </a:solidFill>
          <a:latin typeface="+mn-lt"/>
          <a:ea typeface="+mn-ea"/>
          <a:cs typeface="+mn-cs"/>
        </a:defRPr>
      </a:lvl8pPr>
      <a:lvl9pPr marL="12413333" algn="l" defTabSz="3103331" rtl="0" eaLnBrk="1" latinLnBrk="0" hangingPunct="1">
        <a:defRPr sz="6082"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393" tIns="186170" rIns="372393" bIns="18617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393" tIns="186170" rIns="372393" bIns="1861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393" tIns="186170" rIns="372393" bIns="18617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393" tIns="186170" rIns="372393" bIns="18617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286" tIns="155121" rIns="310286" bIns="15512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286" tIns="155121" rIns="310286" bIns="155121"/>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3454411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1314" algn="l" rtl="0" eaLnBrk="1" fontAlgn="base" hangingPunct="1">
        <a:spcBef>
          <a:spcPct val="0"/>
        </a:spcBef>
        <a:spcAft>
          <a:spcPct val="0"/>
        </a:spcAft>
        <a:defRPr sz="13581">
          <a:solidFill>
            <a:schemeClr val="tx2"/>
          </a:solidFill>
          <a:latin typeface="Garamond" pitchFamily="18" charset="0"/>
        </a:defRPr>
      </a:lvl6pPr>
      <a:lvl7pPr marL="3102608" algn="l" rtl="0" eaLnBrk="1" fontAlgn="base" hangingPunct="1">
        <a:spcBef>
          <a:spcPct val="0"/>
        </a:spcBef>
        <a:spcAft>
          <a:spcPct val="0"/>
        </a:spcAft>
        <a:defRPr sz="13581">
          <a:solidFill>
            <a:schemeClr val="tx2"/>
          </a:solidFill>
          <a:latin typeface="Garamond" pitchFamily="18" charset="0"/>
        </a:defRPr>
      </a:lvl7pPr>
      <a:lvl8pPr marL="4653918" algn="l" rtl="0" eaLnBrk="1" fontAlgn="base" hangingPunct="1">
        <a:spcBef>
          <a:spcPct val="0"/>
        </a:spcBef>
        <a:spcAft>
          <a:spcPct val="0"/>
        </a:spcAft>
        <a:defRPr sz="13581">
          <a:solidFill>
            <a:schemeClr val="tx2"/>
          </a:solidFill>
          <a:latin typeface="Garamond" pitchFamily="18" charset="0"/>
        </a:defRPr>
      </a:lvl8pPr>
      <a:lvl9pPr marL="6205226" algn="l" rtl="0" eaLnBrk="1" fontAlgn="base" hangingPunct="1">
        <a:spcBef>
          <a:spcPct val="0"/>
        </a:spcBef>
        <a:spcAft>
          <a:spcPct val="0"/>
        </a:spcAft>
        <a:defRPr sz="13581">
          <a:solidFill>
            <a:schemeClr val="tx2"/>
          </a:solidFill>
          <a:latin typeface="Garamond" pitchFamily="18" charset="0"/>
        </a:defRPr>
      </a:lvl9pPr>
    </p:titleStyle>
    <p:bodyStyle>
      <a:lvl1pPr marL="1163470" indent="-1163470"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3093" indent="-110421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8889" indent="-1190416"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6181" indent="-107189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4281" indent="-115271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55587" indent="-115271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06891" indent="-115271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58197" indent="-115271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09505" indent="-115271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2608" rtl="0" eaLnBrk="1" latinLnBrk="0" hangingPunct="1">
        <a:defRPr sz="6082" kern="1200">
          <a:solidFill>
            <a:schemeClr val="tx1"/>
          </a:solidFill>
          <a:latin typeface="+mn-lt"/>
          <a:ea typeface="+mn-ea"/>
          <a:cs typeface="+mn-cs"/>
        </a:defRPr>
      </a:lvl1pPr>
      <a:lvl2pPr marL="1551314" algn="l" defTabSz="3102608" rtl="0" eaLnBrk="1" latinLnBrk="0" hangingPunct="1">
        <a:defRPr sz="6082" kern="1200">
          <a:solidFill>
            <a:schemeClr val="tx1"/>
          </a:solidFill>
          <a:latin typeface="+mn-lt"/>
          <a:ea typeface="+mn-ea"/>
          <a:cs typeface="+mn-cs"/>
        </a:defRPr>
      </a:lvl2pPr>
      <a:lvl3pPr marL="3102608" algn="l" defTabSz="3102608" rtl="0" eaLnBrk="1" latinLnBrk="0" hangingPunct="1">
        <a:defRPr sz="6082" kern="1200">
          <a:solidFill>
            <a:schemeClr val="tx1"/>
          </a:solidFill>
          <a:latin typeface="+mn-lt"/>
          <a:ea typeface="+mn-ea"/>
          <a:cs typeface="+mn-cs"/>
        </a:defRPr>
      </a:lvl3pPr>
      <a:lvl4pPr marL="4653918" algn="l" defTabSz="3102608" rtl="0" eaLnBrk="1" latinLnBrk="0" hangingPunct="1">
        <a:defRPr sz="6082" kern="1200">
          <a:solidFill>
            <a:schemeClr val="tx1"/>
          </a:solidFill>
          <a:latin typeface="+mn-lt"/>
          <a:ea typeface="+mn-ea"/>
          <a:cs typeface="+mn-cs"/>
        </a:defRPr>
      </a:lvl4pPr>
      <a:lvl5pPr marL="6205226" algn="l" defTabSz="3102608" rtl="0" eaLnBrk="1" latinLnBrk="0" hangingPunct="1">
        <a:defRPr sz="6082" kern="1200">
          <a:solidFill>
            <a:schemeClr val="tx1"/>
          </a:solidFill>
          <a:latin typeface="+mn-lt"/>
          <a:ea typeface="+mn-ea"/>
          <a:cs typeface="+mn-cs"/>
        </a:defRPr>
      </a:lvl5pPr>
      <a:lvl6pPr marL="7756528" algn="l" defTabSz="3102608" rtl="0" eaLnBrk="1" latinLnBrk="0" hangingPunct="1">
        <a:defRPr sz="6082" kern="1200">
          <a:solidFill>
            <a:schemeClr val="tx1"/>
          </a:solidFill>
          <a:latin typeface="+mn-lt"/>
          <a:ea typeface="+mn-ea"/>
          <a:cs typeface="+mn-cs"/>
        </a:defRPr>
      </a:lvl6pPr>
      <a:lvl7pPr marL="9307827" algn="l" defTabSz="3102608" rtl="0" eaLnBrk="1" latinLnBrk="0" hangingPunct="1">
        <a:defRPr sz="6082" kern="1200">
          <a:solidFill>
            <a:schemeClr val="tx1"/>
          </a:solidFill>
          <a:latin typeface="+mn-lt"/>
          <a:ea typeface="+mn-ea"/>
          <a:cs typeface="+mn-cs"/>
        </a:defRPr>
      </a:lvl7pPr>
      <a:lvl8pPr marL="10859141" algn="l" defTabSz="3102608" rtl="0" eaLnBrk="1" latinLnBrk="0" hangingPunct="1">
        <a:defRPr sz="6082" kern="1200">
          <a:solidFill>
            <a:schemeClr val="tx1"/>
          </a:solidFill>
          <a:latin typeface="+mn-lt"/>
          <a:ea typeface="+mn-ea"/>
          <a:cs typeface="+mn-cs"/>
        </a:defRPr>
      </a:lvl8pPr>
      <a:lvl9pPr marL="12410439" algn="l" defTabSz="3102608" rtl="0" eaLnBrk="1" latinLnBrk="0" hangingPunct="1">
        <a:defRPr sz="6082"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2305" tIns="186123" rIns="372305" bIns="186123"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2305" tIns="186123" rIns="372305" bIns="18612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305" tIns="186123" rIns="372305" bIns="186123" numCol="1" anchor="b" anchorCtr="0" compatLnSpc="1">
            <a:prstTxWarp prst="textNoShape">
              <a:avLst/>
            </a:prstTxWarp>
          </a:bodyPr>
          <a:lstStyle>
            <a:lvl1pPr algn="ctr">
              <a:defRPr sz="4166">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372305" tIns="186123" rIns="372305" bIns="186123" numCol="1" anchor="b" anchorCtr="0" compatLnSpc="1">
            <a:prstTxWarp prst="textNoShape">
              <a:avLst/>
            </a:prstTxWarp>
          </a:bodyPr>
          <a:lstStyle>
            <a:lvl1pPr algn="r">
              <a:defRPr sz="5249">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10213" tIns="155082" rIns="310213" bIns="155082"/>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10213" tIns="155082" rIns="310213" bIns="155082"/>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4253523"/>
            <a:ext cx="3402377" cy="1640525"/>
          </a:xfrm>
          <a:prstGeom prst="rect">
            <a:avLst/>
          </a:prstGeom>
        </p:spPr>
      </p:pic>
    </p:spTree>
    <p:extLst>
      <p:ext uri="{BB962C8B-B14F-4D97-AF65-F5344CB8AC3E}">
        <p14:creationId xmlns:p14="http://schemas.microsoft.com/office/powerpoint/2010/main" val="317668357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ransition/>
  <p:hf hdr="0" ftr="0" dt="0"/>
  <p:txStyles>
    <p:titleStyle>
      <a:lvl1pPr algn="l" rtl="0" eaLnBrk="1" fontAlgn="base" hangingPunct="1">
        <a:spcBef>
          <a:spcPct val="0"/>
        </a:spcBef>
        <a:spcAft>
          <a:spcPct val="0"/>
        </a:spcAft>
        <a:defRPr sz="13581">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5pPr>
      <a:lvl6pPr marL="1550950" algn="l" rtl="0" eaLnBrk="1" fontAlgn="base" hangingPunct="1">
        <a:spcBef>
          <a:spcPct val="0"/>
        </a:spcBef>
        <a:spcAft>
          <a:spcPct val="0"/>
        </a:spcAft>
        <a:defRPr sz="13581">
          <a:solidFill>
            <a:schemeClr val="tx2"/>
          </a:solidFill>
          <a:latin typeface="Garamond" pitchFamily="18" charset="0"/>
        </a:defRPr>
      </a:lvl6pPr>
      <a:lvl7pPr marL="3101883" algn="l" rtl="0" eaLnBrk="1" fontAlgn="base" hangingPunct="1">
        <a:spcBef>
          <a:spcPct val="0"/>
        </a:spcBef>
        <a:spcAft>
          <a:spcPct val="0"/>
        </a:spcAft>
        <a:defRPr sz="13581">
          <a:solidFill>
            <a:schemeClr val="tx2"/>
          </a:solidFill>
          <a:latin typeface="Garamond" pitchFamily="18" charset="0"/>
        </a:defRPr>
      </a:lvl7pPr>
      <a:lvl8pPr marL="4652830" algn="l" rtl="0" eaLnBrk="1" fontAlgn="base" hangingPunct="1">
        <a:spcBef>
          <a:spcPct val="0"/>
        </a:spcBef>
        <a:spcAft>
          <a:spcPct val="0"/>
        </a:spcAft>
        <a:defRPr sz="13581">
          <a:solidFill>
            <a:schemeClr val="tx2"/>
          </a:solidFill>
          <a:latin typeface="Garamond" pitchFamily="18" charset="0"/>
        </a:defRPr>
      </a:lvl8pPr>
      <a:lvl9pPr marL="6203774" algn="l" rtl="0" eaLnBrk="1" fontAlgn="base" hangingPunct="1">
        <a:spcBef>
          <a:spcPct val="0"/>
        </a:spcBef>
        <a:spcAft>
          <a:spcPct val="0"/>
        </a:spcAft>
        <a:defRPr sz="13581">
          <a:solidFill>
            <a:schemeClr val="tx2"/>
          </a:solidFill>
          <a:latin typeface="Garamond" pitchFamily="18" charset="0"/>
        </a:defRPr>
      </a:lvl9pPr>
    </p:titleStyle>
    <p:bodyStyle>
      <a:lvl1pPr marL="1163200" indent="-1163200" algn="l" rtl="0" eaLnBrk="1" fontAlgn="base" hangingPunct="1">
        <a:spcBef>
          <a:spcPct val="20000"/>
        </a:spcBef>
        <a:spcAft>
          <a:spcPct val="0"/>
        </a:spcAft>
        <a:buClr>
          <a:schemeClr val="accent1"/>
        </a:buClr>
        <a:buSzPct val="65000"/>
        <a:buFont typeface="Wingdings" charset="0"/>
        <a:buChar char="n"/>
        <a:defRPr sz="8332">
          <a:solidFill>
            <a:schemeClr val="tx1"/>
          </a:solidFill>
          <a:latin typeface="+mn-lt"/>
          <a:ea typeface="ＭＳ Ｐゴシック" pitchFamily="-105" charset="-128"/>
          <a:cs typeface="ＭＳ Ｐゴシック" pitchFamily="-105" charset="-128"/>
        </a:defRPr>
      </a:lvl1pPr>
      <a:lvl2pPr marL="2272561" indent="-1103959" algn="l" rtl="0" eaLnBrk="1" fontAlgn="base" hangingPunct="1">
        <a:spcBef>
          <a:spcPct val="20000"/>
        </a:spcBef>
        <a:spcAft>
          <a:spcPct val="0"/>
        </a:spcAft>
        <a:buClr>
          <a:schemeClr val="accent2"/>
        </a:buClr>
        <a:buSzPct val="60000"/>
        <a:buFont typeface="Wingdings" charset="0"/>
        <a:buChar char="q"/>
        <a:defRPr sz="7499">
          <a:solidFill>
            <a:schemeClr val="tx1"/>
          </a:solidFill>
          <a:latin typeface="+mn-lt"/>
          <a:ea typeface="ＭＳ Ｐゴシック" pitchFamily="-105" charset="-128"/>
        </a:defRPr>
      </a:lvl2pPr>
      <a:lvl3pPr marL="3468078" indent="-1190139" algn="l" rtl="0" eaLnBrk="1" fontAlgn="base" hangingPunct="1">
        <a:spcBef>
          <a:spcPct val="20000"/>
        </a:spcBef>
        <a:spcAft>
          <a:spcPct val="0"/>
        </a:spcAft>
        <a:buClr>
          <a:schemeClr val="accent1"/>
        </a:buClr>
        <a:buSzPct val="65000"/>
        <a:buFont typeface="Wingdings" charset="0"/>
        <a:buChar char="n"/>
        <a:defRPr sz="6916">
          <a:solidFill>
            <a:schemeClr val="tx1"/>
          </a:solidFill>
          <a:latin typeface="+mn-lt"/>
          <a:ea typeface="ＭＳ Ｐゴシック" pitchFamily="-105" charset="-128"/>
        </a:defRPr>
      </a:lvl3pPr>
      <a:lvl4pPr marL="4545125" indent="-1071654"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5702948" indent="-1152441" algn="l" rtl="0" eaLnBrk="1" fontAlgn="base" hangingPunct="1">
        <a:spcBef>
          <a:spcPct val="20000"/>
        </a:spcBef>
        <a:spcAft>
          <a:spcPct val="0"/>
        </a:spcAft>
        <a:buClr>
          <a:schemeClr val="accent1"/>
        </a:buClr>
        <a:buSzPct val="75000"/>
        <a:buFont typeface="Wingdings" charset="0"/>
        <a:buChar char="§"/>
        <a:defRPr sz="5249">
          <a:solidFill>
            <a:schemeClr val="tx1"/>
          </a:solidFill>
          <a:latin typeface="+mn-lt"/>
          <a:ea typeface="ＭＳ Ｐゴシック" pitchFamily="-105" charset="-128"/>
        </a:defRPr>
      </a:lvl5pPr>
      <a:lvl6pPr marL="7253896" indent="-115244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04839" indent="-115244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55783" indent="-115244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06726" indent="-115244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1883" rtl="0" eaLnBrk="1" latinLnBrk="0" hangingPunct="1">
        <a:defRPr sz="6082" kern="1200">
          <a:solidFill>
            <a:schemeClr val="tx1"/>
          </a:solidFill>
          <a:latin typeface="+mn-lt"/>
          <a:ea typeface="+mn-ea"/>
          <a:cs typeface="+mn-cs"/>
        </a:defRPr>
      </a:lvl1pPr>
      <a:lvl2pPr marL="1550950" algn="l" defTabSz="3101883" rtl="0" eaLnBrk="1" latinLnBrk="0" hangingPunct="1">
        <a:defRPr sz="6082" kern="1200">
          <a:solidFill>
            <a:schemeClr val="tx1"/>
          </a:solidFill>
          <a:latin typeface="+mn-lt"/>
          <a:ea typeface="+mn-ea"/>
          <a:cs typeface="+mn-cs"/>
        </a:defRPr>
      </a:lvl2pPr>
      <a:lvl3pPr marL="3101883" algn="l" defTabSz="3101883" rtl="0" eaLnBrk="1" latinLnBrk="0" hangingPunct="1">
        <a:defRPr sz="6082" kern="1200">
          <a:solidFill>
            <a:schemeClr val="tx1"/>
          </a:solidFill>
          <a:latin typeface="+mn-lt"/>
          <a:ea typeface="+mn-ea"/>
          <a:cs typeface="+mn-cs"/>
        </a:defRPr>
      </a:lvl3pPr>
      <a:lvl4pPr marL="4652830" algn="l" defTabSz="3101883" rtl="0" eaLnBrk="1" latinLnBrk="0" hangingPunct="1">
        <a:defRPr sz="6082" kern="1200">
          <a:solidFill>
            <a:schemeClr val="tx1"/>
          </a:solidFill>
          <a:latin typeface="+mn-lt"/>
          <a:ea typeface="+mn-ea"/>
          <a:cs typeface="+mn-cs"/>
        </a:defRPr>
      </a:lvl4pPr>
      <a:lvl5pPr marL="6203774" algn="l" defTabSz="3101883" rtl="0" eaLnBrk="1" latinLnBrk="0" hangingPunct="1">
        <a:defRPr sz="6082" kern="1200">
          <a:solidFill>
            <a:schemeClr val="tx1"/>
          </a:solidFill>
          <a:latin typeface="+mn-lt"/>
          <a:ea typeface="+mn-ea"/>
          <a:cs typeface="+mn-cs"/>
        </a:defRPr>
      </a:lvl5pPr>
      <a:lvl6pPr marL="7754722" algn="l" defTabSz="3101883" rtl="0" eaLnBrk="1" latinLnBrk="0" hangingPunct="1">
        <a:defRPr sz="6082" kern="1200">
          <a:solidFill>
            <a:schemeClr val="tx1"/>
          </a:solidFill>
          <a:latin typeface="+mn-lt"/>
          <a:ea typeface="+mn-ea"/>
          <a:cs typeface="+mn-cs"/>
        </a:defRPr>
      </a:lvl6pPr>
      <a:lvl7pPr marL="9305653" algn="l" defTabSz="3101883" rtl="0" eaLnBrk="1" latinLnBrk="0" hangingPunct="1">
        <a:defRPr sz="6082" kern="1200">
          <a:solidFill>
            <a:schemeClr val="tx1"/>
          </a:solidFill>
          <a:latin typeface="+mn-lt"/>
          <a:ea typeface="+mn-ea"/>
          <a:cs typeface="+mn-cs"/>
        </a:defRPr>
      </a:lvl7pPr>
      <a:lvl8pPr marL="10856608" algn="l" defTabSz="3101883" rtl="0" eaLnBrk="1" latinLnBrk="0" hangingPunct="1">
        <a:defRPr sz="6082" kern="1200">
          <a:solidFill>
            <a:schemeClr val="tx1"/>
          </a:solidFill>
          <a:latin typeface="+mn-lt"/>
          <a:ea typeface="+mn-ea"/>
          <a:cs typeface="+mn-cs"/>
        </a:defRPr>
      </a:lvl8pPr>
      <a:lvl9pPr marL="12407544" algn="l" defTabSz="3101883" rtl="0" eaLnBrk="1" latinLnBrk="0" hangingPunct="1">
        <a:defRPr sz="6082"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220" tIns="186080" rIns="372220" bIns="18608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220" tIns="186080" rIns="372220" bIns="1860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220" tIns="186080" rIns="372220" bIns="18608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220" tIns="186080" rIns="372220" bIns="18608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142" tIns="155046" rIns="310142" bIns="155046"/>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142" tIns="155046" rIns="310142" bIns="155046"/>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4124971"/>
            <a:ext cx="3402377" cy="1640525"/>
          </a:xfrm>
          <a:prstGeom prst="rect">
            <a:avLst/>
          </a:prstGeom>
        </p:spPr>
      </p:pic>
    </p:spTree>
    <p:extLst>
      <p:ext uri="{BB962C8B-B14F-4D97-AF65-F5344CB8AC3E}">
        <p14:creationId xmlns:p14="http://schemas.microsoft.com/office/powerpoint/2010/main" val="175855080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0592" algn="l" rtl="0" eaLnBrk="1" fontAlgn="base" hangingPunct="1">
        <a:spcBef>
          <a:spcPct val="0"/>
        </a:spcBef>
        <a:spcAft>
          <a:spcPct val="0"/>
        </a:spcAft>
        <a:defRPr sz="13581">
          <a:solidFill>
            <a:schemeClr val="tx2"/>
          </a:solidFill>
          <a:latin typeface="Garamond" pitchFamily="18" charset="0"/>
        </a:defRPr>
      </a:lvl6pPr>
      <a:lvl7pPr marL="3101160" algn="l" rtl="0" eaLnBrk="1" fontAlgn="base" hangingPunct="1">
        <a:spcBef>
          <a:spcPct val="0"/>
        </a:spcBef>
        <a:spcAft>
          <a:spcPct val="0"/>
        </a:spcAft>
        <a:defRPr sz="13581">
          <a:solidFill>
            <a:schemeClr val="tx2"/>
          </a:solidFill>
          <a:latin typeface="Garamond" pitchFamily="18" charset="0"/>
        </a:defRPr>
      </a:lvl7pPr>
      <a:lvl8pPr marL="4651743" algn="l" rtl="0" eaLnBrk="1" fontAlgn="base" hangingPunct="1">
        <a:spcBef>
          <a:spcPct val="0"/>
        </a:spcBef>
        <a:spcAft>
          <a:spcPct val="0"/>
        </a:spcAft>
        <a:defRPr sz="13581">
          <a:solidFill>
            <a:schemeClr val="tx2"/>
          </a:solidFill>
          <a:latin typeface="Garamond" pitchFamily="18" charset="0"/>
        </a:defRPr>
      </a:lvl8pPr>
      <a:lvl9pPr marL="6202327" algn="l" rtl="0" eaLnBrk="1" fontAlgn="base" hangingPunct="1">
        <a:spcBef>
          <a:spcPct val="0"/>
        </a:spcBef>
        <a:spcAft>
          <a:spcPct val="0"/>
        </a:spcAft>
        <a:defRPr sz="13581">
          <a:solidFill>
            <a:schemeClr val="tx2"/>
          </a:solidFill>
          <a:latin typeface="Garamond" pitchFamily="18" charset="0"/>
        </a:defRPr>
      </a:lvl9pPr>
    </p:titleStyle>
    <p:bodyStyle>
      <a:lvl1pPr marL="1162926" indent="-1162926"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2028" indent="-110369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7266" indent="-118986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4063" indent="-107140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01617" indent="-115217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52206" indent="-115217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02785" indent="-115217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53368" indent="-115217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03949" indent="-115217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1160" rtl="0" eaLnBrk="1" latinLnBrk="0" hangingPunct="1">
        <a:defRPr sz="6082" kern="1200">
          <a:solidFill>
            <a:schemeClr val="tx1"/>
          </a:solidFill>
          <a:latin typeface="+mn-lt"/>
          <a:ea typeface="+mn-ea"/>
          <a:cs typeface="+mn-cs"/>
        </a:defRPr>
      </a:lvl1pPr>
      <a:lvl2pPr marL="1550592" algn="l" defTabSz="3101160" rtl="0" eaLnBrk="1" latinLnBrk="0" hangingPunct="1">
        <a:defRPr sz="6082" kern="1200">
          <a:solidFill>
            <a:schemeClr val="tx1"/>
          </a:solidFill>
          <a:latin typeface="+mn-lt"/>
          <a:ea typeface="+mn-ea"/>
          <a:cs typeface="+mn-cs"/>
        </a:defRPr>
      </a:lvl2pPr>
      <a:lvl3pPr marL="3101160" algn="l" defTabSz="3101160" rtl="0" eaLnBrk="1" latinLnBrk="0" hangingPunct="1">
        <a:defRPr sz="6082" kern="1200">
          <a:solidFill>
            <a:schemeClr val="tx1"/>
          </a:solidFill>
          <a:latin typeface="+mn-lt"/>
          <a:ea typeface="+mn-ea"/>
          <a:cs typeface="+mn-cs"/>
        </a:defRPr>
      </a:lvl3pPr>
      <a:lvl4pPr marL="4651743" algn="l" defTabSz="3101160" rtl="0" eaLnBrk="1" latinLnBrk="0" hangingPunct="1">
        <a:defRPr sz="6082" kern="1200">
          <a:solidFill>
            <a:schemeClr val="tx1"/>
          </a:solidFill>
          <a:latin typeface="+mn-lt"/>
          <a:ea typeface="+mn-ea"/>
          <a:cs typeface="+mn-cs"/>
        </a:defRPr>
      </a:lvl4pPr>
      <a:lvl5pPr marL="6202327" algn="l" defTabSz="3101160" rtl="0" eaLnBrk="1" latinLnBrk="0" hangingPunct="1">
        <a:defRPr sz="6082" kern="1200">
          <a:solidFill>
            <a:schemeClr val="tx1"/>
          </a:solidFill>
          <a:latin typeface="+mn-lt"/>
          <a:ea typeface="+mn-ea"/>
          <a:cs typeface="+mn-cs"/>
        </a:defRPr>
      </a:lvl5pPr>
      <a:lvl6pPr marL="7752909" algn="l" defTabSz="3101160" rtl="0" eaLnBrk="1" latinLnBrk="0" hangingPunct="1">
        <a:defRPr sz="6082" kern="1200">
          <a:solidFill>
            <a:schemeClr val="tx1"/>
          </a:solidFill>
          <a:latin typeface="+mn-lt"/>
          <a:ea typeface="+mn-ea"/>
          <a:cs typeface="+mn-cs"/>
        </a:defRPr>
      </a:lvl6pPr>
      <a:lvl7pPr marL="9303486" algn="l" defTabSz="3101160" rtl="0" eaLnBrk="1" latinLnBrk="0" hangingPunct="1">
        <a:defRPr sz="6082" kern="1200">
          <a:solidFill>
            <a:schemeClr val="tx1"/>
          </a:solidFill>
          <a:latin typeface="+mn-lt"/>
          <a:ea typeface="+mn-ea"/>
          <a:cs typeface="+mn-cs"/>
        </a:defRPr>
      </a:lvl7pPr>
      <a:lvl8pPr marL="10854078" algn="l" defTabSz="3101160" rtl="0" eaLnBrk="1" latinLnBrk="0" hangingPunct="1">
        <a:defRPr sz="6082" kern="1200">
          <a:solidFill>
            <a:schemeClr val="tx1"/>
          </a:solidFill>
          <a:latin typeface="+mn-lt"/>
          <a:ea typeface="+mn-ea"/>
          <a:cs typeface="+mn-cs"/>
        </a:defRPr>
      </a:lvl8pPr>
      <a:lvl9pPr marL="12404648" algn="l" defTabSz="3101160" rtl="0" eaLnBrk="1" latinLnBrk="0" hangingPunct="1">
        <a:defRPr sz="6082"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72073" tIns="186008" rIns="372073" bIns="18600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073" tIns="186008" rIns="372073" bIns="18600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72073" tIns="186008" rIns="372073" bIns="186008" numCol="1" anchor="b" anchorCtr="0" compatLnSpc="1">
            <a:prstTxWarp prst="textNoShape">
              <a:avLst/>
            </a:prstTxWarp>
          </a:bodyPr>
          <a:lstStyle>
            <a:lvl1pPr algn="ctr">
              <a:defRPr sz="4166">
                <a:latin typeface="Garamond" pitchFamily="18" charset="0"/>
              </a:defRPr>
            </a:lvl1pPr>
          </a:lstStyle>
          <a:p>
            <a:pPr defTabSz="3099965"/>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073" tIns="186008" rIns="372073" bIns="186008" numCol="1" anchor="b" anchorCtr="0" compatLnSpc="1">
            <a:prstTxWarp prst="textNoShape">
              <a:avLst/>
            </a:prstTxWarp>
          </a:bodyPr>
          <a:lstStyle>
            <a:lvl1pPr algn="r">
              <a:defRPr sz="5249">
                <a:latin typeface="Garamond" pitchFamily="18" charset="0"/>
              </a:defRPr>
            </a:lvl1pPr>
          </a:lstStyle>
          <a:p>
            <a:pPr defTabSz="3099965"/>
            <a:fld id="{6F400BD0-49BF-48FC-8114-37C1D4F5AB3D}" type="slidenum">
              <a:rPr lang="en-US" altLang="en-US" smtClean="0">
                <a:solidFill>
                  <a:srgbClr val="000000"/>
                </a:solidFill>
              </a:rPr>
              <a:pPr defTabSz="3099965"/>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020" tIns="154986" rIns="310020" bIns="154986"/>
          <a:lstStyle/>
          <a:p>
            <a:pPr defTabSz="3099965">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020" tIns="154986" rIns="310020" bIns="154986"/>
          <a:lstStyle/>
          <a:p>
            <a:pPr defTabSz="3099965">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297616071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9996" algn="l" rtl="0" eaLnBrk="1" fontAlgn="base" hangingPunct="1">
        <a:spcBef>
          <a:spcPct val="0"/>
        </a:spcBef>
        <a:spcAft>
          <a:spcPct val="0"/>
        </a:spcAft>
        <a:defRPr sz="13581">
          <a:solidFill>
            <a:schemeClr val="tx2"/>
          </a:solidFill>
          <a:latin typeface="Garamond" pitchFamily="18" charset="0"/>
        </a:defRPr>
      </a:lvl6pPr>
      <a:lvl7pPr marL="3099965" algn="l" rtl="0" eaLnBrk="1" fontAlgn="base" hangingPunct="1">
        <a:spcBef>
          <a:spcPct val="0"/>
        </a:spcBef>
        <a:spcAft>
          <a:spcPct val="0"/>
        </a:spcAft>
        <a:defRPr sz="13581">
          <a:solidFill>
            <a:schemeClr val="tx2"/>
          </a:solidFill>
          <a:latin typeface="Garamond" pitchFamily="18" charset="0"/>
        </a:defRPr>
      </a:lvl7pPr>
      <a:lvl8pPr marL="4649943" algn="l" rtl="0" eaLnBrk="1" fontAlgn="base" hangingPunct="1">
        <a:spcBef>
          <a:spcPct val="0"/>
        </a:spcBef>
        <a:spcAft>
          <a:spcPct val="0"/>
        </a:spcAft>
        <a:defRPr sz="13581">
          <a:solidFill>
            <a:schemeClr val="tx2"/>
          </a:solidFill>
          <a:latin typeface="Garamond" pitchFamily="18" charset="0"/>
        </a:defRPr>
      </a:lvl8pPr>
      <a:lvl9pPr marL="6199931" algn="l" rtl="0" eaLnBrk="1" fontAlgn="base" hangingPunct="1">
        <a:spcBef>
          <a:spcPct val="0"/>
        </a:spcBef>
        <a:spcAft>
          <a:spcPct val="0"/>
        </a:spcAft>
        <a:defRPr sz="13581">
          <a:solidFill>
            <a:schemeClr val="tx2"/>
          </a:solidFill>
          <a:latin typeface="Garamond" pitchFamily="18" charset="0"/>
        </a:defRPr>
      </a:lvl9pPr>
    </p:titleStyle>
    <p:bodyStyle>
      <a:lvl1pPr marL="1162481" indent="-1162481"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1147" indent="-110328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5929" indent="-118939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2317" indent="-107099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9409" indent="-11517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9409" indent="-11517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99378" indent="-11517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49369" indent="-11517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99344" indent="-11517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9965" rtl="0" eaLnBrk="1" latinLnBrk="0" hangingPunct="1">
        <a:defRPr sz="6082" kern="1200">
          <a:solidFill>
            <a:schemeClr val="tx1"/>
          </a:solidFill>
          <a:latin typeface="+mn-lt"/>
          <a:ea typeface="+mn-ea"/>
          <a:cs typeface="+mn-cs"/>
        </a:defRPr>
      </a:lvl1pPr>
      <a:lvl2pPr marL="1549996" algn="l" defTabSz="3099965" rtl="0" eaLnBrk="1" latinLnBrk="0" hangingPunct="1">
        <a:defRPr sz="6082" kern="1200">
          <a:solidFill>
            <a:schemeClr val="tx1"/>
          </a:solidFill>
          <a:latin typeface="+mn-lt"/>
          <a:ea typeface="+mn-ea"/>
          <a:cs typeface="+mn-cs"/>
        </a:defRPr>
      </a:lvl2pPr>
      <a:lvl3pPr marL="3099965" algn="l" defTabSz="3099965" rtl="0" eaLnBrk="1" latinLnBrk="0" hangingPunct="1">
        <a:defRPr sz="6082" kern="1200">
          <a:solidFill>
            <a:schemeClr val="tx1"/>
          </a:solidFill>
          <a:latin typeface="+mn-lt"/>
          <a:ea typeface="+mn-ea"/>
          <a:cs typeface="+mn-cs"/>
        </a:defRPr>
      </a:lvl3pPr>
      <a:lvl4pPr marL="4649943" algn="l" defTabSz="3099965" rtl="0" eaLnBrk="1" latinLnBrk="0" hangingPunct="1">
        <a:defRPr sz="6082" kern="1200">
          <a:solidFill>
            <a:schemeClr val="tx1"/>
          </a:solidFill>
          <a:latin typeface="+mn-lt"/>
          <a:ea typeface="+mn-ea"/>
          <a:cs typeface="+mn-cs"/>
        </a:defRPr>
      </a:lvl4pPr>
      <a:lvl5pPr marL="6199931" algn="l" defTabSz="3099965" rtl="0" eaLnBrk="1" latinLnBrk="0" hangingPunct="1">
        <a:defRPr sz="6082" kern="1200">
          <a:solidFill>
            <a:schemeClr val="tx1"/>
          </a:solidFill>
          <a:latin typeface="+mn-lt"/>
          <a:ea typeface="+mn-ea"/>
          <a:cs typeface="+mn-cs"/>
        </a:defRPr>
      </a:lvl5pPr>
      <a:lvl6pPr marL="7749912" algn="l" defTabSz="3099965" rtl="0" eaLnBrk="1" latinLnBrk="0" hangingPunct="1">
        <a:defRPr sz="6082" kern="1200">
          <a:solidFill>
            <a:schemeClr val="tx1"/>
          </a:solidFill>
          <a:latin typeface="+mn-lt"/>
          <a:ea typeface="+mn-ea"/>
          <a:cs typeface="+mn-cs"/>
        </a:defRPr>
      </a:lvl6pPr>
      <a:lvl7pPr marL="9299899" algn="l" defTabSz="3099965" rtl="0" eaLnBrk="1" latinLnBrk="0" hangingPunct="1">
        <a:defRPr sz="6082" kern="1200">
          <a:solidFill>
            <a:schemeClr val="tx1"/>
          </a:solidFill>
          <a:latin typeface="+mn-lt"/>
          <a:ea typeface="+mn-ea"/>
          <a:cs typeface="+mn-cs"/>
        </a:defRPr>
      </a:lvl7pPr>
      <a:lvl8pPr marL="10849872" algn="l" defTabSz="3099965" rtl="0" eaLnBrk="1" latinLnBrk="0" hangingPunct="1">
        <a:defRPr sz="6082" kern="1200">
          <a:solidFill>
            <a:schemeClr val="tx1"/>
          </a:solidFill>
          <a:latin typeface="+mn-lt"/>
          <a:ea typeface="+mn-ea"/>
          <a:cs typeface="+mn-cs"/>
        </a:defRPr>
      </a:lvl8pPr>
      <a:lvl9pPr marL="12399856" algn="l" defTabSz="3099965" rtl="0" eaLnBrk="1" latinLnBrk="0" hangingPunct="1">
        <a:defRPr sz="608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593" tIns="186795" rIns="373593" bIns="18679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593" tIns="186795" rIns="373593" bIns="18679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593" tIns="186795" rIns="373593" bIns="18679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593" tIns="186795" rIns="373593" bIns="18679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11286" tIns="155642" rIns="311286" bIns="155642"/>
          <a:lstStyle/>
          <a:p>
            <a:pPr>
              <a:defRPr/>
            </a:pPr>
            <a:endParaRPr lang="en-US" sz="6082" dirty="0">
              <a:solidFill>
                <a:srgbClr val="000000"/>
              </a:solidFill>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1286" tIns="155642" rIns="311286" bIns="155642"/>
          <a:lstStyle/>
          <a:p>
            <a:pPr>
              <a:defRPr/>
            </a:pPr>
            <a:endParaRPr lang="en-US" sz="6082" dirty="0">
              <a:solidFill>
                <a:srgbClr val="000000"/>
              </a:solidFill>
            </a:endParaRPr>
          </a:p>
        </p:txBody>
      </p:sp>
      <p:pic>
        <p:nvPicPr>
          <p:cNvPr id="8" name="Picture 7" descr="safari.png"/>
          <p:cNvPicPr>
            <a:picLocks noChangeAspect="1"/>
          </p:cNvPicPr>
          <p:nvPr/>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784996758"/>
      </p:ext>
    </p:extLst>
  </p:cSld>
  <p:clrMap bg1="lt1" tx1="dk1" bg2="lt2" tx2="dk2" accent1="accent1" accent2="accent2" accent3="accent3" accent4="accent4" accent5="accent5" accent6="accent6" hlink="hlink" folHlink="folHlink"/>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6376" algn="l" rtl="0" eaLnBrk="1" fontAlgn="base" hangingPunct="1">
        <a:spcBef>
          <a:spcPct val="0"/>
        </a:spcBef>
        <a:spcAft>
          <a:spcPct val="0"/>
        </a:spcAft>
        <a:defRPr sz="13581">
          <a:solidFill>
            <a:schemeClr val="tx2"/>
          </a:solidFill>
          <a:latin typeface="Garamond" pitchFamily="18" charset="0"/>
        </a:defRPr>
      </a:lvl6pPr>
      <a:lvl7pPr marL="3112759" algn="l" rtl="0" eaLnBrk="1" fontAlgn="base" hangingPunct="1">
        <a:spcBef>
          <a:spcPct val="0"/>
        </a:spcBef>
        <a:spcAft>
          <a:spcPct val="0"/>
        </a:spcAft>
        <a:defRPr sz="13581">
          <a:solidFill>
            <a:schemeClr val="tx2"/>
          </a:solidFill>
          <a:latin typeface="Garamond" pitchFamily="18" charset="0"/>
        </a:defRPr>
      </a:lvl7pPr>
      <a:lvl8pPr marL="4669136" algn="l" rtl="0" eaLnBrk="1" fontAlgn="base" hangingPunct="1">
        <a:spcBef>
          <a:spcPct val="0"/>
        </a:spcBef>
        <a:spcAft>
          <a:spcPct val="0"/>
        </a:spcAft>
        <a:defRPr sz="13581">
          <a:solidFill>
            <a:schemeClr val="tx2"/>
          </a:solidFill>
          <a:latin typeface="Garamond" pitchFamily="18" charset="0"/>
        </a:defRPr>
      </a:lvl8pPr>
      <a:lvl9pPr marL="6225515" algn="l" rtl="0" eaLnBrk="1" fontAlgn="base" hangingPunct="1">
        <a:spcBef>
          <a:spcPct val="0"/>
        </a:spcBef>
        <a:spcAft>
          <a:spcPct val="0"/>
        </a:spcAft>
        <a:defRPr sz="13581">
          <a:solidFill>
            <a:schemeClr val="tx2"/>
          </a:solidFill>
          <a:latin typeface="Garamond" pitchFamily="18" charset="0"/>
        </a:defRPr>
      </a:lvl9pPr>
    </p:titleStyle>
    <p:bodyStyle>
      <a:lvl1pPr marL="1167284" indent="-116728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80527" indent="-110784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80235" indent="-1194305"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61053" indent="-107541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22934" indent="-11564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79314" indent="-11564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35694" indent="-11564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92073" indent="-11564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48455" indent="-11564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12759" rtl="0" eaLnBrk="1" latinLnBrk="0" hangingPunct="1">
        <a:defRPr sz="6082" kern="1200">
          <a:solidFill>
            <a:schemeClr val="tx1"/>
          </a:solidFill>
          <a:latin typeface="+mn-lt"/>
          <a:ea typeface="+mn-ea"/>
          <a:cs typeface="+mn-cs"/>
        </a:defRPr>
      </a:lvl1pPr>
      <a:lvl2pPr marL="1556376" algn="l" defTabSz="3112759" rtl="0" eaLnBrk="1" latinLnBrk="0" hangingPunct="1">
        <a:defRPr sz="6082" kern="1200">
          <a:solidFill>
            <a:schemeClr val="tx1"/>
          </a:solidFill>
          <a:latin typeface="+mn-lt"/>
          <a:ea typeface="+mn-ea"/>
          <a:cs typeface="+mn-cs"/>
        </a:defRPr>
      </a:lvl2pPr>
      <a:lvl3pPr marL="3112759" algn="l" defTabSz="3112759" rtl="0" eaLnBrk="1" latinLnBrk="0" hangingPunct="1">
        <a:defRPr sz="6082" kern="1200">
          <a:solidFill>
            <a:schemeClr val="tx1"/>
          </a:solidFill>
          <a:latin typeface="+mn-lt"/>
          <a:ea typeface="+mn-ea"/>
          <a:cs typeface="+mn-cs"/>
        </a:defRPr>
      </a:lvl3pPr>
      <a:lvl4pPr marL="4669136" algn="l" defTabSz="3112759" rtl="0" eaLnBrk="1" latinLnBrk="0" hangingPunct="1">
        <a:defRPr sz="6082" kern="1200">
          <a:solidFill>
            <a:schemeClr val="tx1"/>
          </a:solidFill>
          <a:latin typeface="+mn-lt"/>
          <a:ea typeface="+mn-ea"/>
          <a:cs typeface="+mn-cs"/>
        </a:defRPr>
      </a:lvl4pPr>
      <a:lvl5pPr marL="6225515" algn="l" defTabSz="3112759" rtl="0" eaLnBrk="1" latinLnBrk="0" hangingPunct="1">
        <a:defRPr sz="6082" kern="1200">
          <a:solidFill>
            <a:schemeClr val="tx1"/>
          </a:solidFill>
          <a:latin typeface="+mn-lt"/>
          <a:ea typeface="+mn-ea"/>
          <a:cs typeface="+mn-cs"/>
        </a:defRPr>
      </a:lvl5pPr>
      <a:lvl6pPr marL="7781895" algn="l" defTabSz="3112759" rtl="0" eaLnBrk="1" latinLnBrk="0" hangingPunct="1">
        <a:defRPr sz="6082" kern="1200">
          <a:solidFill>
            <a:schemeClr val="tx1"/>
          </a:solidFill>
          <a:latin typeface="+mn-lt"/>
          <a:ea typeface="+mn-ea"/>
          <a:cs typeface="+mn-cs"/>
        </a:defRPr>
      </a:lvl6pPr>
      <a:lvl7pPr marL="9338271" algn="l" defTabSz="3112759" rtl="0" eaLnBrk="1" latinLnBrk="0" hangingPunct="1">
        <a:defRPr sz="6082" kern="1200">
          <a:solidFill>
            <a:schemeClr val="tx1"/>
          </a:solidFill>
          <a:latin typeface="+mn-lt"/>
          <a:ea typeface="+mn-ea"/>
          <a:cs typeface="+mn-cs"/>
        </a:defRPr>
      </a:lvl7pPr>
      <a:lvl8pPr marL="10894652" algn="l" defTabSz="3112759" rtl="0" eaLnBrk="1" latinLnBrk="0" hangingPunct="1">
        <a:defRPr sz="6082" kern="1200">
          <a:solidFill>
            <a:schemeClr val="tx1"/>
          </a:solidFill>
          <a:latin typeface="+mn-lt"/>
          <a:ea typeface="+mn-ea"/>
          <a:cs typeface="+mn-cs"/>
        </a:defRPr>
      </a:lvl8pPr>
      <a:lvl9pPr marL="12451031" algn="l" defTabSz="3112759" rtl="0" eaLnBrk="1" latinLnBrk="0" hangingPunct="1">
        <a:defRPr sz="6082"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2045" tIns="185990" rIns="372045" bIns="18599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2045" tIns="185990" rIns="372045" bIns="1859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045" tIns="185990" rIns="372045" bIns="18599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045" tIns="185990" rIns="372045" bIns="18599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996" tIns="154971" rIns="309996" bIns="15497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996" tIns="154971" rIns="309996" bIns="154971"/>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72427294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9871" algn="l" rtl="0" eaLnBrk="1" fontAlgn="base" hangingPunct="1">
        <a:spcBef>
          <a:spcPct val="0"/>
        </a:spcBef>
        <a:spcAft>
          <a:spcPct val="0"/>
        </a:spcAft>
        <a:defRPr sz="13581">
          <a:solidFill>
            <a:schemeClr val="tx2"/>
          </a:solidFill>
          <a:latin typeface="Garamond" pitchFamily="18" charset="0"/>
        </a:defRPr>
      </a:lvl6pPr>
      <a:lvl7pPr marL="3099716" algn="l" rtl="0" eaLnBrk="1" fontAlgn="base" hangingPunct="1">
        <a:spcBef>
          <a:spcPct val="0"/>
        </a:spcBef>
        <a:spcAft>
          <a:spcPct val="0"/>
        </a:spcAft>
        <a:defRPr sz="13581">
          <a:solidFill>
            <a:schemeClr val="tx2"/>
          </a:solidFill>
          <a:latin typeface="Garamond" pitchFamily="18" charset="0"/>
        </a:defRPr>
      </a:lvl7pPr>
      <a:lvl8pPr marL="4649573" algn="l" rtl="0" eaLnBrk="1" fontAlgn="base" hangingPunct="1">
        <a:spcBef>
          <a:spcPct val="0"/>
        </a:spcBef>
        <a:spcAft>
          <a:spcPct val="0"/>
        </a:spcAft>
        <a:defRPr sz="13581">
          <a:solidFill>
            <a:schemeClr val="tx2"/>
          </a:solidFill>
          <a:latin typeface="Garamond" pitchFamily="18" charset="0"/>
        </a:defRPr>
      </a:lvl8pPr>
      <a:lvl9pPr marL="6199437" algn="l" rtl="0" eaLnBrk="1" fontAlgn="base" hangingPunct="1">
        <a:spcBef>
          <a:spcPct val="0"/>
        </a:spcBef>
        <a:spcAft>
          <a:spcPct val="0"/>
        </a:spcAft>
        <a:defRPr sz="13581">
          <a:solidFill>
            <a:schemeClr val="tx2"/>
          </a:solidFill>
          <a:latin typeface="Garamond" pitchFamily="18" charset="0"/>
        </a:defRPr>
      </a:lvl9pPr>
    </p:titleStyle>
    <p:bodyStyle>
      <a:lvl1pPr marL="1162379" indent="-116237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0966" indent="-110318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5654" indent="-118931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1947" indent="-107090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8963" indent="-11516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8822" indent="-11516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98679" indent="-11516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48540" indent="-11516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98396" indent="-11516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9716" rtl="0" eaLnBrk="1" latinLnBrk="0" hangingPunct="1">
        <a:defRPr sz="6082" kern="1200">
          <a:solidFill>
            <a:schemeClr val="tx1"/>
          </a:solidFill>
          <a:latin typeface="+mn-lt"/>
          <a:ea typeface="+mn-ea"/>
          <a:cs typeface="+mn-cs"/>
        </a:defRPr>
      </a:lvl1pPr>
      <a:lvl2pPr marL="1549871" algn="l" defTabSz="3099716" rtl="0" eaLnBrk="1" latinLnBrk="0" hangingPunct="1">
        <a:defRPr sz="6082" kern="1200">
          <a:solidFill>
            <a:schemeClr val="tx1"/>
          </a:solidFill>
          <a:latin typeface="+mn-lt"/>
          <a:ea typeface="+mn-ea"/>
          <a:cs typeface="+mn-cs"/>
        </a:defRPr>
      </a:lvl2pPr>
      <a:lvl3pPr marL="3099716" algn="l" defTabSz="3099716" rtl="0" eaLnBrk="1" latinLnBrk="0" hangingPunct="1">
        <a:defRPr sz="6082" kern="1200">
          <a:solidFill>
            <a:schemeClr val="tx1"/>
          </a:solidFill>
          <a:latin typeface="+mn-lt"/>
          <a:ea typeface="+mn-ea"/>
          <a:cs typeface="+mn-cs"/>
        </a:defRPr>
      </a:lvl3pPr>
      <a:lvl4pPr marL="4649573" algn="l" defTabSz="3099716" rtl="0" eaLnBrk="1" latinLnBrk="0" hangingPunct="1">
        <a:defRPr sz="6082" kern="1200">
          <a:solidFill>
            <a:schemeClr val="tx1"/>
          </a:solidFill>
          <a:latin typeface="+mn-lt"/>
          <a:ea typeface="+mn-ea"/>
          <a:cs typeface="+mn-cs"/>
        </a:defRPr>
      </a:lvl4pPr>
      <a:lvl5pPr marL="6199437" algn="l" defTabSz="3099716" rtl="0" eaLnBrk="1" latinLnBrk="0" hangingPunct="1">
        <a:defRPr sz="6082" kern="1200">
          <a:solidFill>
            <a:schemeClr val="tx1"/>
          </a:solidFill>
          <a:latin typeface="+mn-lt"/>
          <a:ea typeface="+mn-ea"/>
          <a:cs typeface="+mn-cs"/>
        </a:defRPr>
      </a:lvl5pPr>
      <a:lvl6pPr marL="7749297" algn="l" defTabSz="3099716" rtl="0" eaLnBrk="1" latinLnBrk="0" hangingPunct="1">
        <a:defRPr sz="6082" kern="1200">
          <a:solidFill>
            <a:schemeClr val="tx1"/>
          </a:solidFill>
          <a:latin typeface="+mn-lt"/>
          <a:ea typeface="+mn-ea"/>
          <a:cs typeface="+mn-cs"/>
        </a:defRPr>
      </a:lvl6pPr>
      <a:lvl7pPr marL="9299149" algn="l" defTabSz="3099716" rtl="0" eaLnBrk="1" latinLnBrk="0" hangingPunct="1">
        <a:defRPr sz="6082" kern="1200">
          <a:solidFill>
            <a:schemeClr val="tx1"/>
          </a:solidFill>
          <a:latin typeface="+mn-lt"/>
          <a:ea typeface="+mn-ea"/>
          <a:cs typeface="+mn-cs"/>
        </a:defRPr>
      </a:lvl7pPr>
      <a:lvl8pPr marL="10849021" algn="l" defTabSz="3099716" rtl="0" eaLnBrk="1" latinLnBrk="0" hangingPunct="1">
        <a:defRPr sz="6082" kern="1200">
          <a:solidFill>
            <a:schemeClr val="tx1"/>
          </a:solidFill>
          <a:latin typeface="+mn-lt"/>
          <a:ea typeface="+mn-ea"/>
          <a:cs typeface="+mn-cs"/>
        </a:defRPr>
      </a:lvl8pPr>
      <a:lvl9pPr marL="12398866" algn="l" defTabSz="3099716" rtl="0" eaLnBrk="1" latinLnBrk="0" hangingPunct="1">
        <a:defRPr sz="6082"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960" tIns="185945" rIns="371960" bIns="18594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960" tIns="185945" rIns="371960" bIns="18594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960" tIns="185945" rIns="371960" bIns="18594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960" tIns="185945" rIns="371960" bIns="18594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926" tIns="154934" rIns="309926" bIns="154934"/>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926" tIns="154934" rIns="309926" bIns="154934"/>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1805898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9513" algn="l" rtl="0" eaLnBrk="1" fontAlgn="base" hangingPunct="1">
        <a:spcBef>
          <a:spcPct val="0"/>
        </a:spcBef>
        <a:spcAft>
          <a:spcPct val="0"/>
        </a:spcAft>
        <a:defRPr sz="13581">
          <a:solidFill>
            <a:schemeClr val="tx2"/>
          </a:solidFill>
          <a:latin typeface="Garamond" pitchFamily="18" charset="0"/>
        </a:defRPr>
      </a:lvl6pPr>
      <a:lvl7pPr marL="3098996" algn="l" rtl="0" eaLnBrk="1" fontAlgn="base" hangingPunct="1">
        <a:spcBef>
          <a:spcPct val="0"/>
        </a:spcBef>
        <a:spcAft>
          <a:spcPct val="0"/>
        </a:spcAft>
        <a:defRPr sz="13581">
          <a:solidFill>
            <a:schemeClr val="tx2"/>
          </a:solidFill>
          <a:latin typeface="Garamond" pitchFamily="18" charset="0"/>
        </a:defRPr>
      </a:lvl7pPr>
      <a:lvl8pPr marL="4648489" algn="l" rtl="0" eaLnBrk="1" fontAlgn="base" hangingPunct="1">
        <a:spcBef>
          <a:spcPct val="0"/>
        </a:spcBef>
        <a:spcAft>
          <a:spcPct val="0"/>
        </a:spcAft>
        <a:defRPr sz="13581">
          <a:solidFill>
            <a:schemeClr val="tx2"/>
          </a:solidFill>
          <a:latin typeface="Garamond" pitchFamily="18" charset="0"/>
        </a:defRPr>
      </a:lvl8pPr>
      <a:lvl9pPr marL="6197990" algn="l" rtl="0" eaLnBrk="1" fontAlgn="base" hangingPunct="1">
        <a:spcBef>
          <a:spcPct val="0"/>
        </a:spcBef>
        <a:spcAft>
          <a:spcPct val="0"/>
        </a:spcAft>
        <a:defRPr sz="13581">
          <a:solidFill>
            <a:schemeClr val="tx2"/>
          </a:solidFill>
          <a:latin typeface="Garamond" pitchFamily="18" charset="0"/>
        </a:defRPr>
      </a:lvl9pPr>
    </p:titleStyle>
    <p:bodyStyle>
      <a:lvl1pPr marL="1162110" indent="-1162110"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0439" indent="-110292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4846" indent="-1189035"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40888" indent="-107065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7632" indent="-115136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7126" indent="-115136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96626" indent="-115136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46126" indent="-115136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95621" indent="-115136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8996" rtl="0" eaLnBrk="1" latinLnBrk="0" hangingPunct="1">
        <a:defRPr sz="6082" kern="1200">
          <a:solidFill>
            <a:schemeClr val="tx1"/>
          </a:solidFill>
          <a:latin typeface="+mn-lt"/>
          <a:ea typeface="+mn-ea"/>
          <a:cs typeface="+mn-cs"/>
        </a:defRPr>
      </a:lvl1pPr>
      <a:lvl2pPr marL="1549513" algn="l" defTabSz="3098996" rtl="0" eaLnBrk="1" latinLnBrk="0" hangingPunct="1">
        <a:defRPr sz="6082" kern="1200">
          <a:solidFill>
            <a:schemeClr val="tx1"/>
          </a:solidFill>
          <a:latin typeface="+mn-lt"/>
          <a:ea typeface="+mn-ea"/>
          <a:cs typeface="+mn-cs"/>
        </a:defRPr>
      </a:lvl2pPr>
      <a:lvl3pPr marL="3098996" algn="l" defTabSz="3098996" rtl="0" eaLnBrk="1" latinLnBrk="0" hangingPunct="1">
        <a:defRPr sz="6082" kern="1200">
          <a:solidFill>
            <a:schemeClr val="tx1"/>
          </a:solidFill>
          <a:latin typeface="+mn-lt"/>
          <a:ea typeface="+mn-ea"/>
          <a:cs typeface="+mn-cs"/>
        </a:defRPr>
      </a:lvl3pPr>
      <a:lvl4pPr marL="4648489" algn="l" defTabSz="3098996" rtl="0" eaLnBrk="1" latinLnBrk="0" hangingPunct="1">
        <a:defRPr sz="6082" kern="1200">
          <a:solidFill>
            <a:schemeClr val="tx1"/>
          </a:solidFill>
          <a:latin typeface="+mn-lt"/>
          <a:ea typeface="+mn-ea"/>
          <a:cs typeface="+mn-cs"/>
        </a:defRPr>
      </a:lvl4pPr>
      <a:lvl5pPr marL="6197990" algn="l" defTabSz="3098996" rtl="0" eaLnBrk="1" latinLnBrk="0" hangingPunct="1">
        <a:defRPr sz="6082" kern="1200">
          <a:solidFill>
            <a:schemeClr val="tx1"/>
          </a:solidFill>
          <a:latin typeface="+mn-lt"/>
          <a:ea typeface="+mn-ea"/>
          <a:cs typeface="+mn-cs"/>
        </a:defRPr>
      </a:lvl5pPr>
      <a:lvl6pPr marL="7747489" algn="l" defTabSz="3098996" rtl="0" eaLnBrk="1" latinLnBrk="0" hangingPunct="1">
        <a:defRPr sz="6082" kern="1200">
          <a:solidFill>
            <a:schemeClr val="tx1"/>
          </a:solidFill>
          <a:latin typeface="+mn-lt"/>
          <a:ea typeface="+mn-ea"/>
          <a:cs typeface="+mn-cs"/>
        </a:defRPr>
      </a:lvl6pPr>
      <a:lvl7pPr marL="9296977" algn="l" defTabSz="3098996" rtl="0" eaLnBrk="1" latinLnBrk="0" hangingPunct="1">
        <a:defRPr sz="6082" kern="1200">
          <a:solidFill>
            <a:schemeClr val="tx1"/>
          </a:solidFill>
          <a:latin typeface="+mn-lt"/>
          <a:ea typeface="+mn-ea"/>
          <a:cs typeface="+mn-cs"/>
        </a:defRPr>
      </a:lvl7pPr>
      <a:lvl8pPr marL="10846489" algn="l" defTabSz="3098996" rtl="0" eaLnBrk="1" latinLnBrk="0" hangingPunct="1">
        <a:defRPr sz="6082" kern="1200">
          <a:solidFill>
            <a:schemeClr val="tx1"/>
          </a:solidFill>
          <a:latin typeface="+mn-lt"/>
          <a:ea typeface="+mn-ea"/>
          <a:cs typeface="+mn-cs"/>
        </a:defRPr>
      </a:lvl8pPr>
      <a:lvl9pPr marL="12395975" algn="l" defTabSz="3098996" rtl="0" eaLnBrk="1" latinLnBrk="0" hangingPunct="1">
        <a:defRPr sz="6082"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1875" tIns="185900" rIns="371875" bIns="18590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1875" tIns="185900" rIns="371875" bIns="18590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875" tIns="185900" rIns="371875" bIns="185900" numCol="1" anchor="b" anchorCtr="0" compatLnSpc="1">
            <a:prstTxWarp prst="textNoShape">
              <a:avLst/>
            </a:prstTxWarp>
          </a:bodyPr>
          <a:lstStyle>
            <a:lvl1pPr algn="ctr">
              <a:defRPr sz="4166">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371875" tIns="185900" rIns="371875" bIns="185900" numCol="1" anchor="b" anchorCtr="0" compatLnSpc="1">
            <a:prstTxWarp prst="textNoShape">
              <a:avLst/>
            </a:prstTxWarp>
          </a:bodyPr>
          <a:lstStyle>
            <a:lvl1pPr algn="r">
              <a:defRPr sz="5249">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09855" tIns="154896" rIns="309855" bIns="154896"/>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09855" tIns="154896" rIns="309855" bIns="154896"/>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0673742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p:hf hdr="0" ftr="0" dt="0"/>
  <p:txStyles>
    <p:titleStyle>
      <a:lvl1pPr algn="l" rtl="0" eaLnBrk="1" fontAlgn="base" hangingPunct="1">
        <a:spcBef>
          <a:spcPct val="0"/>
        </a:spcBef>
        <a:spcAft>
          <a:spcPct val="0"/>
        </a:spcAft>
        <a:defRPr sz="13581">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5pPr>
      <a:lvl6pPr marL="1549148" algn="l" rtl="0" eaLnBrk="1" fontAlgn="base" hangingPunct="1">
        <a:spcBef>
          <a:spcPct val="0"/>
        </a:spcBef>
        <a:spcAft>
          <a:spcPct val="0"/>
        </a:spcAft>
        <a:defRPr sz="13581">
          <a:solidFill>
            <a:schemeClr val="tx2"/>
          </a:solidFill>
          <a:latin typeface="Garamond" pitchFamily="18" charset="0"/>
        </a:defRPr>
      </a:lvl6pPr>
      <a:lvl7pPr marL="3098273" algn="l" rtl="0" eaLnBrk="1" fontAlgn="base" hangingPunct="1">
        <a:spcBef>
          <a:spcPct val="0"/>
        </a:spcBef>
        <a:spcAft>
          <a:spcPct val="0"/>
        </a:spcAft>
        <a:defRPr sz="13581">
          <a:solidFill>
            <a:schemeClr val="tx2"/>
          </a:solidFill>
          <a:latin typeface="Garamond" pitchFamily="18" charset="0"/>
        </a:defRPr>
      </a:lvl7pPr>
      <a:lvl8pPr marL="4647406" algn="l" rtl="0" eaLnBrk="1" fontAlgn="base" hangingPunct="1">
        <a:spcBef>
          <a:spcPct val="0"/>
        </a:spcBef>
        <a:spcAft>
          <a:spcPct val="0"/>
        </a:spcAft>
        <a:defRPr sz="13581">
          <a:solidFill>
            <a:schemeClr val="tx2"/>
          </a:solidFill>
          <a:latin typeface="Garamond" pitchFamily="18" charset="0"/>
        </a:defRPr>
      </a:lvl8pPr>
      <a:lvl9pPr marL="6196542" algn="l" rtl="0" eaLnBrk="1" fontAlgn="base" hangingPunct="1">
        <a:spcBef>
          <a:spcPct val="0"/>
        </a:spcBef>
        <a:spcAft>
          <a:spcPct val="0"/>
        </a:spcAft>
        <a:defRPr sz="13581">
          <a:solidFill>
            <a:schemeClr val="tx2"/>
          </a:solidFill>
          <a:latin typeface="Garamond" pitchFamily="18" charset="0"/>
        </a:defRPr>
      </a:lvl9pPr>
    </p:titleStyle>
    <p:bodyStyle>
      <a:lvl1pPr marL="1161835" indent="-1161835" algn="l" rtl="0" eaLnBrk="1" fontAlgn="base" hangingPunct="1">
        <a:spcBef>
          <a:spcPct val="20000"/>
        </a:spcBef>
        <a:spcAft>
          <a:spcPct val="0"/>
        </a:spcAft>
        <a:buClr>
          <a:schemeClr val="accent1"/>
        </a:buClr>
        <a:buSzPct val="65000"/>
        <a:buFont typeface="Wingdings" charset="0"/>
        <a:buChar char="n"/>
        <a:defRPr sz="8332">
          <a:solidFill>
            <a:schemeClr val="tx1"/>
          </a:solidFill>
          <a:latin typeface="+mn-lt"/>
          <a:ea typeface="ＭＳ Ｐゴシック" pitchFamily="-105" charset="-128"/>
          <a:cs typeface="ＭＳ Ｐゴシック" pitchFamily="-105" charset="-128"/>
        </a:defRPr>
      </a:lvl1pPr>
      <a:lvl2pPr marL="2269906" indent="-1102668" algn="l" rtl="0" eaLnBrk="1" fontAlgn="base" hangingPunct="1">
        <a:spcBef>
          <a:spcPct val="20000"/>
        </a:spcBef>
        <a:spcAft>
          <a:spcPct val="0"/>
        </a:spcAft>
        <a:buClr>
          <a:schemeClr val="accent2"/>
        </a:buClr>
        <a:buSzPct val="60000"/>
        <a:buFont typeface="Wingdings" charset="0"/>
        <a:buChar char="q"/>
        <a:defRPr sz="7499">
          <a:solidFill>
            <a:schemeClr val="tx1"/>
          </a:solidFill>
          <a:latin typeface="+mn-lt"/>
          <a:ea typeface="ＭＳ Ｐゴシック" pitchFamily="-105" charset="-128"/>
        </a:defRPr>
      </a:lvl2pPr>
      <a:lvl3pPr marL="3464040" indent="-1188758" algn="l" rtl="0" eaLnBrk="1" fontAlgn="base" hangingPunct="1">
        <a:spcBef>
          <a:spcPct val="20000"/>
        </a:spcBef>
        <a:spcAft>
          <a:spcPct val="0"/>
        </a:spcAft>
        <a:buClr>
          <a:schemeClr val="accent1"/>
        </a:buClr>
        <a:buSzPct val="65000"/>
        <a:buFont typeface="Wingdings" charset="0"/>
        <a:buChar char="n"/>
        <a:defRPr sz="6916">
          <a:solidFill>
            <a:schemeClr val="tx1"/>
          </a:solidFill>
          <a:latin typeface="+mn-lt"/>
          <a:ea typeface="ＭＳ Ｐゴシック" pitchFamily="-105" charset="-128"/>
        </a:defRPr>
      </a:lvl3pPr>
      <a:lvl4pPr marL="4539826" indent="-1070404"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5696305" indent="-1151099" algn="l" rtl="0" eaLnBrk="1" fontAlgn="base" hangingPunct="1">
        <a:spcBef>
          <a:spcPct val="20000"/>
        </a:spcBef>
        <a:spcAft>
          <a:spcPct val="0"/>
        </a:spcAft>
        <a:buClr>
          <a:schemeClr val="accent1"/>
        </a:buClr>
        <a:buSzPct val="75000"/>
        <a:buFont typeface="Wingdings" charset="0"/>
        <a:buChar char="§"/>
        <a:defRPr sz="5249">
          <a:solidFill>
            <a:schemeClr val="tx1"/>
          </a:solidFill>
          <a:latin typeface="+mn-lt"/>
          <a:ea typeface="ＭＳ Ｐゴシック" pitchFamily="-105" charset="-128"/>
        </a:defRPr>
      </a:lvl5pPr>
      <a:lvl6pPr marL="7245439" indent="-115109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94578" indent="-115109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43711" indent="-115109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92847" indent="-115109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8273" rtl="0" eaLnBrk="1" latinLnBrk="0" hangingPunct="1">
        <a:defRPr sz="6082" kern="1200">
          <a:solidFill>
            <a:schemeClr val="tx1"/>
          </a:solidFill>
          <a:latin typeface="+mn-lt"/>
          <a:ea typeface="+mn-ea"/>
          <a:cs typeface="+mn-cs"/>
        </a:defRPr>
      </a:lvl1pPr>
      <a:lvl2pPr marL="1549148" algn="l" defTabSz="3098273" rtl="0" eaLnBrk="1" latinLnBrk="0" hangingPunct="1">
        <a:defRPr sz="6082" kern="1200">
          <a:solidFill>
            <a:schemeClr val="tx1"/>
          </a:solidFill>
          <a:latin typeface="+mn-lt"/>
          <a:ea typeface="+mn-ea"/>
          <a:cs typeface="+mn-cs"/>
        </a:defRPr>
      </a:lvl2pPr>
      <a:lvl3pPr marL="3098273" algn="l" defTabSz="3098273" rtl="0" eaLnBrk="1" latinLnBrk="0" hangingPunct="1">
        <a:defRPr sz="6082" kern="1200">
          <a:solidFill>
            <a:schemeClr val="tx1"/>
          </a:solidFill>
          <a:latin typeface="+mn-lt"/>
          <a:ea typeface="+mn-ea"/>
          <a:cs typeface="+mn-cs"/>
        </a:defRPr>
      </a:lvl3pPr>
      <a:lvl4pPr marL="4647406" algn="l" defTabSz="3098273" rtl="0" eaLnBrk="1" latinLnBrk="0" hangingPunct="1">
        <a:defRPr sz="6082" kern="1200">
          <a:solidFill>
            <a:schemeClr val="tx1"/>
          </a:solidFill>
          <a:latin typeface="+mn-lt"/>
          <a:ea typeface="+mn-ea"/>
          <a:cs typeface="+mn-cs"/>
        </a:defRPr>
      </a:lvl4pPr>
      <a:lvl5pPr marL="6196542" algn="l" defTabSz="3098273" rtl="0" eaLnBrk="1" latinLnBrk="0" hangingPunct="1">
        <a:defRPr sz="6082" kern="1200">
          <a:solidFill>
            <a:schemeClr val="tx1"/>
          </a:solidFill>
          <a:latin typeface="+mn-lt"/>
          <a:ea typeface="+mn-ea"/>
          <a:cs typeface="+mn-cs"/>
        </a:defRPr>
      </a:lvl5pPr>
      <a:lvl6pPr marL="7745681" algn="l" defTabSz="3098273" rtl="0" eaLnBrk="1" latinLnBrk="0" hangingPunct="1">
        <a:defRPr sz="6082" kern="1200">
          <a:solidFill>
            <a:schemeClr val="tx1"/>
          </a:solidFill>
          <a:latin typeface="+mn-lt"/>
          <a:ea typeface="+mn-ea"/>
          <a:cs typeface="+mn-cs"/>
        </a:defRPr>
      </a:lvl6pPr>
      <a:lvl7pPr marL="9294811" algn="l" defTabSz="3098273" rtl="0" eaLnBrk="1" latinLnBrk="0" hangingPunct="1">
        <a:defRPr sz="6082" kern="1200">
          <a:solidFill>
            <a:schemeClr val="tx1"/>
          </a:solidFill>
          <a:latin typeface="+mn-lt"/>
          <a:ea typeface="+mn-ea"/>
          <a:cs typeface="+mn-cs"/>
        </a:defRPr>
      </a:lvl7pPr>
      <a:lvl8pPr marL="10843959" algn="l" defTabSz="3098273" rtl="0" eaLnBrk="1" latinLnBrk="0" hangingPunct="1">
        <a:defRPr sz="6082" kern="1200">
          <a:solidFill>
            <a:schemeClr val="tx1"/>
          </a:solidFill>
          <a:latin typeface="+mn-lt"/>
          <a:ea typeface="+mn-ea"/>
          <a:cs typeface="+mn-cs"/>
        </a:defRPr>
      </a:lvl8pPr>
      <a:lvl9pPr marL="12393086" algn="l" defTabSz="3098273" rtl="0" eaLnBrk="1" latinLnBrk="0" hangingPunct="1">
        <a:defRPr sz="6082"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71730" tIns="185828" rIns="371730" bIns="18582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730" tIns="185828" rIns="371730" bIns="18582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71730" tIns="185828" rIns="371730" bIns="185828" numCol="1" anchor="b" anchorCtr="0" compatLnSpc="1">
            <a:prstTxWarp prst="textNoShape">
              <a:avLst/>
            </a:prstTxWarp>
          </a:bodyPr>
          <a:lstStyle>
            <a:lvl1pPr algn="ctr">
              <a:defRPr sz="4166">
                <a:latin typeface="Garamond" pitchFamily="18" charset="0"/>
              </a:defRPr>
            </a:lvl1pPr>
          </a:lstStyle>
          <a:p>
            <a:pPr defTabSz="3097074"/>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730" tIns="185828" rIns="371730" bIns="185828" numCol="1" anchor="b" anchorCtr="0" compatLnSpc="1">
            <a:prstTxWarp prst="textNoShape">
              <a:avLst/>
            </a:prstTxWarp>
          </a:bodyPr>
          <a:lstStyle>
            <a:lvl1pPr algn="r">
              <a:defRPr sz="5249">
                <a:latin typeface="Garamond" pitchFamily="18" charset="0"/>
              </a:defRPr>
            </a:lvl1pPr>
          </a:lstStyle>
          <a:p>
            <a:pPr defTabSz="3097074"/>
            <a:fld id="{6F400BD0-49BF-48FC-8114-37C1D4F5AB3D}" type="slidenum">
              <a:rPr lang="en-US" altLang="en-US" smtClean="0">
                <a:solidFill>
                  <a:srgbClr val="000000"/>
                </a:solidFill>
              </a:rPr>
              <a:pPr defTabSz="3097074"/>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734" tIns="154836" rIns="309734" bIns="154836"/>
          <a:lstStyle/>
          <a:p>
            <a:pPr defTabSz="3097074">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734" tIns="154836" rIns="309734" bIns="154836"/>
          <a:lstStyle/>
          <a:p>
            <a:pPr defTabSz="3097074">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408864077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8548" algn="l" rtl="0" eaLnBrk="1" fontAlgn="base" hangingPunct="1">
        <a:spcBef>
          <a:spcPct val="0"/>
        </a:spcBef>
        <a:spcAft>
          <a:spcPct val="0"/>
        </a:spcAft>
        <a:defRPr sz="13581">
          <a:solidFill>
            <a:schemeClr val="tx2"/>
          </a:solidFill>
          <a:latin typeface="Garamond" pitchFamily="18" charset="0"/>
        </a:defRPr>
      </a:lvl6pPr>
      <a:lvl7pPr marL="3097074" algn="l" rtl="0" eaLnBrk="1" fontAlgn="base" hangingPunct="1">
        <a:spcBef>
          <a:spcPct val="0"/>
        </a:spcBef>
        <a:spcAft>
          <a:spcPct val="0"/>
        </a:spcAft>
        <a:defRPr sz="13581">
          <a:solidFill>
            <a:schemeClr val="tx2"/>
          </a:solidFill>
          <a:latin typeface="Garamond" pitchFamily="18" charset="0"/>
        </a:defRPr>
      </a:lvl7pPr>
      <a:lvl8pPr marL="4645611" algn="l" rtl="0" eaLnBrk="1" fontAlgn="base" hangingPunct="1">
        <a:spcBef>
          <a:spcPct val="0"/>
        </a:spcBef>
        <a:spcAft>
          <a:spcPct val="0"/>
        </a:spcAft>
        <a:defRPr sz="13581">
          <a:solidFill>
            <a:schemeClr val="tx2"/>
          </a:solidFill>
          <a:latin typeface="Garamond" pitchFamily="18" charset="0"/>
        </a:defRPr>
      </a:lvl8pPr>
      <a:lvl9pPr marL="6194150" algn="l" rtl="0" eaLnBrk="1" fontAlgn="base" hangingPunct="1">
        <a:spcBef>
          <a:spcPct val="0"/>
        </a:spcBef>
        <a:spcAft>
          <a:spcPct val="0"/>
        </a:spcAft>
        <a:defRPr sz="13581">
          <a:solidFill>
            <a:schemeClr val="tx2"/>
          </a:solidFill>
          <a:latin typeface="Garamond" pitchFamily="18" charset="0"/>
        </a:defRPr>
      </a:lvl9pPr>
    </p:titleStyle>
    <p:bodyStyle>
      <a:lvl1pPr marL="1161389" indent="-116138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9029" indent="-1102249"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2700" indent="-118828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8080" indent="-107000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4097" indent="-11506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2649" indent="-11506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91167" indent="-11506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39715" indent="-11506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88248" indent="-11506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7074" rtl="0" eaLnBrk="1" latinLnBrk="0" hangingPunct="1">
        <a:defRPr sz="6082" kern="1200">
          <a:solidFill>
            <a:schemeClr val="tx1"/>
          </a:solidFill>
          <a:latin typeface="+mn-lt"/>
          <a:ea typeface="+mn-ea"/>
          <a:cs typeface="+mn-cs"/>
        </a:defRPr>
      </a:lvl1pPr>
      <a:lvl2pPr marL="1548548" algn="l" defTabSz="3097074" rtl="0" eaLnBrk="1" latinLnBrk="0" hangingPunct="1">
        <a:defRPr sz="6082" kern="1200">
          <a:solidFill>
            <a:schemeClr val="tx1"/>
          </a:solidFill>
          <a:latin typeface="+mn-lt"/>
          <a:ea typeface="+mn-ea"/>
          <a:cs typeface="+mn-cs"/>
        </a:defRPr>
      </a:lvl2pPr>
      <a:lvl3pPr marL="3097074" algn="l" defTabSz="3097074" rtl="0" eaLnBrk="1" latinLnBrk="0" hangingPunct="1">
        <a:defRPr sz="6082" kern="1200">
          <a:solidFill>
            <a:schemeClr val="tx1"/>
          </a:solidFill>
          <a:latin typeface="+mn-lt"/>
          <a:ea typeface="+mn-ea"/>
          <a:cs typeface="+mn-cs"/>
        </a:defRPr>
      </a:lvl3pPr>
      <a:lvl4pPr marL="4645611" algn="l" defTabSz="3097074" rtl="0" eaLnBrk="1" latinLnBrk="0" hangingPunct="1">
        <a:defRPr sz="6082" kern="1200">
          <a:solidFill>
            <a:schemeClr val="tx1"/>
          </a:solidFill>
          <a:latin typeface="+mn-lt"/>
          <a:ea typeface="+mn-ea"/>
          <a:cs typeface="+mn-cs"/>
        </a:defRPr>
      </a:lvl4pPr>
      <a:lvl5pPr marL="6194150" algn="l" defTabSz="3097074" rtl="0" eaLnBrk="1" latinLnBrk="0" hangingPunct="1">
        <a:defRPr sz="6082" kern="1200">
          <a:solidFill>
            <a:schemeClr val="tx1"/>
          </a:solidFill>
          <a:latin typeface="+mn-lt"/>
          <a:ea typeface="+mn-ea"/>
          <a:cs typeface="+mn-cs"/>
        </a:defRPr>
      </a:lvl5pPr>
      <a:lvl6pPr marL="7742686" algn="l" defTabSz="3097074" rtl="0" eaLnBrk="1" latinLnBrk="0" hangingPunct="1">
        <a:defRPr sz="6082" kern="1200">
          <a:solidFill>
            <a:schemeClr val="tx1"/>
          </a:solidFill>
          <a:latin typeface="+mn-lt"/>
          <a:ea typeface="+mn-ea"/>
          <a:cs typeface="+mn-cs"/>
        </a:defRPr>
      </a:lvl6pPr>
      <a:lvl7pPr marL="9291228" algn="l" defTabSz="3097074" rtl="0" eaLnBrk="1" latinLnBrk="0" hangingPunct="1">
        <a:defRPr sz="6082" kern="1200">
          <a:solidFill>
            <a:schemeClr val="tx1"/>
          </a:solidFill>
          <a:latin typeface="+mn-lt"/>
          <a:ea typeface="+mn-ea"/>
          <a:cs typeface="+mn-cs"/>
        </a:defRPr>
      </a:lvl7pPr>
      <a:lvl8pPr marL="10839753" algn="l" defTabSz="3097074" rtl="0" eaLnBrk="1" latinLnBrk="0" hangingPunct="1">
        <a:defRPr sz="6082" kern="1200">
          <a:solidFill>
            <a:schemeClr val="tx1"/>
          </a:solidFill>
          <a:latin typeface="+mn-lt"/>
          <a:ea typeface="+mn-ea"/>
          <a:cs typeface="+mn-cs"/>
        </a:defRPr>
      </a:lvl8pPr>
      <a:lvl9pPr marL="12388293" algn="l" defTabSz="3097074" rtl="0" eaLnBrk="1" latinLnBrk="0" hangingPunct="1">
        <a:defRPr sz="6082"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71640" tIns="185783" rIns="371640" bIns="18578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640" tIns="185783" rIns="371640" bIns="18578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71640" tIns="185783" rIns="371640" bIns="185783" numCol="1" anchor="b" anchorCtr="0" compatLnSpc="1">
            <a:prstTxWarp prst="textNoShape">
              <a:avLst/>
            </a:prstTxWarp>
          </a:bodyPr>
          <a:lstStyle>
            <a:lvl1pPr algn="ctr">
              <a:defRPr sz="4166">
                <a:latin typeface="Garamond" pitchFamily="18" charset="0"/>
              </a:defRPr>
            </a:lvl1pPr>
          </a:lstStyle>
          <a:p>
            <a:pPr defTabSz="3096355"/>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640" tIns="185783" rIns="371640" bIns="185783" numCol="1" anchor="b" anchorCtr="0" compatLnSpc="1">
            <a:prstTxWarp prst="textNoShape">
              <a:avLst/>
            </a:prstTxWarp>
          </a:bodyPr>
          <a:lstStyle>
            <a:lvl1pPr algn="r">
              <a:defRPr sz="5249">
                <a:latin typeface="Garamond" pitchFamily="18" charset="0"/>
              </a:defRPr>
            </a:lvl1pPr>
          </a:lstStyle>
          <a:p>
            <a:pPr defTabSz="3096355"/>
            <a:fld id="{6F400BD0-49BF-48FC-8114-37C1D4F5AB3D}" type="slidenum">
              <a:rPr lang="en-US" altLang="en-US" smtClean="0">
                <a:solidFill>
                  <a:srgbClr val="000000"/>
                </a:solidFill>
              </a:rPr>
              <a:pPr defTabSz="3096355"/>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09659" tIns="154799" rIns="309659" bIns="154799"/>
          <a:lstStyle/>
          <a:p>
            <a:pPr defTabSz="3096355">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659" tIns="154799" rIns="309659" bIns="154799"/>
          <a:lstStyle/>
          <a:p>
            <a:pPr defTabSz="3096355">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315052490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8188" algn="l" rtl="0" eaLnBrk="1" fontAlgn="base" hangingPunct="1">
        <a:spcBef>
          <a:spcPct val="0"/>
        </a:spcBef>
        <a:spcAft>
          <a:spcPct val="0"/>
        </a:spcAft>
        <a:defRPr sz="13581">
          <a:solidFill>
            <a:schemeClr val="tx2"/>
          </a:solidFill>
          <a:latin typeface="Garamond" pitchFamily="18" charset="0"/>
        </a:defRPr>
      </a:lvl6pPr>
      <a:lvl7pPr marL="3096355" algn="l" rtl="0" eaLnBrk="1" fontAlgn="base" hangingPunct="1">
        <a:spcBef>
          <a:spcPct val="0"/>
        </a:spcBef>
        <a:spcAft>
          <a:spcPct val="0"/>
        </a:spcAft>
        <a:defRPr sz="13581">
          <a:solidFill>
            <a:schemeClr val="tx2"/>
          </a:solidFill>
          <a:latin typeface="Garamond" pitchFamily="18" charset="0"/>
        </a:defRPr>
      </a:lvl7pPr>
      <a:lvl8pPr marL="4644526" algn="l" rtl="0" eaLnBrk="1" fontAlgn="base" hangingPunct="1">
        <a:spcBef>
          <a:spcPct val="0"/>
        </a:spcBef>
        <a:spcAft>
          <a:spcPct val="0"/>
        </a:spcAft>
        <a:defRPr sz="13581">
          <a:solidFill>
            <a:schemeClr val="tx2"/>
          </a:solidFill>
          <a:latin typeface="Garamond" pitchFamily="18" charset="0"/>
        </a:defRPr>
      </a:lvl8pPr>
      <a:lvl9pPr marL="6192707" algn="l" rtl="0" eaLnBrk="1" fontAlgn="base" hangingPunct="1">
        <a:spcBef>
          <a:spcPct val="0"/>
        </a:spcBef>
        <a:spcAft>
          <a:spcPct val="0"/>
        </a:spcAft>
        <a:defRPr sz="13581">
          <a:solidFill>
            <a:schemeClr val="tx2"/>
          </a:solidFill>
          <a:latin typeface="Garamond" pitchFamily="18" charset="0"/>
        </a:defRPr>
      </a:lvl9pPr>
    </p:titleStyle>
    <p:bodyStyle>
      <a:lvl1pPr marL="1161117" indent="-116111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8504" indent="-1101993"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1896" indent="-118801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7018" indent="-106974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2775" indent="-11503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0962" indent="-11503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89119" indent="-11503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37304" indent="-11503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85477" indent="-11503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6355" rtl="0" eaLnBrk="1" latinLnBrk="0" hangingPunct="1">
        <a:defRPr sz="6082" kern="1200">
          <a:solidFill>
            <a:schemeClr val="tx1"/>
          </a:solidFill>
          <a:latin typeface="+mn-lt"/>
          <a:ea typeface="+mn-ea"/>
          <a:cs typeface="+mn-cs"/>
        </a:defRPr>
      </a:lvl1pPr>
      <a:lvl2pPr marL="1548188" algn="l" defTabSz="3096355" rtl="0" eaLnBrk="1" latinLnBrk="0" hangingPunct="1">
        <a:defRPr sz="6082" kern="1200">
          <a:solidFill>
            <a:schemeClr val="tx1"/>
          </a:solidFill>
          <a:latin typeface="+mn-lt"/>
          <a:ea typeface="+mn-ea"/>
          <a:cs typeface="+mn-cs"/>
        </a:defRPr>
      </a:lvl2pPr>
      <a:lvl3pPr marL="3096355" algn="l" defTabSz="3096355" rtl="0" eaLnBrk="1" latinLnBrk="0" hangingPunct="1">
        <a:defRPr sz="6082" kern="1200">
          <a:solidFill>
            <a:schemeClr val="tx1"/>
          </a:solidFill>
          <a:latin typeface="+mn-lt"/>
          <a:ea typeface="+mn-ea"/>
          <a:cs typeface="+mn-cs"/>
        </a:defRPr>
      </a:lvl3pPr>
      <a:lvl4pPr marL="4644526" algn="l" defTabSz="3096355" rtl="0" eaLnBrk="1" latinLnBrk="0" hangingPunct="1">
        <a:defRPr sz="6082" kern="1200">
          <a:solidFill>
            <a:schemeClr val="tx1"/>
          </a:solidFill>
          <a:latin typeface="+mn-lt"/>
          <a:ea typeface="+mn-ea"/>
          <a:cs typeface="+mn-cs"/>
        </a:defRPr>
      </a:lvl4pPr>
      <a:lvl5pPr marL="6192707" algn="l" defTabSz="3096355" rtl="0" eaLnBrk="1" latinLnBrk="0" hangingPunct="1">
        <a:defRPr sz="6082" kern="1200">
          <a:solidFill>
            <a:schemeClr val="tx1"/>
          </a:solidFill>
          <a:latin typeface="+mn-lt"/>
          <a:ea typeface="+mn-ea"/>
          <a:cs typeface="+mn-cs"/>
        </a:defRPr>
      </a:lvl5pPr>
      <a:lvl6pPr marL="7740880" algn="l" defTabSz="3096355" rtl="0" eaLnBrk="1" latinLnBrk="0" hangingPunct="1">
        <a:defRPr sz="6082" kern="1200">
          <a:solidFill>
            <a:schemeClr val="tx1"/>
          </a:solidFill>
          <a:latin typeface="+mn-lt"/>
          <a:ea typeface="+mn-ea"/>
          <a:cs typeface="+mn-cs"/>
        </a:defRPr>
      </a:lvl6pPr>
      <a:lvl7pPr marL="9289062" algn="l" defTabSz="3096355" rtl="0" eaLnBrk="1" latinLnBrk="0" hangingPunct="1">
        <a:defRPr sz="6082" kern="1200">
          <a:solidFill>
            <a:schemeClr val="tx1"/>
          </a:solidFill>
          <a:latin typeface="+mn-lt"/>
          <a:ea typeface="+mn-ea"/>
          <a:cs typeface="+mn-cs"/>
        </a:defRPr>
      </a:lvl7pPr>
      <a:lvl8pPr marL="10837227" algn="l" defTabSz="3096355" rtl="0" eaLnBrk="1" latinLnBrk="0" hangingPunct="1">
        <a:defRPr sz="6082" kern="1200">
          <a:solidFill>
            <a:schemeClr val="tx1"/>
          </a:solidFill>
          <a:latin typeface="+mn-lt"/>
          <a:ea typeface="+mn-ea"/>
          <a:cs typeface="+mn-cs"/>
        </a:defRPr>
      </a:lvl8pPr>
      <a:lvl9pPr marL="12385401" algn="l" defTabSz="3096355" rtl="0" eaLnBrk="1" latinLnBrk="0" hangingPunct="1">
        <a:defRPr sz="6082"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618" tIns="185770" rIns="371618" bIns="18577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618" tIns="185770" rIns="371618" bIns="1857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618" tIns="185770" rIns="371618" bIns="18577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618" tIns="185770" rIns="371618" bIns="18577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641" tIns="154788" rIns="309641" bIns="154788"/>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641" tIns="154788" rIns="309641" bIns="154788"/>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9845184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8067" algn="l" rtl="0" eaLnBrk="1" fontAlgn="base" hangingPunct="1">
        <a:spcBef>
          <a:spcPct val="0"/>
        </a:spcBef>
        <a:spcAft>
          <a:spcPct val="0"/>
        </a:spcAft>
        <a:defRPr sz="13581">
          <a:solidFill>
            <a:schemeClr val="tx2"/>
          </a:solidFill>
          <a:latin typeface="Garamond" pitchFamily="18" charset="0"/>
        </a:defRPr>
      </a:lvl6pPr>
      <a:lvl7pPr marL="3096109" algn="l" rtl="0" eaLnBrk="1" fontAlgn="base" hangingPunct="1">
        <a:spcBef>
          <a:spcPct val="0"/>
        </a:spcBef>
        <a:spcAft>
          <a:spcPct val="0"/>
        </a:spcAft>
        <a:defRPr sz="13581">
          <a:solidFill>
            <a:schemeClr val="tx2"/>
          </a:solidFill>
          <a:latin typeface="Garamond" pitchFamily="18" charset="0"/>
        </a:defRPr>
      </a:lvl7pPr>
      <a:lvl8pPr marL="4644159" algn="l" rtl="0" eaLnBrk="1" fontAlgn="base" hangingPunct="1">
        <a:spcBef>
          <a:spcPct val="0"/>
        </a:spcBef>
        <a:spcAft>
          <a:spcPct val="0"/>
        </a:spcAft>
        <a:defRPr sz="13581">
          <a:solidFill>
            <a:schemeClr val="tx2"/>
          </a:solidFill>
          <a:latin typeface="Garamond" pitchFamily="18" charset="0"/>
        </a:defRPr>
      </a:lvl8pPr>
      <a:lvl9pPr marL="6192207" algn="l" rtl="0" eaLnBrk="1" fontAlgn="base" hangingPunct="1">
        <a:spcBef>
          <a:spcPct val="0"/>
        </a:spcBef>
        <a:spcAft>
          <a:spcPct val="0"/>
        </a:spcAft>
        <a:defRPr sz="13581">
          <a:solidFill>
            <a:schemeClr val="tx2"/>
          </a:solidFill>
          <a:latin typeface="Garamond" pitchFamily="18" charset="0"/>
        </a:defRPr>
      </a:lvl9pPr>
    </p:titleStyle>
    <p:bodyStyle>
      <a:lvl1pPr marL="1161027" indent="-116102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8325" indent="-110189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1619" indent="-118793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6652" indent="-106966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2322" indent="-11502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40373" indent="-11502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88427" indent="-11502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36479" indent="-11502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84530" indent="-115028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6109" rtl="0" eaLnBrk="1" latinLnBrk="0" hangingPunct="1">
        <a:defRPr sz="6082" kern="1200">
          <a:solidFill>
            <a:schemeClr val="tx1"/>
          </a:solidFill>
          <a:latin typeface="+mn-lt"/>
          <a:ea typeface="+mn-ea"/>
          <a:cs typeface="+mn-cs"/>
        </a:defRPr>
      </a:lvl1pPr>
      <a:lvl2pPr marL="1548067" algn="l" defTabSz="3096109" rtl="0" eaLnBrk="1" latinLnBrk="0" hangingPunct="1">
        <a:defRPr sz="6082" kern="1200">
          <a:solidFill>
            <a:schemeClr val="tx1"/>
          </a:solidFill>
          <a:latin typeface="+mn-lt"/>
          <a:ea typeface="+mn-ea"/>
          <a:cs typeface="+mn-cs"/>
        </a:defRPr>
      </a:lvl2pPr>
      <a:lvl3pPr marL="3096109" algn="l" defTabSz="3096109" rtl="0" eaLnBrk="1" latinLnBrk="0" hangingPunct="1">
        <a:defRPr sz="6082" kern="1200">
          <a:solidFill>
            <a:schemeClr val="tx1"/>
          </a:solidFill>
          <a:latin typeface="+mn-lt"/>
          <a:ea typeface="+mn-ea"/>
          <a:cs typeface="+mn-cs"/>
        </a:defRPr>
      </a:lvl3pPr>
      <a:lvl4pPr marL="4644159" algn="l" defTabSz="3096109" rtl="0" eaLnBrk="1" latinLnBrk="0" hangingPunct="1">
        <a:defRPr sz="6082" kern="1200">
          <a:solidFill>
            <a:schemeClr val="tx1"/>
          </a:solidFill>
          <a:latin typeface="+mn-lt"/>
          <a:ea typeface="+mn-ea"/>
          <a:cs typeface="+mn-cs"/>
        </a:defRPr>
      </a:lvl4pPr>
      <a:lvl5pPr marL="6192207" algn="l" defTabSz="3096109" rtl="0" eaLnBrk="1" latinLnBrk="0" hangingPunct="1">
        <a:defRPr sz="6082" kern="1200">
          <a:solidFill>
            <a:schemeClr val="tx1"/>
          </a:solidFill>
          <a:latin typeface="+mn-lt"/>
          <a:ea typeface="+mn-ea"/>
          <a:cs typeface="+mn-cs"/>
        </a:defRPr>
      </a:lvl5pPr>
      <a:lvl6pPr marL="7740264" algn="l" defTabSz="3096109" rtl="0" eaLnBrk="1" latinLnBrk="0" hangingPunct="1">
        <a:defRPr sz="6082" kern="1200">
          <a:solidFill>
            <a:schemeClr val="tx1"/>
          </a:solidFill>
          <a:latin typeface="+mn-lt"/>
          <a:ea typeface="+mn-ea"/>
          <a:cs typeface="+mn-cs"/>
        </a:defRPr>
      </a:lvl6pPr>
      <a:lvl7pPr marL="9288316" algn="l" defTabSz="3096109" rtl="0" eaLnBrk="1" latinLnBrk="0" hangingPunct="1">
        <a:defRPr sz="6082" kern="1200">
          <a:solidFill>
            <a:schemeClr val="tx1"/>
          </a:solidFill>
          <a:latin typeface="+mn-lt"/>
          <a:ea typeface="+mn-ea"/>
          <a:cs typeface="+mn-cs"/>
        </a:defRPr>
      </a:lvl7pPr>
      <a:lvl8pPr marL="10836378" algn="l" defTabSz="3096109" rtl="0" eaLnBrk="1" latinLnBrk="0" hangingPunct="1">
        <a:defRPr sz="6082" kern="1200">
          <a:solidFill>
            <a:schemeClr val="tx1"/>
          </a:solidFill>
          <a:latin typeface="+mn-lt"/>
          <a:ea typeface="+mn-ea"/>
          <a:cs typeface="+mn-cs"/>
        </a:defRPr>
      </a:lvl8pPr>
      <a:lvl9pPr marL="12384417" algn="l" defTabSz="3096109" rtl="0" eaLnBrk="1" latinLnBrk="0" hangingPunct="1">
        <a:defRPr sz="6082"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533" tIns="185725" rIns="371533" bIns="18572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533" tIns="185725" rIns="371533" bIns="18572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533" tIns="185725" rIns="371533" bIns="18572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533" tIns="185725" rIns="371533" bIns="18572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570" tIns="154750" rIns="309570" bIns="15475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570" tIns="154750" rIns="309570" bIns="15475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7743512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7705" algn="l" rtl="0" eaLnBrk="1" fontAlgn="base" hangingPunct="1">
        <a:spcBef>
          <a:spcPct val="0"/>
        </a:spcBef>
        <a:spcAft>
          <a:spcPct val="0"/>
        </a:spcAft>
        <a:defRPr sz="13581">
          <a:solidFill>
            <a:schemeClr val="tx2"/>
          </a:solidFill>
          <a:latin typeface="Garamond" pitchFamily="18" charset="0"/>
        </a:defRPr>
      </a:lvl6pPr>
      <a:lvl7pPr marL="3095386" algn="l" rtl="0" eaLnBrk="1" fontAlgn="base" hangingPunct="1">
        <a:spcBef>
          <a:spcPct val="0"/>
        </a:spcBef>
        <a:spcAft>
          <a:spcPct val="0"/>
        </a:spcAft>
        <a:defRPr sz="13581">
          <a:solidFill>
            <a:schemeClr val="tx2"/>
          </a:solidFill>
          <a:latin typeface="Garamond" pitchFamily="18" charset="0"/>
        </a:defRPr>
      </a:lvl7pPr>
      <a:lvl8pPr marL="4643076" algn="l" rtl="0" eaLnBrk="1" fontAlgn="base" hangingPunct="1">
        <a:spcBef>
          <a:spcPct val="0"/>
        </a:spcBef>
        <a:spcAft>
          <a:spcPct val="0"/>
        </a:spcAft>
        <a:defRPr sz="13581">
          <a:solidFill>
            <a:schemeClr val="tx2"/>
          </a:solidFill>
          <a:latin typeface="Garamond" pitchFamily="18" charset="0"/>
        </a:defRPr>
      </a:lvl8pPr>
      <a:lvl9pPr marL="6190766" algn="l" rtl="0" eaLnBrk="1" fontAlgn="base" hangingPunct="1">
        <a:spcBef>
          <a:spcPct val="0"/>
        </a:spcBef>
        <a:spcAft>
          <a:spcPct val="0"/>
        </a:spcAft>
        <a:defRPr sz="13581">
          <a:solidFill>
            <a:schemeClr val="tx2"/>
          </a:solidFill>
          <a:latin typeface="Garamond" pitchFamily="18" charset="0"/>
        </a:defRPr>
      </a:lvl9pPr>
    </p:titleStyle>
    <p:bodyStyle>
      <a:lvl1pPr marL="1160752" indent="-1160752"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7795" indent="-110164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0811" indent="-118765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5595" indent="-106941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90993" indent="-11500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38682" indent="-11500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86380" indent="-11500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34070" indent="-11500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81759" indent="-11500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5386" rtl="0" eaLnBrk="1" latinLnBrk="0" hangingPunct="1">
        <a:defRPr sz="6082" kern="1200">
          <a:solidFill>
            <a:schemeClr val="tx1"/>
          </a:solidFill>
          <a:latin typeface="+mn-lt"/>
          <a:ea typeface="+mn-ea"/>
          <a:cs typeface="+mn-cs"/>
        </a:defRPr>
      </a:lvl1pPr>
      <a:lvl2pPr marL="1547705" algn="l" defTabSz="3095386" rtl="0" eaLnBrk="1" latinLnBrk="0" hangingPunct="1">
        <a:defRPr sz="6082" kern="1200">
          <a:solidFill>
            <a:schemeClr val="tx1"/>
          </a:solidFill>
          <a:latin typeface="+mn-lt"/>
          <a:ea typeface="+mn-ea"/>
          <a:cs typeface="+mn-cs"/>
        </a:defRPr>
      </a:lvl2pPr>
      <a:lvl3pPr marL="3095386" algn="l" defTabSz="3095386" rtl="0" eaLnBrk="1" latinLnBrk="0" hangingPunct="1">
        <a:defRPr sz="6082" kern="1200">
          <a:solidFill>
            <a:schemeClr val="tx1"/>
          </a:solidFill>
          <a:latin typeface="+mn-lt"/>
          <a:ea typeface="+mn-ea"/>
          <a:cs typeface="+mn-cs"/>
        </a:defRPr>
      </a:lvl3pPr>
      <a:lvl4pPr marL="4643076" algn="l" defTabSz="3095386" rtl="0" eaLnBrk="1" latinLnBrk="0" hangingPunct="1">
        <a:defRPr sz="6082" kern="1200">
          <a:solidFill>
            <a:schemeClr val="tx1"/>
          </a:solidFill>
          <a:latin typeface="+mn-lt"/>
          <a:ea typeface="+mn-ea"/>
          <a:cs typeface="+mn-cs"/>
        </a:defRPr>
      </a:lvl4pPr>
      <a:lvl5pPr marL="6190766" algn="l" defTabSz="3095386" rtl="0" eaLnBrk="1" latinLnBrk="0" hangingPunct="1">
        <a:defRPr sz="6082" kern="1200">
          <a:solidFill>
            <a:schemeClr val="tx1"/>
          </a:solidFill>
          <a:latin typeface="+mn-lt"/>
          <a:ea typeface="+mn-ea"/>
          <a:cs typeface="+mn-cs"/>
        </a:defRPr>
      </a:lvl5pPr>
      <a:lvl6pPr marL="7738462" algn="l" defTabSz="3095386" rtl="0" eaLnBrk="1" latinLnBrk="0" hangingPunct="1">
        <a:defRPr sz="6082" kern="1200">
          <a:solidFill>
            <a:schemeClr val="tx1"/>
          </a:solidFill>
          <a:latin typeface="+mn-lt"/>
          <a:ea typeface="+mn-ea"/>
          <a:cs typeface="+mn-cs"/>
        </a:defRPr>
      </a:lvl6pPr>
      <a:lvl7pPr marL="9286147" algn="l" defTabSz="3095386" rtl="0" eaLnBrk="1" latinLnBrk="0" hangingPunct="1">
        <a:defRPr sz="6082" kern="1200">
          <a:solidFill>
            <a:schemeClr val="tx1"/>
          </a:solidFill>
          <a:latin typeface="+mn-lt"/>
          <a:ea typeface="+mn-ea"/>
          <a:cs typeface="+mn-cs"/>
        </a:defRPr>
      </a:lvl7pPr>
      <a:lvl8pPr marL="10833852" algn="l" defTabSz="3095386" rtl="0" eaLnBrk="1" latinLnBrk="0" hangingPunct="1">
        <a:defRPr sz="6082" kern="1200">
          <a:solidFill>
            <a:schemeClr val="tx1"/>
          </a:solidFill>
          <a:latin typeface="+mn-lt"/>
          <a:ea typeface="+mn-ea"/>
          <a:cs typeface="+mn-cs"/>
        </a:defRPr>
      </a:lvl8pPr>
      <a:lvl9pPr marL="12381529" algn="l" defTabSz="3095386" rtl="0" eaLnBrk="1" latinLnBrk="0" hangingPunct="1">
        <a:defRPr sz="6082"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448" tIns="185680" rIns="371448" bIns="18568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448" tIns="185680" rIns="371448" bIns="1856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448" tIns="185680" rIns="371448" bIns="18568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448" tIns="185680" rIns="371448" bIns="18568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499" tIns="154713" rIns="309499" bIns="154713"/>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499" tIns="154713" rIns="309499" bIns="154713"/>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11960442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7344" algn="l" rtl="0" eaLnBrk="1" fontAlgn="base" hangingPunct="1">
        <a:spcBef>
          <a:spcPct val="0"/>
        </a:spcBef>
        <a:spcAft>
          <a:spcPct val="0"/>
        </a:spcAft>
        <a:defRPr sz="13581">
          <a:solidFill>
            <a:schemeClr val="tx2"/>
          </a:solidFill>
          <a:latin typeface="Garamond" pitchFamily="18" charset="0"/>
        </a:defRPr>
      </a:lvl6pPr>
      <a:lvl7pPr marL="3094663" algn="l" rtl="0" eaLnBrk="1" fontAlgn="base" hangingPunct="1">
        <a:spcBef>
          <a:spcPct val="0"/>
        </a:spcBef>
        <a:spcAft>
          <a:spcPct val="0"/>
        </a:spcAft>
        <a:defRPr sz="13581">
          <a:solidFill>
            <a:schemeClr val="tx2"/>
          </a:solidFill>
          <a:latin typeface="Garamond" pitchFamily="18" charset="0"/>
        </a:defRPr>
      </a:lvl7pPr>
      <a:lvl8pPr marL="4641993" algn="l" rtl="0" eaLnBrk="1" fontAlgn="base" hangingPunct="1">
        <a:spcBef>
          <a:spcPct val="0"/>
        </a:spcBef>
        <a:spcAft>
          <a:spcPct val="0"/>
        </a:spcAft>
        <a:defRPr sz="13581">
          <a:solidFill>
            <a:schemeClr val="tx2"/>
          </a:solidFill>
          <a:latin typeface="Garamond" pitchFamily="18" charset="0"/>
        </a:defRPr>
      </a:lvl8pPr>
      <a:lvl9pPr marL="6189320" algn="l" rtl="0" eaLnBrk="1" fontAlgn="base" hangingPunct="1">
        <a:spcBef>
          <a:spcPct val="0"/>
        </a:spcBef>
        <a:spcAft>
          <a:spcPct val="0"/>
        </a:spcAft>
        <a:defRPr sz="13581">
          <a:solidFill>
            <a:schemeClr val="tx2"/>
          </a:solidFill>
          <a:latin typeface="Garamond" pitchFamily="18" charset="0"/>
        </a:defRPr>
      </a:lvl9pPr>
    </p:titleStyle>
    <p:bodyStyle>
      <a:lvl1pPr marL="1160483" indent="-116048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7266" indent="-110138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60005" indent="-118738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4537" indent="-106916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9667" indent="-11497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36994" indent="-11497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84330" indent="-11497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31658" indent="-11497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78982" indent="-114975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4663" rtl="0" eaLnBrk="1" latinLnBrk="0" hangingPunct="1">
        <a:defRPr sz="6082" kern="1200">
          <a:solidFill>
            <a:schemeClr val="tx1"/>
          </a:solidFill>
          <a:latin typeface="+mn-lt"/>
          <a:ea typeface="+mn-ea"/>
          <a:cs typeface="+mn-cs"/>
        </a:defRPr>
      </a:lvl1pPr>
      <a:lvl2pPr marL="1547344" algn="l" defTabSz="3094663" rtl="0" eaLnBrk="1" latinLnBrk="0" hangingPunct="1">
        <a:defRPr sz="6082" kern="1200">
          <a:solidFill>
            <a:schemeClr val="tx1"/>
          </a:solidFill>
          <a:latin typeface="+mn-lt"/>
          <a:ea typeface="+mn-ea"/>
          <a:cs typeface="+mn-cs"/>
        </a:defRPr>
      </a:lvl2pPr>
      <a:lvl3pPr marL="3094663" algn="l" defTabSz="3094663" rtl="0" eaLnBrk="1" latinLnBrk="0" hangingPunct="1">
        <a:defRPr sz="6082" kern="1200">
          <a:solidFill>
            <a:schemeClr val="tx1"/>
          </a:solidFill>
          <a:latin typeface="+mn-lt"/>
          <a:ea typeface="+mn-ea"/>
          <a:cs typeface="+mn-cs"/>
        </a:defRPr>
      </a:lvl3pPr>
      <a:lvl4pPr marL="4641993" algn="l" defTabSz="3094663" rtl="0" eaLnBrk="1" latinLnBrk="0" hangingPunct="1">
        <a:defRPr sz="6082" kern="1200">
          <a:solidFill>
            <a:schemeClr val="tx1"/>
          </a:solidFill>
          <a:latin typeface="+mn-lt"/>
          <a:ea typeface="+mn-ea"/>
          <a:cs typeface="+mn-cs"/>
        </a:defRPr>
      </a:lvl4pPr>
      <a:lvl5pPr marL="6189320" algn="l" defTabSz="3094663" rtl="0" eaLnBrk="1" latinLnBrk="0" hangingPunct="1">
        <a:defRPr sz="6082" kern="1200">
          <a:solidFill>
            <a:schemeClr val="tx1"/>
          </a:solidFill>
          <a:latin typeface="+mn-lt"/>
          <a:ea typeface="+mn-ea"/>
          <a:cs typeface="+mn-cs"/>
        </a:defRPr>
      </a:lvl5pPr>
      <a:lvl6pPr marL="7736654" algn="l" defTabSz="3094663" rtl="0" eaLnBrk="1" latinLnBrk="0" hangingPunct="1">
        <a:defRPr sz="6082" kern="1200">
          <a:solidFill>
            <a:schemeClr val="tx1"/>
          </a:solidFill>
          <a:latin typeface="+mn-lt"/>
          <a:ea typeface="+mn-ea"/>
          <a:cs typeface="+mn-cs"/>
        </a:defRPr>
      </a:lvl6pPr>
      <a:lvl7pPr marL="9283985" algn="l" defTabSz="3094663" rtl="0" eaLnBrk="1" latinLnBrk="0" hangingPunct="1">
        <a:defRPr sz="6082" kern="1200">
          <a:solidFill>
            <a:schemeClr val="tx1"/>
          </a:solidFill>
          <a:latin typeface="+mn-lt"/>
          <a:ea typeface="+mn-ea"/>
          <a:cs typeface="+mn-cs"/>
        </a:defRPr>
      </a:lvl7pPr>
      <a:lvl8pPr marL="10831325" algn="l" defTabSz="3094663" rtl="0" eaLnBrk="1" latinLnBrk="0" hangingPunct="1">
        <a:defRPr sz="6082" kern="1200">
          <a:solidFill>
            <a:schemeClr val="tx1"/>
          </a:solidFill>
          <a:latin typeface="+mn-lt"/>
          <a:ea typeface="+mn-ea"/>
          <a:cs typeface="+mn-cs"/>
        </a:defRPr>
      </a:lvl8pPr>
      <a:lvl9pPr marL="12378640" algn="l" defTabSz="3094663" rtl="0" eaLnBrk="1" latinLnBrk="0" hangingPunct="1">
        <a:defRPr sz="6082"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360" tIns="185635" rIns="371360" bIns="18563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360" tIns="185635" rIns="371360" bIns="18563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360" tIns="185635" rIns="371360" bIns="18563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360" tIns="185635" rIns="371360" bIns="18563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426" tIns="154675" rIns="309426" bIns="15467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426" tIns="154675" rIns="309426" bIns="15467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1003139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6984" algn="l" rtl="0" eaLnBrk="1" fontAlgn="base" hangingPunct="1">
        <a:spcBef>
          <a:spcPct val="0"/>
        </a:spcBef>
        <a:spcAft>
          <a:spcPct val="0"/>
        </a:spcAft>
        <a:defRPr sz="13581">
          <a:solidFill>
            <a:schemeClr val="tx2"/>
          </a:solidFill>
          <a:latin typeface="Garamond" pitchFamily="18" charset="0"/>
        </a:defRPr>
      </a:lvl6pPr>
      <a:lvl7pPr marL="3093942" algn="l" rtl="0" eaLnBrk="1" fontAlgn="base" hangingPunct="1">
        <a:spcBef>
          <a:spcPct val="0"/>
        </a:spcBef>
        <a:spcAft>
          <a:spcPct val="0"/>
        </a:spcAft>
        <a:defRPr sz="13581">
          <a:solidFill>
            <a:schemeClr val="tx2"/>
          </a:solidFill>
          <a:latin typeface="Garamond" pitchFamily="18" charset="0"/>
        </a:defRPr>
      </a:lvl7pPr>
      <a:lvl8pPr marL="4640910" algn="l" rtl="0" eaLnBrk="1" fontAlgn="base" hangingPunct="1">
        <a:spcBef>
          <a:spcPct val="0"/>
        </a:spcBef>
        <a:spcAft>
          <a:spcPct val="0"/>
        </a:spcAft>
        <a:defRPr sz="13581">
          <a:solidFill>
            <a:schemeClr val="tx2"/>
          </a:solidFill>
          <a:latin typeface="Garamond" pitchFamily="18" charset="0"/>
        </a:defRPr>
      </a:lvl8pPr>
      <a:lvl9pPr marL="6187876" algn="l" rtl="0" eaLnBrk="1" fontAlgn="base" hangingPunct="1">
        <a:spcBef>
          <a:spcPct val="0"/>
        </a:spcBef>
        <a:spcAft>
          <a:spcPct val="0"/>
        </a:spcAft>
        <a:defRPr sz="13581">
          <a:solidFill>
            <a:schemeClr val="tx2"/>
          </a:solidFill>
          <a:latin typeface="Garamond" pitchFamily="18" charset="0"/>
        </a:defRPr>
      </a:lvl9pPr>
    </p:titleStyle>
    <p:bodyStyle>
      <a:lvl1pPr marL="1160209" indent="-116020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6741" indent="-110112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9199" indent="-118710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3481" indent="-106891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8340" indent="-11494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35305" indent="-11494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82278" indent="-11494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29247" indent="-11494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76212" indent="-11494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3942" rtl="0" eaLnBrk="1" latinLnBrk="0" hangingPunct="1">
        <a:defRPr sz="6082" kern="1200">
          <a:solidFill>
            <a:schemeClr val="tx1"/>
          </a:solidFill>
          <a:latin typeface="+mn-lt"/>
          <a:ea typeface="+mn-ea"/>
          <a:cs typeface="+mn-cs"/>
        </a:defRPr>
      </a:lvl1pPr>
      <a:lvl2pPr marL="1546984" algn="l" defTabSz="3093942" rtl="0" eaLnBrk="1" latinLnBrk="0" hangingPunct="1">
        <a:defRPr sz="6082" kern="1200">
          <a:solidFill>
            <a:schemeClr val="tx1"/>
          </a:solidFill>
          <a:latin typeface="+mn-lt"/>
          <a:ea typeface="+mn-ea"/>
          <a:cs typeface="+mn-cs"/>
        </a:defRPr>
      </a:lvl2pPr>
      <a:lvl3pPr marL="3093942" algn="l" defTabSz="3093942" rtl="0" eaLnBrk="1" latinLnBrk="0" hangingPunct="1">
        <a:defRPr sz="6082" kern="1200">
          <a:solidFill>
            <a:schemeClr val="tx1"/>
          </a:solidFill>
          <a:latin typeface="+mn-lt"/>
          <a:ea typeface="+mn-ea"/>
          <a:cs typeface="+mn-cs"/>
        </a:defRPr>
      </a:lvl3pPr>
      <a:lvl4pPr marL="4640910" algn="l" defTabSz="3093942" rtl="0" eaLnBrk="1" latinLnBrk="0" hangingPunct="1">
        <a:defRPr sz="6082" kern="1200">
          <a:solidFill>
            <a:schemeClr val="tx1"/>
          </a:solidFill>
          <a:latin typeface="+mn-lt"/>
          <a:ea typeface="+mn-ea"/>
          <a:cs typeface="+mn-cs"/>
        </a:defRPr>
      </a:lvl4pPr>
      <a:lvl5pPr marL="6187876" algn="l" defTabSz="3093942" rtl="0" eaLnBrk="1" latinLnBrk="0" hangingPunct="1">
        <a:defRPr sz="6082" kern="1200">
          <a:solidFill>
            <a:schemeClr val="tx1"/>
          </a:solidFill>
          <a:latin typeface="+mn-lt"/>
          <a:ea typeface="+mn-ea"/>
          <a:cs typeface="+mn-cs"/>
        </a:defRPr>
      </a:lvl5pPr>
      <a:lvl6pPr marL="7734852" algn="l" defTabSz="3093942" rtl="0" eaLnBrk="1" latinLnBrk="0" hangingPunct="1">
        <a:defRPr sz="6082" kern="1200">
          <a:solidFill>
            <a:schemeClr val="tx1"/>
          </a:solidFill>
          <a:latin typeface="+mn-lt"/>
          <a:ea typeface="+mn-ea"/>
          <a:cs typeface="+mn-cs"/>
        </a:defRPr>
      </a:lvl6pPr>
      <a:lvl7pPr marL="9281817" algn="l" defTabSz="3093942" rtl="0" eaLnBrk="1" latinLnBrk="0" hangingPunct="1">
        <a:defRPr sz="6082" kern="1200">
          <a:solidFill>
            <a:schemeClr val="tx1"/>
          </a:solidFill>
          <a:latin typeface="+mn-lt"/>
          <a:ea typeface="+mn-ea"/>
          <a:cs typeface="+mn-cs"/>
        </a:defRPr>
      </a:lvl7pPr>
      <a:lvl8pPr marL="10828799" algn="l" defTabSz="3093942" rtl="0" eaLnBrk="1" latinLnBrk="0" hangingPunct="1">
        <a:defRPr sz="6082" kern="1200">
          <a:solidFill>
            <a:schemeClr val="tx1"/>
          </a:solidFill>
          <a:latin typeface="+mn-lt"/>
          <a:ea typeface="+mn-ea"/>
          <a:cs typeface="+mn-cs"/>
        </a:defRPr>
      </a:lvl8pPr>
      <a:lvl9pPr marL="12375753" algn="l" defTabSz="3093942" rtl="0" eaLnBrk="1" latinLnBrk="0" hangingPunct="1">
        <a:defRPr sz="6082"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62"/>
            <a:ext cx="25923241" cy="4158302"/>
          </a:xfrm>
          <a:prstGeom prst="rect">
            <a:avLst/>
          </a:prstGeom>
        </p:spPr>
        <p:txBody>
          <a:bodyPr vert="horz" lIns="0" tIns="185553" rIns="0" bIns="18555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6799973"/>
            <a:ext cx="25923241" cy="25358151"/>
          </a:xfrm>
          <a:prstGeom prst="rect">
            <a:avLst/>
          </a:prstGeom>
        </p:spPr>
        <p:txBody>
          <a:bodyPr vert="horz" lIns="371213" tIns="185553" rIns="371213" bIns="18555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6977"/>
            <a:ext cx="6720840" cy="1916651"/>
          </a:xfrm>
          <a:prstGeom prst="rect">
            <a:avLst/>
          </a:prstGeom>
        </p:spPr>
        <p:txBody>
          <a:bodyPr vert="horz" lIns="371213" tIns="185553" rIns="371213" bIns="185553" rtlCol="0" anchor="ctr"/>
          <a:lstStyle>
            <a:lvl1pPr algn="l">
              <a:defRPr sz="4166">
                <a:solidFill>
                  <a:schemeClr val="tx1">
                    <a:tint val="75000"/>
                  </a:schemeClr>
                </a:solidFill>
              </a:defRPr>
            </a:lvl1pPr>
          </a:lstStyle>
          <a:p>
            <a:pPr defTabSz="3092743"/>
            <a:endParaRPr lang="en-US" dirty="0">
              <a:solidFill>
                <a:prstClr val="black">
                  <a:tint val="75000"/>
                </a:prstClr>
              </a:solidFill>
            </a:endParaRPr>
          </a:p>
        </p:txBody>
      </p:sp>
      <p:sp>
        <p:nvSpPr>
          <p:cNvPr id="5" name="Footer Placeholder 4"/>
          <p:cNvSpPr>
            <a:spLocks noGrp="1"/>
          </p:cNvSpPr>
          <p:nvPr>
            <p:ph type="ftr" sz="quarter" idx="3"/>
          </p:nvPr>
        </p:nvSpPr>
        <p:spPr>
          <a:xfrm>
            <a:off x="9841234" y="33366977"/>
            <a:ext cx="9121140" cy="1916651"/>
          </a:xfrm>
          <a:prstGeom prst="rect">
            <a:avLst/>
          </a:prstGeom>
        </p:spPr>
        <p:txBody>
          <a:bodyPr vert="horz" lIns="371213" tIns="185553" rIns="371213" bIns="185553" rtlCol="0" anchor="ctr"/>
          <a:lstStyle>
            <a:lvl1pPr algn="ctr">
              <a:defRPr sz="4166">
                <a:solidFill>
                  <a:schemeClr val="tx1">
                    <a:tint val="75000"/>
                  </a:schemeClr>
                </a:solidFill>
              </a:defRPr>
            </a:lvl1pPr>
          </a:lstStyle>
          <a:p>
            <a:pPr defTabSz="3092743"/>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6977"/>
            <a:ext cx="6720840" cy="1916651"/>
          </a:xfrm>
          <a:prstGeom prst="rect">
            <a:avLst/>
          </a:prstGeom>
        </p:spPr>
        <p:txBody>
          <a:bodyPr vert="horz" lIns="371213" tIns="185553" rIns="371213" bIns="185553" rtlCol="0" anchor="ctr"/>
          <a:lstStyle>
            <a:lvl1pPr algn="r">
              <a:defRPr sz="4166">
                <a:solidFill>
                  <a:schemeClr val="tx1">
                    <a:tint val="75000"/>
                  </a:schemeClr>
                </a:solidFill>
              </a:defRPr>
            </a:lvl1pPr>
          </a:lstStyle>
          <a:p>
            <a:pPr defTabSz="3092743"/>
            <a:fld id="{58161B50-6D0B-48B4-A1D4-BAD8C599CC84}" type="slidenum">
              <a:rPr lang="en-US" smtClean="0">
                <a:solidFill>
                  <a:prstClr val="black">
                    <a:tint val="75000"/>
                  </a:prstClr>
                </a:solidFill>
              </a:rPr>
              <a:pPr defTabSz="3092743"/>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282002899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dt="0"/>
  <p:txStyles>
    <p:titleStyle>
      <a:lvl1pPr algn="ctr" defTabSz="3092743" rtl="0" eaLnBrk="1" latinLnBrk="0" hangingPunct="1">
        <a:spcBef>
          <a:spcPct val="0"/>
        </a:spcBef>
        <a:buNone/>
        <a:defRPr sz="14998" kern="1200">
          <a:solidFill>
            <a:schemeClr val="tx1"/>
          </a:solidFill>
          <a:latin typeface="Times New Roman" pitchFamily="18" charset="0"/>
          <a:ea typeface="+mj-ea"/>
          <a:cs typeface="Times New Roman" pitchFamily="18" charset="0"/>
        </a:defRPr>
      </a:lvl1pPr>
    </p:titleStyle>
    <p:bodyStyle>
      <a:lvl1pPr marL="1159767" indent="-1159767" algn="l" defTabSz="3092743" rtl="0" eaLnBrk="1" latinLnBrk="0" hangingPunct="1">
        <a:spcBef>
          <a:spcPct val="20000"/>
        </a:spcBef>
        <a:buFont typeface="Arial" pitchFamily="34" charset="0"/>
        <a:buChar char="•"/>
        <a:defRPr sz="10832" kern="1200">
          <a:solidFill>
            <a:schemeClr val="tx1"/>
          </a:solidFill>
          <a:latin typeface="+mn-lt"/>
          <a:ea typeface="+mn-ea"/>
          <a:cs typeface="+mn-cs"/>
        </a:defRPr>
      </a:lvl1pPr>
      <a:lvl2pPr marL="2512850" indent="-966495" algn="l" defTabSz="3092743" rtl="0" eaLnBrk="1" latinLnBrk="0" hangingPunct="1">
        <a:spcBef>
          <a:spcPct val="20000"/>
        </a:spcBef>
        <a:buFont typeface="Arial" pitchFamily="34" charset="0"/>
        <a:buChar char="–"/>
        <a:defRPr sz="9415" kern="1200">
          <a:solidFill>
            <a:schemeClr val="tx1"/>
          </a:solidFill>
          <a:latin typeface="+mn-lt"/>
          <a:ea typeface="+mn-ea"/>
          <a:cs typeface="+mn-cs"/>
        </a:defRPr>
      </a:lvl2pPr>
      <a:lvl3pPr marL="3865926" indent="-773195" algn="l" defTabSz="3092743" rtl="0" eaLnBrk="1" latinLnBrk="0" hangingPunct="1">
        <a:spcBef>
          <a:spcPct val="20000"/>
        </a:spcBef>
        <a:buFont typeface="Arial" pitchFamily="34" charset="0"/>
        <a:buChar char="•"/>
        <a:defRPr sz="8332" kern="1200">
          <a:solidFill>
            <a:schemeClr val="tx1"/>
          </a:solidFill>
          <a:latin typeface="+mn-lt"/>
          <a:ea typeface="+mn-ea"/>
          <a:cs typeface="+mn-cs"/>
        </a:defRPr>
      </a:lvl3pPr>
      <a:lvl4pPr marL="5412295"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4pPr>
      <a:lvl5pPr marL="6958682"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5pPr>
      <a:lvl6pPr marL="8505051"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6pPr>
      <a:lvl7pPr marL="10051415"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7pPr>
      <a:lvl8pPr marL="11597784"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8pPr>
      <a:lvl9pPr marL="13144155" indent="-773195" algn="l" defTabSz="3092743" rtl="0" eaLnBrk="1" latinLnBrk="0" hangingPunct="1">
        <a:spcBef>
          <a:spcPct val="20000"/>
        </a:spcBef>
        <a:buFont typeface="Arial" pitchFamily="34" charset="0"/>
        <a:buChar char="•"/>
        <a:defRPr sz="6916" kern="1200">
          <a:solidFill>
            <a:schemeClr val="tx1"/>
          </a:solidFill>
          <a:latin typeface="+mn-lt"/>
          <a:ea typeface="+mn-ea"/>
          <a:cs typeface="+mn-cs"/>
        </a:defRPr>
      </a:lvl9pPr>
    </p:bodyStyle>
    <p:otherStyle>
      <a:defPPr>
        <a:defRPr lang="en-US"/>
      </a:defPPr>
      <a:lvl1pPr marL="0" algn="l" defTabSz="3092743" rtl="0" eaLnBrk="1" latinLnBrk="0" hangingPunct="1">
        <a:defRPr sz="6082" kern="1200">
          <a:solidFill>
            <a:schemeClr val="tx1"/>
          </a:solidFill>
          <a:latin typeface="+mn-lt"/>
          <a:ea typeface="+mn-ea"/>
          <a:cs typeface="+mn-cs"/>
        </a:defRPr>
      </a:lvl1pPr>
      <a:lvl2pPr marL="1546384" algn="l" defTabSz="3092743" rtl="0" eaLnBrk="1" latinLnBrk="0" hangingPunct="1">
        <a:defRPr sz="6082" kern="1200">
          <a:solidFill>
            <a:schemeClr val="tx1"/>
          </a:solidFill>
          <a:latin typeface="+mn-lt"/>
          <a:ea typeface="+mn-ea"/>
          <a:cs typeface="+mn-cs"/>
        </a:defRPr>
      </a:lvl2pPr>
      <a:lvl3pPr marL="3092743" algn="l" defTabSz="3092743" rtl="0" eaLnBrk="1" latinLnBrk="0" hangingPunct="1">
        <a:defRPr sz="6082" kern="1200">
          <a:solidFill>
            <a:schemeClr val="tx1"/>
          </a:solidFill>
          <a:latin typeface="+mn-lt"/>
          <a:ea typeface="+mn-ea"/>
          <a:cs typeface="+mn-cs"/>
        </a:defRPr>
      </a:lvl3pPr>
      <a:lvl4pPr marL="4639112" algn="l" defTabSz="3092743" rtl="0" eaLnBrk="1" latinLnBrk="0" hangingPunct="1">
        <a:defRPr sz="6082" kern="1200">
          <a:solidFill>
            <a:schemeClr val="tx1"/>
          </a:solidFill>
          <a:latin typeface="+mn-lt"/>
          <a:ea typeface="+mn-ea"/>
          <a:cs typeface="+mn-cs"/>
        </a:defRPr>
      </a:lvl4pPr>
      <a:lvl5pPr marL="6185489" algn="l" defTabSz="3092743" rtl="0" eaLnBrk="1" latinLnBrk="0" hangingPunct="1">
        <a:defRPr sz="6082" kern="1200">
          <a:solidFill>
            <a:schemeClr val="tx1"/>
          </a:solidFill>
          <a:latin typeface="+mn-lt"/>
          <a:ea typeface="+mn-ea"/>
          <a:cs typeface="+mn-cs"/>
        </a:defRPr>
      </a:lvl5pPr>
      <a:lvl6pPr marL="7731861" algn="l" defTabSz="3092743" rtl="0" eaLnBrk="1" latinLnBrk="0" hangingPunct="1">
        <a:defRPr sz="6082" kern="1200">
          <a:solidFill>
            <a:schemeClr val="tx1"/>
          </a:solidFill>
          <a:latin typeface="+mn-lt"/>
          <a:ea typeface="+mn-ea"/>
          <a:cs typeface="+mn-cs"/>
        </a:defRPr>
      </a:lvl6pPr>
      <a:lvl7pPr marL="9278232" algn="l" defTabSz="3092743" rtl="0" eaLnBrk="1" latinLnBrk="0" hangingPunct="1">
        <a:defRPr sz="6082" kern="1200">
          <a:solidFill>
            <a:schemeClr val="tx1"/>
          </a:solidFill>
          <a:latin typeface="+mn-lt"/>
          <a:ea typeface="+mn-ea"/>
          <a:cs typeface="+mn-cs"/>
        </a:defRPr>
      </a:lvl7pPr>
      <a:lvl8pPr marL="10824595" algn="l" defTabSz="3092743" rtl="0" eaLnBrk="1" latinLnBrk="0" hangingPunct="1">
        <a:defRPr sz="6082" kern="1200">
          <a:solidFill>
            <a:schemeClr val="tx1"/>
          </a:solidFill>
          <a:latin typeface="+mn-lt"/>
          <a:ea typeface="+mn-ea"/>
          <a:cs typeface="+mn-cs"/>
        </a:defRPr>
      </a:lvl8pPr>
      <a:lvl9pPr marL="12370969" algn="l" defTabSz="3092743" rtl="0" eaLnBrk="1" latinLnBrk="0" hangingPunct="1">
        <a:defRPr sz="608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3510" tIns="186750" rIns="373510" bIns="18675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3510" tIns="186750" rIns="373510" bIns="1867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510" tIns="186750" rIns="373510" bIns="186750" numCol="1" anchor="b" anchorCtr="0" compatLnSpc="1">
            <a:prstTxWarp prst="textNoShape">
              <a:avLst/>
            </a:prstTxWarp>
          </a:bodyPr>
          <a:lstStyle>
            <a:lvl1pPr algn="ctr">
              <a:defRPr sz="4166">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373510" tIns="186750" rIns="373510" bIns="186750" numCol="1" anchor="b" anchorCtr="0" compatLnSpc="1">
            <a:prstTxWarp prst="textNoShape">
              <a:avLst/>
            </a:prstTxWarp>
          </a:bodyPr>
          <a:lstStyle>
            <a:lvl1pPr algn="r">
              <a:defRPr sz="5249">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11217" tIns="155604" rIns="311217" bIns="155604"/>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11217" tIns="155604" rIns="311217" bIns="155604"/>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4124971"/>
            <a:ext cx="3402377" cy="1640525"/>
          </a:xfrm>
          <a:prstGeom prst="rect">
            <a:avLst/>
          </a:prstGeom>
        </p:spPr>
      </p:pic>
    </p:spTree>
    <p:extLst>
      <p:ext uri="{BB962C8B-B14F-4D97-AF65-F5344CB8AC3E}">
        <p14:creationId xmlns:p14="http://schemas.microsoft.com/office/powerpoint/2010/main" val="16655732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hf hdr="0" ftr="0" dt="0"/>
  <p:txStyles>
    <p:titleStyle>
      <a:lvl1pPr algn="l" rtl="0" eaLnBrk="1" fontAlgn="base" hangingPunct="1">
        <a:spcBef>
          <a:spcPct val="0"/>
        </a:spcBef>
        <a:spcAft>
          <a:spcPct val="0"/>
        </a:spcAft>
        <a:defRPr sz="13581">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5pPr>
      <a:lvl6pPr marL="1556012" algn="l" rtl="0" eaLnBrk="1" fontAlgn="base" hangingPunct="1">
        <a:spcBef>
          <a:spcPct val="0"/>
        </a:spcBef>
        <a:spcAft>
          <a:spcPct val="0"/>
        </a:spcAft>
        <a:defRPr sz="13581">
          <a:solidFill>
            <a:schemeClr val="tx2"/>
          </a:solidFill>
          <a:latin typeface="Garamond" pitchFamily="18" charset="0"/>
        </a:defRPr>
      </a:lvl6pPr>
      <a:lvl7pPr marL="3112031" algn="l" rtl="0" eaLnBrk="1" fontAlgn="base" hangingPunct="1">
        <a:spcBef>
          <a:spcPct val="0"/>
        </a:spcBef>
        <a:spcAft>
          <a:spcPct val="0"/>
        </a:spcAft>
        <a:defRPr sz="13581">
          <a:solidFill>
            <a:schemeClr val="tx2"/>
          </a:solidFill>
          <a:latin typeface="Garamond" pitchFamily="18" charset="0"/>
        </a:defRPr>
      </a:lvl7pPr>
      <a:lvl8pPr marL="4668045" algn="l" rtl="0" eaLnBrk="1" fontAlgn="base" hangingPunct="1">
        <a:spcBef>
          <a:spcPct val="0"/>
        </a:spcBef>
        <a:spcAft>
          <a:spcPct val="0"/>
        </a:spcAft>
        <a:defRPr sz="13581">
          <a:solidFill>
            <a:schemeClr val="tx2"/>
          </a:solidFill>
          <a:latin typeface="Garamond" pitchFamily="18" charset="0"/>
        </a:defRPr>
      </a:lvl8pPr>
      <a:lvl9pPr marL="6224065" algn="l" rtl="0" eaLnBrk="1" fontAlgn="base" hangingPunct="1">
        <a:spcBef>
          <a:spcPct val="0"/>
        </a:spcBef>
        <a:spcAft>
          <a:spcPct val="0"/>
        </a:spcAft>
        <a:defRPr sz="13581">
          <a:solidFill>
            <a:schemeClr val="tx2"/>
          </a:solidFill>
          <a:latin typeface="Garamond" pitchFamily="18" charset="0"/>
        </a:defRPr>
      </a:lvl9pPr>
    </p:titleStyle>
    <p:bodyStyle>
      <a:lvl1pPr marL="1167013" indent="-1167013" algn="l" rtl="0" eaLnBrk="1" fontAlgn="base" hangingPunct="1">
        <a:spcBef>
          <a:spcPct val="20000"/>
        </a:spcBef>
        <a:spcAft>
          <a:spcPct val="0"/>
        </a:spcAft>
        <a:buClr>
          <a:schemeClr val="accent1"/>
        </a:buClr>
        <a:buSzPct val="65000"/>
        <a:buFont typeface="Wingdings" charset="0"/>
        <a:buChar char="n"/>
        <a:defRPr sz="8332">
          <a:solidFill>
            <a:schemeClr val="tx1"/>
          </a:solidFill>
          <a:latin typeface="+mn-lt"/>
          <a:ea typeface="ＭＳ Ｐゴシック" pitchFamily="-105" charset="-128"/>
          <a:cs typeface="ＭＳ Ｐゴシック" pitchFamily="-105" charset="-128"/>
        </a:defRPr>
      </a:lvl1pPr>
      <a:lvl2pPr marL="2279998" indent="-1107584" algn="l" rtl="0" eaLnBrk="1" fontAlgn="base" hangingPunct="1">
        <a:spcBef>
          <a:spcPct val="20000"/>
        </a:spcBef>
        <a:spcAft>
          <a:spcPct val="0"/>
        </a:spcAft>
        <a:buClr>
          <a:schemeClr val="accent2"/>
        </a:buClr>
        <a:buSzPct val="60000"/>
        <a:buFont typeface="Wingdings" charset="0"/>
        <a:buChar char="q"/>
        <a:defRPr sz="7499">
          <a:solidFill>
            <a:schemeClr val="tx1"/>
          </a:solidFill>
          <a:latin typeface="+mn-lt"/>
          <a:ea typeface="ＭＳ Ｐゴシック" pitchFamily="-105" charset="-128"/>
        </a:defRPr>
      </a:lvl2pPr>
      <a:lvl3pPr marL="3479427" indent="-1194028" algn="l" rtl="0" eaLnBrk="1" fontAlgn="base" hangingPunct="1">
        <a:spcBef>
          <a:spcPct val="20000"/>
        </a:spcBef>
        <a:spcAft>
          <a:spcPct val="0"/>
        </a:spcAft>
        <a:buClr>
          <a:schemeClr val="accent1"/>
        </a:buClr>
        <a:buSzPct val="65000"/>
        <a:buFont typeface="Wingdings" charset="0"/>
        <a:buChar char="n"/>
        <a:defRPr sz="6916">
          <a:solidFill>
            <a:schemeClr val="tx1"/>
          </a:solidFill>
          <a:latin typeface="+mn-lt"/>
          <a:ea typeface="ＭＳ Ｐゴシック" pitchFamily="-105" charset="-128"/>
        </a:defRPr>
      </a:lvl3pPr>
      <a:lvl4pPr marL="4559989" indent="-1075161"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5721601" indent="-1156209" algn="l" rtl="0" eaLnBrk="1" fontAlgn="base" hangingPunct="1">
        <a:spcBef>
          <a:spcPct val="20000"/>
        </a:spcBef>
        <a:spcAft>
          <a:spcPct val="0"/>
        </a:spcAft>
        <a:buClr>
          <a:schemeClr val="accent1"/>
        </a:buClr>
        <a:buSzPct val="75000"/>
        <a:buFont typeface="Wingdings" charset="0"/>
        <a:buChar char="§"/>
        <a:defRPr sz="5249">
          <a:solidFill>
            <a:schemeClr val="tx1"/>
          </a:solidFill>
          <a:latin typeface="+mn-lt"/>
          <a:ea typeface="ＭＳ Ｐゴシック" pitchFamily="-105" charset="-128"/>
        </a:defRPr>
      </a:lvl5pPr>
      <a:lvl6pPr marL="7277613" indent="-11562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33636" indent="-11562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89648" indent="-11562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45668" indent="-11562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12031" rtl="0" eaLnBrk="1" latinLnBrk="0" hangingPunct="1">
        <a:defRPr sz="6082" kern="1200">
          <a:solidFill>
            <a:schemeClr val="tx1"/>
          </a:solidFill>
          <a:latin typeface="+mn-lt"/>
          <a:ea typeface="+mn-ea"/>
          <a:cs typeface="+mn-cs"/>
        </a:defRPr>
      </a:lvl1pPr>
      <a:lvl2pPr marL="1556012" algn="l" defTabSz="3112031" rtl="0" eaLnBrk="1" latinLnBrk="0" hangingPunct="1">
        <a:defRPr sz="6082" kern="1200">
          <a:solidFill>
            <a:schemeClr val="tx1"/>
          </a:solidFill>
          <a:latin typeface="+mn-lt"/>
          <a:ea typeface="+mn-ea"/>
          <a:cs typeface="+mn-cs"/>
        </a:defRPr>
      </a:lvl2pPr>
      <a:lvl3pPr marL="3112031" algn="l" defTabSz="3112031" rtl="0" eaLnBrk="1" latinLnBrk="0" hangingPunct="1">
        <a:defRPr sz="6082" kern="1200">
          <a:solidFill>
            <a:schemeClr val="tx1"/>
          </a:solidFill>
          <a:latin typeface="+mn-lt"/>
          <a:ea typeface="+mn-ea"/>
          <a:cs typeface="+mn-cs"/>
        </a:defRPr>
      </a:lvl3pPr>
      <a:lvl4pPr marL="4668045" algn="l" defTabSz="3112031" rtl="0" eaLnBrk="1" latinLnBrk="0" hangingPunct="1">
        <a:defRPr sz="6082" kern="1200">
          <a:solidFill>
            <a:schemeClr val="tx1"/>
          </a:solidFill>
          <a:latin typeface="+mn-lt"/>
          <a:ea typeface="+mn-ea"/>
          <a:cs typeface="+mn-cs"/>
        </a:defRPr>
      </a:lvl4pPr>
      <a:lvl5pPr marL="6224065" algn="l" defTabSz="3112031" rtl="0" eaLnBrk="1" latinLnBrk="0" hangingPunct="1">
        <a:defRPr sz="6082" kern="1200">
          <a:solidFill>
            <a:schemeClr val="tx1"/>
          </a:solidFill>
          <a:latin typeface="+mn-lt"/>
          <a:ea typeface="+mn-ea"/>
          <a:cs typeface="+mn-cs"/>
        </a:defRPr>
      </a:lvl5pPr>
      <a:lvl6pPr marL="7780080" algn="l" defTabSz="3112031" rtl="0" eaLnBrk="1" latinLnBrk="0" hangingPunct="1">
        <a:defRPr sz="6082" kern="1200">
          <a:solidFill>
            <a:schemeClr val="tx1"/>
          </a:solidFill>
          <a:latin typeface="+mn-lt"/>
          <a:ea typeface="+mn-ea"/>
          <a:cs typeface="+mn-cs"/>
        </a:defRPr>
      </a:lvl6pPr>
      <a:lvl7pPr marL="9336092" algn="l" defTabSz="3112031" rtl="0" eaLnBrk="1" latinLnBrk="0" hangingPunct="1">
        <a:defRPr sz="6082" kern="1200">
          <a:solidFill>
            <a:schemeClr val="tx1"/>
          </a:solidFill>
          <a:latin typeface="+mn-lt"/>
          <a:ea typeface="+mn-ea"/>
          <a:cs typeface="+mn-cs"/>
        </a:defRPr>
      </a:lvl7pPr>
      <a:lvl8pPr marL="10892114" algn="l" defTabSz="3112031" rtl="0" eaLnBrk="1" latinLnBrk="0" hangingPunct="1">
        <a:defRPr sz="6082" kern="1200">
          <a:solidFill>
            <a:schemeClr val="tx1"/>
          </a:solidFill>
          <a:latin typeface="+mn-lt"/>
          <a:ea typeface="+mn-ea"/>
          <a:cs typeface="+mn-cs"/>
        </a:defRPr>
      </a:lvl8pPr>
      <a:lvl9pPr marL="12448123" algn="l" defTabSz="3112031" rtl="0" eaLnBrk="1" latinLnBrk="0" hangingPunct="1">
        <a:defRPr sz="6082"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185" tIns="185545" rIns="371185" bIns="18554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185" tIns="185545" rIns="371185" bIns="18554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185" tIns="185545" rIns="371185" bIns="18554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185" tIns="185545" rIns="371185" bIns="18554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280" tIns="154600" rIns="309280" bIns="15460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280" tIns="154600" rIns="309280" bIns="15460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29529726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6261" algn="l" rtl="0" eaLnBrk="1" fontAlgn="base" hangingPunct="1">
        <a:spcBef>
          <a:spcPct val="0"/>
        </a:spcBef>
        <a:spcAft>
          <a:spcPct val="0"/>
        </a:spcAft>
        <a:defRPr sz="13581">
          <a:solidFill>
            <a:schemeClr val="tx2"/>
          </a:solidFill>
          <a:latin typeface="Garamond" pitchFamily="18" charset="0"/>
        </a:defRPr>
      </a:lvl6pPr>
      <a:lvl7pPr marL="3092499" algn="l" rtl="0" eaLnBrk="1" fontAlgn="base" hangingPunct="1">
        <a:spcBef>
          <a:spcPct val="0"/>
        </a:spcBef>
        <a:spcAft>
          <a:spcPct val="0"/>
        </a:spcAft>
        <a:defRPr sz="13581">
          <a:solidFill>
            <a:schemeClr val="tx2"/>
          </a:solidFill>
          <a:latin typeface="Garamond" pitchFamily="18" charset="0"/>
        </a:defRPr>
      </a:lvl7pPr>
      <a:lvl8pPr marL="4638741" algn="l" rtl="0" eaLnBrk="1" fontAlgn="base" hangingPunct="1">
        <a:spcBef>
          <a:spcPct val="0"/>
        </a:spcBef>
        <a:spcAft>
          <a:spcPct val="0"/>
        </a:spcAft>
        <a:defRPr sz="13581">
          <a:solidFill>
            <a:schemeClr val="tx2"/>
          </a:solidFill>
          <a:latin typeface="Garamond" pitchFamily="18" charset="0"/>
        </a:defRPr>
      </a:lvl8pPr>
      <a:lvl9pPr marL="6184992" algn="l" rtl="0" eaLnBrk="1" fontAlgn="base" hangingPunct="1">
        <a:spcBef>
          <a:spcPct val="0"/>
        </a:spcBef>
        <a:spcAft>
          <a:spcPct val="0"/>
        </a:spcAft>
        <a:defRPr sz="13581">
          <a:solidFill>
            <a:schemeClr val="tx2"/>
          </a:solidFill>
          <a:latin typeface="Garamond" pitchFamily="18" charset="0"/>
        </a:defRPr>
      </a:lvl9pPr>
    </p:titleStyle>
    <p:bodyStyle>
      <a:lvl1pPr marL="1159669" indent="-115966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5686" indent="-110061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7584" indent="-118655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1365" indent="-106841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5688" indent="-11489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31930" indent="-11489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78181" indent="-11489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24434" indent="-11489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70675" indent="-11489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2499" rtl="0" eaLnBrk="1" latinLnBrk="0" hangingPunct="1">
        <a:defRPr sz="6082" kern="1200">
          <a:solidFill>
            <a:schemeClr val="tx1"/>
          </a:solidFill>
          <a:latin typeface="+mn-lt"/>
          <a:ea typeface="+mn-ea"/>
          <a:cs typeface="+mn-cs"/>
        </a:defRPr>
      </a:lvl1pPr>
      <a:lvl2pPr marL="1546261" algn="l" defTabSz="3092499" rtl="0" eaLnBrk="1" latinLnBrk="0" hangingPunct="1">
        <a:defRPr sz="6082" kern="1200">
          <a:solidFill>
            <a:schemeClr val="tx1"/>
          </a:solidFill>
          <a:latin typeface="+mn-lt"/>
          <a:ea typeface="+mn-ea"/>
          <a:cs typeface="+mn-cs"/>
        </a:defRPr>
      </a:lvl2pPr>
      <a:lvl3pPr marL="3092499" algn="l" defTabSz="3092499" rtl="0" eaLnBrk="1" latinLnBrk="0" hangingPunct="1">
        <a:defRPr sz="6082" kern="1200">
          <a:solidFill>
            <a:schemeClr val="tx1"/>
          </a:solidFill>
          <a:latin typeface="+mn-lt"/>
          <a:ea typeface="+mn-ea"/>
          <a:cs typeface="+mn-cs"/>
        </a:defRPr>
      </a:lvl3pPr>
      <a:lvl4pPr marL="4638741" algn="l" defTabSz="3092499" rtl="0" eaLnBrk="1" latinLnBrk="0" hangingPunct="1">
        <a:defRPr sz="6082" kern="1200">
          <a:solidFill>
            <a:schemeClr val="tx1"/>
          </a:solidFill>
          <a:latin typeface="+mn-lt"/>
          <a:ea typeface="+mn-ea"/>
          <a:cs typeface="+mn-cs"/>
        </a:defRPr>
      </a:lvl4pPr>
      <a:lvl5pPr marL="6184992" algn="l" defTabSz="3092499" rtl="0" eaLnBrk="1" latinLnBrk="0" hangingPunct="1">
        <a:defRPr sz="6082" kern="1200">
          <a:solidFill>
            <a:schemeClr val="tx1"/>
          </a:solidFill>
          <a:latin typeface="+mn-lt"/>
          <a:ea typeface="+mn-ea"/>
          <a:cs typeface="+mn-cs"/>
        </a:defRPr>
      </a:lvl5pPr>
      <a:lvl6pPr marL="7731240" algn="l" defTabSz="3092499" rtl="0" eaLnBrk="1" latinLnBrk="0" hangingPunct="1">
        <a:defRPr sz="6082" kern="1200">
          <a:solidFill>
            <a:schemeClr val="tx1"/>
          </a:solidFill>
          <a:latin typeface="+mn-lt"/>
          <a:ea typeface="+mn-ea"/>
          <a:cs typeface="+mn-cs"/>
        </a:defRPr>
      </a:lvl6pPr>
      <a:lvl7pPr marL="9277486" algn="l" defTabSz="3092499" rtl="0" eaLnBrk="1" latinLnBrk="0" hangingPunct="1">
        <a:defRPr sz="6082" kern="1200">
          <a:solidFill>
            <a:schemeClr val="tx1"/>
          </a:solidFill>
          <a:latin typeface="+mn-lt"/>
          <a:ea typeface="+mn-ea"/>
          <a:cs typeface="+mn-cs"/>
        </a:defRPr>
      </a:lvl7pPr>
      <a:lvl8pPr marL="10823745" algn="l" defTabSz="3092499" rtl="0" eaLnBrk="1" latinLnBrk="0" hangingPunct="1">
        <a:defRPr sz="6082" kern="1200">
          <a:solidFill>
            <a:schemeClr val="tx1"/>
          </a:solidFill>
          <a:latin typeface="+mn-lt"/>
          <a:ea typeface="+mn-ea"/>
          <a:cs typeface="+mn-cs"/>
        </a:defRPr>
      </a:lvl8pPr>
      <a:lvl9pPr marL="12369985" algn="l" defTabSz="3092499" rtl="0" eaLnBrk="1" latinLnBrk="0" hangingPunct="1">
        <a:defRPr sz="6082"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100" tIns="185500" rIns="371100" bIns="18550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100" tIns="185500" rIns="371100" bIns="18550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100" tIns="185500" rIns="371100" bIns="18550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100" tIns="185500" rIns="371100" bIns="18550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209" tIns="154563" rIns="309209" bIns="154563"/>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209" tIns="154563" rIns="309209" bIns="154563"/>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2538185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5901" algn="l" rtl="0" eaLnBrk="1" fontAlgn="base" hangingPunct="1">
        <a:spcBef>
          <a:spcPct val="0"/>
        </a:spcBef>
        <a:spcAft>
          <a:spcPct val="0"/>
        </a:spcAft>
        <a:defRPr sz="13581">
          <a:solidFill>
            <a:schemeClr val="tx2"/>
          </a:solidFill>
          <a:latin typeface="Garamond" pitchFamily="18" charset="0"/>
        </a:defRPr>
      </a:lvl6pPr>
      <a:lvl7pPr marL="3091776" algn="l" rtl="0" eaLnBrk="1" fontAlgn="base" hangingPunct="1">
        <a:spcBef>
          <a:spcPct val="0"/>
        </a:spcBef>
        <a:spcAft>
          <a:spcPct val="0"/>
        </a:spcAft>
        <a:defRPr sz="13581">
          <a:solidFill>
            <a:schemeClr val="tx2"/>
          </a:solidFill>
          <a:latin typeface="Garamond" pitchFamily="18" charset="0"/>
        </a:defRPr>
      </a:lvl7pPr>
      <a:lvl8pPr marL="4637658" algn="l" rtl="0" eaLnBrk="1" fontAlgn="base" hangingPunct="1">
        <a:spcBef>
          <a:spcPct val="0"/>
        </a:spcBef>
        <a:spcAft>
          <a:spcPct val="0"/>
        </a:spcAft>
        <a:defRPr sz="13581">
          <a:solidFill>
            <a:schemeClr val="tx2"/>
          </a:solidFill>
          <a:latin typeface="Garamond" pitchFamily="18" charset="0"/>
        </a:defRPr>
      </a:lvl8pPr>
      <a:lvl9pPr marL="6183548" algn="l" rtl="0" eaLnBrk="1" fontAlgn="base" hangingPunct="1">
        <a:spcBef>
          <a:spcPct val="0"/>
        </a:spcBef>
        <a:spcAft>
          <a:spcPct val="0"/>
        </a:spcAft>
        <a:defRPr sz="13581">
          <a:solidFill>
            <a:schemeClr val="tx2"/>
          </a:solidFill>
          <a:latin typeface="Garamond" pitchFamily="18" charset="0"/>
        </a:defRPr>
      </a:lvl9pPr>
    </p:titleStyle>
    <p:bodyStyle>
      <a:lvl1pPr marL="1159402" indent="-1159402"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5157" indent="-110036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6778" indent="-1186275"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30308" indent="-106817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4361" indent="-11486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30247" indent="-11486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76137" indent="-11486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22027" indent="-11486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67909" indent="-114867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1776" rtl="0" eaLnBrk="1" latinLnBrk="0" hangingPunct="1">
        <a:defRPr sz="6082" kern="1200">
          <a:solidFill>
            <a:schemeClr val="tx1"/>
          </a:solidFill>
          <a:latin typeface="+mn-lt"/>
          <a:ea typeface="+mn-ea"/>
          <a:cs typeface="+mn-cs"/>
        </a:defRPr>
      </a:lvl1pPr>
      <a:lvl2pPr marL="1545901" algn="l" defTabSz="3091776" rtl="0" eaLnBrk="1" latinLnBrk="0" hangingPunct="1">
        <a:defRPr sz="6082" kern="1200">
          <a:solidFill>
            <a:schemeClr val="tx1"/>
          </a:solidFill>
          <a:latin typeface="+mn-lt"/>
          <a:ea typeface="+mn-ea"/>
          <a:cs typeface="+mn-cs"/>
        </a:defRPr>
      </a:lvl2pPr>
      <a:lvl3pPr marL="3091776" algn="l" defTabSz="3091776" rtl="0" eaLnBrk="1" latinLnBrk="0" hangingPunct="1">
        <a:defRPr sz="6082" kern="1200">
          <a:solidFill>
            <a:schemeClr val="tx1"/>
          </a:solidFill>
          <a:latin typeface="+mn-lt"/>
          <a:ea typeface="+mn-ea"/>
          <a:cs typeface="+mn-cs"/>
        </a:defRPr>
      </a:lvl3pPr>
      <a:lvl4pPr marL="4637658" algn="l" defTabSz="3091776" rtl="0" eaLnBrk="1" latinLnBrk="0" hangingPunct="1">
        <a:defRPr sz="6082" kern="1200">
          <a:solidFill>
            <a:schemeClr val="tx1"/>
          </a:solidFill>
          <a:latin typeface="+mn-lt"/>
          <a:ea typeface="+mn-ea"/>
          <a:cs typeface="+mn-cs"/>
        </a:defRPr>
      </a:lvl4pPr>
      <a:lvl5pPr marL="6183548" algn="l" defTabSz="3091776" rtl="0" eaLnBrk="1" latinLnBrk="0" hangingPunct="1">
        <a:defRPr sz="6082" kern="1200">
          <a:solidFill>
            <a:schemeClr val="tx1"/>
          </a:solidFill>
          <a:latin typeface="+mn-lt"/>
          <a:ea typeface="+mn-ea"/>
          <a:cs typeface="+mn-cs"/>
        </a:defRPr>
      </a:lvl5pPr>
      <a:lvl6pPr marL="7729442" algn="l" defTabSz="3091776" rtl="0" eaLnBrk="1" latinLnBrk="0" hangingPunct="1">
        <a:defRPr sz="6082" kern="1200">
          <a:solidFill>
            <a:schemeClr val="tx1"/>
          </a:solidFill>
          <a:latin typeface="+mn-lt"/>
          <a:ea typeface="+mn-ea"/>
          <a:cs typeface="+mn-cs"/>
        </a:defRPr>
      </a:lvl6pPr>
      <a:lvl7pPr marL="9275320" algn="l" defTabSz="3091776" rtl="0" eaLnBrk="1" latinLnBrk="0" hangingPunct="1">
        <a:defRPr sz="6082" kern="1200">
          <a:solidFill>
            <a:schemeClr val="tx1"/>
          </a:solidFill>
          <a:latin typeface="+mn-lt"/>
          <a:ea typeface="+mn-ea"/>
          <a:cs typeface="+mn-cs"/>
        </a:defRPr>
      </a:lvl7pPr>
      <a:lvl8pPr marL="10821221" algn="l" defTabSz="3091776" rtl="0" eaLnBrk="1" latinLnBrk="0" hangingPunct="1">
        <a:defRPr sz="6082" kern="1200">
          <a:solidFill>
            <a:schemeClr val="tx1"/>
          </a:solidFill>
          <a:latin typeface="+mn-lt"/>
          <a:ea typeface="+mn-ea"/>
          <a:cs typeface="+mn-cs"/>
        </a:defRPr>
      </a:lvl8pPr>
      <a:lvl9pPr marL="12367100" algn="l" defTabSz="3091776" rtl="0" eaLnBrk="1" latinLnBrk="0" hangingPunct="1">
        <a:defRPr sz="6082"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1020" tIns="185455" rIns="371020" bIns="18545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1020" tIns="185455" rIns="371020" bIns="18545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1020" tIns="185455" rIns="371020" bIns="18545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1020" tIns="185455" rIns="371020" bIns="18545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142" tIns="154525" rIns="309142" bIns="15452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142" tIns="154525" rIns="309142" bIns="15452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61642697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5543" algn="l" rtl="0" eaLnBrk="1" fontAlgn="base" hangingPunct="1">
        <a:spcBef>
          <a:spcPct val="0"/>
        </a:spcBef>
        <a:spcAft>
          <a:spcPct val="0"/>
        </a:spcAft>
        <a:defRPr sz="13581">
          <a:solidFill>
            <a:schemeClr val="tx2"/>
          </a:solidFill>
          <a:latin typeface="Garamond" pitchFamily="18" charset="0"/>
        </a:defRPr>
      </a:lvl6pPr>
      <a:lvl7pPr marL="3091055" algn="l" rtl="0" eaLnBrk="1" fontAlgn="base" hangingPunct="1">
        <a:spcBef>
          <a:spcPct val="0"/>
        </a:spcBef>
        <a:spcAft>
          <a:spcPct val="0"/>
        </a:spcAft>
        <a:defRPr sz="13581">
          <a:solidFill>
            <a:schemeClr val="tx2"/>
          </a:solidFill>
          <a:latin typeface="Garamond" pitchFamily="18" charset="0"/>
        </a:defRPr>
      </a:lvl7pPr>
      <a:lvl8pPr marL="4636579" algn="l" rtl="0" eaLnBrk="1" fontAlgn="base" hangingPunct="1">
        <a:spcBef>
          <a:spcPct val="0"/>
        </a:spcBef>
        <a:spcAft>
          <a:spcPct val="0"/>
        </a:spcAft>
        <a:defRPr sz="13581">
          <a:solidFill>
            <a:schemeClr val="tx2"/>
          </a:solidFill>
          <a:latin typeface="Garamond" pitchFamily="18" charset="0"/>
        </a:defRPr>
      </a:lvl8pPr>
      <a:lvl9pPr marL="6182107" algn="l" rtl="0" eaLnBrk="1" fontAlgn="base" hangingPunct="1">
        <a:spcBef>
          <a:spcPct val="0"/>
        </a:spcBef>
        <a:spcAft>
          <a:spcPct val="0"/>
        </a:spcAft>
        <a:defRPr sz="13581">
          <a:solidFill>
            <a:schemeClr val="tx2"/>
          </a:solidFill>
          <a:latin typeface="Garamond" pitchFamily="18" charset="0"/>
        </a:defRPr>
      </a:lvl9pPr>
    </p:titleStyle>
    <p:bodyStyle>
      <a:lvl1pPr marL="1159134" indent="-115913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4632" indent="-1100103"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5972" indent="-118600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9254" indent="-106792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3039" indent="-114840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8560" indent="-114840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74090" indent="-114840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19619" indent="-114840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65141" indent="-114840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1055" rtl="0" eaLnBrk="1" latinLnBrk="0" hangingPunct="1">
        <a:defRPr sz="6082" kern="1200">
          <a:solidFill>
            <a:schemeClr val="tx1"/>
          </a:solidFill>
          <a:latin typeface="+mn-lt"/>
          <a:ea typeface="+mn-ea"/>
          <a:cs typeface="+mn-cs"/>
        </a:defRPr>
      </a:lvl1pPr>
      <a:lvl2pPr marL="1545543" algn="l" defTabSz="3091055" rtl="0" eaLnBrk="1" latinLnBrk="0" hangingPunct="1">
        <a:defRPr sz="6082" kern="1200">
          <a:solidFill>
            <a:schemeClr val="tx1"/>
          </a:solidFill>
          <a:latin typeface="+mn-lt"/>
          <a:ea typeface="+mn-ea"/>
          <a:cs typeface="+mn-cs"/>
        </a:defRPr>
      </a:lvl2pPr>
      <a:lvl3pPr marL="3091055" algn="l" defTabSz="3091055" rtl="0" eaLnBrk="1" latinLnBrk="0" hangingPunct="1">
        <a:defRPr sz="6082" kern="1200">
          <a:solidFill>
            <a:schemeClr val="tx1"/>
          </a:solidFill>
          <a:latin typeface="+mn-lt"/>
          <a:ea typeface="+mn-ea"/>
          <a:cs typeface="+mn-cs"/>
        </a:defRPr>
      </a:lvl3pPr>
      <a:lvl4pPr marL="4636579" algn="l" defTabSz="3091055" rtl="0" eaLnBrk="1" latinLnBrk="0" hangingPunct="1">
        <a:defRPr sz="6082" kern="1200">
          <a:solidFill>
            <a:schemeClr val="tx1"/>
          </a:solidFill>
          <a:latin typeface="+mn-lt"/>
          <a:ea typeface="+mn-ea"/>
          <a:cs typeface="+mn-cs"/>
        </a:defRPr>
      </a:lvl4pPr>
      <a:lvl5pPr marL="6182107" algn="l" defTabSz="3091055" rtl="0" eaLnBrk="1" latinLnBrk="0" hangingPunct="1">
        <a:defRPr sz="6082" kern="1200">
          <a:solidFill>
            <a:schemeClr val="tx1"/>
          </a:solidFill>
          <a:latin typeface="+mn-lt"/>
          <a:ea typeface="+mn-ea"/>
          <a:cs typeface="+mn-cs"/>
        </a:defRPr>
      </a:lvl5pPr>
      <a:lvl6pPr marL="7727638" algn="l" defTabSz="3091055" rtl="0" eaLnBrk="1" latinLnBrk="0" hangingPunct="1">
        <a:defRPr sz="6082" kern="1200">
          <a:solidFill>
            <a:schemeClr val="tx1"/>
          </a:solidFill>
          <a:latin typeface="+mn-lt"/>
          <a:ea typeface="+mn-ea"/>
          <a:cs typeface="+mn-cs"/>
        </a:defRPr>
      </a:lvl6pPr>
      <a:lvl7pPr marL="9273162" algn="l" defTabSz="3091055" rtl="0" eaLnBrk="1" latinLnBrk="0" hangingPunct="1">
        <a:defRPr sz="6082" kern="1200">
          <a:solidFill>
            <a:schemeClr val="tx1"/>
          </a:solidFill>
          <a:latin typeface="+mn-lt"/>
          <a:ea typeface="+mn-ea"/>
          <a:cs typeface="+mn-cs"/>
        </a:defRPr>
      </a:lvl7pPr>
      <a:lvl8pPr marL="10818698" algn="l" defTabSz="3091055" rtl="0" eaLnBrk="1" latinLnBrk="0" hangingPunct="1">
        <a:defRPr sz="6082" kern="1200">
          <a:solidFill>
            <a:schemeClr val="tx1"/>
          </a:solidFill>
          <a:latin typeface="+mn-lt"/>
          <a:ea typeface="+mn-ea"/>
          <a:cs typeface="+mn-cs"/>
        </a:defRPr>
      </a:lvl8pPr>
      <a:lvl9pPr marL="12364217" algn="l" defTabSz="3091055" rtl="0" eaLnBrk="1" latinLnBrk="0" hangingPunct="1">
        <a:defRPr sz="6082"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933" tIns="185410" rIns="370933" bIns="18541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933" tIns="185410" rIns="370933" bIns="18541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933" tIns="185410" rIns="370933" bIns="18541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933" tIns="185410" rIns="370933" bIns="18541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9070" tIns="154488" rIns="309070" bIns="154488"/>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9070" tIns="154488" rIns="309070" bIns="154488"/>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87136953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5178" algn="l" rtl="0" eaLnBrk="1" fontAlgn="base" hangingPunct="1">
        <a:spcBef>
          <a:spcPct val="0"/>
        </a:spcBef>
        <a:spcAft>
          <a:spcPct val="0"/>
        </a:spcAft>
        <a:defRPr sz="13581">
          <a:solidFill>
            <a:schemeClr val="tx2"/>
          </a:solidFill>
          <a:latin typeface="Garamond" pitchFamily="18" charset="0"/>
        </a:defRPr>
      </a:lvl6pPr>
      <a:lvl7pPr marL="3090333" algn="l" rtl="0" eaLnBrk="1" fontAlgn="base" hangingPunct="1">
        <a:spcBef>
          <a:spcPct val="0"/>
        </a:spcBef>
        <a:spcAft>
          <a:spcPct val="0"/>
        </a:spcAft>
        <a:defRPr sz="13581">
          <a:solidFill>
            <a:schemeClr val="tx2"/>
          </a:solidFill>
          <a:latin typeface="Garamond" pitchFamily="18" charset="0"/>
        </a:defRPr>
      </a:lvl7pPr>
      <a:lvl8pPr marL="4635494" algn="l" rtl="0" eaLnBrk="1" fontAlgn="base" hangingPunct="1">
        <a:spcBef>
          <a:spcPct val="0"/>
        </a:spcBef>
        <a:spcAft>
          <a:spcPct val="0"/>
        </a:spcAft>
        <a:defRPr sz="13581">
          <a:solidFill>
            <a:schemeClr val="tx2"/>
          </a:solidFill>
          <a:latin typeface="Garamond" pitchFamily="18" charset="0"/>
        </a:defRPr>
      </a:lvl8pPr>
      <a:lvl9pPr marL="6180669" algn="l" rtl="0" eaLnBrk="1" fontAlgn="base" hangingPunct="1">
        <a:spcBef>
          <a:spcPct val="0"/>
        </a:spcBef>
        <a:spcAft>
          <a:spcPct val="0"/>
        </a:spcAft>
        <a:defRPr sz="13581">
          <a:solidFill>
            <a:schemeClr val="tx2"/>
          </a:solidFill>
          <a:latin typeface="Garamond" pitchFamily="18" charset="0"/>
        </a:defRPr>
      </a:lvl9pPr>
    </p:titleStyle>
    <p:bodyStyle>
      <a:lvl1pPr marL="1158863" indent="-115886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4103" indent="-1099849"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5162" indent="-118572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8199" indent="-106767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1716" indent="-11481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6873" indent="-11481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72045" indent="-11481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17214" indent="-11481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62371" indent="-114813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90333" rtl="0" eaLnBrk="1" latinLnBrk="0" hangingPunct="1">
        <a:defRPr sz="6082" kern="1200">
          <a:solidFill>
            <a:schemeClr val="tx1"/>
          </a:solidFill>
          <a:latin typeface="+mn-lt"/>
          <a:ea typeface="+mn-ea"/>
          <a:cs typeface="+mn-cs"/>
        </a:defRPr>
      </a:lvl1pPr>
      <a:lvl2pPr marL="1545178" algn="l" defTabSz="3090333" rtl="0" eaLnBrk="1" latinLnBrk="0" hangingPunct="1">
        <a:defRPr sz="6082" kern="1200">
          <a:solidFill>
            <a:schemeClr val="tx1"/>
          </a:solidFill>
          <a:latin typeface="+mn-lt"/>
          <a:ea typeface="+mn-ea"/>
          <a:cs typeface="+mn-cs"/>
        </a:defRPr>
      </a:lvl2pPr>
      <a:lvl3pPr marL="3090333" algn="l" defTabSz="3090333" rtl="0" eaLnBrk="1" latinLnBrk="0" hangingPunct="1">
        <a:defRPr sz="6082" kern="1200">
          <a:solidFill>
            <a:schemeClr val="tx1"/>
          </a:solidFill>
          <a:latin typeface="+mn-lt"/>
          <a:ea typeface="+mn-ea"/>
          <a:cs typeface="+mn-cs"/>
        </a:defRPr>
      </a:lvl3pPr>
      <a:lvl4pPr marL="4635494" algn="l" defTabSz="3090333" rtl="0" eaLnBrk="1" latinLnBrk="0" hangingPunct="1">
        <a:defRPr sz="6082" kern="1200">
          <a:solidFill>
            <a:schemeClr val="tx1"/>
          </a:solidFill>
          <a:latin typeface="+mn-lt"/>
          <a:ea typeface="+mn-ea"/>
          <a:cs typeface="+mn-cs"/>
        </a:defRPr>
      </a:lvl4pPr>
      <a:lvl5pPr marL="6180669" algn="l" defTabSz="3090333" rtl="0" eaLnBrk="1" latinLnBrk="0" hangingPunct="1">
        <a:defRPr sz="6082" kern="1200">
          <a:solidFill>
            <a:schemeClr val="tx1"/>
          </a:solidFill>
          <a:latin typeface="+mn-lt"/>
          <a:ea typeface="+mn-ea"/>
          <a:cs typeface="+mn-cs"/>
        </a:defRPr>
      </a:lvl5pPr>
      <a:lvl6pPr marL="7725839" algn="l" defTabSz="3090333" rtl="0" eaLnBrk="1" latinLnBrk="0" hangingPunct="1">
        <a:defRPr sz="6082" kern="1200">
          <a:solidFill>
            <a:schemeClr val="tx1"/>
          </a:solidFill>
          <a:latin typeface="+mn-lt"/>
          <a:ea typeface="+mn-ea"/>
          <a:cs typeface="+mn-cs"/>
        </a:defRPr>
      </a:lvl6pPr>
      <a:lvl7pPr marL="9270998" algn="l" defTabSz="3090333" rtl="0" eaLnBrk="1" latinLnBrk="0" hangingPunct="1">
        <a:defRPr sz="6082" kern="1200">
          <a:solidFill>
            <a:schemeClr val="tx1"/>
          </a:solidFill>
          <a:latin typeface="+mn-lt"/>
          <a:ea typeface="+mn-ea"/>
          <a:cs typeface="+mn-cs"/>
        </a:defRPr>
      </a:lvl7pPr>
      <a:lvl8pPr marL="10816176" algn="l" defTabSz="3090333" rtl="0" eaLnBrk="1" latinLnBrk="0" hangingPunct="1">
        <a:defRPr sz="6082" kern="1200">
          <a:solidFill>
            <a:schemeClr val="tx1"/>
          </a:solidFill>
          <a:latin typeface="+mn-lt"/>
          <a:ea typeface="+mn-ea"/>
          <a:cs typeface="+mn-cs"/>
        </a:defRPr>
      </a:lvl8pPr>
      <a:lvl9pPr marL="12361334" algn="l" defTabSz="3090333" rtl="0" eaLnBrk="1" latinLnBrk="0" hangingPunct="1">
        <a:defRPr sz="6082"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845" tIns="185365" rIns="370845" bIns="18536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845" tIns="185365" rIns="370845" bIns="1853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845" tIns="185365" rIns="370845" bIns="18536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845" tIns="185365" rIns="370845" bIns="18536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997" tIns="154450" rIns="308997" bIns="15445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997" tIns="154450" rIns="308997" bIns="15445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76890930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4818" algn="l" rtl="0" eaLnBrk="1" fontAlgn="base" hangingPunct="1">
        <a:spcBef>
          <a:spcPct val="0"/>
        </a:spcBef>
        <a:spcAft>
          <a:spcPct val="0"/>
        </a:spcAft>
        <a:defRPr sz="13581">
          <a:solidFill>
            <a:schemeClr val="tx2"/>
          </a:solidFill>
          <a:latin typeface="Garamond" pitchFamily="18" charset="0"/>
        </a:defRPr>
      </a:lvl6pPr>
      <a:lvl7pPr marL="3089612" algn="l" rtl="0" eaLnBrk="1" fontAlgn="base" hangingPunct="1">
        <a:spcBef>
          <a:spcPct val="0"/>
        </a:spcBef>
        <a:spcAft>
          <a:spcPct val="0"/>
        </a:spcAft>
        <a:defRPr sz="13581">
          <a:solidFill>
            <a:schemeClr val="tx2"/>
          </a:solidFill>
          <a:latin typeface="Garamond" pitchFamily="18" charset="0"/>
        </a:defRPr>
      </a:lvl7pPr>
      <a:lvl8pPr marL="4634415" algn="l" rtl="0" eaLnBrk="1" fontAlgn="base" hangingPunct="1">
        <a:spcBef>
          <a:spcPct val="0"/>
        </a:spcBef>
        <a:spcAft>
          <a:spcPct val="0"/>
        </a:spcAft>
        <a:defRPr sz="13581">
          <a:solidFill>
            <a:schemeClr val="tx2"/>
          </a:solidFill>
          <a:latin typeface="Garamond" pitchFamily="18" charset="0"/>
        </a:defRPr>
      </a:lvl8pPr>
      <a:lvl9pPr marL="6179226" algn="l" rtl="0" eaLnBrk="1" fontAlgn="base" hangingPunct="1">
        <a:spcBef>
          <a:spcPct val="0"/>
        </a:spcBef>
        <a:spcAft>
          <a:spcPct val="0"/>
        </a:spcAft>
        <a:defRPr sz="13581">
          <a:solidFill>
            <a:schemeClr val="tx2"/>
          </a:solidFill>
          <a:latin typeface="Garamond" pitchFamily="18" charset="0"/>
        </a:defRPr>
      </a:lvl9pPr>
    </p:titleStyle>
    <p:bodyStyle>
      <a:lvl1pPr marL="1158598" indent="-1158598"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3575" indent="-1099595"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4356" indent="-118545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7145" indent="-106742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80387" indent="-11478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5190" indent="-11478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69997" indent="-11478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14806" indent="-11478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59609" indent="-11478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9612" rtl="0" eaLnBrk="1" latinLnBrk="0" hangingPunct="1">
        <a:defRPr sz="6082" kern="1200">
          <a:solidFill>
            <a:schemeClr val="tx1"/>
          </a:solidFill>
          <a:latin typeface="+mn-lt"/>
          <a:ea typeface="+mn-ea"/>
          <a:cs typeface="+mn-cs"/>
        </a:defRPr>
      </a:lvl1pPr>
      <a:lvl2pPr marL="1544818" algn="l" defTabSz="3089612" rtl="0" eaLnBrk="1" latinLnBrk="0" hangingPunct="1">
        <a:defRPr sz="6082" kern="1200">
          <a:solidFill>
            <a:schemeClr val="tx1"/>
          </a:solidFill>
          <a:latin typeface="+mn-lt"/>
          <a:ea typeface="+mn-ea"/>
          <a:cs typeface="+mn-cs"/>
        </a:defRPr>
      </a:lvl2pPr>
      <a:lvl3pPr marL="3089612" algn="l" defTabSz="3089612" rtl="0" eaLnBrk="1" latinLnBrk="0" hangingPunct="1">
        <a:defRPr sz="6082" kern="1200">
          <a:solidFill>
            <a:schemeClr val="tx1"/>
          </a:solidFill>
          <a:latin typeface="+mn-lt"/>
          <a:ea typeface="+mn-ea"/>
          <a:cs typeface="+mn-cs"/>
        </a:defRPr>
      </a:lvl3pPr>
      <a:lvl4pPr marL="4634415" algn="l" defTabSz="3089612" rtl="0" eaLnBrk="1" latinLnBrk="0" hangingPunct="1">
        <a:defRPr sz="6082" kern="1200">
          <a:solidFill>
            <a:schemeClr val="tx1"/>
          </a:solidFill>
          <a:latin typeface="+mn-lt"/>
          <a:ea typeface="+mn-ea"/>
          <a:cs typeface="+mn-cs"/>
        </a:defRPr>
      </a:lvl4pPr>
      <a:lvl5pPr marL="6179226" algn="l" defTabSz="3089612" rtl="0" eaLnBrk="1" latinLnBrk="0" hangingPunct="1">
        <a:defRPr sz="6082" kern="1200">
          <a:solidFill>
            <a:schemeClr val="tx1"/>
          </a:solidFill>
          <a:latin typeface="+mn-lt"/>
          <a:ea typeface="+mn-ea"/>
          <a:cs typeface="+mn-cs"/>
        </a:defRPr>
      </a:lvl5pPr>
      <a:lvl6pPr marL="7724035" algn="l" defTabSz="3089612" rtl="0" eaLnBrk="1" latinLnBrk="0" hangingPunct="1">
        <a:defRPr sz="6082" kern="1200">
          <a:solidFill>
            <a:schemeClr val="tx1"/>
          </a:solidFill>
          <a:latin typeface="+mn-lt"/>
          <a:ea typeface="+mn-ea"/>
          <a:cs typeface="+mn-cs"/>
        </a:defRPr>
      </a:lvl6pPr>
      <a:lvl7pPr marL="9268833" algn="l" defTabSz="3089612" rtl="0" eaLnBrk="1" latinLnBrk="0" hangingPunct="1">
        <a:defRPr sz="6082" kern="1200">
          <a:solidFill>
            <a:schemeClr val="tx1"/>
          </a:solidFill>
          <a:latin typeface="+mn-lt"/>
          <a:ea typeface="+mn-ea"/>
          <a:cs typeface="+mn-cs"/>
        </a:defRPr>
      </a:lvl7pPr>
      <a:lvl8pPr marL="10813651" algn="l" defTabSz="3089612" rtl="0" eaLnBrk="1" latinLnBrk="0" hangingPunct="1">
        <a:defRPr sz="6082" kern="1200">
          <a:solidFill>
            <a:schemeClr val="tx1"/>
          </a:solidFill>
          <a:latin typeface="+mn-lt"/>
          <a:ea typeface="+mn-ea"/>
          <a:cs typeface="+mn-cs"/>
        </a:defRPr>
      </a:lvl8pPr>
      <a:lvl9pPr marL="12358451" algn="l" defTabSz="3089612" rtl="0" eaLnBrk="1" latinLnBrk="0" hangingPunct="1">
        <a:defRPr sz="6082"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758" tIns="185320" rIns="370758" bIns="1853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758" tIns="185320" rIns="370758" bIns="1853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758" tIns="185320" rIns="370758" bIns="18532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758" tIns="185320" rIns="370758" bIns="18532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924" tIns="154413" rIns="308924" bIns="154413"/>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924" tIns="154413" rIns="308924" bIns="154413"/>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4845665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4457" algn="l" rtl="0" eaLnBrk="1" fontAlgn="base" hangingPunct="1">
        <a:spcBef>
          <a:spcPct val="0"/>
        </a:spcBef>
        <a:spcAft>
          <a:spcPct val="0"/>
        </a:spcAft>
        <a:defRPr sz="13581">
          <a:solidFill>
            <a:schemeClr val="tx2"/>
          </a:solidFill>
          <a:latin typeface="Garamond" pitchFamily="18" charset="0"/>
        </a:defRPr>
      </a:lvl6pPr>
      <a:lvl7pPr marL="3088889" algn="l" rtl="0" eaLnBrk="1" fontAlgn="base" hangingPunct="1">
        <a:spcBef>
          <a:spcPct val="0"/>
        </a:spcBef>
        <a:spcAft>
          <a:spcPct val="0"/>
        </a:spcAft>
        <a:defRPr sz="13581">
          <a:solidFill>
            <a:schemeClr val="tx2"/>
          </a:solidFill>
          <a:latin typeface="Garamond" pitchFamily="18" charset="0"/>
        </a:defRPr>
      </a:lvl7pPr>
      <a:lvl8pPr marL="4633336" algn="l" rtl="0" eaLnBrk="1" fontAlgn="base" hangingPunct="1">
        <a:spcBef>
          <a:spcPct val="0"/>
        </a:spcBef>
        <a:spcAft>
          <a:spcPct val="0"/>
        </a:spcAft>
        <a:defRPr sz="13581">
          <a:solidFill>
            <a:schemeClr val="tx2"/>
          </a:solidFill>
          <a:latin typeface="Garamond" pitchFamily="18" charset="0"/>
        </a:defRPr>
      </a:lvl8pPr>
      <a:lvl9pPr marL="6177786" algn="l" rtl="0" eaLnBrk="1" fontAlgn="base" hangingPunct="1">
        <a:spcBef>
          <a:spcPct val="0"/>
        </a:spcBef>
        <a:spcAft>
          <a:spcPct val="0"/>
        </a:spcAft>
        <a:defRPr sz="13581">
          <a:solidFill>
            <a:schemeClr val="tx2"/>
          </a:solidFill>
          <a:latin typeface="Garamond" pitchFamily="18" charset="0"/>
        </a:defRPr>
      </a:lvl9pPr>
    </p:titleStyle>
    <p:bodyStyle>
      <a:lvl1pPr marL="1158327" indent="-115832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3046" indent="-109934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3554" indent="-118517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6087" indent="-106717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9065" indent="-114760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3502" indent="-114760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67949" indent="-114760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12402" indent="-114760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56843" indent="-114760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8889" rtl="0" eaLnBrk="1" latinLnBrk="0" hangingPunct="1">
        <a:defRPr sz="6082" kern="1200">
          <a:solidFill>
            <a:schemeClr val="tx1"/>
          </a:solidFill>
          <a:latin typeface="+mn-lt"/>
          <a:ea typeface="+mn-ea"/>
          <a:cs typeface="+mn-cs"/>
        </a:defRPr>
      </a:lvl1pPr>
      <a:lvl2pPr marL="1544457" algn="l" defTabSz="3088889" rtl="0" eaLnBrk="1" latinLnBrk="0" hangingPunct="1">
        <a:defRPr sz="6082" kern="1200">
          <a:solidFill>
            <a:schemeClr val="tx1"/>
          </a:solidFill>
          <a:latin typeface="+mn-lt"/>
          <a:ea typeface="+mn-ea"/>
          <a:cs typeface="+mn-cs"/>
        </a:defRPr>
      </a:lvl2pPr>
      <a:lvl3pPr marL="3088889" algn="l" defTabSz="3088889" rtl="0" eaLnBrk="1" latinLnBrk="0" hangingPunct="1">
        <a:defRPr sz="6082" kern="1200">
          <a:solidFill>
            <a:schemeClr val="tx1"/>
          </a:solidFill>
          <a:latin typeface="+mn-lt"/>
          <a:ea typeface="+mn-ea"/>
          <a:cs typeface="+mn-cs"/>
        </a:defRPr>
      </a:lvl3pPr>
      <a:lvl4pPr marL="4633336" algn="l" defTabSz="3088889" rtl="0" eaLnBrk="1" latinLnBrk="0" hangingPunct="1">
        <a:defRPr sz="6082" kern="1200">
          <a:solidFill>
            <a:schemeClr val="tx1"/>
          </a:solidFill>
          <a:latin typeface="+mn-lt"/>
          <a:ea typeface="+mn-ea"/>
          <a:cs typeface="+mn-cs"/>
        </a:defRPr>
      </a:lvl4pPr>
      <a:lvl5pPr marL="6177786" algn="l" defTabSz="3088889" rtl="0" eaLnBrk="1" latinLnBrk="0" hangingPunct="1">
        <a:defRPr sz="6082" kern="1200">
          <a:solidFill>
            <a:schemeClr val="tx1"/>
          </a:solidFill>
          <a:latin typeface="+mn-lt"/>
          <a:ea typeface="+mn-ea"/>
          <a:cs typeface="+mn-cs"/>
        </a:defRPr>
      </a:lvl5pPr>
      <a:lvl6pPr marL="7722235" algn="l" defTabSz="3088889" rtl="0" eaLnBrk="1" latinLnBrk="0" hangingPunct="1">
        <a:defRPr sz="6082" kern="1200">
          <a:solidFill>
            <a:schemeClr val="tx1"/>
          </a:solidFill>
          <a:latin typeface="+mn-lt"/>
          <a:ea typeface="+mn-ea"/>
          <a:cs typeface="+mn-cs"/>
        </a:defRPr>
      </a:lvl6pPr>
      <a:lvl7pPr marL="9266671" algn="l" defTabSz="3088889" rtl="0" eaLnBrk="1" latinLnBrk="0" hangingPunct="1">
        <a:defRPr sz="6082" kern="1200">
          <a:solidFill>
            <a:schemeClr val="tx1"/>
          </a:solidFill>
          <a:latin typeface="+mn-lt"/>
          <a:ea typeface="+mn-ea"/>
          <a:cs typeface="+mn-cs"/>
        </a:defRPr>
      </a:lvl7pPr>
      <a:lvl8pPr marL="10811132" algn="l" defTabSz="3088889" rtl="0" eaLnBrk="1" latinLnBrk="0" hangingPunct="1">
        <a:defRPr sz="6082" kern="1200">
          <a:solidFill>
            <a:schemeClr val="tx1"/>
          </a:solidFill>
          <a:latin typeface="+mn-lt"/>
          <a:ea typeface="+mn-ea"/>
          <a:cs typeface="+mn-cs"/>
        </a:defRPr>
      </a:lvl8pPr>
      <a:lvl9pPr marL="12355571" algn="l" defTabSz="3088889" rtl="0" eaLnBrk="1" latinLnBrk="0" hangingPunct="1">
        <a:defRPr sz="6082"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673" tIns="185273" rIns="370673" bIns="18527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673" tIns="185273" rIns="370673" bIns="18527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673" tIns="185273" rIns="370673" bIns="185273"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673" tIns="185273" rIns="370673" bIns="185273"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853" tIns="154374" rIns="308853" bIns="154374"/>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853" tIns="154374" rIns="308853" bIns="154374"/>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02565139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4095" algn="l" rtl="0" eaLnBrk="1" fontAlgn="base" hangingPunct="1">
        <a:spcBef>
          <a:spcPct val="0"/>
        </a:spcBef>
        <a:spcAft>
          <a:spcPct val="0"/>
        </a:spcAft>
        <a:defRPr sz="13581">
          <a:solidFill>
            <a:schemeClr val="tx2"/>
          </a:solidFill>
          <a:latin typeface="Garamond" pitchFamily="18" charset="0"/>
        </a:defRPr>
      </a:lvl6pPr>
      <a:lvl7pPr marL="3088168" algn="l" rtl="0" eaLnBrk="1" fontAlgn="base" hangingPunct="1">
        <a:spcBef>
          <a:spcPct val="0"/>
        </a:spcBef>
        <a:spcAft>
          <a:spcPct val="0"/>
        </a:spcAft>
        <a:defRPr sz="13581">
          <a:solidFill>
            <a:schemeClr val="tx2"/>
          </a:solidFill>
          <a:latin typeface="Garamond" pitchFamily="18" charset="0"/>
        </a:defRPr>
      </a:lvl7pPr>
      <a:lvl8pPr marL="4632257" algn="l" rtl="0" eaLnBrk="1" fontAlgn="base" hangingPunct="1">
        <a:spcBef>
          <a:spcPct val="0"/>
        </a:spcBef>
        <a:spcAft>
          <a:spcPct val="0"/>
        </a:spcAft>
        <a:defRPr sz="13581">
          <a:solidFill>
            <a:schemeClr val="tx2"/>
          </a:solidFill>
          <a:latin typeface="Garamond" pitchFamily="18" charset="0"/>
        </a:defRPr>
      </a:lvl8pPr>
      <a:lvl9pPr marL="6176345" algn="l" rtl="0" eaLnBrk="1" fontAlgn="base" hangingPunct="1">
        <a:spcBef>
          <a:spcPct val="0"/>
        </a:spcBef>
        <a:spcAft>
          <a:spcPct val="0"/>
        </a:spcAft>
        <a:defRPr sz="13581">
          <a:solidFill>
            <a:schemeClr val="tx2"/>
          </a:solidFill>
          <a:latin typeface="Garamond" pitchFamily="18" charset="0"/>
        </a:defRPr>
      </a:lvl9pPr>
    </p:titleStyle>
    <p:bodyStyle>
      <a:lvl1pPr marL="1158056" indent="-1158056"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2521" indent="-1099085"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2743" indent="-118490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5033" indent="-106692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7736" indent="-114733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1819" indent="-114733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65906" indent="-114733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10000" indent="-114733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54078" indent="-114733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8168" rtl="0" eaLnBrk="1" latinLnBrk="0" hangingPunct="1">
        <a:defRPr sz="6082" kern="1200">
          <a:solidFill>
            <a:schemeClr val="tx1"/>
          </a:solidFill>
          <a:latin typeface="+mn-lt"/>
          <a:ea typeface="+mn-ea"/>
          <a:cs typeface="+mn-cs"/>
        </a:defRPr>
      </a:lvl1pPr>
      <a:lvl2pPr marL="1544095" algn="l" defTabSz="3088168" rtl="0" eaLnBrk="1" latinLnBrk="0" hangingPunct="1">
        <a:defRPr sz="6082" kern="1200">
          <a:solidFill>
            <a:schemeClr val="tx1"/>
          </a:solidFill>
          <a:latin typeface="+mn-lt"/>
          <a:ea typeface="+mn-ea"/>
          <a:cs typeface="+mn-cs"/>
        </a:defRPr>
      </a:lvl2pPr>
      <a:lvl3pPr marL="3088168" algn="l" defTabSz="3088168" rtl="0" eaLnBrk="1" latinLnBrk="0" hangingPunct="1">
        <a:defRPr sz="6082" kern="1200">
          <a:solidFill>
            <a:schemeClr val="tx1"/>
          </a:solidFill>
          <a:latin typeface="+mn-lt"/>
          <a:ea typeface="+mn-ea"/>
          <a:cs typeface="+mn-cs"/>
        </a:defRPr>
      </a:lvl3pPr>
      <a:lvl4pPr marL="4632257" algn="l" defTabSz="3088168" rtl="0" eaLnBrk="1" latinLnBrk="0" hangingPunct="1">
        <a:defRPr sz="6082" kern="1200">
          <a:solidFill>
            <a:schemeClr val="tx1"/>
          </a:solidFill>
          <a:latin typeface="+mn-lt"/>
          <a:ea typeface="+mn-ea"/>
          <a:cs typeface="+mn-cs"/>
        </a:defRPr>
      </a:lvl4pPr>
      <a:lvl5pPr marL="6176345" algn="l" defTabSz="3088168" rtl="0" eaLnBrk="1" latinLnBrk="0" hangingPunct="1">
        <a:defRPr sz="6082" kern="1200">
          <a:solidFill>
            <a:schemeClr val="tx1"/>
          </a:solidFill>
          <a:latin typeface="+mn-lt"/>
          <a:ea typeface="+mn-ea"/>
          <a:cs typeface="+mn-cs"/>
        </a:defRPr>
      </a:lvl5pPr>
      <a:lvl6pPr marL="7720438" algn="l" defTabSz="3088168" rtl="0" eaLnBrk="1" latinLnBrk="0" hangingPunct="1">
        <a:defRPr sz="6082" kern="1200">
          <a:solidFill>
            <a:schemeClr val="tx1"/>
          </a:solidFill>
          <a:latin typeface="+mn-lt"/>
          <a:ea typeface="+mn-ea"/>
          <a:cs typeface="+mn-cs"/>
        </a:defRPr>
      </a:lvl6pPr>
      <a:lvl7pPr marL="9264513" algn="l" defTabSz="3088168" rtl="0" eaLnBrk="1" latinLnBrk="0" hangingPunct="1">
        <a:defRPr sz="6082" kern="1200">
          <a:solidFill>
            <a:schemeClr val="tx1"/>
          </a:solidFill>
          <a:latin typeface="+mn-lt"/>
          <a:ea typeface="+mn-ea"/>
          <a:cs typeface="+mn-cs"/>
        </a:defRPr>
      </a:lvl7pPr>
      <a:lvl8pPr marL="10808610" algn="l" defTabSz="3088168" rtl="0" eaLnBrk="1" latinLnBrk="0" hangingPunct="1">
        <a:defRPr sz="6082" kern="1200">
          <a:solidFill>
            <a:schemeClr val="tx1"/>
          </a:solidFill>
          <a:latin typeface="+mn-lt"/>
          <a:ea typeface="+mn-ea"/>
          <a:cs typeface="+mn-cs"/>
        </a:defRPr>
      </a:lvl8pPr>
      <a:lvl9pPr marL="12352692" algn="l" defTabSz="3088168" rtl="0" eaLnBrk="1" latinLnBrk="0" hangingPunct="1">
        <a:defRPr sz="6082"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588" tIns="185230" rIns="370588" bIns="18523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588" tIns="185230" rIns="370588" bIns="18523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588" tIns="185230" rIns="370588" bIns="18523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588" tIns="185230" rIns="370588" bIns="18523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782" tIns="154338" rIns="308782" bIns="154338"/>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782" tIns="154338" rIns="308782" bIns="154338"/>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6060775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3735" algn="l" rtl="0" eaLnBrk="1" fontAlgn="base" hangingPunct="1">
        <a:spcBef>
          <a:spcPct val="0"/>
        </a:spcBef>
        <a:spcAft>
          <a:spcPct val="0"/>
        </a:spcAft>
        <a:defRPr sz="13581">
          <a:solidFill>
            <a:schemeClr val="tx2"/>
          </a:solidFill>
          <a:latin typeface="Garamond" pitchFamily="18" charset="0"/>
        </a:defRPr>
      </a:lvl6pPr>
      <a:lvl7pPr marL="3087450" algn="l" rtl="0" eaLnBrk="1" fontAlgn="base" hangingPunct="1">
        <a:spcBef>
          <a:spcPct val="0"/>
        </a:spcBef>
        <a:spcAft>
          <a:spcPct val="0"/>
        </a:spcAft>
        <a:defRPr sz="13581">
          <a:solidFill>
            <a:schemeClr val="tx2"/>
          </a:solidFill>
          <a:latin typeface="Garamond" pitchFamily="18" charset="0"/>
        </a:defRPr>
      </a:lvl7pPr>
      <a:lvl8pPr marL="4631176" algn="l" rtl="0" eaLnBrk="1" fontAlgn="base" hangingPunct="1">
        <a:spcBef>
          <a:spcPct val="0"/>
        </a:spcBef>
        <a:spcAft>
          <a:spcPct val="0"/>
        </a:spcAft>
        <a:defRPr sz="13581">
          <a:solidFill>
            <a:schemeClr val="tx2"/>
          </a:solidFill>
          <a:latin typeface="Garamond" pitchFamily="18" charset="0"/>
        </a:defRPr>
      </a:lvl8pPr>
      <a:lvl9pPr marL="6174908" algn="l" rtl="0" eaLnBrk="1" fontAlgn="base" hangingPunct="1">
        <a:spcBef>
          <a:spcPct val="0"/>
        </a:spcBef>
        <a:spcAft>
          <a:spcPct val="0"/>
        </a:spcAft>
        <a:defRPr sz="13581">
          <a:solidFill>
            <a:schemeClr val="tx2"/>
          </a:solidFill>
          <a:latin typeface="Garamond" pitchFamily="18" charset="0"/>
        </a:defRPr>
      </a:lvl9pPr>
    </p:titleStyle>
    <p:bodyStyle>
      <a:lvl1pPr marL="1157786" indent="-1157786"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1992" indent="-109883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1942" indent="-118462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3976" indent="-106667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6412" indent="-114706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20132" indent="-114706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63863" indent="-114706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07596" indent="-114706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51312" indent="-114706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7450" rtl="0" eaLnBrk="1" latinLnBrk="0" hangingPunct="1">
        <a:defRPr sz="6082" kern="1200">
          <a:solidFill>
            <a:schemeClr val="tx1"/>
          </a:solidFill>
          <a:latin typeface="+mn-lt"/>
          <a:ea typeface="+mn-ea"/>
          <a:cs typeface="+mn-cs"/>
        </a:defRPr>
      </a:lvl1pPr>
      <a:lvl2pPr marL="1543735" algn="l" defTabSz="3087450" rtl="0" eaLnBrk="1" latinLnBrk="0" hangingPunct="1">
        <a:defRPr sz="6082" kern="1200">
          <a:solidFill>
            <a:schemeClr val="tx1"/>
          </a:solidFill>
          <a:latin typeface="+mn-lt"/>
          <a:ea typeface="+mn-ea"/>
          <a:cs typeface="+mn-cs"/>
        </a:defRPr>
      </a:lvl2pPr>
      <a:lvl3pPr marL="3087450" algn="l" defTabSz="3087450" rtl="0" eaLnBrk="1" latinLnBrk="0" hangingPunct="1">
        <a:defRPr sz="6082" kern="1200">
          <a:solidFill>
            <a:schemeClr val="tx1"/>
          </a:solidFill>
          <a:latin typeface="+mn-lt"/>
          <a:ea typeface="+mn-ea"/>
          <a:cs typeface="+mn-cs"/>
        </a:defRPr>
      </a:lvl3pPr>
      <a:lvl4pPr marL="4631176" algn="l" defTabSz="3087450" rtl="0" eaLnBrk="1" latinLnBrk="0" hangingPunct="1">
        <a:defRPr sz="6082" kern="1200">
          <a:solidFill>
            <a:schemeClr val="tx1"/>
          </a:solidFill>
          <a:latin typeface="+mn-lt"/>
          <a:ea typeface="+mn-ea"/>
          <a:cs typeface="+mn-cs"/>
        </a:defRPr>
      </a:lvl4pPr>
      <a:lvl5pPr marL="6174908" algn="l" defTabSz="3087450" rtl="0" eaLnBrk="1" latinLnBrk="0" hangingPunct="1">
        <a:defRPr sz="6082" kern="1200">
          <a:solidFill>
            <a:schemeClr val="tx1"/>
          </a:solidFill>
          <a:latin typeface="+mn-lt"/>
          <a:ea typeface="+mn-ea"/>
          <a:cs typeface="+mn-cs"/>
        </a:defRPr>
      </a:lvl5pPr>
      <a:lvl6pPr marL="7718631" algn="l" defTabSz="3087450" rtl="0" eaLnBrk="1" latinLnBrk="0" hangingPunct="1">
        <a:defRPr sz="6082" kern="1200">
          <a:solidFill>
            <a:schemeClr val="tx1"/>
          </a:solidFill>
          <a:latin typeface="+mn-lt"/>
          <a:ea typeface="+mn-ea"/>
          <a:cs typeface="+mn-cs"/>
        </a:defRPr>
      </a:lvl6pPr>
      <a:lvl7pPr marL="9262354" algn="l" defTabSz="3087450" rtl="0" eaLnBrk="1" latinLnBrk="0" hangingPunct="1">
        <a:defRPr sz="6082" kern="1200">
          <a:solidFill>
            <a:schemeClr val="tx1"/>
          </a:solidFill>
          <a:latin typeface="+mn-lt"/>
          <a:ea typeface="+mn-ea"/>
          <a:cs typeface="+mn-cs"/>
        </a:defRPr>
      </a:lvl7pPr>
      <a:lvl8pPr marL="10806090" algn="l" defTabSz="3087450" rtl="0" eaLnBrk="1" latinLnBrk="0" hangingPunct="1">
        <a:defRPr sz="6082" kern="1200">
          <a:solidFill>
            <a:schemeClr val="tx1"/>
          </a:solidFill>
          <a:latin typeface="+mn-lt"/>
          <a:ea typeface="+mn-ea"/>
          <a:cs typeface="+mn-cs"/>
        </a:defRPr>
      </a:lvl8pPr>
      <a:lvl9pPr marL="12349814" algn="l" defTabSz="3087450" rtl="0" eaLnBrk="1" latinLnBrk="0" hangingPunct="1">
        <a:defRPr sz="6082"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70503" tIns="185185" rIns="370503" bIns="18518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370503" tIns="185185" rIns="370503" bIns="18518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503" tIns="185185" rIns="370503" bIns="18518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503" tIns="185185" rIns="370503" bIns="18518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08712" tIns="154300" rIns="308712" bIns="15430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712" tIns="154300" rIns="308712" bIns="15430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900177" y="33374865"/>
            <a:ext cx="4245189" cy="2046904"/>
          </a:xfrm>
          <a:prstGeom prst="rect">
            <a:avLst/>
          </a:prstGeom>
        </p:spPr>
      </p:pic>
    </p:spTree>
    <p:extLst>
      <p:ext uri="{BB962C8B-B14F-4D97-AF65-F5344CB8AC3E}">
        <p14:creationId xmlns:p14="http://schemas.microsoft.com/office/powerpoint/2010/main" val="222100134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3374" algn="l" rtl="0" eaLnBrk="1" fontAlgn="base" hangingPunct="1">
        <a:spcBef>
          <a:spcPct val="0"/>
        </a:spcBef>
        <a:spcAft>
          <a:spcPct val="0"/>
        </a:spcAft>
        <a:defRPr sz="13581">
          <a:solidFill>
            <a:schemeClr val="tx2"/>
          </a:solidFill>
          <a:latin typeface="Garamond" pitchFamily="18" charset="0"/>
        </a:defRPr>
      </a:lvl6pPr>
      <a:lvl7pPr marL="3086729" algn="l" rtl="0" eaLnBrk="1" fontAlgn="base" hangingPunct="1">
        <a:spcBef>
          <a:spcPct val="0"/>
        </a:spcBef>
        <a:spcAft>
          <a:spcPct val="0"/>
        </a:spcAft>
        <a:defRPr sz="13581">
          <a:solidFill>
            <a:schemeClr val="tx2"/>
          </a:solidFill>
          <a:latin typeface="Garamond" pitchFamily="18" charset="0"/>
        </a:defRPr>
      </a:lvl7pPr>
      <a:lvl8pPr marL="4630097" algn="l" rtl="0" eaLnBrk="1" fontAlgn="base" hangingPunct="1">
        <a:spcBef>
          <a:spcPct val="0"/>
        </a:spcBef>
        <a:spcAft>
          <a:spcPct val="0"/>
        </a:spcAft>
        <a:defRPr sz="13581">
          <a:solidFill>
            <a:schemeClr val="tx2"/>
          </a:solidFill>
          <a:latin typeface="Garamond" pitchFamily="18" charset="0"/>
        </a:defRPr>
      </a:lvl8pPr>
      <a:lvl9pPr marL="6173466" algn="l" rtl="0" eaLnBrk="1" fontAlgn="base" hangingPunct="1">
        <a:spcBef>
          <a:spcPct val="0"/>
        </a:spcBef>
        <a:spcAft>
          <a:spcPct val="0"/>
        </a:spcAft>
        <a:defRPr sz="13581">
          <a:solidFill>
            <a:schemeClr val="tx2"/>
          </a:solidFill>
          <a:latin typeface="Garamond" pitchFamily="18" charset="0"/>
        </a:defRPr>
      </a:lvl9pPr>
    </p:titleStyle>
    <p:bodyStyle>
      <a:lvl1pPr marL="1157515" indent="-1157515"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1463" indent="-109857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51139" indent="-118434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2918" indent="-106642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5090" indent="-114679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18449" indent="-114679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61823" indent="-114679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05188" indent="-114679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48548" indent="-114679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6729" rtl="0" eaLnBrk="1" latinLnBrk="0" hangingPunct="1">
        <a:defRPr sz="6082" kern="1200">
          <a:solidFill>
            <a:schemeClr val="tx1"/>
          </a:solidFill>
          <a:latin typeface="+mn-lt"/>
          <a:ea typeface="+mn-ea"/>
          <a:cs typeface="+mn-cs"/>
        </a:defRPr>
      </a:lvl1pPr>
      <a:lvl2pPr marL="1543374" algn="l" defTabSz="3086729" rtl="0" eaLnBrk="1" latinLnBrk="0" hangingPunct="1">
        <a:defRPr sz="6082" kern="1200">
          <a:solidFill>
            <a:schemeClr val="tx1"/>
          </a:solidFill>
          <a:latin typeface="+mn-lt"/>
          <a:ea typeface="+mn-ea"/>
          <a:cs typeface="+mn-cs"/>
        </a:defRPr>
      </a:lvl2pPr>
      <a:lvl3pPr marL="3086729" algn="l" defTabSz="3086729" rtl="0" eaLnBrk="1" latinLnBrk="0" hangingPunct="1">
        <a:defRPr sz="6082" kern="1200">
          <a:solidFill>
            <a:schemeClr val="tx1"/>
          </a:solidFill>
          <a:latin typeface="+mn-lt"/>
          <a:ea typeface="+mn-ea"/>
          <a:cs typeface="+mn-cs"/>
        </a:defRPr>
      </a:lvl3pPr>
      <a:lvl4pPr marL="4630097" algn="l" defTabSz="3086729" rtl="0" eaLnBrk="1" latinLnBrk="0" hangingPunct="1">
        <a:defRPr sz="6082" kern="1200">
          <a:solidFill>
            <a:schemeClr val="tx1"/>
          </a:solidFill>
          <a:latin typeface="+mn-lt"/>
          <a:ea typeface="+mn-ea"/>
          <a:cs typeface="+mn-cs"/>
        </a:defRPr>
      </a:lvl4pPr>
      <a:lvl5pPr marL="6173466" algn="l" defTabSz="3086729" rtl="0" eaLnBrk="1" latinLnBrk="0" hangingPunct="1">
        <a:defRPr sz="6082" kern="1200">
          <a:solidFill>
            <a:schemeClr val="tx1"/>
          </a:solidFill>
          <a:latin typeface="+mn-lt"/>
          <a:ea typeface="+mn-ea"/>
          <a:cs typeface="+mn-cs"/>
        </a:defRPr>
      </a:lvl5pPr>
      <a:lvl6pPr marL="7716834" algn="l" defTabSz="3086729" rtl="0" eaLnBrk="1" latinLnBrk="0" hangingPunct="1">
        <a:defRPr sz="6082" kern="1200">
          <a:solidFill>
            <a:schemeClr val="tx1"/>
          </a:solidFill>
          <a:latin typeface="+mn-lt"/>
          <a:ea typeface="+mn-ea"/>
          <a:cs typeface="+mn-cs"/>
        </a:defRPr>
      </a:lvl6pPr>
      <a:lvl7pPr marL="9260193" algn="l" defTabSz="3086729" rtl="0" eaLnBrk="1" latinLnBrk="0" hangingPunct="1">
        <a:defRPr sz="6082" kern="1200">
          <a:solidFill>
            <a:schemeClr val="tx1"/>
          </a:solidFill>
          <a:latin typeface="+mn-lt"/>
          <a:ea typeface="+mn-ea"/>
          <a:cs typeface="+mn-cs"/>
        </a:defRPr>
      </a:lvl7pPr>
      <a:lvl8pPr marL="10803571" algn="l" defTabSz="3086729" rtl="0" eaLnBrk="1" latinLnBrk="0" hangingPunct="1">
        <a:defRPr sz="6082" kern="1200">
          <a:solidFill>
            <a:schemeClr val="tx1"/>
          </a:solidFill>
          <a:latin typeface="+mn-lt"/>
          <a:ea typeface="+mn-ea"/>
          <a:cs typeface="+mn-cs"/>
        </a:defRPr>
      </a:lvl8pPr>
      <a:lvl9pPr marL="12346931" algn="l" defTabSz="3086729" rtl="0" eaLnBrk="1" latinLnBrk="0" hangingPunct="1">
        <a:defRPr sz="6082"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0418" tIns="185140" rIns="370418" bIns="18514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0418" tIns="185140" rIns="370418" bIns="18514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418" tIns="185140" rIns="370418" bIns="185140" numCol="1" anchor="b" anchorCtr="0" compatLnSpc="1">
            <a:prstTxWarp prst="textNoShape">
              <a:avLst/>
            </a:prstTxWarp>
          </a:bodyPr>
          <a:lstStyle>
            <a:lvl1pPr algn="ctr">
              <a:defRPr sz="4166">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370418" tIns="185140" rIns="370418" bIns="185140" numCol="1" anchor="b" anchorCtr="0" compatLnSpc="1">
            <a:prstTxWarp prst="textNoShape">
              <a:avLst/>
            </a:prstTxWarp>
          </a:bodyPr>
          <a:lstStyle>
            <a:lvl1pPr algn="r">
              <a:defRPr sz="5249">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08641" tIns="154263" rIns="308641" bIns="154263"/>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08641" tIns="154263" rIns="308641" bIns="154263"/>
          <a:lstStyle/>
          <a:p>
            <a:pPr fontAlgn="base">
              <a:spcBef>
                <a:spcPct val="0"/>
              </a:spcBef>
              <a:spcAft>
                <a:spcPct val="0"/>
              </a:spcAft>
              <a:defRPr/>
            </a:pPr>
            <a:endParaRPr lang="en-US" sz="6082" dirty="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958424163"/>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p:hf hdr="0" ftr="0" dt="0"/>
  <p:txStyles>
    <p:titleStyle>
      <a:lvl1pPr algn="l" rtl="0" eaLnBrk="1" fontAlgn="base" hangingPunct="1">
        <a:spcBef>
          <a:spcPct val="0"/>
        </a:spcBef>
        <a:spcAft>
          <a:spcPct val="0"/>
        </a:spcAft>
        <a:defRPr sz="13581">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5pPr>
      <a:lvl6pPr marL="1543014" algn="l" rtl="0" eaLnBrk="1" fontAlgn="base" hangingPunct="1">
        <a:spcBef>
          <a:spcPct val="0"/>
        </a:spcBef>
        <a:spcAft>
          <a:spcPct val="0"/>
        </a:spcAft>
        <a:defRPr sz="13581">
          <a:solidFill>
            <a:schemeClr val="tx2"/>
          </a:solidFill>
          <a:latin typeface="Garamond" pitchFamily="18" charset="0"/>
        </a:defRPr>
      </a:lvl6pPr>
      <a:lvl7pPr marL="3086014" algn="l" rtl="0" eaLnBrk="1" fontAlgn="base" hangingPunct="1">
        <a:spcBef>
          <a:spcPct val="0"/>
        </a:spcBef>
        <a:spcAft>
          <a:spcPct val="0"/>
        </a:spcAft>
        <a:defRPr sz="13581">
          <a:solidFill>
            <a:schemeClr val="tx2"/>
          </a:solidFill>
          <a:latin typeface="Garamond" pitchFamily="18" charset="0"/>
        </a:defRPr>
      </a:lvl7pPr>
      <a:lvl8pPr marL="4629020" algn="l" rtl="0" eaLnBrk="1" fontAlgn="base" hangingPunct="1">
        <a:spcBef>
          <a:spcPct val="0"/>
        </a:spcBef>
        <a:spcAft>
          <a:spcPct val="0"/>
        </a:spcAft>
        <a:defRPr sz="13581">
          <a:solidFill>
            <a:schemeClr val="tx2"/>
          </a:solidFill>
          <a:latin typeface="Garamond" pitchFamily="18" charset="0"/>
        </a:defRPr>
      </a:lvl8pPr>
      <a:lvl9pPr marL="6172023" algn="l" rtl="0" eaLnBrk="1" fontAlgn="base" hangingPunct="1">
        <a:spcBef>
          <a:spcPct val="0"/>
        </a:spcBef>
        <a:spcAft>
          <a:spcPct val="0"/>
        </a:spcAft>
        <a:defRPr sz="13581">
          <a:solidFill>
            <a:schemeClr val="tx2"/>
          </a:solidFill>
          <a:latin typeface="Garamond" pitchFamily="18" charset="0"/>
        </a:defRPr>
      </a:lvl9pPr>
    </p:titleStyle>
    <p:bodyStyle>
      <a:lvl1pPr marL="1157251" indent="-1157251" algn="l" rtl="0" eaLnBrk="1" fontAlgn="base" hangingPunct="1">
        <a:spcBef>
          <a:spcPct val="20000"/>
        </a:spcBef>
        <a:spcAft>
          <a:spcPct val="0"/>
        </a:spcAft>
        <a:buClr>
          <a:schemeClr val="accent1"/>
        </a:buClr>
        <a:buSzPct val="65000"/>
        <a:buFont typeface="Wingdings" charset="0"/>
        <a:buChar char="n"/>
        <a:defRPr sz="8332">
          <a:solidFill>
            <a:schemeClr val="tx1"/>
          </a:solidFill>
          <a:latin typeface="+mn-lt"/>
          <a:ea typeface="ＭＳ Ｐゴシック" pitchFamily="-105" charset="-128"/>
          <a:cs typeface="ＭＳ Ｐゴシック" pitchFamily="-105" charset="-128"/>
        </a:defRPr>
      </a:lvl1pPr>
      <a:lvl2pPr marL="2260937" indent="-1098316" algn="l" rtl="0" eaLnBrk="1" fontAlgn="base" hangingPunct="1">
        <a:spcBef>
          <a:spcPct val="20000"/>
        </a:spcBef>
        <a:spcAft>
          <a:spcPct val="0"/>
        </a:spcAft>
        <a:buClr>
          <a:schemeClr val="accent2"/>
        </a:buClr>
        <a:buSzPct val="60000"/>
        <a:buFont typeface="Wingdings" charset="0"/>
        <a:buChar char="q"/>
        <a:defRPr sz="7499">
          <a:solidFill>
            <a:schemeClr val="tx1"/>
          </a:solidFill>
          <a:latin typeface="+mn-lt"/>
          <a:ea typeface="ＭＳ Ｐゴシック" pitchFamily="-105" charset="-128"/>
        </a:defRPr>
      </a:lvl2pPr>
      <a:lvl3pPr marL="3450334" indent="-1184071" algn="l" rtl="0" eaLnBrk="1" fontAlgn="base" hangingPunct="1">
        <a:spcBef>
          <a:spcPct val="20000"/>
        </a:spcBef>
        <a:spcAft>
          <a:spcPct val="0"/>
        </a:spcAft>
        <a:buClr>
          <a:schemeClr val="accent1"/>
        </a:buClr>
        <a:buSzPct val="65000"/>
        <a:buFont typeface="Wingdings" charset="0"/>
        <a:buChar char="n"/>
        <a:defRPr sz="6916">
          <a:solidFill>
            <a:schemeClr val="tx1"/>
          </a:solidFill>
          <a:latin typeface="+mn-lt"/>
          <a:ea typeface="ＭＳ Ｐゴシック" pitchFamily="-105" charset="-128"/>
        </a:defRPr>
      </a:lvl3pPr>
      <a:lvl4pPr marL="4521866" indent="-1066178"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5673767" indent="-1146529" algn="l" rtl="0" eaLnBrk="1" fontAlgn="base" hangingPunct="1">
        <a:spcBef>
          <a:spcPct val="20000"/>
        </a:spcBef>
        <a:spcAft>
          <a:spcPct val="0"/>
        </a:spcAft>
        <a:buClr>
          <a:schemeClr val="accent1"/>
        </a:buClr>
        <a:buSzPct val="75000"/>
        <a:buFont typeface="Wingdings" charset="0"/>
        <a:buChar char="§"/>
        <a:defRPr sz="5249">
          <a:solidFill>
            <a:schemeClr val="tx1"/>
          </a:solidFill>
          <a:latin typeface="+mn-lt"/>
          <a:ea typeface="ＭＳ Ｐゴシック" pitchFamily="-105" charset="-128"/>
        </a:defRPr>
      </a:lvl5pPr>
      <a:lvl6pPr marL="7216764" indent="-114652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59780" indent="-114652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02787" indent="-114652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45782" indent="-114652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6014" rtl="0" eaLnBrk="1" latinLnBrk="0" hangingPunct="1">
        <a:defRPr sz="6082" kern="1200">
          <a:solidFill>
            <a:schemeClr val="tx1"/>
          </a:solidFill>
          <a:latin typeface="+mn-lt"/>
          <a:ea typeface="+mn-ea"/>
          <a:cs typeface="+mn-cs"/>
        </a:defRPr>
      </a:lvl1pPr>
      <a:lvl2pPr marL="1543014" algn="l" defTabSz="3086014" rtl="0" eaLnBrk="1" latinLnBrk="0" hangingPunct="1">
        <a:defRPr sz="6082" kern="1200">
          <a:solidFill>
            <a:schemeClr val="tx1"/>
          </a:solidFill>
          <a:latin typeface="+mn-lt"/>
          <a:ea typeface="+mn-ea"/>
          <a:cs typeface="+mn-cs"/>
        </a:defRPr>
      </a:lvl2pPr>
      <a:lvl3pPr marL="3086014" algn="l" defTabSz="3086014" rtl="0" eaLnBrk="1" latinLnBrk="0" hangingPunct="1">
        <a:defRPr sz="6082" kern="1200">
          <a:solidFill>
            <a:schemeClr val="tx1"/>
          </a:solidFill>
          <a:latin typeface="+mn-lt"/>
          <a:ea typeface="+mn-ea"/>
          <a:cs typeface="+mn-cs"/>
        </a:defRPr>
      </a:lvl3pPr>
      <a:lvl4pPr marL="4629020" algn="l" defTabSz="3086014" rtl="0" eaLnBrk="1" latinLnBrk="0" hangingPunct="1">
        <a:defRPr sz="6082" kern="1200">
          <a:solidFill>
            <a:schemeClr val="tx1"/>
          </a:solidFill>
          <a:latin typeface="+mn-lt"/>
          <a:ea typeface="+mn-ea"/>
          <a:cs typeface="+mn-cs"/>
        </a:defRPr>
      </a:lvl4pPr>
      <a:lvl5pPr marL="6172023" algn="l" defTabSz="3086014" rtl="0" eaLnBrk="1" latinLnBrk="0" hangingPunct="1">
        <a:defRPr sz="6082" kern="1200">
          <a:solidFill>
            <a:schemeClr val="tx1"/>
          </a:solidFill>
          <a:latin typeface="+mn-lt"/>
          <a:ea typeface="+mn-ea"/>
          <a:cs typeface="+mn-cs"/>
        </a:defRPr>
      </a:lvl5pPr>
      <a:lvl6pPr marL="7715030" algn="l" defTabSz="3086014" rtl="0" eaLnBrk="1" latinLnBrk="0" hangingPunct="1">
        <a:defRPr sz="6082" kern="1200">
          <a:solidFill>
            <a:schemeClr val="tx1"/>
          </a:solidFill>
          <a:latin typeface="+mn-lt"/>
          <a:ea typeface="+mn-ea"/>
          <a:cs typeface="+mn-cs"/>
        </a:defRPr>
      </a:lvl6pPr>
      <a:lvl7pPr marL="9258035" algn="l" defTabSz="3086014" rtl="0" eaLnBrk="1" latinLnBrk="0" hangingPunct="1">
        <a:defRPr sz="6082" kern="1200">
          <a:solidFill>
            <a:schemeClr val="tx1"/>
          </a:solidFill>
          <a:latin typeface="+mn-lt"/>
          <a:ea typeface="+mn-ea"/>
          <a:cs typeface="+mn-cs"/>
        </a:defRPr>
      </a:lvl7pPr>
      <a:lvl8pPr marL="10801053" algn="l" defTabSz="3086014" rtl="0" eaLnBrk="1" latinLnBrk="0" hangingPunct="1">
        <a:defRPr sz="6082" kern="1200">
          <a:solidFill>
            <a:schemeClr val="tx1"/>
          </a:solidFill>
          <a:latin typeface="+mn-lt"/>
          <a:ea typeface="+mn-ea"/>
          <a:cs typeface="+mn-cs"/>
        </a:defRPr>
      </a:lvl8pPr>
      <a:lvl9pPr marL="12344050" algn="l" defTabSz="3086014" rtl="0" eaLnBrk="1" latinLnBrk="0" hangingPunct="1">
        <a:defRPr sz="608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423" tIns="186705" rIns="373423" bIns="18670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423" tIns="186705" rIns="373423" bIns="18670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423" tIns="186705" rIns="373423" bIns="18670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423" tIns="186705" rIns="373423" bIns="18670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1145" tIns="155567" rIns="311145" bIns="15556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1145" tIns="155567" rIns="311145" bIns="155567"/>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53144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5651" algn="l" rtl="0" eaLnBrk="1" fontAlgn="base" hangingPunct="1">
        <a:spcBef>
          <a:spcPct val="0"/>
        </a:spcBef>
        <a:spcAft>
          <a:spcPct val="0"/>
        </a:spcAft>
        <a:defRPr sz="13581">
          <a:solidFill>
            <a:schemeClr val="tx2"/>
          </a:solidFill>
          <a:latin typeface="Garamond" pitchFamily="18" charset="0"/>
        </a:defRPr>
      </a:lvl6pPr>
      <a:lvl7pPr marL="3111309" algn="l" rtl="0" eaLnBrk="1" fontAlgn="base" hangingPunct="1">
        <a:spcBef>
          <a:spcPct val="0"/>
        </a:spcBef>
        <a:spcAft>
          <a:spcPct val="0"/>
        </a:spcAft>
        <a:defRPr sz="13581">
          <a:solidFill>
            <a:schemeClr val="tx2"/>
          </a:solidFill>
          <a:latin typeface="Garamond" pitchFamily="18" charset="0"/>
        </a:defRPr>
      </a:lvl7pPr>
      <a:lvl8pPr marL="4666956" algn="l" rtl="0" eaLnBrk="1" fontAlgn="base" hangingPunct="1">
        <a:spcBef>
          <a:spcPct val="0"/>
        </a:spcBef>
        <a:spcAft>
          <a:spcPct val="0"/>
        </a:spcAft>
        <a:defRPr sz="13581">
          <a:solidFill>
            <a:schemeClr val="tx2"/>
          </a:solidFill>
          <a:latin typeface="Garamond" pitchFamily="18" charset="0"/>
        </a:defRPr>
      </a:lvl8pPr>
      <a:lvl9pPr marL="6222613" algn="l" rtl="0" eaLnBrk="1" fontAlgn="base" hangingPunct="1">
        <a:spcBef>
          <a:spcPct val="0"/>
        </a:spcBef>
        <a:spcAft>
          <a:spcPct val="0"/>
        </a:spcAft>
        <a:defRPr sz="13581">
          <a:solidFill>
            <a:schemeClr val="tx2"/>
          </a:solidFill>
          <a:latin typeface="Garamond" pitchFamily="18" charset="0"/>
        </a:defRPr>
      </a:lvl9pPr>
    </p:titleStyle>
    <p:bodyStyle>
      <a:lvl1pPr marL="1166741" indent="-1166741"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9467" indent="-110732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8612" indent="-119374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8929" indent="-107491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20266" indent="-1155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75917" indent="-1155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31574" indent="-1155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87225" indent="-1155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42883" indent="-1155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11309" rtl="0" eaLnBrk="1" latinLnBrk="0" hangingPunct="1">
        <a:defRPr sz="6082" kern="1200">
          <a:solidFill>
            <a:schemeClr val="tx1"/>
          </a:solidFill>
          <a:latin typeface="+mn-lt"/>
          <a:ea typeface="+mn-ea"/>
          <a:cs typeface="+mn-cs"/>
        </a:defRPr>
      </a:lvl1pPr>
      <a:lvl2pPr marL="1555651" algn="l" defTabSz="3111309" rtl="0" eaLnBrk="1" latinLnBrk="0" hangingPunct="1">
        <a:defRPr sz="6082" kern="1200">
          <a:solidFill>
            <a:schemeClr val="tx1"/>
          </a:solidFill>
          <a:latin typeface="+mn-lt"/>
          <a:ea typeface="+mn-ea"/>
          <a:cs typeface="+mn-cs"/>
        </a:defRPr>
      </a:lvl2pPr>
      <a:lvl3pPr marL="3111309" algn="l" defTabSz="3111309" rtl="0" eaLnBrk="1" latinLnBrk="0" hangingPunct="1">
        <a:defRPr sz="6082" kern="1200">
          <a:solidFill>
            <a:schemeClr val="tx1"/>
          </a:solidFill>
          <a:latin typeface="+mn-lt"/>
          <a:ea typeface="+mn-ea"/>
          <a:cs typeface="+mn-cs"/>
        </a:defRPr>
      </a:lvl3pPr>
      <a:lvl4pPr marL="4666956" algn="l" defTabSz="3111309" rtl="0" eaLnBrk="1" latinLnBrk="0" hangingPunct="1">
        <a:defRPr sz="6082" kern="1200">
          <a:solidFill>
            <a:schemeClr val="tx1"/>
          </a:solidFill>
          <a:latin typeface="+mn-lt"/>
          <a:ea typeface="+mn-ea"/>
          <a:cs typeface="+mn-cs"/>
        </a:defRPr>
      </a:lvl4pPr>
      <a:lvl5pPr marL="6222613" algn="l" defTabSz="3111309" rtl="0" eaLnBrk="1" latinLnBrk="0" hangingPunct="1">
        <a:defRPr sz="6082" kern="1200">
          <a:solidFill>
            <a:schemeClr val="tx1"/>
          </a:solidFill>
          <a:latin typeface="+mn-lt"/>
          <a:ea typeface="+mn-ea"/>
          <a:cs typeface="+mn-cs"/>
        </a:defRPr>
      </a:lvl5pPr>
      <a:lvl6pPr marL="7778266" algn="l" defTabSz="3111309" rtl="0" eaLnBrk="1" latinLnBrk="0" hangingPunct="1">
        <a:defRPr sz="6082" kern="1200">
          <a:solidFill>
            <a:schemeClr val="tx1"/>
          </a:solidFill>
          <a:latin typeface="+mn-lt"/>
          <a:ea typeface="+mn-ea"/>
          <a:cs typeface="+mn-cs"/>
        </a:defRPr>
      </a:lvl6pPr>
      <a:lvl7pPr marL="9333919" algn="l" defTabSz="3111309" rtl="0" eaLnBrk="1" latinLnBrk="0" hangingPunct="1">
        <a:defRPr sz="6082" kern="1200">
          <a:solidFill>
            <a:schemeClr val="tx1"/>
          </a:solidFill>
          <a:latin typeface="+mn-lt"/>
          <a:ea typeface="+mn-ea"/>
          <a:cs typeface="+mn-cs"/>
        </a:defRPr>
      </a:lvl7pPr>
      <a:lvl8pPr marL="10889570" algn="l" defTabSz="3111309" rtl="0" eaLnBrk="1" latinLnBrk="0" hangingPunct="1">
        <a:defRPr sz="6082" kern="1200">
          <a:solidFill>
            <a:schemeClr val="tx1"/>
          </a:solidFill>
          <a:latin typeface="+mn-lt"/>
          <a:ea typeface="+mn-ea"/>
          <a:cs typeface="+mn-cs"/>
        </a:defRPr>
      </a:lvl8pPr>
      <a:lvl9pPr marL="12445223" algn="l" defTabSz="3111309" rtl="0" eaLnBrk="1" latinLnBrk="0" hangingPunct="1">
        <a:defRPr sz="6082"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333" tIns="185098" rIns="370333" bIns="18509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333" tIns="185098" rIns="370333" bIns="18509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333" tIns="185098" rIns="370333" bIns="18509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333" tIns="185098" rIns="370333" bIns="18509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570" tIns="154228" rIns="308570" bIns="154228"/>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570" tIns="154228" rIns="308570" bIns="154228"/>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284141390"/>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2651" algn="l" rtl="0" eaLnBrk="1" fontAlgn="base" hangingPunct="1">
        <a:spcBef>
          <a:spcPct val="0"/>
        </a:spcBef>
        <a:spcAft>
          <a:spcPct val="0"/>
        </a:spcAft>
        <a:defRPr sz="13581">
          <a:solidFill>
            <a:schemeClr val="tx2"/>
          </a:solidFill>
          <a:latin typeface="Garamond" pitchFamily="18" charset="0"/>
        </a:defRPr>
      </a:lvl6pPr>
      <a:lvl7pPr marL="3085294" algn="l" rtl="0" eaLnBrk="1" fontAlgn="base" hangingPunct="1">
        <a:spcBef>
          <a:spcPct val="0"/>
        </a:spcBef>
        <a:spcAft>
          <a:spcPct val="0"/>
        </a:spcAft>
        <a:defRPr sz="13581">
          <a:solidFill>
            <a:schemeClr val="tx2"/>
          </a:solidFill>
          <a:latin typeface="Garamond" pitchFamily="18" charset="0"/>
        </a:defRPr>
      </a:lvl7pPr>
      <a:lvl8pPr marL="4627941" algn="l" rtl="0" eaLnBrk="1" fontAlgn="base" hangingPunct="1">
        <a:spcBef>
          <a:spcPct val="0"/>
        </a:spcBef>
        <a:spcAft>
          <a:spcPct val="0"/>
        </a:spcAft>
        <a:defRPr sz="13581">
          <a:solidFill>
            <a:schemeClr val="tx2"/>
          </a:solidFill>
          <a:latin typeface="Garamond" pitchFamily="18" charset="0"/>
        </a:defRPr>
      </a:lvl8pPr>
      <a:lvl9pPr marL="6170583" algn="l" rtl="0" eaLnBrk="1" fontAlgn="base" hangingPunct="1">
        <a:spcBef>
          <a:spcPct val="0"/>
        </a:spcBef>
        <a:spcAft>
          <a:spcPct val="0"/>
        </a:spcAft>
        <a:defRPr sz="13581">
          <a:solidFill>
            <a:schemeClr val="tx2"/>
          </a:solidFill>
          <a:latin typeface="Garamond" pitchFamily="18" charset="0"/>
        </a:defRPr>
      </a:lvl9pPr>
    </p:titleStyle>
    <p:bodyStyle>
      <a:lvl1pPr marL="1156980" indent="-1156980"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60405" indent="-109806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9530" indent="-1183794"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20808" indent="-106593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2442" indent="-114625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15081" indent="-114625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57736" indent="-114625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00388" indent="-114625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43021" indent="-114625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5294" rtl="0" eaLnBrk="1" latinLnBrk="0" hangingPunct="1">
        <a:defRPr sz="6082" kern="1200">
          <a:solidFill>
            <a:schemeClr val="tx1"/>
          </a:solidFill>
          <a:latin typeface="+mn-lt"/>
          <a:ea typeface="+mn-ea"/>
          <a:cs typeface="+mn-cs"/>
        </a:defRPr>
      </a:lvl1pPr>
      <a:lvl2pPr marL="1542651" algn="l" defTabSz="3085294" rtl="0" eaLnBrk="1" latinLnBrk="0" hangingPunct="1">
        <a:defRPr sz="6082" kern="1200">
          <a:solidFill>
            <a:schemeClr val="tx1"/>
          </a:solidFill>
          <a:latin typeface="+mn-lt"/>
          <a:ea typeface="+mn-ea"/>
          <a:cs typeface="+mn-cs"/>
        </a:defRPr>
      </a:lvl2pPr>
      <a:lvl3pPr marL="3085294" algn="l" defTabSz="3085294" rtl="0" eaLnBrk="1" latinLnBrk="0" hangingPunct="1">
        <a:defRPr sz="6082" kern="1200">
          <a:solidFill>
            <a:schemeClr val="tx1"/>
          </a:solidFill>
          <a:latin typeface="+mn-lt"/>
          <a:ea typeface="+mn-ea"/>
          <a:cs typeface="+mn-cs"/>
        </a:defRPr>
      </a:lvl3pPr>
      <a:lvl4pPr marL="4627941" algn="l" defTabSz="3085294" rtl="0" eaLnBrk="1" latinLnBrk="0" hangingPunct="1">
        <a:defRPr sz="6082" kern="1200">
          <a:solidFill>
            <a:schemeClr val="tx1"/>
          </a:solidFill>
          <a:latin typeface="+mn-lt"/>
          <a:ea typeface="+mn-ea"/>
          <a:cs typeface="+mn-cs"/>
        </a:defRPr>
      </a:lvl4pPr>
      <a:lvl5pPr marL="6170583" algn="l" defTabSz="3085294" rtl="0" eaLnBrk="1" latinLnBrk="0" hangingPunct="1">
        <a:defRPr sz="6082" kern="1200">
          <a:solidFill>
            <a:schemeClr val="tx1"/>
          </a:solidFill>
          <a:latin typeface="+mn-lt"/>
          <a:ea typeface="+mn-ea"/>
          <a:cs typeface="+mn-cs"/>
        </a:defRPr>
      </a:lvl5pPr>
      <a:lvl6pPr marL="7713232" algn="l" defTabSz="3085294" rtl="0" eaLnBrk="1" latinLnBrk="0" hangingPunct="1">
        <a:defRPr sz="6082" kern="1200">
          <a:solidFill>
            <a:schemeClr val="tx1"/>
          </a:solidFill>
          <a:latin typeface="+mn-lt"/>
          <a:ea typeface="+mn-ea"/>
          <a:cs typeface="+mn-cs"/>
        </a:defRPr>
      </a:lvl6pPr>
      <a:lvl7pPr marL="9255877" algn="l" defTabSz="3085294" rtl="0" eaLnBrk="1" latinLnBrk="0" hangingPunct="1">
        <a:defRPr sz="6082" kern="1200">
          <a:solidFill>
            <a:schemeClr val="tx1"/>
          </a:solidFill>
          <a:latin typeface="+mn-lt"/>
          <a:ea typeface="+mn-ea"/>
          <a:cs typeface="+mn-cs"/>
        </a:defRPr>
      </a:lvl7pPr>
      <a:lvl8pPr marL="10798533" algn="l" defTabSz="3085294" rtl="0" eaLnBrk="1" latinLnBrk="0" hangingPunct="1">
        <a:defRPr sz="6082" kern="1200">
          <a:solidFill>
            <a:schemeClr val="tx1"/>
          </a:solidFill>
          <a:latin typeface="+mn-lt"/>
          <a:ea typeface="+mn-ea"/>
          <a:cs typeface="+mn-cs"/>
        </a:defRPr>
      </a:lvl8pPr>
      <a:lvl9pPr marL="12341173" algn="l" defTabSz="3085294" rtl="0" eaLnBrk="1" latinLnBrk="0" hangingPunct="1">
        <a:defRPr sz="6082"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245" tIns="185058" rIns="370245" bIns="18505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245" tIns="185058" rIns="370245" bIns="18505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245" tIns="185058" rIns="370245" bIns="18505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0245" tIns="185058" rIns="370245" bIns="18505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497" tIns="154195" rIns="308497" bIns="15419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497" tIns="154195" rIns="308497" bIns="15419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85137203"/>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2291" algn="l" rtl="0" eaLnBrk="1" fontAlgn="base" hangingPunct="1">
        <a:spcBef>
          <a:spcPct val="0"/>
        </a:spcBef>
        <a:spcAft>
          <a:spcPct val="0"/>
        </a:spcAft>
        <a:defRPr sz="13581">
          <a:solidFill>
            <a:schemeClr val="tx2"/>
          </a:solidFill>
          <a:latin typeface="Garamond" pitchFamily="18" charset="0"/>
        </a:defRPr>
      </a:lvl6pPr>
      <a:lvl7pPr marL="3084573" algn="l" rtl="0" eaLnBrk="1" fontAlgn="base" hangingPunct="1">
        <a:spcBef>
          <a:spcPct val="0"/>
        </a:spcBef>
        <a:spcAft>
          <a:spcPct val="0"/>
        </a:spcAft>
        <a:defRPr sz="13581">
          <a:solidFill>
            <a:schemeClr val="tx2"/>
          </a:solidFill>
          <a:latin typeface="Garamond" pitchFamily="18" charset="0"/>
        </a:defRPr>
      </a:lvl7pPr>
      <a:lvl8pPr marL="4626860" algn="l" rtl="0" eaLnBrk="1" fontAlgn="base" hangingPunct="1">
        <a:spcBef>
          <a:spcPct val="0"/>
        </a:spcBef>
        <a:spcAft>
          <a:spcPct val="0"/>
        </a:spcAft>
        <a:defRPr sz="13581">
          <a:solidFill>
            <a:schemeClr val="tx2"/>
          </a:solidFill>
          <a:latin typeface="Garamond" pitchFamily="18" charset="0"/>
        </a:defRPr>
      </a:lvl8pPr>
      <a:lvl9pPr marL="6169144" algn="l" rtl="0" eaLnBrk="1" fontAlgn="base" hangingPunct="1">
        <a:spcBef>
          <a:spcPct val="0"/>
        </a:spcBef>
        <a:spcAft>
          <a:spcPct val="0"/>
        </a:spcAft>
        <a:defRPr sz="13581">
          <a:solidFill>
            <a:schemeClr val="tx2"/>
          </a:solidFill>
          <a:latin typeface="Garamond" pitchFamily="18" charset="0"/>
        </a:defRPr>
      </a:lvl9pPr>
    </p:titleStyle>
    <p:bodyStyle>
      <a:lvl1pPr marL="1156711" indent="-1156711"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9880" indent="-1097806"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8727" indent="-118351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19756" indent="-106568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71116" indent="-114599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13402" indent="-114599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55691" indent="-114599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97988" indent="-114599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40259" indent="-114599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4573" rtl="0" eaLnBrk="1" latinLnBrk="0" hangingPunct="1">
        <a:defRPr sz="6082" kern="1200">
          <a:solidFill>
            <a:schemeClr val="tx1"/>
          </a:solidFill>
          <a:latin typeface="+mn-lt"/>
          <a:ea typeface="+mn-ea"/>
          <a:cs typeface="+mn-cs"/>
        </a:defRPr>
      </a:lvl1pPr>
      <a:lvl2pPr marL="1542291" algn="l" defTabSz="3084573" rtl="0" eaLnBrk="1" latinLnBrk="0" hangingPunct="1">
        <a:defRPr sz="6082" kern="1200">
          <a:solidFill>
            <a:schemeClr val="tx1"/>
          </a:solidFill>
          <a:latin typeface="+mn-lt"/>
          <a:ea typeface="+mn-ea"/>
          <a:cs typeface="+mn-cs"/>
        </a:defRPr>
      </a:lvl2pPr>
      <a:lvl3pPr marL="3084573" algn="l" defTabSz="3084573" rtl="0" eaLnBrk="1" latinLnBrk="0" hangingPunct="1">
        <a:defRPr sz="6082" kern="1200">
          <a:solidFill>
            <a:schemeClr val="tx1"/>
          </a:solidFill>
          <a:latin typeface="+mn-lt"/>
          <a:ea typeface="+mn-ea"/>
          <a:cs typeface="+mn-cs"/>
        </a:defRPr>
      </a:lvl3pPr>
      <a:lvl4pPr marL="4626860" algn="l" defTabSz="3084573" rtl="0" eaLnBrk="1" latinLnBrk="0" hangingPunct="1">
        <a:defRPr sz="6082" kern="1200">
          <a:solidFill>
            <a:schemeClr val="tx1"/>
          </a:solidFill>
          <a:latin typeface="+mn-lt"/>
          <a:ea typeface="+mn-ea"/>
          <a:cs typeface="+mn-cs"/>
        </a:defRPr>
      </a:lvl4pPr>
      <a:lvl5pPr marL="6169144" algn="l" defTabSz="3084573" rtl="0" eaLnBrk="1" latinLnBrk="0" hangingPunct="1">
        <a:defRPr sz="6082" kern="1200">
          <a:solidFill>
            <a:schemeClr val="tx1"/>
          </a:solidFill>
          <a:latin typeface="+mn-lt"/>
          <a:ea typeface="+mn-ea"/>
          <a:cs typeface="+mn-cs"/>
        </a:defRPr>
      </a:lvl5pPr>
      <a:lvl6pPr marL="7711435" algn="l" defTabSz="3084573" rtl="0" eaLnBrk="1" latinLnBrk="0" hangingPunct="1">
        <a:defRPr sz="6082" kern="1200">
          <a:solidFill>
            <a:schemeClr val="tx1"/>
          </a:solidFill>
          <a:latin typeface="+mn-lt"/>
          <a:ea typeface="+mn-ea"/>
          <a:cs typeface="+mn-cs"/>
        </a:defRPr>
      </a:lvl6pPr>
      <a:lvl7pPr marL="9253719" algn="l" defTabSz="3084573" rtl="0" eaLnBrk="1" latinLnBrk="0" hangingPunct="1">
        <a:defRPr sz="6082" kern="1200">
          <a:solidFill>
            <a:schemeClr val="tx1"/>
          </a:solidFill>
          <a:latin typeface="+mn-lt"/>
          <a:ea typeface="+mn-ea"/>
          <a:cs typeface="+mn-cs"/>
        </a:defRPr>
      </a:lvl7pPr>
      <a:lvl8pPr marL="10796014" algn="l" defTabSz="3084573" rtl="0" eaLnBrk="1" latinLnBrk="0" hangingPunct="1">
        <a:defRPr sz="6082" kern="1200">
          <a:solidFill>
            <a:schemeClr val="tx1"/>
          </a:solidFill>
          <a:latin typeface="+mn-lt"/>
          <a:ea typeface="+mn-ea"/>
          <a:cs typeface="+mn-cs"/>
        </a:defRPr>
      </a:lvl8pPr>
      <a:lvl9pPr marL="12338296" algn="l" defTabSz="3084573" rtl="0" eaLnBrk="1" latinLnBrk="0" hangingPunct="1">
        <a:defRPr sz="6082"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0160" tIns="185013" rIns="370160" bIns="18501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0160" tIns="185013" rIns="370160" bIns="18501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3427194"/>
            <a:ext cx="9121140" cy="2399983"/>
          </a:xfrm>
          <a:prstGeom prst="rect">
            <a:avLst/>
          </a:prstGeom>
          <a:noFill/>
          <a:ln w="9525">
            <a:noFill/>
            <a:miter lim="800000"/>
            <a:headEnd/>
            <a:tailEnd/>
          </a:ln>
          <a:effectLst/>
        </p:spPr>
        <p:txBody>
          <a:bodyPr vert="horz" wrap="square" lIns="370160" tIns="185013" rIns="370160" bIns="185013"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3402196"/>
            <a:ext cx="6720840" cy="2399983"/>
          </a:xfrm>
          <a:prstGeom prst="rect">
            <a:avLst/>
          </a:prstGeom>
          <a:noFill/>
          <a:ln w="9525">
            <a:noFill/>
            <a:miter lim="800000"/>
            <a:headEnd/>
            <a:tailEnd/>
          </a:ln>
          <a:effectLst/>
        </p:spPr>
        <p:txBody>
          <a:bodyPr vert="horz" wrap="square" lIns="370160" tIns="185013" rIns="370160" bIns="185013"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4124969"/>
            <a:ext cx="27123390" cy="0"/>
          </a:xfrm>
          <a:prstGeom prst="line">
            <a:avLst/>
          </a:prstGeom>
          <a:noFill/>
          <a:ln w="19050">
            <a:solidFill>
              <a:schemeClr val="accent1"/>
            </a:solidFill>
            <a:round/>
            <a:headEnd/>
            <a:tailEnd/>
          </a:ln>
          <a:effectLst/>
        </p:spPr>
        <p:txBody>
          <a:bodyPr lIns="308426" tIns="154157" rIns="308426" bIns="15415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426" tIns="154157" rIns="308426" bIns="154157"/>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4502961"/>
            <a:ext cx="3402377" cy="1640525"/>
          </a:xfrm>
          <a:prstGeom prst="rect">
            <a:avLst/>
          </a:prstGeom>
        </p:spPr>
      </p:pic>
    </p:spTree>
    <p:extLst>
      <p:ext uri="{BB962C8B-B14F-4D97-AF65-F5344CB8AC3E}">
        <p14:creationId xmlns:p14="http://schemas.microsoft.com/office/powerpoint/2010/main" val="242700639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1932" algn="l" rtl="0" eaLnBrk="1" fontAlgn="base" hangingPunct="1">
        <a:spcBef>
          <a:spcPct val="0"/>
        </a:spcBef>
        <a:spcAft>
          <a:spcPct val="0"/>
        </a:spcAft>
        <a:defRPr sz="13581">
          <a:solidFill>
            <a:schemeClr val="tx2"/>
          </a:solidFill>
          <a:latin typeface="Garamond" pitchFamily="18" charset="0"/>
        </a:defRPr>
      </a:lvl6pPr>
      <a:lvl7pPr marL="3083857" algn="l" rtl="0" eaLnBrk="1" fontAlgn="base" hangingPunct="1">
        <a:spcBef>
          <a:spcPct val="0"/>
        </a:spcBef>
        <a:spcAft>
          <a:spcPct val="0"/>
        </a:spcAft>
        <a:defRPr sz="13581">
          <a:solidFill>
            <a:schemeClr val="tx2"/>
          </a:solidFill>
          <a:latin typeface="Garamond" pitchFamily="18" charset="0"/>
        </a:defRPr>
      </a:lvl7pPr>
      <a:lvl8pPr marL="4625781" algn="l" rtl="0" eaLnBrk="1" fontAlgn="base" hangingPunct="1">
        <a:spcBef>
          <a:spcPct val="0"/>
        </a:spcBef>
        <a:spcAft>
          <a:spcPct val="0"/>
        </a:spcAft>
        <a:defRPr sz="13581">
          <a:solidFill>
            <a:schemeClr val="tx2"/>
          </a:solidFill>
          <a:latin typeface="Garamond" pitchFamily="18" charset="0"/>
        </a:defRPr>
      </a:lvl8pPr>
      <a:lvl9pPr marL="6167709" algn="l" rtl="0" eaLnBrk="1" fontAlgn="base" hangingPunct="1">
        <a:spcBef>
          <a:spcPct val="0"/>
        </a:spcBef>
        <a:spcAft>
          <a:spcPct val="0"/>
        </a:spcAft>
        <a:defRPr sz="13581">
          <a:solidFill>
            <a:schemeClr val="tx2"/>
          </a:solidFill>
          <a:latin typeface="Garamond" pitchFamily="18" charset="0"/>
        </a:defRPr>
      </a:lvl9pPr>
    </p:titleStyle>
    <p:bodyStyle>
      <a:lvl1pPr marL="1156444" indent="-115644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9353" indent="-1097549"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7923" indent="-118324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18698" indent="-106543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69795" indent="-11457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11719" indent="-11457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53652" indent="-11457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95584" indent="-11457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37502" indent="-114572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3857" rtl="0" eaLnBrk="1" latinLnBrk="0" hangingPunct="1">
        <a:defRPr sz="6082" kern="1200">
          <a:solidFill>
            <a:schemeClr val="tx1"/>
          </a:solidFill>
          <a:latin typeface="+mn-lt"/>
          <a:ea typeface="+mn-ea"/>
          <a:cs typeface="+mn-cs"/>
        </a:defRPr>
      </a:lvl1pPr>
      <a:lvl2pPr marL="1541932" algn="l" defTabSz="3083857" rtl="0" eaLnBrk="1" latinLnBrk="0" hangingPunct="1">
        <a:defRPr sz="6082" kern="1200">
          <a:solidFill>
            <a:schemeClr val="tx1"/>
          </a:solidFill>
          <a:latin typeface="+mn-lt"/>
          <a:ea typeface="+mn-ea"/>
          <a:cs typeface="+mn-cs"/>
        </a:defRPr>
      </a:lvl2pPr>
      <a:lvl3pPr marL="3083857" algn="l" defTabSz="3083857" rtl="0" eaLnBrk="1" latinLnBrk="0" hangingPunct="1">
        <a:defRPr sz="6082" kern="1200">
          <a:solidFill>
            <a:schemeClr val="tx1"/>
          </a:solidFill>
          <a:latin typeface="+mn-lt"/>
          <a:ea typeface="+mn-ea"/>
          <a:cs typeface="+mn-cs"/>
        </a:defRPr>
      </a:lvl3pPr>
      <a:lvl4pPr marL="4625781" algn="l" defTabSz="3083857" rtl="0" eaLnBrk="1" latinLnBrk="0" hangingPunct="1">
        <a:defRPr sz="6082" kern="1200">
          <a:solidFill>
            <a:schemeClr val="tx1"/>
          </a:solidFill>
          <a:latin typeface="+mn-lt"/>
          <a:ea typeface="+mn-ea"/>
          <a:cs typeface="+mn-cs"/>
        </a:defRPr>
      </a:lvl4pPr>
      <a:lvl5pPr marL="6167709" algn="l" defTabSz="3083857" rtl="0" eaLnBrk="1" latinLnBrk="0" hangingPunct="1">
        <a:defRPr sz="6082" kern="1200">
          <a:solidFill>
            <a:schemeClr val="tx1"/>
          </a:solidFill>
          <a:latin typeface="+mn-lt"/>
          <a:ea typeface="+mn-ea"/>
          <a:cs typeface="+mn-cs"/>
        </a:defRPr>
      </a:lvl5pPr>
      <a:lvl6pPr marL="7709640" algn="l" defTabSz="3083857" rtl="0" eaLnBrk="1" latinLnBrk="0" hangingPunct="1">
        <a:defRPr sz="6082" kern="1200">
          <a:solidFill>
            <a:schemeClr val="tx1"/>
          </a:solidFill>
          <a:latin typeface="+mn-lt"/>
          <a:ea typeface="+mn-ea"/>
          <a:cs typeface="+mn-cs"/>
        </a:defRPr>
      </a:lvl6pPr>
      <a:lvl7pPr marL="9251560" algn="l" defTabSz="3083857" rtl="0" eaLnBrk="1" latinLnBrk="0" hangingPunct="1">
        <a:defRPr sz="6082" kern="1200">
          <a:solidFill>
            <a:schemeClr val="tx1"/>
          </a:solidFill>
          <a:latin typeface="+mn-lt"/>
          <a:ea typeface="+mn-ea"/>
          <a:cs typeface="+mn-cs"/>
        </a:defRPr>
      </a:lvl7pPr>
      <a:lvl8pPr marL="10793494" algn="l" defTabSz="3083857" rtl="0" eaLnBrk="1" latinLnBrk="0" hangingPunct="1">
        <a:defRPr sz="6082" kern="1200">
          <a:solidFill>
            <a:schemeClr val="tx1"/>
          </a:solidFill>
          <a:latin typeface="+mn-lt"/>
          <a:ea typeface="+mn-ea"/>
          <a:cs typeface="+mn-cs"/>
        </a:defRPr>
      </a:lvl8pPr>
      <a:lvl9pPr marL="12335416" algn="l" defTabSz="3083857" rtl="0" eaLnBrk="1" latinLnBrk="0" hangingPunct="1">
        <a:defRPr sz="6082"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0075" tIns="184970" rIns="370075" bIns="18497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70075" tIns="184970" rIns="370075" bIns="1849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0075" tIns="184970" rIns="370075" bIns="184970" numCol="1" anchor="b" anchorCtr="0" compatLnSpc="1">
            <a:prstTxWarp prst="textNoShape">
              <a:avLst/>
            </a:prstTxWarp>
          </a:bodyPr>
          <a:lstStyle>
            <a:lvl1pPr algn="ctr">
              <a:defRPr sz="4166">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370075" tIns="184970" rIns="370075" bIns="184970" numCol="1" anchor="b" anchorCtr="0" compatLnSpc="1">
            <a:prstTxWarp prst="textNoShape">
              <a:avLst/>
            </a:prstTxWarp>
          </a:bodyPr>
          <a:lstStyle>
            <a:lvl1pPr algn="r">
              <a:defRPr sz="5249"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dirty="0">
              <a:ea typeface="ＭＳ Ｐゴシック" charset="0"/>
            </a:endParaRPr>
          </a:p>
        </p:txBody>
      </p:sp>
      <p:sp>
        <p:nvSpPr>
          <p:cNvPr id="1030" name="Line 1032"/>
          <p:cNvSpPr>
            <a:spLocks noChangeShapeType="1"/>
          </p:cNvSpPr>
          <p:nvPr/>
        </p:nvSpPr>
        <p:spPr bwMode="auto">
          <a:xfrm>
            <a:off x="720090" y="34024757"/>
            <a:ext cx="2712339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08355" tIns="154121" rIns="308355" bIns="154121"/>
          <a:lstStyle/>
          <a:p>
            <a:pPr fontAlgn="base">
              <a:spcBef>
                <a:spcPct val="0"/>
              </a:spcBef>
              <a:spcAft>
                <a:spcPct val="0"/>
              </a:spcAft>
            </a:pPr>
            <a:endParaRPr lang="en-US" sz="6082" dirty="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p:nvSpPr>
        <p:spPr bwMode="auto">
          <a:xfrm>
            <a:off x="720090" y="4716634"/>
            <a:ext cx="2712339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lIns="308355" tIns="154121" rIns="308355" bIns="154121"/>
          <a:lstStyle/>
          <a:p>
            <a:pPr fontAlgn="base">
              <a:spcBef>
                <a:spcPct val="0"/>
              </a:spcBef>
              <a:spcAft>
                <a:spcPct val="0"/>
              </a:spcAft>
            </a:pPr>
            <a:endParaRPr lang="en-US" sz="6082"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0316153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ransition/>
  <p:hf hdr="0" ftr="0" dt="0"/>
  <p:txStyles>
    <p:titleStyle>
      <a:lvl1pPr algn="l" rtl="0" eaLnBrk="1" fontAlgn="base" hangingPunct="1">
        <a:spcBef>
          <a:spcPct val="0"/>
        </a:spcBef>
        <a:spcAft>
          <a:spcPct val="0"/>
        </a:spcAft>
        <a:defRPr sz="13581">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3581">
          <a:solidFill>
            <a:schemeClr val="tx2"/>
          </a:solidFill>
          <a:latin typeface="Garamond" pitchFamily="18" charset="0"/>
          <a:ea typeface="ＭＳ Ｐゴシック" pitchFamily="-105" charset="-128"/>
          <a:cs typeface="ＭＳ Ｐゴシック" pitchFamily="-105" charset="-128"/>
        </a:defRPr>
      </a:lvl5pPr>
      <a:lvl6pPr marL="1541568" algn="l" rtl="0" eaLnBrk="1" fontAlgn="base" hangingPunct="1">
        <a:spcBef>
          <a:spcPct val="0"/>
        </a:spcBef>
        <a:spcAft>
          <a:spcPct val="0"/>
        </a:spcAft>
        <a:defRPr sz="13581">
          <a:solidFill>
            <a:schemeClr val="tx2"/>
          </a:solidFill>
          <a:latin typeface="Garamond" pitchFamily="18" charset="0"/>
        </a:defRPr>
      </a:lvl6pPr>
      <a:lvl7pPr marL="3083138" algn="l" rtl="0" eaLnBrk="1" fontAlgn="base" hangingPunct="1">
        <a:spcBef>
          <a:spcPct val="0"/>
        </a:spcBef>
        <a:spcAft>
          <a:spcPct val="0"/>
        </a:spcAft>
        <a:defRPr sz="13581">
          <a:solidFill>
            <a:schemeClr val="tx2"/>
          </a:solidFill>
          <a:latin typeface="Garamond" pitchFamily="18" charset="0"/>
        </a:defRPr>
      </a:lvl7pPr>
      <a:lvl8pPr marL="4624702" algn="l" rtl="0" eaLnBrk="1" fontAlgn="base" hangingPunct="1">
        <a:spcBef>
          <a:spcPct val="0"/>
        </a:spcBef>
        <a:spcAft>
          <a:spcPct val="0"/>
        </a:spcAft>
        <a:defRPr sz="13581">
          <a:solidFill>
            <a:schemeClr val="tx2"/>
          </a:solidFill>
          <a:latin typeface="Garamond" pitchFamily="18" charset="0"/>
        </a:defRPr>
      </a:lvl8pPr>
      <a:lvl9pPr marL="6166267" algn="l" rtl="0" eaLnBrk="1" fontAlgn="base" hangingPunct="1">
        <a:spcBef>
          <a:spcPct val="0"/>
        </a:spcBef>
        <a:spcAft>
          <a:spcPct val="0"/>
        </a:spcAft>
        <a:defRPr sz="13581">
          <a:solidFill>
            <a:schemeClr val="tx2"/>
          </a:solidFill>
          <a:latin typeface="Garamond" pitchFamily="18" charset="0"/>
        </a:defRPr>
      </a:lvl9pPr>
    </p:titleStyle>
    <p:bodyStyle>
      <a:lvl1pPr marL="1156176" indent="-1156176" algn="l" rtl="0" eaLnBrk="1" fontAlgn="base" hangingPunct="1">
        <a:spcBef>
          <a:spcPct val="20000"/>
        </a:spcBef>
        <a:spcAft>
          <a:spcPct val="0"/>
        </a:spcAft>
        <a:buClr>
          <a:schemeClr val="accent1"/>
        </a:buClr>
        <a:buSzPct val="65000"/>
        <a:buFont typeface="Wingdings" charset="0"/>
        <a:buChar char="n"/>
        <a:defRPr sz="8332">
          <a:solidFill>
            <a:schemeClr val="tx1"/>
          </a:solidFill>
          <a:latin typeface="+mn-lt"/>
          <a:ea typeface="ＭＳ Ｐゴシック" pitchFamily="-105" charset="-128"/>
          <a:cs typeface="ＭＳ Ｐゴシック" pitchFamily="-105" charset="-128"/>
        </a:defRPr>
      </a:lvl1pPr>
      <a:lvl2pPr marL="2258824" indent="-1097295" algn="l" rtl="0" eaLnBrk="1" fontAlgn="base" hangingPunct="1">
        <a:spcBef>
          <a:spcPct val="20000"/>
        </a:spcBef>
        <a:spcAft>
          <a:spcPct val="0"/>
        </a:spcAft>
        <a:buClr>
          <a:schemeClr val="accent2"/>
        </a:buClr>
        <a:buSzPct val="60000"/>
        <a:buFont typeface="Wingdings" charset="0"/>
        <a:buChar char="q"/>
        <a:defRPr sz="7499">
          <a:solidFill>
            <a:schemeClr val="tx1"/>
          </a:solidFill>
          <a:latin typeface="+mn-lt"/>
          <a:ea typeface="ＭＳ Ｐゴシック" pitchFamily="-105" charset="-128"/>
        </a:defRPr>
      </a:lvl2pPr>
      <a:lvl3pPr marL="3447122" indent="-1182965" algn="l" rtl="0" eaLnBrk="1" fontAlgn="base" hangingPunct="1">
        <a:spcBef>
          <a:spcPct val="20000"/>
        </a:spcBef>
        <a:spcAft>
          <a:spcPct val="0"/>
        </a:spcAft>
        <a:buClr>
          <a:schemeClr val="accent1"/>
        </a:buClr>
        <a:buSzPct val="65000"/>
        <a:buFont typeface="Wingdings" charset="0"/>
        <a:buChar char="n"/>
        <a:defRPr sz="6916">
          <a:solidFill>
            <a:schemeClr val="tx1"/>
          </a:solidFill>
          <a:latin typeface="+mn-lt"/>
          <a:ea typeface="ＭＳ Ｐゴシック" pitchFamily="-105" charset="-128"/>
        </a:defRPr>
      </a:lvl3pPr>
      <a:lvl4pPr marL="4517646" indent="-1065186"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5668472" indent="-1145457" algn="l" rtl="0" eaLnBrk="1" fontAlgn="base" hangingPunct="1">
        <a:spcBef>
          <a:spcPct val="20000"/>
        </a:spcBef>
        <a:spcAft>
          <a:spcPct val="0"/>
        </a:spcAft>
        <a:buClr>
          <a:schemeClr val="accent1"/>
        </a:buClr>
        <a:buSzPct val="75000"/>
        <a:buFont typeface="Wingdings" charset="0"/>
        <a:buChar char="§"/>
        <a:defRPr sz="5249">
          <a:solidFill>
            <a:schemeClr val="tx1"/>
          </a:solidFill>
          <a:latin typeface="+mn-lt"/>
          <a:ea typeface="ＭＳ Ｐゴシック" pitchFamily="-105" charset="-128"/>
        </a:defRPr>
      </a:lvl5pPr>
      <a:lvl6pPr marL="7210036" indent="-11454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51610" indent="-11454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93186" indent="-11454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34738" indent="-11454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3138" rtl="0" eaLnBrk="1" latinLnBrk="0" hangingPunct="1">
        <a:defRPr sz="6082" kern="1200">
          <a:solidFill>
            <a:schemeClr val="tx1"/>
          </a:solidFill>
          <a:latin typeface="+mn-lt"/>
          <a:ea typeface="+mn-ea"/>
          <a:cs typeface="+mn-cs"/>
        </a:defRPr>
      </a:lvl1pPr>
      <a:lvl2pPr marL="1541568" algn="l" defTabSz="3083138" rtl="0" eaLnBrk="1" latinLnBrk="0" hangingPunct="1">
        <a:defRPr sz="6082" kern="1200">
          <a:solidFill>
            <a:schemeClr val="tx1"/>
          </a:solidFill>
          <a:latin typeface="+mn-lt"/>
          <a:ea typeface="+mn-ea"/>
          <a:cs typeface="+mn-cs"/>
        </a:defRPr>
      </a:lvl2pPr>
      <a:lvl3pPr marL="3083138" algn="l" defTabSz="3083138" rtl="0" eaLnBrk="1" latinLnBrk="0" hangingPunct="1">
        <a:defRPr sz="6082" kern="1200">
          <a:solidFill>
            <a:schemeClr val="tx1"/>
          </a:solidFill>
          <a:latin typeface="+mn-lt"/>
          <a:ea typeface="+mn-ea"/>
          <a:cs typeface="+mn-cs"/>
        </a:defRPr>
      </a:lvl3pPr>
      <a:lvl4pPr marL="4624702" algn="l" defTabSz="3083138" rtl="0" eaLnBrk="1" latinLnBrk="0" hangingPunct="1">
        <a:defRPr sz="6082" kern="1200">
          <a:solidFill>
            <a:schemeClr val="tx1"/>
          </a:solidFill>
          <a:latin typeface="+mn-lt"/>
          <a:ea typeface="+mn-ea"/>
          <a:cs typeface="+mn-cs"/>
        </a:defRPr>
      </a:lvl4pPr>
      <a:lvl5pPr marL="6166267" algn="l" defTabSz="3083138" rtl="0" eaLnBrk="1" latinLnBrk="0" hangingPunct="1">
        <a:defRPr sz="6082" kern="1200">
          <a:solidFill>
            <a:schemeClr val="tx1"/>
          </a:solidFill>
          <a:latin typeface="+mn-lt"/>
          <a:ea typeface="+mn-ea"/>
          <a:cs typeface="+mn-cs"/>
        </a:defRPr>
      </a:lvl5pPr>
      <a:lvl6pPr marL="7707840" algn="l" defTabSz="3083138" rtl="0" eaLnBrk="1" latinLnBrk="0" hangingPunct="1">
        <a:defRPr sz="6082" kern="1200">
          <a:solidFill>
            <a:schemeClr val="tx1"/>
          </a:solidFill>
          <a:latin typeface="+mn-lt"/>
          <a:ea typeface="+mn-ea"/>
          <a:cs typeface="+mn-cs"/>
        </a:defRPr>
      </a:lvl6pPr>
      <a:lvl7pPr marL="9249402" algn="l" defTabSz="3083138" rtl="0" eaLnBrk="1" latinLnBrk="0" hangingPunct="1">
        <a:defRPr sz="6082" kern="1200">
          <a:solidFill>
            <a:schemeClr val="tx1"/>
          </a:solidFill>
          <a:latin typeface="+mn-lt"/>
          <a:ea typeface="+mn-ea"/>
          <a:cs typeface="+mn-cs"/>
        </a:defRPr>
      </a:lvl7pPr>
      <a:lvl8pPr marL="10790977" algn="l" defTabSz="3083138" rtl="0" eaLnBrk="1" latinLnBrk="0" hangingPunct="1">
        <a:defRPr sz="6082" kern="1200">
          <a:solidFill>
            <a:schemeClr val="tx1"/>
          </a:solidFill>
          <a:latin typeface="+mn-lt"/>
          <a:ea typeface="+mn-ea"/>
          <a:cs typeface="+mn-cs"/>
        </a:defRPr>
      </a:lvl8pPr>
      <a:lvl9pPr marL="12332541" algn="l" defTabSz="3083138" rtl="0" eaLnBrk="1" latinLnBrk="0" hangingPunct="1">
        <a:defRPr sz="6082"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369988" tIns="184923" rIns="369988" bIns="184923"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369988" tIns="184923" rIns="369988" bIns="184923"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523"/>
            <a:ext cx="6720840" cy="1683321"/>
          </a:xfrm>
          <a:prstGeom prst="rect">
            <a:avLst/>
          </a:prstGeom>
        </p:spPr>
        <p:txBody>
          <a:bodyPr vert="horz" lIns="369988" tIns="184923" rIns="369988" bIns="184923" rtlCol="0" anchor="ctr"/>
          <a:lstStyle>
            <a:lvl1pPr algn="l">
              <a:defRPr sz="4166">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523"/>
            <a:ext cx="9121140" cy="1683321"/>
          </a:xfrm>
          <a:prstGeom prst="rect">
            <a:avLst/>
          </a:prstGeom>
        </p:spPr>
        <p:txBody>
          <a:bodyPr vert="horz" lIns="369988" tIns="184923" rIns="369988" bIns="184923" rtlCol="0" anchor="ctr"/>
          <a:lstStyle>
            <a:lvl1pPr algn="ctr">
              <a:defRPr sz="4166">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08283" tIns="154082" rIns="308283" bIns="1540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6916" smtClean="0">
                <a:solidFill>
                  <a:prstClr val="black"/>
                </a:solidFill>
                <a:latin typeface="Calibri"/>
              </a:rPr>
              <a:pPr algn="ctr"/>
              <a:t>‹#›</a:t>
            </a:fld>
            <a:endParaRPr lang="en-US" sz="6916" dirty="0">
              <a:solidFill>
                <a:prstClr val="black"/>
              </a:solidFill>
              <a:latin typeface="Calibri"/>
            </a:endParaRPr>
          </a:p>
        </p:txBody>
      </p:sp>
    </p:spTree>
    <p:extLst>
      <p:ext uri="{BB962C8B-B14F-4D97-AF65-F5344CB8AC3E}">
        <p14:creationId xmlns:p14="http://schemas.microsoft.com/office/powerpoint/2010/main" val="2720401347"/>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hf hdr="0" ftr="0" dt="0"/>
  <p:txStyles>
    <p:titleStyle>
      <a:lvl1pPr algn="l" defTabSz="3082419" rtl="0" eaLnBrk="1" latinLnBrk="0" hangingPunct="1">
        <a:spcBef>
          <a:spcPct val="0"/>
        </a:spcBef>
        <a:buNone/>
        <a:defRPr sz="13581" b="1" kern="1200">
          <a:solidFill>
            <a:schemeClr val="tx1"/>
          </a:solidFill>
          <a:latin typeface="+mj-lt"/>
          <a:ea typeface="+mj-ea"/>
          <a:cs typeface="+mj-cs"/>
        </a:defRPr>
      </a:lvl1pPr>
    </p:titleStyle>
    <p:bodyStyle>
      <a:lvl1pPr marL="1155905" indent="-1155905" algn="l" defTabSz="3082419" rtl="0" eaLnBrk="1" latinLnBrk="0" hangingPunct="1">
        <a:spcBef>
          <a:spcPct val="20000"/>
        </a:spcBef>
        <a:buFont typeface="Arial" pitchFamily="34" charset="0"/>
        <a:buChar char="•"/>
        <a:defRPr sz="9415" kern="1200">
          <a:solidFill>
            <a:schemeClr val="tx1"/>
          </a:solidFill>
          <a:latin typeface="+mn-lt"/>
          <a:ea typeface="+mn-ea"/>
          <a:cs typeface="+mn-cs"/>
        </a:defRPr>
      </a:lvl1pPr>
      <a:lvl2pPr marL="2504453" indent="-963265" algn="l" defTabSz="3082419" rtl="0" eaLnBrk="1" latinLnBrk="0" hangingPunct="1">
        <a:spcBef>
          <a:spcPct val="20000"/>
        </a:spcBef>
        <a:buFont typeface="Arial" pitchFamily="34" charset="0"/>
        <a:buChar char="–"/>
        <a:defRPr sz="8332" kern="1200">
          <a:solidFill>
            <a:schemeClr val="tx1"/>
          </a:solidFill>
          <a:latin typeface="+mn-lt"/>
          <a:ea typeface="+mn-ea"/>
          <a:cs typeface="+mn-cs"/>
        </a:defRPr>
      </a:lvl2pPr>
      <a:lvl3pPr marL="3853004" indent="-770610" algn="l" defTabSz="3082419" rtl="0" eaLnBrk="1" latinLnBrk="0" hangingPunct="1">
        <a:spcBef>
          <a:spcPct val="20000"/>
        </a:spcBef>
        <a:buFont typeface="Arial" pitchFamily="34" charset="0"/>
        <a:buChar char="•"/>
        <a:defRPr sz="6916" kern="1200">
          <a:solidFill>
            <a:schemeClr val="tx1"/>
          </a:solidFill>
          <a:latin typeface="+mn-lt"/>
          <a:ea typeface="+mn-ea"/>
          <a:cs typeface="+mn-cs"/>
        </a:defRPr>
      </a:lvl3pPr>
      <a:lvl4pPr marL="5394220" indent="-770610" algn="l" defTabSz="3082419" rtl="0" eaLnBrk="1" latinLnBrk="0" hangingPunct="1">
        <a:spcBef>
          <a:spcPct val="20000"/>
        </a:spcBef>
        <a:buFont typeface="Arial" pitchFamily="34" charset="0"/>
        <a:buChar char="–"/>
        <a:defRPr sz="6082" kern="1200">
          <a:solidFill>
            <a:schemeClr val="tx1"/>
          </a:solidFill>
          <a:latin typeface="+mn-lt"/>
          <a:ea typeface="+mn-ea"/>
          <a:cs typeface="+mn-cs"/>
        </a:defRPr>
      </a:lvl4pPr>
      <a:lvl5pPr marL="6935438" indent="-770610" algn="l" defTabSz="3082419" rtl="0" eaLnBrk="1" latinLnBrk="0" hangingPunct="1">
        <a:spcBef>
          <a:spcPct val="20000"/>
        </a:spcBef>
        <a:buFont typeface="Arial" pitchFamily="34" charset="0"/>
        <a:buChar char="»"/>
        <a:defRPr sz="6082" kern="1200">
          <a:solidFill>
            <a:schemeClr val="tx1"/>
          </a:solidFill>
          <a:latin typeface="+mn-lt"/>
          <a:ea typeface="+mn-ea"/>
          <a:cs typeface="+mn-cs"/>
        </a:defRPr>
      </a:lvl5pPr>
      <a:lvl6pPr marL="8476638" indent="-770610" algn="l" defTabSz="3082419" rtl="0" eaLnBrk="1" latinLnBrk="0" hangingPunct="1">
        <a:spcBef>
          <a:spcPct val="20000"/>
        </a:spcBef>
        <a:buFont typeface="Arial" pitchFamily="34" charset="0"/>
        <a:buChar char="•"/>
        <a:defRPr sz="6916" kern="1200">
          <a:solidFill>
            <a:schemeClr val="tx1"/>
          </a:solidFill>
          <a:latin typeface="+mn-lt"/>
          <a:ea typeface="+mn-ea"/>
          <a:cs typeface="+mn-cs"/>
        </a:defRPr>
      </a:lvl6pPr>
      <a:lvl7pPr marL="10017849" indent="-770610" algn="l" defTabSz="3082419" rtl="0" eaLnBrk="1" latinLnBrk="0" hangingPunct="1">
        <a:spcBef>
          <a:spcPct val="20000"/>
        </a:spcBef>
        <a:buFont typeface="Arial" pitchFamily="34" charset="0"/>
        <a:buChar char="•"/>
        <a:defRPr sz="6916" kern="1200">
          <a:solidFill>
            <a:schemeClr val="tx1"/>
          </a:solidFill>
          <a:latin typeface="+mn-lt"/>
          <a:ea typeface="+mn-ea"/>
          <a:cs typeface="+mn-cs"/>
        </a:defRPr>
      </a:lvl7pPr>
      <a:lvl8pPr marL="11559050" indent="-770610" algn="l" defTabSz="3082419" rtl="0" eaLnBrk="1" latinLnBrk="0" hangingPunct="1">
        <a:spcBef>
          <a:spcPct val="20000"/>
        </a:spcBef>
        <a:buFont typeface="Arial" pitchFamily="34" charset="0"/>
        <a:buChar char="•"/>
        <a:defRPr sz="6916" kern="1200">
          <a:solidFill>
            <a:schemeClr val="tx1"/>
          </a:solidFill>
          <a:latin typeface="+mn-lt"/>
          <a:ea typeface="+mn-ea"/>
          <a:cs typeface="+mn-cs"/>
        </a:defRPr>
      </a:lvl8pPr>
      <a:lvl9pPr marL="13100269" indent="-770610" algn="l" defTabSz="3082419" rtl="0" eaLnBrk="1" latinLnBrk="0" hangingPunct="1">
        <a:spcBef>
          <a:spcPct val="20000"/>
        </a:spcBef>
        <a:buFont typeface="Arial" pitchFamily="34" charset="0"/>
        <a:buChar char="•"/>
        <a:defRPr sz="6916" kern="1200">
          <a:solidFill>
            <a:schemeClr val="tx1"/>
          </a:solidFill>
          <a:latin typeface="+mn-lt"/>
          <a:ea typeface="+mn-ea"/>
          <a:cs typeface="+mn-cs"/>
        </a:defRPr>
      </a:lvl9pPr>
    </p:bodyStyle>
    <p:otherStyle>
      <a:defPPr>
        <a:defRPr lang="en-US"/>
      </a:defPPr>
      <a:lvl1pPr marL="0" algn="l" defTabSz="3082419" rtl="0" eaLnBrk="1" latinLnBrk="0" hangingPunct="1">
        <a:defRPr sz="6082" kern="1200">
          <a:solidFill>
            <a:schemeClr val="tx1"/>
          </a:solidFill>
          <a:latin typeface="+mn-lt"/>
          <a:ea typeface="+mn-ea"/>
          <a:cs typeface="+mn-cs"/>
        </a:defRPr>
      </a:lvl1pPr>
      <a:lvl2pPr marL="1541208" algn="l" defTabSz="3082419" rtl="0" eaLnBrk="1" latinLnBrk="0" hangingPunct="1">
        <a:defRPr sz="6082" kern="1200">
          <a:solidFill>
            <a:schemeClr val="tx1"/>
          </a:solidFill>
          <a:latin typeface="+mn-lt"/>
          <a:ea typeface="+mn-ea"/>
          <a:cs typeface="+mn-cs"/>
        </a:defRPr>
      </a:lvl2pPr>
      <a:lvl3pPr marL="3082419" algn="l" defTabSz="3082419" rtl="0" eaLnBrk="1" latinLnBrk="0" hangingPunct="1">
        <a:defRPr sz="6082" kern="1200">
          <a:solidFill>
            <a:schemeClr val="tx1"/>
          </a:solidFill>
          <a:latin typeface="+mn-lt"/>
          <a:ea typeface="+mn-ea"/>
          <a:cs typeface="+mn-cs"/>
        </a:defRPr>
      </a:lvl3pPr>
      <a:lvl4pPr marL="4623623" algn="l" defTabSz="3082419" rtl="0" eaLnBrk="1" latinLnBrk="0" hangingPunct="1">
        <a:defRPr sz="6082" kern="1200">
          <a:solidFill>
            <a:schemeClr val="tx1"/>
          </a:solidFill>
          <a:latin typeface="+mn-lt"/>
          <a:ea typeface="+mn-ea"/>
          <a:cs typeface="+mn-cs"/>
        </a:defRPr>
      </a:lvl4pPr>
      <a:lvl5pPr marL="6164833" algn="l" defTabSz="3082419" rtl="0" eaLnBrk="1" latinLnBrk="0" hangingPunct="1">
        <a:defRPr sz="6082" kern="1200">
          <a:solidFill>
            <a:schemeClr val="tx1"/>
          </a:solidFill>
          <a:latin typeface="+mn-lt"/>
          <a:ea typeface="+mn-ea"/>
          <a:cs typeface="+mn-cs"/>
        </a:defRPr>
      </a:lvl5pPr>
      <a:lvl6pPr marL="7706040" algn="l" defTabSz="3082419" rtl="0" eaLnBrk="1" latinLnBrk="0" hangingPunct="1">
        <a:defRPr sz="6082" kern="1200">
          <a:solidFill>
            <a:schemeClr val="tx1"/>
          </a:solidFill>
          <a:latin typeface="+mn-lt"/>
          <a:ea typeface="+mn-ea"/>
          <a:cs typeface="+mn-cs"/>
        </a:defRPr>
      </a:lvl6pPr>
      <a:lvl7pPr marL="9247244" algn="l" defTabSz="3082419" rtl="0" eaLnBrk="1" latinLnBrk="0" hangingPunct="1">
        <a:defRPr sz="6082" kern="1200">
          <a:solidFill>
            <a:schemeClr val="tx1"/>
          </a:solidFill>
          <a:latin typeface="+mn-lt"/>
          <a:ea typeface="+mn-ea"/>
          <a:cs typeface="+mn-cs"/>
        </a:defRPr>
      </a:lvl7pPr>
      <a:lvl8pPr marL="10788461" algn="l" defTabSz="3082419" rtl="0" eaLnBrk="1" latinLnBrk="0" hangingPunct="1">
        <a:defRPr sz="6082" kern="1200">
          <a:solidFill>
            <a:schemeClr val="tx1"/>
          </a:solidFill>
          <a:latin typeface="+mn-lt"/>
          <a:ea typeface="+mn-ea"/>
          <a:cs typeface="+mn-cs"/>
        </a:defRPr>
      </a:lvl8pPr>
      <a:lvl9pPr marL="12329667" algn="l" defTabSz="3082419" rtl="0" eaLnBrk="1" latinLnBrk="0" hangingPunct="1">
        <a:defRPr sz="6082"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369900" tIns="184878" rIns="369900" bIns="184878"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369900" tIns="184878" rIns="369900" bIns="184878"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544"/>
            <a:ext cx="6720840" cy="1683321"/>
          </a:xfrm>
          <a:prstGeom prst="rect">
            <a:avLst/>
          </a:prstGeom>
        </p:spPr>
        <p:txBody>
          <a:bodyPr vert="horz" lIns="369900" tIns="184878" rIns="369900" bIns="184878" rtlCol="0" anchor="ctr"/>
          <a:lstStyle>
            <a:lvl1pPr algn="l">
              <a:defRPr sz="4166">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544"/>
            <a:ext cx="9121140" cy="1683321"/>
          </a:xfrm>
          <a:prstGeom prst="rect">
            <a:avLst/>
          </a:prstGeom>
        </p:spPr>
        <p:txBody>
          <a:bodyPr vert="horz" lIns="369900" tIns="184878" rIns="369900" bIns="184878" rtlCol="0" anchor="ctr"/>
          <a:lstStyle>
            <a:lvl1pPr algn="ctr">
              <a:defRPr sz="4166">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08209" tIns="154045" rIns="308209" bIns="154045"/>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6916" smtClean="0">
                <a:solidFill>
                  <a:prstClr val="black"/>
                </a:solidFill>
                <a:latin typeface="Calibri"/>
              </a:rPr>
              <a:pPr algn="ctr"/>
              <a:t>‹#›</a:t>
            </a:fld>
            <a:endParaRPr lang="en-US" sz="6916" dirty="0">
              <a:solidFill>
                <a:prstClr val="black"/>
              </a:solidFill>
              <a:latin typeface="Calibri"/>
            </a:endParaRPr>
          </a:p>
        </p:txBody>
      </p:sp>
    </p:spTree>
    <p:extLst>
      <p:ext uri="{BB962C8B-B14F-4D97-AF65-F5344CB8AC3E}">
        <p14:creationId xmlns:p14="http://schemas.microsoft.com/office/powerpoint/2010/main" val="331589539"/>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ftr="0" dt="0"/>
  <p:txStyles>
    <p:titleStyle>
      <a:lvl1pPr algn="l" defTabSz="3081703" rtl="0" eaLnBrk="1" latinLnBrk="0" hangingPunct="1">
        <a:spcBef>
          <a:spcPct val="0"/>
        </a:spcBef>
        <a:buNone/>
        <a:defRPr sz="13581" b="1" kern="1200">
          <a:solidFill>
            <a:schemeClr val="tx1"/>
          </a:solidFill>
          <a:latin typeface="+mj-lt"/>
          <a:ea typeface="+mj-ea"/>
          <a:cs typeface="+mj-cs"/>
        </a:defRPr>
      </a:lvl1pPr>
    </p:titleStyle>
    <p:bodyStyle>
      <a:lvl1pPr marL="1155636" indent="-1155636" algn="l" defTabSz="3081703" rtl="0" eaLnBrk="1" latinLnBrk="0" hangingPunct="1">
        <a:spcBef>
          <a:spcPct val="20000"/>
        </a:spcBef>
        <a:buFont typeface="Arial" pitchFamily="34" charset="0"/>
        <a:buChar char="•"/>
        <a:defRPr sz="9415" kern="1200">
          <a:solidFill>
            <a:schemeClr val="tx1"/>
          </a:solidFill>
          <a:latin typeface="+mn-lt"/>
          <a:ea typeface="+mn-ea"/>
          <a:cs typeface="+mn-cs"/>
        </a:defRPr>
      </a:lvl1pPr>
      <a:lvl2pPr marL="2503868" indent="-963040" algn="l" defTabSz="3081703" rtl="0" eaLnBrk="1" latinLnBrk="0" hangingPunct="1">
        <a:spcBef>
          <a:spcPct val="20000"/>
        </a:spcBef>
        <a:buFont typeface="Arial" pitchFamily="34" charset="0"/>
        <a:buChar char="–"/>
        <a:defRPr sz="8332" kern="1200">
          <a:solidFill>
            <a:schemeClr val="tx1"/>
          </a:solidFill>
          <a:latin typeface="+mn-lt"/>
          <a:ea typeface="+mn-ea"/>
          <a:cs typeface="+mn-cs"/>
        </a:defRPr>
      </a:lvl2pPr>
      <a:lvl3pPr marL="3852109" indent="-770429" algn="l" defTabSz="3081703" rtl="0" eaLnBrk="1" latinLnBrk="0" hangingPunct="1">
        <a:spcBef>
          <a:spcPct val="20000"/>
        </a:spcBef>
        <a:buFont typeface="Arial" pitchFamily="34" charset="0"/>
        <a:buChar char="•"/>
        <a:defRPr sz="6916" kern="1200">
          <a:solidFill>
            <a:schemeClr val="tx1"/>
          </a:solidFill>
          <a:latin typeface="+mn-lt"/>
          <a:ea typeface="+mn-ea"/>
          <a:cs typeface="+mn-cs"/>
        </a:defRPr>
      </a:lvl3pPr>
      <a:lvl4pPr marL="5392964" indent="-770429" algn="l" defTabSz="3081703" rtl="0" eaLnBrk="1" latinLnBrk="0" hangingPunct="1">
        <a:spcBef>
          <a:spcPct val="20000"/>
        </a:spcBef>
        <a:buFont typeface="Arial" pitchFamily="34" charset="0"/>
        <a:buChar char="–"/>
        <a:defRPr sz="6082" kern="1200">
          <a:solidFill>
            <a:schemeClr val="tx1"/>
          </a:solidFill>
          <a:latin typeface="+mn-lt"/>
          <a:ea typeface="+mn-ea"/>
          <a:cs typeface="+mn-cs"/>
        </a:defRPr>
      </a:lvl4pPr>
      <a:lvl5pPr marL="6933820" indent="-770429" algn="l" defTabSz="3081703" rtl="0" eaLnBrk="1" latinLnBrk="0" hangingPunct="1">
        <a:spcBef>
          <a:spcPct val="20000"/>
        </a:spcBef>
        <a:buFont typeface="Arial" pitchFamily="34" charset="0"/>
        <a:buChar char="»"/>
        <a:defRPr sz="6082" kern="1200">
          <a:solidFill>
            <a:schemeClr val="tx1"/>
          </a:solidFill>
          <a:latin typeface="+mn-lt"/>
          <a:ea typeface="+mn-ea"/>
          <a:cs typeface="+mn-cs"/>
        </a:defRPr>
      </a:lvl5pPr>
      <a:lvl6pPr marL="8474667" indent="-770429" algn="l" defTabSz="3081703" rtl="0" eaLnBrk="1" latinLnBrk="0" hangingPunct="1">
        <a:spcBef>
          <a:spcPct val="20000"/>
        </a:spcBef>
        <a:buFont typeface="Arial" pitchFamily="34" charset="0"/>
        <a:buChar char="•"/>
        <a:defRPr sz="6916" kern="1200">
          <a:solidFill>
            <a:schemeClr val="tx1"/>
          </a:solidFill>
          <a:latin typeface="+mn-lt"/>
          <a:ea typeface="+mn-ea"/>
          <a:cs typeface="+mn-cs"/>
        </a:defRPr>
      </a:lvl6pPr>
      <a:lvl7pPr marL="10015514" indent="-770429" algn="l" defTabSz="3081703" rtl="0" eaLnBrk="1" latinLnBrk="0" hangingPunct="1">
        <a:spcBef>
          <a:spcPct val="20000"/>
        </a:spcBef>
        <a:buFont typeface="Arial" pitchFamily="34" charset="0"/>
        <a:buChar char="•"/>
        <a:defRPr sz="6916" kern="1200">
          <a:solidFill>
            <a:schemeClr val="tx1"/>
          </a:solidFill>
          <a:latin typeface="+mn-lt"/>
          <a:ea typeface="+mn-ea"/>
          <a:cs typeface="+mn-cs"/>
        </a:defRPr>
      </a:lvl7pPr>
      <a:lvl8pPr marL="11556353" indent="-770429" algn="l" defTabSz="3081703" rtl="0" eaLnBrk="1" latinLnBrk="0" hangingPunct="1">
        <a:spcBef>
          <a:spcPct val="20000"/>
        </a:spcBef>
        <a:buFont typeface="Arial" pitchFamily="34" charset="0"/>
        <a:buChar char="•"/>
        <a:defRPr sz="6916" kern="1200">
          <a:solidFill>
            <a:schemeClr val="tx1"/>
          </a:solidFill>
          <a:latin typeface="+mn-lt"/>
          <a:ea typeface="+mn-ea"/>
          <a:cs typeface="+mn-cs"/>
        </a:defRPr>
      </a:lvl8pPr>
      <a:lvl9pPr marL="13097217" indent="-770429" algn="l" defTabSz="3081703" rtl="0" eaLnBrk="1" latinLnBrk="0" hangingPunct="1">
        <a:spcBef>
          <a:spcPct val="20000"/>
        </a:spcBef>
        <a:buFont typeface="Arial" pitchFamily="34" charset="0"/>
        <a:buChar char="•"/>
        <a:defRPr sz="6916" kern="1200">
          <a:solidFill>
            <a:schemeClr val="tx1"/>
          </a:solidFill>
          <a:latin typeface="+mn-lt"/>
          <a:ea typeface="+mn-ea"/>
          <a:cs typeface="+mn-cs"/>
        </a:defRPr>
      </a:lvl9pPr>
    </p:bodyStyle>
    <p:otherStyle>
      <a:defPPr>
        <a:defRPr lang="en-US"/>
      </a:defPPr>
      <a:lvl1pPr marL="0" algn="l" defTabSz="3081703" rtl="0" eaLnBrk="1" latinLnBrk="0" hangingPunct="1">
        <a:defRPr sz="6082" kern="1200">
          <a:solidFill>
            <a:schemeClr val="tx1"/>
          </a:solidFill>
          <a:latin typeface="+mn-lt"/>
          <a:ea typeface="+mn-ea"/>
          <a:cs typeface="+mn-cs"/>
        </a:defRPr>
      </a:lvl1pPr>
      <a:lvl2pPr marL="1540848" algn="l" defTabSz="3081703" rtl="0" eaLnBrk="1" latinLnBrk="0" hangingPunct="1">
        <a:defRPr sz="6082" kern="1200">
          <a:solidFill>
            <a:schemeClr val="tx1"/>
          </a:solidFill>
          <a:latin typeface="+mn-lt"/>
          <a:ea typeface="+mn-ea"/>
          <a:cs typeface="+mn-cs"/>
        </a:defRPr>
      </a:lvl2pPr>
      <a:lvl3pPr marL="3081703" algn="l" defTabSz="3081703" rtl="0" eaLnBrk="1" latinLnBrk="0" hangingPunct="1">
        <a:defRPr sz="6082" kern="1200">
          <a:solidFill>
            <a:schemeClr val="tx1"/>
          </a:solidFill>
          <a:latin typeface="+mn-lt"/>
          <a:ea typeface="+mn-ea"/>
          <a:cs typeface="+mn-cs"/>
        </a:defRPr>
      </a:lvl3pPr>
      <a:lvl4pPr marL="4622542" algn="l" defTabSz="3081703" rtl="0" eaLnBrk="1" latinLnBrk="0" hangingPunct="1">
        <a:defRPr sz="6082" kern="1200">
          <a:solidFill>
            <a:schemeClr val="tx1"/>
          </a:solidFill>
          <a:latin typeface="+mn-lt"/>
          <a:ea typeface="+mn-ea"/>
          <a:cs typeface="+mn-cs"/>
        </a:defRPr>
      </a:lvl4pPr>
      <a:lvl5pPr marL="6163397" algn="l" defTabSz="3081703" rtl="0" eaLnBrk="1" latinLnBrk="0" hangingPunct="1">
        <a:defRPr sz="6082" kern="1200">
          <a:solidFill>
            <a:schemeClr val="tx1"/>
          </a:solidFill>
          <a:latin typeface="+mn-lt"/>
          <a:ea typeface="+mn-ea"/>
          <a:cs typeface="+mn-cs"/>
        </a:defRPr>
      </a:lvl5pPr>
      <a:lvl6pPr marL="7704245" algn="l" defTabSz="3081703" rtl="0" eaLnBrk="1" latinLnBrk="0" hangingPunct="1">
        <a:defRPr sz="6082" kern="1200">
          <a:solidFill>
            <a:schemeClr val="tx1"/>
          </a:solidFill>
          <a:latin typeface="+mn-lt"/>
          <a:ea typeface="+mn-ea"/>
          <a:cs typeface="+mn-cs"/>
        </a:defRPr>
      </a:lvl6pPr>
      <a:lvl7pPr marL="9245087" algn="l" defTabSz="3081703" rtl="0" eaLnBrk="1" latinLnBrk="0" hangingPunct="1">
        <a:defRPr sz="6082" kern="1200">
          <a:solidFill>
            <a:schemeClr val="tx1"/>
          </a:solidFill>
          <a:latin typeface="+mn-lt"/>
          <a:ea typeface="+mn-ea"/>
          <a:cs typeface="+mn-cs"/>
        </a:defRPr>
      </a:lvl7pPr>
      <a:lvl8pPr marL="10785945" algn="l" defTabSz="3081703" rtl="0" eaLnBrk="1" latinLnBrk="0" hangingPunct="1">
        <a:defRPr sz="6082" kern="1200">
          <a:solidFill>
            <a:schemeClr val="tx1"/>
          </a:solidFill>
          <a:latin typeface="+mn-lt"/>
          <a:ea typeface="+mn-ea"/>
          <a:cs typeface="+mn-cs"/>
        </a:defRPr>
      </a:lvl8pPr>
      <a:lvl9pPr marL="12326790" algn="l" defTabSz="3081703" rtl="0" eaLnBrk="1" latinLnBrk="0" hangingPunct="1">
        <a:defRPr sz="6082"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813" tIns="184833" rIns="369813" bIns="18483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813" tIns="184833" rIns="369813" bIns="18483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813" tIns="184833" rIns="369813" bIns="184833"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813" tIns="184833" rIns="369813" bIns="184833"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8137" tIns="154007" rIns="308137" bIns="15400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8137" tIns="154007" rIns="308137" bIns="154007"/>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055512511"/>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40487" algn="l" rtl="0" eaLnBrk="1" fontAlgn="base" hangingPunct="1">
        <a:spcBef>
          <a:spcPct val="0"/>
        </a:spcBef>
        <a:spcAft>
          <a:spcPct val="0"/>
        </a:spcAft>
        <a:defRPr sz="13581">
          <a:solidFill>
            <a:schemeClr val="tx2"/>
          </a:solidFill>
          <a:latin typeface="Garamond" pitchFamily="18" charset="0"/>
        </a:defRPr>
      </a:lvl6pPr>
      <a:lvl7pPr marL="3080982" algn="l" rtl="0" eaLnBrk="1" fontAlgn="base" hangingPunct="1">
        <a:spcBef>
          <a:spcPct val="0"/>
        </a:spcBef>
        <a:spcAft>
          <a:spcPct val="0"/>
        </a:spcAft>
        <a:defRPr sz="13581">
          <a:solidFill>
            <a:schemeClr val="tx2"/>
          </a:solidFill>
          <a:latin typeface="Garamond" pitchFamily="18" charset="0"/>
        </a:defRPr>
      </a:lvl7pPr>
      <a:lvl8pPr marL="4621463" algn="l" rtl="0" eaLnBrk="1" fontAlgn="base" hangingPunct="1">
        <a:spcBef>
          <a:spcPct val="0"/>
        </a:spcBef>
        <a:spcAft>
          <a:spcPct val="0"/>
        </a:spcAft>
        <a:defRPr sz="13581">
          <a:solidFill>
            <a:schemeClr val="tx2"/>
          </a:solidFill>
          <a:latin typeface="Garamond" pitchFamily="18" charset="0"/>
        </a:defRPr>
      </a:lvl8pPr>
      <a:lvl9pPr marL="6161962" algn="l" rtl="0" eaLnBrk="1" fontAlgn="base" hangingPunct="1">
        <a:spcBef>
          <a:spcPct val="0"/>
        </a:spcBef>
        <a:spcAft>
          <a:spcPct val="0"/>
        </a:spcAft>
        <a:defRPr sz="13581">
          <a:solidFill>
            <a:schemeClr val="tx2"/>
          </a:solidFill>
          <a:latin typeface="Garamond" pitchFamily="18" charset="0"/>
        </a:defRPr>
      </a:lvl9pPr>
    </p:titleStyle>
    <p:bodyStyle>
      <a:lvl1pPr marL="1155369" indent="-115536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7241" indent="-109652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4710" indent="-118214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14488" indent="-106444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64509" indent="-11446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04993" indent="-11446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45492" indent="-11446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85983" indent="-11446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26464" indent="-1144657"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80982" rtl="0" eaLnBrk="1" latinLnBrk="0" hangingPunct="1">
        <a:defRPr sz="6082" kern="1200">
          <a:solidFill>
            <a:schemeClr val="tx1"/>
          </a:solidFill>
          <a:latin typeface="+mn-lt"/>
          <a:ea typeface="+mn-ea"/>
          <a:cs typeface="+mn-cs"/>
        </a:defRPr>
      </a:lvl1pPr>
      <a:lvl2pPr marL="1540487" algn="l" defTabSz="3080982" rtl="0" eaLnBrk="1" latinLnBrk="0" hangingPunct="1">
        <a:defRPr sz="6082" kern="1200">
          <a:solidFill>
            <a:schemeClr val="tx1"/>
          </a:solidFill>
          <a:latin typeface="+mn-lt"/>
          <a:ea typeface="+mn-ea"/>
          <a:cs typeface="+mn-cs"/>
        </a:defRPr>
      </a:lvl2pPr>
      <a:lvl3pPr marL="3080982" algn="l" defTabSz="3080982" rtl="0" eaLnBrk="1" latinLnBrk="0" hangingPunct="1">
        <a:defRPr sz="6082" kern="1200">
          <a:solidFill>
            <a:schemeClr val="tx1"/>
          </a:solidFill>
          <a:latin typeface="+mn-lt"/>
          <a:ea typeface="+mn-ea"/>
          <a:cs typeface="+mn-cs"/>
        </a:defRPr>
      </a:lvl3pPr>
      <a:lvl4pPr marL="4621463" algn="l" defTabSz="3080982" rtl="0" eaLnBrk="1" latinLnBrk="0" hangingPunct="1">
        <a:defRPr sz="6082" kern="1200">
          <a:solidFill>
            <a:schemeClr val="tx1"/>
          </a:solidFill>
          <a:latin typeface="+mn-lt"/>
          <a:ea typeface="+mn-ea"/>
          <a:cs typeface="+mn-cs"/>
        </a:defRPr>
      </a:lvl4pPr>
      <a:lvl5pPr marL="6161962" algn="l" defTabSz="3080982" rtl="0" eaLnBrk="1" latinLnBrk="0" hangingPunct="1">
        <a:defRPr sz="6082" kern="1200">
          <a:solidFill>
            <a:schemeClr val="tx1"/>
          </a:solidFill>
          <a:latin typeface="+mn-lt"/>
          <a:ea typeface="+mn-ea"/>
          <a:cs typeface="+mn-cs"/>
        </a:defRPr>
      </a:lvl5pPr>
      <a:lvl6pPr marL="7702445" algn="l" defTabSz="3080982" rtl="0" eaLnBrk="1" latinLnBrk="0" hangingPunct="1">
        <a:defRPr sz="6082" kern="1200">
          <a:solidFill>
            <a:schemeClr val="tx1"/>
          </a:solidFill>
          <a:latin typeface="+mn-lt"/>
          <a:ea typeface="+mn-ea"/>
          <a:cs typeface="+mn-cs"/>
        </a:defRPr>
      </a:lvl6pPr>
      <a:lvl7pPr marL="9242933" algn="l" defTabSz="3080982" rtl="0" eaLnBrk="1" latinLnBrk="0" hangingPunct="1">
        <a:defRPr sz="6082" kern="1200">
          <a:solidFill>
            <a:schemeClr val="tx1"/>
          </a:solidFill>
          <a:latin typeface="+mn-lt"/>
          <a:ea typeface="+mn-ea"/>
          <a:cs typeface="+mn-cs"/>
        </a:defRPr>
      </a:lvl7pPr>
      <a:lvl8pPr marL="10783431" algn="l" defTabSz="3080982" rtl="0" eaLnBrk="1" latinLnBrk="0" hangingPunct="1">
        <a:defRPr sz="6082" kern="1200">
          <a:solidFill>
            <a:schemeClr val="tx1"/>
          </a:solidFill>
          <a:latin typeface="+mn-lt"/>
          <a:ea typeface="+mn-ea"/>
          <a:cs typeface="+mn-cs"/>
        </a:defRPr>
      </a:lvl8pPr>
      <a:lvl9pPr marL="12323920" algn="l" defTabSz="3080982" rtl="0" eaLnBrk="1" latinLnBrk="0" hangingPunct="1">
        <a:defRPr sz="6082"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58"/>
            <a:ext cx="25923241" cy="5999957"/>
          </a:xfrm>
          <a:prstGeom prst="rect">
            <a:avLst/>
          </a:prstGeom>
        </p:spPr>
        <p:txBody>
          <a:bodyPr vert="horz" lIns="369730" tIns="184788" rIns="369730" bIns="184788"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8399982"/>
            <a:ext cx="25923241" cy="23758164"/>
          </a:xfrm>
          <a:prstGeom prst="rect">
            <a:avLst/>
          </a:prstGeom>
        </p:spPr>
        <p:txBody>
          <a:bodyPr vert="horz" lIns="369730" tIns="184788" rIns="369730" bIns="184788"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241"/>
            <a:ext cx="6720840" cy="1916651"/>
          </a:xfrm>
          <a:prstGeom prst="rect">
            <a:avLst/>
          </a:prstGeom>
        </p:spPr>
        <p:txBody>
          <a:bodyPr vert="horz" lIns="369730" tIns="184788" rIns="369730" bIns="184788" rtlCol="0" anchor="ctr"/>
          <a:lstStyle>
            <a:lvl1pPr algn="l">
              <a:defRPr sz="4166">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367241"/>
            <a:ext cx="9121140" cy="1916651"/>
          </a:xfrm>
          <a:prstGeom prst="rect">
            <a:avLst/>
          </a:prstGeom>
        </p:spPr>
        <p:txBody>
          <a:bodyPr vert="horz" lIns="369730" tIns="184788" rIns="369730" bIns="184788" rtlCol="0" anchor="ctr"/>
          <a:lstStyle>
            <a:lvl1pPr algn="ctr">
              <a:defRPr sz="4166">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20642580" y="33367241"/>
            <a:ext cx="6720840" cy="1916651"/>
          </a:xfrm>
          <a:prstGeom prst="rect">
            <a:avLst/>
          </a:prstGeom>
        </p:spPr>
        <p:txBody>
          <a:bodyPr vert="horz" lIns="369730" tIns="184788" rIns="369730" bIns="184788" rtlCol="0" anchor="ctr"/>
          <a:lstStyle>
            <a:lvl1pPr algn="r">
              <a:defRPr sz="4166">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8078394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hf hdr="0" ftr="0" dt="0"/>
  <p:txStyles>
    <p:titleStyle>
      <a:lvl1pPr algn="ctr" defTabSz="3080268" rtl="0" eaLnBrk="1" latinLnBrk="0" hangingPunct="1">
        <a:spcBef>
          <a:spcPct val="0"/>
        </a:spcBef>
        <a:buNone/>
        <a:defRPr sz="14998" kern="1200">
          <a:solidFill>
            <a:schemeClr val="tx1"/>
          </a:solidFill>
          <a:latin typeface="+mj-lt"/>
          <a:ea typeface="+mj-ea"/>
          <a:cs typeface="+mj-cs"/>
        </a:defRPr>
      </a:lvl1pPr>
    </p:titleStyle>
    <p:bodyStyle>
      <a:lvl1pPr marL="1155098" indent="-1155098" algn="l" defTabSz="3080268" rtl="0" eaLnBrk="1" latinLnBrk="0" hangingPunct="1">
        <a:spcBef>
          <a:spcPct val="20000"/>
        </a:spcBef>
        <a:buFont typeface="Arial" pitchFamily="34" charset="0"/>
        <a:buChar char="•"/>
        <a:defRPr sz="10832" kern="1200">
          <a:solidFill>
            <a:schemeClr val="tx1"/>
          </a:solidFill>
          <a:latin typeface="+mn-lt"/>
          <a:ea typeface="+mn-ea"/>
          <a:cs typeface="+mn-cs"/>
        </a:defRPr>
      </a:lvl1pPr>
      <a:lvl2pPr marL="2502704" indent="-962590" algn="l" defTabSz="3080268" rtl="0" eaLnBrk="1" latinLnBrk="0" hangingPunct="1">
        <a:spcBef>
          <a:spcPct val="20000"/>
        </a:spcBef>
        <a:buFont typeface="Arial" pitchFamily="34" charset="0"/>
        <a:buChar char="–"/>
        <a:defRPr sz="9415" kern="1200">
          <a:solidFill>
            <a:schemeClr val="tx1"/>
          </a:solidFill>
          <a:latin typeface="+mn-lt"/>
          <a:ea typeface="+mn-ea"/>
          <a:cs typeface="+mn-cs"/>
        </a:defRPr>
      </a:lvl2pPr>
      <a:lvl3pPr marL="3850309" indent="-770071" algn="l" defTabSz="3080268" rtl="0" eaLnBrk="1" latinLnBrk="0" hangingPunct="1">
        <a:spcBef>
          <a:spcPct val="20000"/>
        </a:spcBef>
        <a:buFont typeface="Arial" pitchFamily="34" charset="0"/>
        <a:buChar char="•"/>
        <a:defRPr sz="8332" kern="1200">
          <a:solidFill>
            <a:schemeClr val="tx1"/>
          </a:solidFill>
          <a:latin typeface="+mn-lt"/>
          <a:ea typeface="+mn-ea"/>
          <a:cs typeface="+mn-cs"/>
        </a:defRPr>
      </a:lvl3pPr>
      <a:lvl4pPr marL="5390452"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4pPr>
      <a:lvl5pPr marL="6930587"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5pPr>
      <a:lvl6pPr marL="8470715"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6pPr>
      <a:lvl7pPr marL="10010838"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7pPr>
      <a:lvl8pPr marL="11550967"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8pPr>
      <a:lvl9pPr marL="13091105" indent="-770071" algn="l" defTabSz="3080268" rtl="0" eaLnBrk="1" latinLnBrk="0" hangingPunct="1">
        <a:spcBef>
          <a:spcPct val="20000"/>
        </a:spcBef>
        <a:buFont typeface="Arial" pitchFamily="34" charset="0"/>
        <a:buChar char="•"/>
        <a:defRPr sz="6916" kern="1200">
          <a:solidFill>
            <a:schemeClr val="tx1"/>
          </a:solidFill>
          <a:latin typeface="+mn-lt"/>
          <a:ea typeface="+mn-ea"/>
          <a:cs typeface="+mn-cs"/>
        </a:defRPr>
      </a:lvl9pPr>
    </p:bodyStyle>
    <p:otherStyle>
      <a:defPPr>
        <a:defRPr lang="en-US"/>
      </a:defPPr>
      <a:lvl1pPr marL="0" algn="l" defTabSz="3080268" rtl="0" eaLnBrk="1" latinLnBrk="0" hangingPunct="1">
        <a:defRPr sz="6082" kern="1200">
          <a:solidFill>
            <a:schemeClr val="tx1"/>
          </a:solidFill>
          <a:latin typeface="+mn-lt"/>
          <a:ea typeface="+mn-ea"/>
          <a:cs typeface="+mn-cs"/>
        </a:defRPr>
      </a:lvl1pPr>
      <a:lvl2pPr marL="1540127" algn="l" defTabSz="3080268" rtl="0" eaLnBrk="1" latinLnBrk="0" hangingPunct="1">
        <a:defRPr sz="6082" kern="1200">
          <a:solidFill>
            <a:schemeClr val="tx1"/>
          </a:solidFill>
          <a:latin typeface="+mn-lt"/>
          <a:ea typeface="+mn-ea"/>
          <a:cs typeface="+mn-cs"/>
        </a:defRPr>
      </a:lvl2pPr>
      <a:lvl3pPr marL="3080268" algn="l" defTabSz="3080268" rtl="0" eaLnBrk="1" latinLnBrk="0" hangingPunct="1">
        <a:defRPr sz="6082" kern="1200">
          <a:solidFill>
            <a:schemeClr val="tx1"/>
          </a:solidFill>
          <a:latin typeface="+mn-lt"/>
          <a:ea typeface="+mn-ea"/>
          <a:cs typeface="+mn-cs"/>
        </a:defRPr>
      </a:lvl3pPr>
      <a:lvl4pPr marL="4620386" algn="l" defTabSz="3080268" rtl="0" eaLnBrk="1" latinLnBrk="0" hangingPunct="1">
        <a:defRPr sz="6082" kern="1200">
          <a:solidFill>
            <a:schemeClr val="tx1"/>
          </a:solidFill>
          <a:latin typeface="+mn-lt"/>
          <a:ea typeface="+mn-ea"/>
          <a:cs typeface="+mn-cs"/>
        </a:defRPr>
      </a:lvl4pPr>
      <a:lvl5pPr marL="6160521" algn="l" defTabSz="3080268" rtl="0" eaLnBrk="1" latinLnBrk="0" hangingPunct="1">
        <a:defRPr sz="6082" kern="1200">
          <a:solidFill>
            <a:schemeClr val="tx1"/>
          </a:solidFill>
          <a:latin typeface="+mn-lt"/>
          <a:ea typeface="+mn-ea"/>
          <a:cs typeface="+mn-cs"/>
        </a:defRPr>
      </a:lvl5pPr>
      <a:lvl6pPr marL="7700654" algn="l" defTabSz="3080268" rtl="0" eaLnBrk="1" latinLnBrk="0" hangingPunct="1">
        <a:defRPr sz="6082" kern="1200">
          <a:solidFill>
            <a:schemeClr val="tx1"/>
          </a:solidFill>
          <a:latin typeface="+mn-lt"/>
          <a:ea typeface="+mn-ea"/>
          <a:cs typeface="+mn-cs"/>
        </a:defRPr>
      </a:lvl6pPr>
      <a:lvl7pPr marL="9240775" algn="l" defTabSz="3080268" rtl="0" eaLnBrk="1" latinLnBrk="0" hangingPunct="1">
        <a:defRPr sz="6082" kern="1200">
          <a:solidFill>
            <a:schemeClr val="tx1"/>
          </a:solidFill>
          <a:latin typeface="+mn-lt"/>
          <a:ea typeface="+mn-ea"/>
          <a:cs typeface="+mn-cs"/>
        </a:defRPr>
      </a:lvl7pPr>
      <a:lvl8pPr marL="10780916" algn="l" defTabSz="3080268" rtl="0" eaLnBrk="1" latinLnBrk="0" hangingPunct="1">
        <a:defRPr sz="6082" kern="1200">
          <a:solidFill>
            <a:schemeClr val="tx1"/>
          </a:solidFill>
          <a:latin typeface="+mn-lt"/>
          <a:ea typeface="+mn-ea"/>
          <a:cs typeface="+mn-cs"/>
        </a:defRPr>
      </a:lvl8pPr>
      <a:lvl9pPr marL="12321043" algn="l" defTabSz="3080268" rtl="0" eaLnBrk="1" latinLnBrk="0" hangingPunct="1">
        <a:defRPr sz="6082"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320166" y="1033328"/>
            <a:ext cx="25443180" cy="2933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102648" tIns="102648" rIns="102648" bIns="102648" numCol="1" anchor="t" anchorCtr="0" compatLnSpc="1">
            <a:prstTxWarp prst="textNoShape">
              <a:avLst/>
            </a:prstTxWarp>
          </a:bodyPr>
          <a:lstStyle/>
          <a:p>
            <a:pPr lvl="0"/>
            <a:r>
              <a:rPr lang="zh-TW" altLang="en-US">
                <a:sym typeface="Myriad Pro Bold Cond" charset="0"/>
              </a:rPr>
              <a:t>按一下以編輯母片標題樣式</a:t>
            </a:r>
            <a:endParaRPr lang="en-US">
              <a:sym typeface="Myriad Pro Bold Cond" charset="0"/>
            </a:endParaRPr>
          </a:p>
        </p:txBody>
      </p:sp>
      <p:sp>
        <p:nvSpPr>
          <p:cNvPr id="2050" name="Rectangle 2"/>
          <p:cNvSpPr>
            <a:spLocks noGrp="1" noChangeArrowheads="1"/>
          </p:cNvSpPr>
          <p:nvPr>
            <p:ph type="body" idx="1"/>
          </p:nvPr>
        </p:nvSpPr>
        <p:spPr bwMode="auto">
          <a:xfrm>
            <a:off x="1320166" y="5499963"/>
            <a:ext cx="25443180" cy="2716646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102648" tIns="102648" rIns="102648" bIns="102648" numCol="1" anchor="t" anchorCtr="0" compatLnSpc="1">
            <a:prstTxWarp prst="textNoShape">
              <a:avLst/>
            </a:prstTxWarp>
          </a:bodyPr>
          <a:lstStyle/>
          <a:p>
            <a:pPr lvl="0"/>
            <a:r>
              <a:rPr lang="zh-TW" altLang="en-US">
                <a:sym typeface="Myriad Pro Bold Cond" charset="0"/>
              </a:rPr>
              <a:t>按一下以編輯母片文字樣式</a:t>
            </a:r>
          </a:p>
          <a:p>
            <a:pPr lvl="1"/>
            <a:r>
              <a:rPr lang="zh-TW" altLang="en-US">
                <a:sym typeface="Myriad Pro Bold Cond" charset="0"/>
              </a:rPr>
              <a:t>第二層</a:t>
            </a:r>
          </a:p>
          <a:p>
            <a:pPr lvl="2"/>
            <a:r>
              <a:rPr lang="zh-TW" altLang="en-US">
                <a:sym typeface="Myriad Pro Bold Cond" charset="0"/>
              </a:rPr>
              <a:t>第三層</a:t>
            </a:r>
          </a:p>
          <a:p>
            <a:pPr lvl="3"/>
            <a:r>
              <a:rPr lang="zh-TW" altLang="en-US">
                <a:sym typeface="Myriad Pro Bold Cond" charset="0"/>
              </a:rPr>
              <a:t>第四層</a:t>
            </a:r>
          </a:p>
          <a:p>
            <a:pPr lvl="4"/>
            <a:r>
              <a:rPr lang="zh-TW" altLang="en-US">
                <a:sym typeface="Myriad Pro Bold Cond" charset="0"/>
              </a:rPr>
              <a:t>第五層</a:t>
            </a:r>
            <a:endParaRPr lang="en-US">
              <a:sym typeface="Myriad Pro Bold Cond" charset="0"/>
            </a:endParaRPr>
          </a:p>
        </p:txBody>
      </p:sp>
    </p:spTree>
    <p:extLst>
      <p:ext uri="{BB962C8B-B14F-4D97-AF65-F5344CB8AC3E}">
        <p14:creationId xmlns:p14="http://schemas.microsoft.com/office/powerpoint/2010/main" val="2361948587"/>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p:hf hdr="0" ftr="0" dt="0"/>
  <p:txStyles>
    <p:titleStyle>
      <a:lvl1pPr algn="l" rtl="0" eaLnBrk="1" fontAlgn="base" hangingPunct="1">
        <a:spcBef>
          <a:spcPct val="0"/>
        </a:spcBef>
        <a:spcAft>
          <a:spcPct val="0"/>
        </a:spcAft>
        <a:defRPr sz="14164">
          <a:solidFill>
            <a:schemeClr val="tx1"/>
          </a:solidFill>
          <a:latin typeface="+mj-lt"/>
          <a:ea typeface="+mj-ea"/>
          <a:cs typeface="+mj-cs"/>
          <a:sym typeface="Myriad Pro Bold Cond" charset="0"/>
        </a:defRPr>
      </a:lvl1pPr>
      <a:lvl2pPr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2pPr>
      <a:lvl3pPr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3pPr>
      <a:lvl4pPr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4pPr>
      <a:lvl5pPr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5pPr>
      <a:lvl6pPr marL="769889"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6pPr>
      <a:lvl7pPr marL="1539773"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7pPr>
      <a:lvl8pPr marL="2309654"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8pPr>
      <a:lvl9pPr marL="3079547" algn="l" rtl="0" eaLnBrk="1" fontAlgn="base" hangingPunct="1">
        <a:spcBef>
          <a:spcPct val="0"/>
        </a:spcBef>
        <a:spcAft>
          <a:spcPct val="0"/>
        </a:spcAft>
        <a:defRPr sz="14164">
          <a:solidFill>
            <a:schemeClr val="tx1"/>
          </a:solidFill>
          <a:latin typeface="Myriad Pro Bold Cond" charset="0"/>
          <a:ea typeface="ヒラギノ角ゴ ProN W6" charset="0"/>
          <a:cs typeface="ヒラギノ角ゴ ProN W6" charset="0"/>
          <a:sym typeface="Myriad Pro Bold Cond" charset="0"/>
        </a:defRPr>
      </a:lvl9pPr>
    </p:titleStyle>
    <p:bodyStyle>
      <a:lvl1pPr marL="1347284" indent="-1347284" algn="l" rtl="0" eaLnBrk="1" fontAlgn="base" hangingPunct="1">
        <a:spcBef>
          <a:spcPts val="2383"/>
        </a:spcBef>
        <a:spcAft>
          <a:spcPct val="0"/>
        </a:spcAft>
        <a:buSzPct val="120000"/>
        <a:buFont typeface="Lucida Grande" charset="0"/>
        <a:buChar char="▪"/>
        <a:defRPr sz="9415">
          <a:solidFill>
            <a:schemeClr val="tx1"/>
          </a:solidFill>
          <a:latin typeface="+mn-lt"/>
          <a:ea typeface="+mn-ea"/>
          <a:cs typeface="+mn-cs"/>
          <a:sym typeface="Myriad Pro Bold Cond" charset="0"/>
        </a:defRPr>
      </a:lvl1pPr>
      <a:lvl2pPr marL="2331042"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2pPr>
      <a:lvl3pPr marL="3464490"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3pPr>
      <a:lvl4pPr marL="4576541"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4pPr>
      <a:lvl5pPr marL="5709986"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5pPr>
      <a:lvl6pPr marL="6479871"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6pPr>
      <a:lvl7pPr marL="7249757"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7pPr>
      <a:lvl8pPr marL="8019650"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8pPr>
      <a:lvl9pPr marL="8789517" indent="-1069281" algn="l" rtl="0" eaLnBrk="1" fontAlgn="base" hangingPunct="1">
        <a:spcBef>
          <a:spcPts val="2383"/>
        </a:spcBef>
        <a:spcAft>
          <a:spcPct val="0"/>
        </a:spcAft>
        <a:buClr>
          <a:srgbClr val="000000"/>
        </a:buClr>
        <a:buSzPct val="129000"/>
        <a:buFont typeface="Myriad Pro Bold Cond" charset="0"/>
        <a:buChar char="-"/>
        <a:defRPr sz="9415">
          <a:solidFill>
            <a:schemeClr val="tx1"/>
          </a:solidFill>
          <a:latin typeface="+mn-lt"/>
          <a:ea typeface="+mn-ea"/>
          <a:cs typeface="+mn-cs"/>
          <a:sym typeface="Myriad Pro Bold Cond" charset="0"/>
        </a:defRPr>
      </a:lvl9pPr>
    </p:bodyStyle>
    <p:otherStyle>
      <a:defPPr>
        <a:defRPr lang="en-US"/>
      </a:defPPr>
      <a:lvl1pPr marL="0" algn="l" defTabSz="769889" rtl="0" eaLnBrk="1" latinLnBrk="0" hangingPunct="1">
        <a:defRPr sz="3166" kern="1200">
          <a:solidFill>
            <a:schemeClr val="tx1"/>
          </a:solidFill>
          <a:latin typeface="+mn-lt"/>
          <a:ea typeface="+mn-ea"/>
          <a:cs typeface="+mn-cs"/>
        </a:defRPr>
      </a:lvl1pPr>
      <a:lvl2pPr marL="769889" algn="l" defTabSz="769889" rtl="0" eaLnBrk="1" latinLnBrk="0" hangingPunct="1">
        <a:defRPr sz="3166" kern="1200">
          <a:solidFill>
            <a:schemeClr val="tx1"/>
          </a:solidFill>
          <a:latin typeface="+mn-lt"/>
          <a:ea typeface="+mn-ea"/>
          <a:cs typeface="+mn-cs"/>
        </a:defRPr>
      </a:lvl2pPr>
      <a:lvl3pPr marL="1539773" algn="l" defTabSz="769889" rtl="0" eaLnBrk="1" latinLnBrk="0" hangingPunct="1">
        <a:defRPr sz="3166" kern="1200">
          <a:solidFill>
            <a:schemeClr val="tx1"/>
          </a:solidFill>
          <a:latin typeface="+mn-lt"/>
          <a:ea typeface="+mn-ea"/>
          <a:cs typeface="+mn-cs"/>
        </a:defRPr>
      </a:lvl3pPr>
      <a:lvl4pPr marL="2309654" algn="l" defTabSz="769889" rtl="0" eaLnBrk="1" latinLnBrk="0" hangingPunct="1">
        <a:defRPr sz="3166" kern="1200">
          <a:solidFill>
            <a:schemeClr val="tx1"/>
          </a:solidFill>
          <a:latin typeface="+mn-lt"/>
          <a:ea typeface="+mn-ea"/>
          <a:cs typeface="+mn-cs"/>
        </a:defRPr>
      </a:lvl4pPr>
      <a:lvl5pPr marL="3079547" algn="l" defTabSz="769889" rtl="0" eaLnBrk="1" latinLnBrk="0" hangingPunct="1">
        <a:defRPr sz="3166" kern="1200">
          <a:solidFill>
            <a:schemeClr val="tx1"/>
          </a:solidFill>
          <a:latin typeface="+mn-lt"/>
          <a:ea typeface="+mn-ea"/>
          <a:cs typeface="+mn-cs"/>
        </a:defRPr>
      </a:lvl5pPr>
      <a:lvl6pPr marL="3849413" algn="l" defTabSz="769889" rtl="0" eaLnBrk="1" latinLnBrk="0" hangingPunct="1">
        <a:defRPr sz="3166" kern="1200">
          <a:solidFill>
            <a:schemeClr val="tx1"/>
          </a:solidFill>
          <a:latin typeface="+mn-lt"/>
          <a:ea typeface="+mn-ea"/>
          <a:cs typeface="+mn-cs"/>
        </a:defRPr>
      </a:lvl6pPr>
      <a:lvl7pPr marL="4619311" algn="l" defTabSz="769889" rtl="0" eaLnBrk="1" latinLnBrk="0" hangingPunct="1">
        <a:defRPr sz="3166" kern="1200">
          <a:solidFill>
            <a:schemeClr val="tx1"/>
          </a:solidFill>
          <a:latin typeface="+mn-lt"/>
          <a:ea typeface="+mn-ea"/>
          <a:cs typeface="+mn-cs"/>
        </a:defRPr>
      </a:lvl7pPr>
      <a:lvl8pPr marL="5389194" algn="l" defTabSz="769889" rtl="0" eaLnBrk="1" latinLnBrk="0" hangingPunct="1">
        <a:defRPr sz="3166" kern="1200">
          <a:solidFill>
            <a:schemeClr val="tx1"/>
          </a:solidFill>
          <a:latin typeface="+mn-lt"/>
          <a:ea typeface="+mn-ea"/>
          <a:cs typeface="+mn-cs"/>
        </a:defRPr>
      </a:lvl8pPr>
      <a:lvl9pPr marL="6159085" algn="l" defTabSz="769889" rtl="0" eaLnBrk="1" latinLnBrk="0" hangingPunct="1">
        <a:defRPr sz="3166"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558" tIns="184698" rIns="369558" bIns="18469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558" tIns="184698" rIns="369558" bIns="18469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558" tIns="184698" rIns="369558" bIns="18469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558" tIns="184698" rIns="369558" bIns="18469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924" tIns="153895" rIns="307924" bIns="15389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924" tIns="153895" rIns="307924" bIns="15389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7023021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9416" algn="l" rtl="0" eaLnBrk="1" fontAlgn="base" hangingPunct="1">
        <a:spcBef>
          <a:spcPct val="0"/>
        </a:spcBef>
        <a:spcAft>
          <a:spcPct val="0"/>
        </a:spcAft>
        <a:defRPr sz="13581">
          <a:solidFill>
            <a:schemeClr val="tx2"/>
          </a:solidFill>
          <a:latin typeface="Garamond" pitchFamily="18" charset="0"/>
        </a:defRPr>
      </a:lvl6pPr>
      <a:lvl7pPr marL="3078826" algn="l" rtl="0" eaLnBrk="1" fontAlgn="base" hangingPunct="1">
        <a:spcBef>
          <a:spcPct val="0"/>
        </a:spcBef>
        <a:spcAft>
          <a:spcPct val="0"/>
        </a:spcAft>
        <a:defRPr sz="13581">
          <a:solidFill>
            <a:schemeClr val="tx2"/>
          </a:solidFill>
          <a:latin typeface="Garamond" pitchFamily="18" charset="0"/>
        </a:defRPr>
      </a:lvl7pPr>
      <a:lvl8pPr marL="4618236" algn="l" rtl="0" eaLnBrk="1" fontAlgn="base" hangingPunct="1">
        <a:spcBef>
          <a:spcPct val="0"/>
        </a:spcBef>
        <a:spcAft>
          <a:spcPct val="0"/>
        </a:spcAft>
        <a:defRPr sz="13581">
          <a:solidFill>
            <a:schemeClr val="tx2"/>
          </a:solidFill>
          <a:latin typeface="Garamond" pitchFamily="18" charset="0"/>
        </a:defRPr>
      </a:lvl8pPr>
      <a:lvl9pPr marL="6157650" algn="l" rtl="0" eaLnBrk="1" fontAlgn="base" hangingPunct="1">
        <a:spcBef>
          <a:spcPct val="0"/>
        </a:spcBef>
        <a:spcAft>
          <a:spcPct val="0"/>
        </a:spcAft>
        <a:defRPr sz="13581">
          <a:solidFill>
            <a:schemeClr val="tx2"/>
          </a:solidFill>
          <a:latin typeface="Garamond" pitchFamily="18" charset="0"/>
        </a:defRPr>
      </a:lvl9pPr>
    </p:titleStyle>
    <p:bodyStyle>
      <a:lvl1pPr marL="1154559" indent="-115455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5664" indent="-109576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2299" indent="-118131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11331" indent="-106369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60547" indent="-114386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99954" indent="-114386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39375" indent="-114386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78793" indent="-114386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18192" indent="-114386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8826" rtl="0" eaLnBrk="1" latinLnBrk="0" hangingPunct="1">
        <a:defRPr sz="6082" kern="1200">
          <a:solidFill>
            <a:schemeClr val="tx1"/>
          </a:solidFill>
          <a:latin typeface="+mn-lt"/>
          <a:ea typeface="+mn-ea"/>
          <a:cs typeface="+mn-cs"/>
        </a:defRPr>
      </a:lvl1pPr>
      <a:lvl2pPr marL="1539416" algn="l" defTabSz="3078826" rtl="0" eaLnBrk="1" latinLnBrk="0" hangingPunct="1">
        <a:defRPr sz="6082" kern="1200">
          <a:solidFill>
            <a:schemeClr val="tx1"/>
          </a:solidFill>
          <a:latin typeface="+mn-lt"/>
          <a:ea typeface="+mn-ea"/>
          <a:cs typeface="+mn-cs"/>
        </a:defRPr>
      </a:lvl2pPr>
      <a:lvl3pPr marL="3078826" algn="l" defTabSz="3078826" rtl="0" eaLnBrk="1" latinLnBrk="0" hangingPunct="1">
        <a:defRPr sz="6082" kern="1200">
          <a:solidFill>
            <a:schemeClr val="tx1"/>
          </a:solidFill>
          <a:latin typeface="+mn-lt"/>
          <a:ea typeface="+mn-ea"/>
          <a:cs typeface="+mn-cs"/>
        </a:defRPr>
      </a:lvl3pPr>
      <a:lvl4pPr marL="4618236" algn="l" defTabSz="3078826" rtl="0" eaLnBrk="1" latinLnBrk="0" hangingPunct="1">
        <a:defRPr sz="6082" kern="1200">
          <a:solidFill>
            <a:schemeClr val="tx1"/>
          </a:solidFill>
          <a:latin typeface="+mn-lt"/>
          <a:ea typeface="+mn-ea"/>
          <a:cs typeface="+mn-cs"/>
        </a:defRPr>
      </a:lvl4pPr>
      <a:lvl5pPr marL="6157650" algn="l" defTabSz="3078826" rtl="0" eaLnBrk="1" latinLnBrk="0" hangingPunct="1">
        <a:defRPr sz="6082" kern="1200">
          <a:solidFill>
            <a:schemeClr val="tx1"/>
          </a:solidFill>
          <a:latin typeface="+mn-lt"/>
          <a:ea typeface="+mn-ea"/>
          <a:cs typeface="+mn-cs"/>
        </a:defRPr>
      </a:lvl5pPr>
      <a:lvl6pPr marL="7697062" algn="l" defTabSz="3078826" rtl="0" eaLnBrk="1" latinLnBrk="0" hangingPunct="1">
        <a:defRPr sz="6082" kern="1200">
          <a:solidFill>
            <a:schemeClr val="tx1"/>
          </a:solidFill>
          <a:latin typeface="+mn-lt"/>
          <a:ea typeface="+mn-ea"/>
          <a:cs typeface="+mn-cs"/>
        </a:defRPr>
      </a:lvl6pPr>
      <a:lvl7pPr marL="9236466" algn="l" defTabSz="3078826" rtl="0" eaLnBrk="1" latinLnBrk="0" hangingPunct="1">
        <a:defRPr sz="6082" kern="1200">
          <a:solidFill>
            <a:schemeClr val="tx1"/>
          </a:solidFill>
          <a:latin typeface="+mn-lt"/>
          <a:ea typeface="+mn-ea"/>
          <a:cs typeface="+mn-cs"/>
        </a:defRPr>
      </a:lvl7pPr>
      <a:lvl8pPr marL="10775888" algn="l" defTabSz="3078826" rtl="0" eaLnBrk="1" latinLnBrk="0" hangingPunct="1">
        <a:defRPr sz="6082" kern="1200">
          <a:solidFill>
            <a:schemeClr val="tx1"/>
          </a:solidFill>
          <a:latin typeface="+mn-lt"/>
          <a:ea typeface="+mn-ea"/>
          <a:cs typeface="+mn-cs"/>
        </a:defRPr>
      </a:lvl8pPr>
      <a:lvl9pPr marL="12315294" algn="l" defTabSz="3078826" rtl="0" eaLnBrk="1" latinLnBrk="0" hangingPunct="1">
        <a:defRPr sz="608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333" tIns="186660" rIns="373333" bIns="18666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333" tIns="186660" rIns="373333" bIns="18666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333" tIns="186660" rIns="373333" bIns="18666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333" tIns="186660" rIns="373333" bIns="18666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1070" tIns="155529" rIns="311070" bIns="155529"/>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1070" tIns="155529" rIns="311070" bIns="155529"/>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61706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5293" algn="l" rtl="0" eaLnBrk="1" fontAlgn="base" hangingPunct="1">
        <a:spcBef>
          <a:spcPct val="0"/>
        </a:spcBef>
        <a:spcAft>
          <a:spcPct val="0"/>
        </a:spcAft>
        <a:defRPr sz="13581">
          <a:solidFill>
            <a:schemeClr val="tx2"/>
          </a:solidFill>
          <a:latin typeface="Garamond" pitchFamily="18" charset="0"/>
        </a:defRPr>
      </a:lvl6pPr>
      <a:lvl7pPr marL="3110581" algn="l" rtl="0" eaLnBrk="1" fontAlgn="base" hangingPunct="1">
        <a:spcBef>
          <a:spcPct val="0"/>
        </a:spcBef>
        <a:spcAft>
          <a:spcPct val="0"/>
        </a:spcAft>
        <a:defRPr sz="13581">
          <a:solidFill>
            <a:schemeClr val="tx2"/>
          </a:solidFill>
          <a:latin typeface="Garamond" pitchFamily="18" charset="0"/>
        </a:defRPr>
      </a:lvl7pPr>
      <a:lvl8pPr marL="4665866" algn="l" rtl="0" eaLnBrk="1" fontAlgn="base" hangingPunct="1">
        <a:spcBef>
          <a:spcPct val="0"/>
        </a:spcBef>
        <a:spcAft>
          <a:spcPct val="0"/>
        </a:spcAft>
        <a:defRPr sz="13581">
          <a:solidFill>
            <a:schemeClr val="tx2"/>
          </a:solidFill>
          <a:latin typeface="Garamond" pitchFamily="18" charset="0"/>
        </a:defRPr>
      </a:lvl8pPr>
      <a:lvl9pPr marL="6221163" algn="l" rtl="0" eaLnBrk="1" fontAlgn="base" hangingPunct="1">
        <a:spcBef>
          <a:spcPct val="0"/>
        </a:spcBef>
        <a:spcAft>
          <a:spcPct val="0"/>
        </a:spcAft>
        <a:defRPr sz="13581">
          <a:solidFill>
            <a:schemeClr val="tx2"/>
          </a:solidFill>
          <a:latin typeface="Garamond" pitchFamily="18" charset="0"/>
        </a:defRPr>
      </a:lvl9pPr>
    </p:titleStyle>
    <p:bodyStyle>
      <a:lvl1pPr marL="1166466" indent="-1166466"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8934" indent="-110706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7802" indent="-119347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7869" indent="-107466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8931" indent="-115566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74223" indent="-115566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29516" indent="-115566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84807" indent="-115566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40096" indent="-115566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10581" rtl="0" eaLnBrk="1" latinLnBrk="0" hangingPunct="1">
        <a:defRPr sz="6082" kern="1200">
          <a:solidFill>
            <a:schemeClr val="tx1"/>
          </a:solidFill>
          <a:latin typeface="+mn-lt"/>
          <a:ea typeface="+mn-ea"/>
          <a:cs typeface="+mn-cs"/>
        </a:defRPr>
      </a:lvl1pPr>
      <a:lvl2pPr marL="1555293" algn="l" defTabSz="3110581" rtl="0" eaLnBrk="1" latinLnBrk="0" hangingPunct="1">
        <a:defRPr sz="6082" kern="1200">
          <a:solidFill>
            <a:schemeClr val="tx1"/>
          </a:solidFill>
          <a:latin typeface="+mn-lt"/>
          <a:ea typeface="+mn-ea"/>
          <a:cs typeface="+mn-cs"/>
        </a:defRPr>
      </a:lvl2pPr>
      <a:lvl3pPr marL="3110581" algn="l" defTabSz="3110581" rtl="0" eaLnBrk="1" latinLnBrk="0" hangingPunct="1">
        <a:defRPr sz="6082" kern="1200">
          <a:solidFill>
            <a:schemeClr val="tx1"/>
          </a:solidFill>
          <a:latin typeface="+mn-lt"/>
          <a:ea typeface="+mn-ea"/>
          <a:cs typeface="+mn-cs"/>
        </a:defRPr>
      </a:lvl3pPr>
      <a:lvl4pPr marL="4665866" algn="l" defTabSz="3110581" rtl="0" eaLnBrk="1" latinLnBrk="0" hangingPunct="1">
        <a:defRPr sz="6082" kern="1200">
          <a:solidFill>
            <a:schemeClr val="tx1"/>
          </a:solidFill>
          <a:latin typeface="+mn-lt"/>
          <a:ea typeface="+mn-ea"/>
          <a:cs typeface="+mn-cs"/>
        </a:defRPr>
      </a:lvl4pPr>
      <a:lvl5pPr marL="6221163" algn="l" defTabSz="3110581" rtl="0" eaLnBrk="1" latinLnBrk="0" hangingPunct="1">
        <a:defRPr sz="6082" kern="1200">
          <a:solidFill>
            <a:schemeClr val="tx1"/>
          </a:solidFill>
          <a:latin typeface="+mn-lt"/>
          <a:ea typeface="+mn-ea"/>
          <a:cs typeface="+mn-cs"/>
        </a:defRPr>
      </a:lvl5pPr>
      <a:lvl6pPr marL="7776446" algn="l" defTabSz="3110581" rtl="0" eaLnBrk="1" latinLnBrk="0" hangingPunct="1">
        <a:defRPr sz="6082" kern="1200">
          <a:solidFill>
            <a:schemeClr val="tx1"/>
          </a:solidFill>
          <a:latin typeface="+mn-lt"/>
          <a:ea typeface="+mn-ea"/>
          <a:cs typeface="+mn-cs"/>
        </a:defRPr>
      </a:lvl6pPr>
      <a:lvl7pPr marL="9331740" algn="l" defTabSz="3110581" rtl="0" eaLnBrk="1" latinLnBrk="0" hangingPunct="1">
        <a:defRPr sz="6082" kern="1200">
          <a:solidFill>
            <a:schemeClr val="tx1"/>
          </a:solidFill>
          <a:latin typeface="+mn-lt"/>
          <a:ea typeface="+mn-ea"/>
          <a:cs typeface="+mn-cs"/>
        </a:defRPr>
      </a:lvl7pPr>
      <a:lvl8pPr marL="10887031" algn="l" defTabSz="3110581" rtl="0" eaLnBrk="1" latinLnBrk="0" hangingPunct="1">
        <a:defRPr sz="6082" kern="1200">
          <a:solidFill>
            <a:schemeClr val="tx1"/>
          </a:solidFill>
          <a:latin typeface="+mn-lt"/>
          <a:ea typeface="+mn-ea"/>
          <a:cs typeface="+mn-cs"/>
        </a:defRPr>
      </a:lvl8pPr>
      <a:lvl9pPr marL="12442320" algn="l" defTabSz="3110581" rtl="0" eaLnBrk="1" latinLnBrk="0" hangingPunct="1">
        <a:defRPr sz="6082"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473" tIns="184655" rIns="369473" bIns="18465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473" tIns="184655" rIns="369473" bIns="18465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473" tIns="184655" rIns="369473" bIns="18465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473" tIns="184655" rIns="369473" bIns="18465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853" tIns="153859" rIns="307853" bIns="153859"/>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853" tIns="153859" rIns="307853" bIns="153859"/>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470998537"/>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9056" algn="l" rtl="0" eaLnBrk="1" fontAlgn="base" hangingPunct="1">
        <a:spcBef>
          <a:spcPct val="0"/>
        </a:spcBef>
        <a:spcAft>
          <a:spcPct val="0"/>
        </a:spcAft>
        <a:defRPr sz="13581">
          <a:solidFill>
            <a:schemeClr val="tx2"/>
          </a:solidFill>
          <a:latin typeface="Garamond" pitchFamily="18" charset="0"/>
        </a:defRPr>
      </a:lvl6pPr>
      <a:lvl7pPr marL="3078112" algn="l" rtl="0" eaLnBrk="1" fontAlgn="base" hangingPunct="1">
        <a:spcBef>
          <a:spcPct val="0"/>
        </a:spcBef>
        <a:spcAft>
          <a:spcPct val="0"/>
        </a:spcAft>
        <a:defRPr sz="13581">
          <a:solidFill>
            <a:schemeClr val="tx2"/>
          </a:solidFill>
          <a:latin typeface="Garamond" pitchFamily="18" charset="0"/>
        </a:defRPr>
      </a:lvl7pPr>
      <a:lvl8pPr marL="4617159" algn="l" rtl="0" eaLnBrk="1" fontAlgn="base" hangingPunct="1">
        <a:spcBef>
          <a:spcPct val="0"/>
        </a:spcBef>
        <a:spcAft>
          <a:spcPct val="0"/>
        </a:spcAft>
        <a:defRPr sz="13581">
          <a:solidFill>
            <a:schemeClr val="tx2"/>
          </a:solidFill>
          <a:latin typeface="Garamond" pitchFamily="18" charset="0"/>
        </a:defRPr>
      </a:lvl8pPr>
      <a:lvl9pPr marL="6156211" algn="l" rtl="0" eaLnBrk="1" fontAlgn="base" hangingPunct="1">
        <a:spcBef>
          <a:spcPct val="0"/>
        </a:spcBef>
        <a:spcAft>
          <a:spcPct val="0"/>
        </a:spcAft>
        <a:defRPr sz="13581">
          <a:solidFill>
            <a:schemeClr val="tx2"/>
          </a:solidFill>
          <a:latin typeface="Garamond" pitchFamily="18" charset="0"/>
        </a:defRPr>
      </a:lvl9pPr>
    </p:titleStyle>
    <p:bodyStyle>
      <a:lvl1pPr marL="1154293" indent="-115429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5139" indent="-109550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1498" indent="-118103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10278" indent="-106344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59228" indent="-11435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98276" indent="-11435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37333" indent="-11435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76397" indent="-11435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15438" indent="-11435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8112" rtl="0" eaLnBrk="1" latinLnBrk="0" hangingPunct="1">
        <a:defRPr sz="6082" kern="1200">
          <a:solidFill>
            <a:schemeClr val="tx1"/>
          </a:solidFill>
          <a:latin typeface="+mn-lt"/>
          <a:ea typeface="+mn-ea"/>
          <a:cs typeface="+mn-cs"/>
        </a:defRPr>
      </a:lvl1pPr>
      <a:lvl2pPr marL="1539056" algn="l" defTabSz="3078112" rtl="0" eaLnBrk="1" latinLnBrk="0" hangingPunct="1">
        <a:defRPr sz="6082" kern="1200">
          <a:solidFill>
            <a:schemeClr val="tx1"/>
          </a:solidFill>
          <a:latin typeface="+mn-lt"/>
          <a:ea typeface="+mn-ea"/>
          <a:cs typeface="+mn-cs"/>
        </a:defRPr>
      </a:lvl2pPr>
      <a:lvl3pPr marL="3078112" algn="l" defTabSz="3078112" rtl="0" eaLnBrk="1" latinLnBrk="0" hangingPunct="1">
        <a:defRPr sz="6082" kern="1200">
          <a:solidFill>
            <a:schemeClr val="tx1"/>
          </a:solidFill>
          <a:latin typeface="+mn-lt"/>
          <a:ea typeface="+mn-ea"/>
          <a:cs typeface="+mn-cs"/>
        </a:defRPr>
      </a:lvl3pPr>
      <a:lvl4pPr marL="4617159" algn="l" defTabSz="3078112" rtl="0" eaLnBrk="1" latinLnBrk="0" hangingPunct="1">
        <a:defRPr sz="6082" kern="1200">
          <a:solidFill>
            <a:schemeClr val="tx1"/>
          </a:solidFill>
          <a:latin typeface="+mn-lt"/>
          <a:ea typeface="+mn-ea"/>
          <a:cs typeface="+mn-cs"/>
        </a:defRPr>
      </a:lvl4pPr>
      <a:lvl5pPr marL="6156211" algn="l" defTabSz="3078112" rtl="0" eaLnBrk="1" latinLnBrk="0" hangingPunct="1">
        <a:defRPr sz="6082" kern="1200">
          <a:solidFill>
            <a:schemeClr val="tx1"/>
          </a:solidFill>
          <a:latin typeface="+mn-lt"/>
          <a:ea typeface="+mn-ea"/>
          <a:cs typeface="+mn-cs"/>
        </a:defRPr>
      </a:lvl5pPr>
      <a:lvl6pPr marL="7695269" algn="l" defTabSz="3078112" rtl="0" eaLnBrk="1" latinLnBrk="0" hangingPunct="1">
        <a:defRPr sz="6082" kern="1200">
          <a:solidFill>
            <a:schemeClr val="tx1"/>
          </a:solidFill>
          <a:latin typeface="+mn-lt"/>
          <a:ea typeface="+mn-ea"/>
          <a:cs typeface="+mn-cs"/>
        </a:defRPr>
      </a:lvl6pPr>
      <a:lvl7pPr marL="9234314" algn="l" defTabSz="3078112" rtl="0" eaLnBrk="1" latinLnBrk="0" hangingPunct="1">
        <a:defRPr sz="6082" kern="1200">
          <a:solidFill>
            <a:schemeClr val="tx1"/>
          </a:solidFill>
          <a:latin typeface="+mn-lt"/>
          <a:ea typeface="+mn-ea"/>
          <a:cs typeface="+mn-cs"/>
        </a:defRPr>
      </a:lvl7pPr>
      <a:lvl8pPr marL="10773376" algn="l" defTabSz="3078112" rtl="0" eaLnBrk="1" latinLnBrk="0" hangingPunct="1">
        <a:defRPr sz="6082" kern="1200">
          <a:solidFill>
            <a:schemeClr val="tx1"/>
          </a:solidFill>
          <a:latin typeface="+mn-lt"/>
          <a:ea typeface="+mn-ea"/>
          <a:cs typeface="+mn-cs"/>
        </a:defRPr>
      </a:lvl8pPr>
      <a:lvl9pPr marL="12312424" algn="l" defTabSz="3078112" rtl="0" eaLnBrk="1" latinLnBrk="0" hangingPunct="1">
        <a:defRPr sz="6082"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388" tIns="184608" rIns="369388" bIns="18460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388" tIns="184608" rIns="369388" bIns="18460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388" tIns="184608" rIns="369388" bIns="18460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388" tIns="184608" rIns="369388" bIns="18460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783" tIns="153820" rIns="307783" bIns="15382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783" tIns="153820" rIns="307783" bIns="15382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90191225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8698" algn="l" rtl="0" eaLnBrk="1" fontAlgn="base" hangingPunct="1">
        <a:spcBef>
          <a:spcPct val="0"/>
        </a:spcBef>
        <a:spcAft>
          <a:spcPct val="0"/>
        </a:spcAft>
        <a:defRPr sz="13581">
          <a:solidFill>
            <a:schemeClr val="tx2"/>
          </a:solidFill>
          <a:latin typeface="Garamond" pitchFamily="18" charset="0"/>
        </a:defRPr>
      </a:lvl6pPr>
      <a:lvl7pPr marL="3077391" algn="l" rtl="0" eaLnBrk="1" fontAlgn="base" hangingPunct="1">
        <a:spcBef>
          <a:spcPct val="0"/>
        </a:spcBef>
        <a:spcAft>
          <a:spcPct val="0"/>
        </a:spcAft>
        <a:defRPr sz="13581">
          <a:solidFill>
            <a:schemeClr val="tx2"/>
          </a:solidFill>
          <a:latin typeface="Garamond" pitchFamily="18" charset="0"/>
        </a:defRPr>
      </a:lvl7pPr>
      <a:lvl8pPr marL="4616085" algn="l" rtl="0" eaLnBrk="1" fontAlgn="base" hangingPunct="1">
        <a:spcBef>
          <a:spcPct val="0"/>
        </a:spcBef>
        <a:spcAft>
          <a:spcPct val="0"/>
        </a:spcAft>
        <a:defRPr sz="13581">
          <a:solidFill>
            <a:schemeClr val="tx2"/>
          </a:solidFill>
          <a:latin typeface="Garamond" pitchFamily="18" charset="0"/>
        </a:defRPr>
      </a:lvl8pPr>
      <a:lvl9pPr marL="6154773" algn="l" rtl="0" eaLnBrk="1" fontAlgn="base" hangingPunct="1">
        <a:spcBef>
          <a:spcPct val="0"/>
        </a:spcBef>
        <a:spcAft>
          <a:spcPct val="0"/>
        </a:spcAft>
        <a:defRPr sz="13581">
          <a:solidFill>
            <a:schemeClr val="tx2"/>
          </a:solidFill>
          <a:latin typeface="Garamond" pitchFamily="18" charset="0"/>
        </a:defRPr>
      </a:lvl9pPr>
    </p:titleStyle>
    <p:bodyStyle>
      <a:lvl1pPr marL="1154024" indent="-115402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4614" indent="-109525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40695" indent="-118076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9224" indent="-106319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57907" indent="-114333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96597" indent="-114333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35298" indent="-114333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73998" indent="-114333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12685" indent="-114333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7391" rtl="0" eaLnBrk="1" latinLnBrk="0" hangingPunct="1">
        <a:defRPr sz="6082" kern="1200">
          <a:solidFill>
            <a:schemeClr val="tx1"/>
          </a:solidFill>
          <a:latin typeface="+mn-lt"/>
          <a:ea typeface="+mn-ea"/>
          <a:cs typeface="+mn-cs"/>
        </a:defRPr>
      </a:lvl1pPr>
      <a:lvl2pPr marL="1538698" algn="l" defTabSz="3077391" rtl="0" eaLnBrk="1" latinLnBrk="0" hangingPunct="1">
        <a:defRPr sz="6082" kern="1200">
          <a:solidFill>
            <a:schemeClr val="tx1"/>
          </a:solidFill>
          <a:latin typeface="+mn-lt"/>
          <a:ea typeface="+mn-ea"/>
          <a:cs typeface="+mn-cs"/>
        </a:defRPr>
      </a:lvl2pPr>
      <a:lvl3pPr marL="3077391" algn="l" defTabSz="3077391" rtl="0" eaLnBrk="1" latinLnBrk="0" hangingPunct="1">
        <a:defRPr sz="6082" kern="1200">
          <a:solidFill>
            <a:schemeClr val="tx1"/>
          </a:solidFill>
          <a:latin typeface="+mn-lt"/>
          <a:ea typeface="+mn-ea"/>
          <a:cs typeface="+mn-cs"/>
        </a:defRPr>
      </a:lvl3pPr>
      <a:lvl4pPr marL="4616085" algn="l" defTabSz="3077391" rtl="0" eaLnBrk="1" latinLnBrk="0" hangingPunct="1">
        <a:defRPr sz="6082" kern="1200">
          <a:solidFill>
            <a:schemeClr val="tx1"/>
          </a:solidFill>
          <a:latin typeface="+mn-lt"/>
          <a:ea typeface="+mn-ea"/>
          <a:cs typeface="+mn-cs"/>
        </a:defRPr>
      </a:lvl4pPr>
      <a:lvl5pPr marL="6154773" algn="l" defTabSz="3077391" rtl="0" eaLnBrk="1" latinLnBrk="0" hangingPunct="1">
        <a:defRPr sz="6082" kern="1200">
          <a:solidFill>
            <a:schemeClr val="tx1"/>
          </a:solidFill>
          <a:latin typeface="+mn-lt"/>
          <a:ea typeface="+mn-ea"/>
          <a:cs typeface="+mn-cs"/>
        </a:defRPr>
      </a:lvl5pPr>
      <a:lvl6pPr marL="7693473" algn="l" defTabSz="3077391" rtl="0" eaLnBrk="1" latinLnBrk="0" hangingPunct="1">
        <a:defRPr sz="6082" kern="1200">
          <a:solidFill>
            <a:schemeClr val="tx1"/>
          </a:solidFill>
          <a:latin typeface="+mn-lt"/>
          <a:ea typeface="+mn-ea"/>
          <a:cs typeface="+mn-cs"/>
        </a:defRPr>
      </a:lvl6pPr>
      <a:lvl7pPr marL="9232160" algn="l" defTabSz="3077391" rtl="0" eaLnBrk="1" latinLnBrk="0" hangingPunct="1">
        <a:defRPr sz="6082" kern="1200">
          <a:solidFill>
            <a:schemeClr val="tx1"/>
          </a:solidFill>
          <a:latin typeface="+mn-lt"/>
          <a:ea typeface="+mn-ea"/>
          <a:cs typeface="+mn-cs"/>
        </a:defRPr>
      </a:lvl7pPr>
      <a:lvl8pPr marL="10770864" algn="l" defTabSz="3077391" rtl="0" eaLnBrk="1" latinLnBrk="0" hangingPunct="1">
        <a:defRPr sz="6082" kern="1200">
          <a:solidFill>
            <a:schemeClr val="tx1"/>
          </a:solidFill>
          <a:latin typeface="+mn-lt"/>
          <a:ea typeface="+mn-ea"/>
          <a:cs typeface="+mn-cs"/>
        </a:defRPr>
      </a:lvl8pPr>
      <a:lvl9pPr marL="12309553" algn="l" defTabSz="3077391" rtl="0" eaLnBrk="1" latinLnBrk="0" hangingPunct="1">
        <a:defRPr sz="6082"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440185" y="1441658"/>
            <a:ext cx="25923241" cy="599995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9300" tIns="184563" rIns="369300" bIns="184563" numCol="1" anchor="ctr" anchorCtr="0" compatLnSpc="1">
            <a:prstTxWarp prst="textNoShape">
              <a:avLst/>
            </a:prstTxWarp>
          </a:bodyPr>
          <a:lstStyle/>
          <a:p>
            <a:pPr lvl="0"/>
            <a:r>
              <a:rPr lang="zh-TW" altLang="en-US"/>
              <a:t>按一下以編輯母片標題樣式</a:t>
            </a:r>
            <a:endParaRPr lang="en-US"/>
          </a:p>
        </p:txBody>
      </p:sp>
      <p:sp>
        <p:nvSpPr>
          <p:cNvPr id="2051" name="Text Placeholder 2"/>
          <p:cNvSpPr>
            <a:spLocks noGrp="1"/>
          </p:cNvSpPr>
          <p:nvPr>
            <p:ph type="body" idx="1"/>
          </p:nvPr>
        </p:nvSpPr>
        <p:spPr bwMode="auto">
          <a:xfrm>
            <a:off x="1440185" y="8399982"/>
            <a:ext cx="25923241" cy="237581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9300" tIns="184563" rIns="369300" bIns="18456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324"/>
            <a:ext cx="6720840" cy="1916651"/>
          </a:xfrm>
          <a:prstGeom prst="rect">
            <a:avLst/>
          </a:prstGeom>
        </p:spPr>
        <p:txBody>
          <a:bodyPr vert="horz" lIns="369300" tIns="184563" rIns="369300" bIns="184563" rtlCol="0" anchor="ctr"/>
          <a:lstStyle>
            <a:lvl1pPr algn="l" fontAlgn="auto">
              <a:spcBef>
                <a:spcPts val="0"/>
              </a:spcBef>
              <a:spcAft>
                <a:spcPts val="0"/>
              </a:spcAft>
              <a:defRPr sz="4166" smtClean="0">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9841232" y="33367324"/>
            <a:ext cx="9121140" cy="1916651"/>
          </a:xfrm>
          <a:prstGeom prst="rect">
            <a:avLst/>
          </a:prstGeom>
        </p:spPr>
        <p:txBody>
          <a:bodyPr vert="horz" lIns="369300" tIns="184563" rIns="369300" bIns="184563" rtlCol="0" anchor="ctr"/>
          <a:lstStyle>
            <a:lvl1pPr algn="ctr" fontAlgn="auto">
              <a:spcBef>
                <a:spcPts val="0"/>
              </a:spcBef>
              <a:spcAft>
                <a:spcPts val="0"/>
              </a:spcAft>
              <a:defRPr sz="4166">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7324"/>
            <a:ext cx="6720840" cy="1916651"/>
          </a:xfrm>
          <a:prstGeom prst="rect">
            <a:avLst/>
          </a:prstGeom>
        </p:spPr>
        <p:txBody>
          <a:bodyPr vert="horz" lIns="369300" tIns="184563" rIns="369300" bIns="184563" rtlCol="0" anchor="ctr"/>
          <a:lstStyle>
            <a:lvl1pPr algn="r" fontAlgn="auto">
              <a:spcBef>
                <a:spcPts val="0"/>
              </a:spcBef>
              <a:spcAft>
                <a:spcPts val="0"/>
              </a:spcAft>
              <a:defRPr sz="6916" smtClean="0">
                <a:solidFill>
                  <a:schemeClr val="tx1">
                    <a:tint val="75000"/>
                  </a:schemeClr>
                </a:solidFill>
                <a:latin typeface="+mn-lt"/>
                <a:ea typeface="+mn-ea"/>
                <a:cs typeface="+mn-cs"/>
              </a:defRPr>
            </a:lvl1pPr>
          </a:lstStyle>
          <a:p>
            <a:pPr>
              <a:defRPr/>
            </a:pPr>
            <a:fld id="{8A7AAB5F-675F-1E47-950A-8D7D15C0544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2925147"/>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hf hdr="0" ftr="0" dt="0"/>
  <p:txStyles>
    <p:titleStyle>
      <a:lvl1pPr algn="ctr" defTabSz="1538344" rtl="0" eaLnBrk="1" fontAlgn="base" hangingPunct="1">
        <a:spcBef>
          <a:spcPct val="0"/>
        </a:spcBef>
        <a:spcAft>
          <a:spcPct val="0"/>
        </a:spcAft>
        <a:defRPr sz="14998" kern="1200">
          <a:solidFill>
            <a:schemeClr val="tx1"/>
          </a:solidFill>
          <a:latin typeface="+mj-lt"/>
          <a:ea typeface="ＭＳ Ｐゴシック" charset="0"/>
          <a:cs typeface="ＭＳ Ｐゴシック" charset="0"/>
        </a:defRPr>
      </a:lvl1pPr>
      <a:lvl2pPr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2pPr>
      <a:lvl3pPr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3pPr>
      <a:lvl4pPr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4pPr>
      <a:lvl5pPr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5pPr>
      <a:lvl6pPr marL="1538344"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6pPr>
      <a:lvl7pPr marL="3076674"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7pPr>
      <a:lvl8pPr marL="4615006"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8pPr>
      <a:lvl9pPr marL="6153339" algn="ctr" defTabSz="1538344" rtl="0" eaLnBrk="1" fontAlgn="base" hangingPunct="1">
        <a:spcBef>
          <a:spcPct val="0"/>
        </a:spcBef>
        <a:spcAft>
          <a:spcPct val="0"/>
        </a:spcAft>
        <a:defRPr sz="14998">
          <a:solidFill>
            <a:schemeClr val="tx1"/>
          </a:solidFill>
          <a:latin typeface="Calibri" charset="0"/>
          <a:ea typeface="ＭＳ Ｐゴシック" charset="0"/>
          <a:cs typeface="ＭＳ Ｐゴシック" charset="0"/>
        </a:defRPr>
      </a:lvl9pPr>
    </p:titleStyle>
    <p:bodyStyle>
      <a:lvl1pPr marL="1153753" indent="-1153753" algn="l" defTabSz="1538344" rtl="0" eaLnBrk="1" fontAlgn="base" hangingPunct="1">
        <a:spcBef>
          <a:spcPct val="20000"/>
        </a:spcBef>
        <a:spcAft>
          <a:spcPct val="0"/>
        </a:spcAft>
        <a:buFont typeface="Arial" charset="0"/>
        <a:buChar char="•"/>
        <a:defRPr sz="10832" kern="1200">
          <a:solidFill>
            <a:schemeClr val="tx1"/>
          </a:solidFill>
          <a:latin typeface="+mn-lt"/>
          <a:ea typeface="ＭＳ Ｐゴシック" charset="0"/>
          <a:cs typeface="ＭＳ Ｐゴシック" charset="0"/>
        </a:defRPr>
      </a:lvl1pPr>
      <a:lvl2pPr marL="2499794" indent="-961465" algn="l" defTabSz="1538344" rtl="0" eaLnBrk="1" fontAlgn="base" hangingPunct="1">
        <a:spcBef>
          <a:spcPct val="20000"/>
        </a:spcBef>
        <a:spcAft>
          <a:spcPct val="0"/>
        </a:spcAft>
        <a:buFont typeface="Arial" charset="0"/>
        <a:buChar char="–"/>
        <a:defRPr sz="9415" kern="1200">
          <a:solidFill>
            <a:schemeClr val="tx1"/>
          </a:solidFill>
          <a:latin typeface="+mn-lt"/>
          <a:ea typeface="ＭＳ Ｐゴシック" charset="0"/>
          <a:cs typeface="+mn-cs"/>
        </a:defRPr>
      </a:lvl2pPr>
      <a:lvl3pPr marL="3845825" indent="-769167" algn="l" defTabSz="1538344" rtl="0" eaLnBrk="1" fontAlgn="base" hangingPunct="1">
        <a:spcBef>
          <a:spcPct val="20000"/>
        </a:spcBef>
        <a:spcAft>
          <a:spcPct val="0"/>
        </a:spcAft>
        <a:buFont typeface="Arial" charset="0"/>
        <a:buChar char="•"/>
        <a:defRPr sz="8332" kern="1200">
          <a:solidFill>
            <a:schemeClr val="tx1"/>
          </a:solidFill>
          <a:latin typeface="+mn-lt"/>
          <a:ea typeface="ＭＳ Ｐゴシック" charset="0"/>
          <a:cs typeface="+mn-cs"/>
        </a:defRPr>
      </a:lvl3pPr>
      <a:lvl4pPr marL="5384170" indent="-769167" algn="l" defTabSz="1538344" rtl="0" eaLnBrk="1" fontAlgn="base" hangingPunct="1">
        <a:spcBef>
          <a:spcPct val="20000"/>
        </a:spcBef>
        <a:spcAft>
          <a:spcPct val="0"/>
        </a:spcAft>
        <a:buFont typeface="Arial" charset="0"/>
        <a:buChar char="–"/>
        <a:defRPr sz="6916" kern="1200">
          <a:solidFill>
            <a:schemeClr val="tx1"/>
          </a:solidFill>
          <a:latin typeface="+mn-lt"/>
          <a:ea typeface="ＭＳ Ｐゴシック" charset="0"/>
          <a:cs typeface="+mn-cs"/>
        </a:defRPr>
      </a:lvl4pPr>
      <a:lvl5pPr marL="6922505" indent="-769167" algn="l" defTabSz="1538344" rtl="0" eaLnBrk="1" fontAlgn="base" hangingPunct="1">
        <a:spcBef>
          <a:spcPct val="20000"/>
        </a:spcBef>
        <a:spcAft>
          <a:spcPct val="0"/>
        </a:spcAft>
        <a:buFont typeface="Arial" charset="0"/>
        <a:buChar char="»"/>
        <a:defRPr sz="6916" kern="1200">
          <a:solidFill>
            <a:schemeClr val="tx1"/>
          </a:solidFill>
          <a:latin typeface="+mn-lt"/>
          <a:ea typeface="ＭＳ Ｐゴシック" charset="0"/>
          <a:cs typeface="+mn-cs"/>
        </a:defRPr>
      </a:lvl5pPr>
      <a:lvl6pPr marL="8460840" indent="-769167" algn="l" defTabSz="1538344" rtl="0" eaLnBrk="1" latinLnBrk="0" hangingPunct="1">
        <a:spcBef>
          <a:spcPct val="20000"/>
        </a:spcBef>
        <a:buFont typeface="Arial"/>
        <a:buChar char="•"/>
        <a:defRPr sz="6916" kern="1200">
          <a:solidFill>
            <a:schemeClr val="tx1"/>
          </a:solidFill>
          <a:latin typeface="+mn-lt"/>
          <a:ea typeface="+mn-ea"/>
          <a:cs typeface="+mn-cs"/>
        </a:defRPr>
      </a:lvl6pPr>
      <a:lvl7pPr marL="9999175" indent="-769167" algn="l" defTabSz="1538344" rtl="0" eaLnBrk="1" latinLnBrk="0" hangingPunct="1">
        <a:spcBef>
          <a:spcPct val="20000"/>
        </a:spcBef>
        <a:buFont typeface="Arial"/>
        <a:buChar char="•"/>
        <a:defRPr sz="6916" kern="1200">
          <a:solidFill>
            <a:schemeClr val="tx1"/>
          </a:solidFill>
          <a:latin typeface="+mn-lt"/>
          <a:ea typeface="+mn-ea"/>
          <a:cs typeface="+mn-cs"/>
        </a:defRPr>
      </a:lvl7pPr>
      <a:lvl8pPr marL="11537504" indent="-769167" algn="l" defTabSz="1538344" rtl="0" eaLnBrk="1" latinLnBrk="0" hangingPunct="1">
        <a:spcBef>
          <a:spcPct val="20000"/>
        </a:spcBef>
        <a:buFont typeface="Arial"/>
        <a:buChar char="•"/>
        <a:defRPr sz="6916" kern="1200">
          <a:solidFill>
            <a:schemeClr val="tx1"/>
          </a:solidFill>
          <a:latin typeface="+mn-lt"/>
          <a:ea typeface="+mn-ea"/>
          <a:cs typeface="+mn-cs"/>
        </a:defRPr>
      </a:lvl8pPr>
      <a:lvl9pPr marL="13075845" indent="-769167" algn="l" defTabSz="1538344" rtl="0" eaLnBrk="1" latinLnBrk="0" hangingPunct="1">
        <a:spcBef>
          <a:spcPct val="20000"/>
        </a:spcBef>
        <a:buFont typeface="Arial"/>
        <a:buChar char="•"/>
        <a:defRPr sz="6916" kern="1200">
          <a:solidFill>
            <a:schemeClr val="tx1"/>
          </a:solidFill>
          <a:latin typeface="+mn-lt"/>
          <a:ea typeface="+mn-ea"/>
          <a:cs typeface="+mn-cs"/>
        </a:defRPr>
      </a:lvl9pPr>
    </p:bodyStyle>
    <p:otherStyle>
      <a:defPPr>
        <a:defRPr lang="en-US"/>
      </a:defPPr>
      <a:lvl1pPr marL="0" algn="l" defTabSz="1538344" rtl="0" eaLnBrk="1" latinLnBrk="0" hangingPunct="1">
        <a:defRPr sz="6082" kern="1200">
          <a:solidFill>
            <a:schemeClr val="tx1"/>
          </a:solidFill>
          <a:latin typeface="+mn-lt"/>
          <a:ea typeface="+mn-ea"/>
          <a:cs typeface="+mn-cs"/>
        </a:defRPr>
      </a:lvl1pPr>
      <a:lvl2pPr marL="1538344" algn="l" defTabSz="1538344" rtl="0" eaLnBrk="1" latinLnBrk="0" hangingPunct="1">
        <a:defRPr sz="6082" kern="1200">
          <a:solidFill>
            <a:schemeClr val="tx1"/>
          </a:solidFill>
          <a:latin typeface="+mn-lt"/>
          <a:ea typeface="+mn-ea"/>
          <a:cs typeface="+mn-cs"/>
        </a:defRPr>
      </a:lvl2pPr>
      <a:lvl3pPr marL="3076674" algn="l" defTabSz="1538344" rtl="0" eaLnBrk="1" latinLnBrk="0" hangingPunct="1">
        <a:defRPr sz="6082" kern="1200">
          <a:solidFill>
            <a:schemeClr val="tx1"/>
          </a:solidFill>
          <a:latin typeface="+mn-lt"/>
          <a:ea typeface="+mn-ea"/>
          <a:cs typeface="+mn-cs"/>
        </a:defRPr>
      </a:lvl3pPr>
      <a:lvl4pPr marL="4615006" algn="l" defTabSz="1538344" rtl="0" eaLnBrk="1" latinLnBrk="0" hangingPunct="1">
        <a:defRPr sz="6082" kern="1200">
          <a:solidFill>
            <a:schemeClr val="tx1"/>
          </a:solidFill>
          <a:latin typeface="+mn-lt"/>
          <a:ea typeface="+mn-ea"/>
          <a:cs typeface="+mn-cs"/>
        </a:defRPr>
      </a:lvl4pPr>
      <a:lvl5pPr marL="6153339" algn="l" defTabSz="1538344" rtl="0" eaLnBrk="1" latinLnBrk="0" hangingPunct="1">
        <a:defRPr sz="6082" kern="1200">
          <a:solidFill>
            <a:schemeClr val="tx1"/>
          </a:solidFill>
          <a:latin typeface="+mn-lt"/>
          <a:ea typeface="+mn-ea"/>
          <a:cs typeface="+mn-cs"/>
        </a:defRPr>
      </a:lvl5pPr>
      <a:lvl6pPr marL="7691682" algn="l" defTabSz="1538344" rtl="0" eaLnBrk="1" latinLnBrk="0" hangingPunct="1">
        <a:defRPr sz="6082" kern="1200">
          <a:solidFill>
            <a:schemeClr val="tx1"/>
          </a:solidFill>
          <a:latin typeface="+mn-lt"/>
          <a:ea typeface="+mn-ea"/>
          <a:cs typeface="+mn-cs"/>
        </a:defRPr>
      </a:lvl6pPr>
      <a:lvl7pPr marL="9230010" algn="l" defTabSz="1538344" rtl="0" eaLnBrk="1" latinLnBrk="0" hangingPunct="1">
        <a:defRPr sz="6082" kern="1200">
          <a:solidFill>
            <a:schemeClr val="tx1"/>
          </a:solidFill>
          <a:latin typeface="+mn-lt"/>
          <a:ea typeface="+mn-ea"/>
          <a:cs typeface="+mn-cs"/>
        </a:defRPr>
      </a:lvl7pPr>
      <a:lvl8pPr marL="10768348" algn="l" defTabSz="1538344" rtl="0" eaLnBrk="1" latinLnBrk="0" hangingPunct="1">
        <a:defRPr sz="6082" kern="1200">
          <a:solidFill>
            <a:schemeClr val="tx1"/>
          </a:solidFill>
          <a:latin typeface="+mn-lt"/>
          <a:ea typeface="+mn-ea"/>
          <a:cs typeface="+mn-cs"/>
        </a:defRPr>
      </a:lvl8pPr>
      <a:lvl9pPr marL="12306685" algn="l" defTabSz="1538344" rtl="0" eaLnBrk="1" latinLnBrk="0" hangingPunct="1">
        <a:defRPr sz="6082"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215" tIns="184518" rIns="369215" bIns="18451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215" tIns="184518" rIns="369215" bIns="18451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215" tIns="184518" rIns="369215" bIns="18451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215" tIns="184518" rIns="369215" bIns="18451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638" tIns="153745" rIns="307638" bIns="15374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638" tIns="153745" rIns="307638" bIns="15374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39052717"/>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7983" algn="l" rtl="0" eaLnBrk="1" fontAlgn="base" hangingPunct="1">
        <a:spcBef>
          <a:spcPct val="0"/>
        </a:spcBef>
        <a:spcAft>
          <a:spcPct val="0"/>
        </a:spcAft>
        <a:defRPr sz="13581">
          <a:solidFill>
            <a:schemeClr val="tx2"/>
          </a:solidFill>
          <a:latin typeface="Garamond" pitchFamily="18" charset="0"/>
        </a:defRPr>
      </a:lvl6pPr>
      <a:lvl7pPr marL="3075956" algn="l" rtl="0" eaLnBrk="1" fontAlgn="base" hangingPunct="1">
        <a:spcBef>
          <a:spcPct val="0"/>
        </a:spcBef>
        <a:spcAft>
          <a:spcPct val="0"/>
        </a:spcAft>
        <a:defRPr sz="13581">
          <a:solidFill>
            <a:schemeClr val="tx2"/>
          </a:solidFill>
          <a:latin typeface="Garamond" pitchFamily="18" charset="0"/>
        </a:defRPr>
      </a:lvl7pPr>
      <a:lvl8pPr marL="4613931" algn="l" rtl="0" eaLnBrk="1" fontAlgn="base" hangingPunct="1">
        <a:spcBef>
          <a:spcPct val="0"/>
        </a:spcBef>
        <a:spcAft>
          <a:spcPct val="0"/>
        </a:spcAft>
        <a:defRPr sz="13581">
          <a:solidFill>
            <a:schemeClr val="tx2"/>
          </a:solidFill>
          <a:latin typeface="Garamond" pitchFamily="18" charset="0"/>
        </a:defRPr>
      </a:lvl8pPr>
      <a:lvl9pPr marL="6151906" algn="l" rtl="0" eaLnBrk="1" fontAlgn="base" hangingPunct="1">
        <a:spcBef>
          <a:spcPct val="0"/>
        </a:spcBef>
        <a:spcAft>
          <a:spcPct val="0"/>
        </a:spcAft>
        <a:defRPr sz="13581">
          <a:solidFill>
            <a:schemeClr val="tx2"/>
          </a:solidFill>
          <a:latin typeface="Garamond" pitchFamily="18" charset="0"/>
        </a:defRPr>
      </a:lvl9pPr>
    </p:titleStyle>
    <p:bodyStyle>
      <a:lvl1pPr marL="1153485" indent="-1153485"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3564" indent="-109474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9085" indent="-118020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7120" indent="-106270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55268" indent="-11427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93239" indent="-11427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31228" indent="-11427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69207" indent="-11427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07176" indent="-114279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5956" rtl="0" eaLnBrk="1" latinLnBrk="0" hangingPunct="1">
        <a:defRPr sz="6082" kern="1200">
          <a:solidFill>
            <a:schemeClr val="tx1"/>
          </a:solidFill>
          <a:latin typeface="+mn-lt"/>
          <a:ea typeface="+mn-ea"/>
          <a:cs typeface="+mn-cs"/>
        </a:defRPr>
      </a:lvl1pPr>
      <a:lvl2pPr marL="1537983" algn="l" defTabSz="3075956" rtl="0" eaLnBrk="1" latinLnBrk="0" hangingPunct="1">
        <a:defRPr sz="6082" kern="1200">
          <a:solidFill>
            <a:schemeClr val="tx1"/>
          </a:solidFill>
          <a:latin typeface="+mn-lt"/>
          <a:ea typeface="+mn-ea"/>
          <a:cs typeface="+mn-cs"/>
        </a:defRPr>
      </a:lvl2pPr>
      <a:lvl3pPr marL="3075956" algn="l" defTabSz="3075956" rtl="0" eaLnBrk="1" latinLnBrk="0" hangingPunct="1">
        <a:defRPr sz="6082" kern="1200">
          <a:solidFill>
            <a:schemeClr val="tx1"/>
          </a:solidFill>
          <a:latin typeface="+mn-lt"/>
          <a:ea typeface="+mn-ea"/>
          <a:cs typeface="+mn-cs"/>
        </a:defRPr>
      </a:lvl3pPr>
      <a:lvl4pPr marL="4613931" algn="l" defTabSz="3075956" rtl="0" eaLnBrk="1" latinLnBrk="0" hangingPunct="1">
        <a:defRPr sz="6082" kern="1200">
          <a:solidFill>
            <a:schemeClr val="tx1"/>
          </a:solidFill>
          <a:latin typeface="+mn-lt"/>
          <a:ea typeface="+mn-ea"/>
          <a:cs typeface="+mn-cs"/>
        </a:defRPr>
      </a:lvl4pPr>
      <a:lvl5pPr marL="6151906" algn="l" defTabSz="3075956" rtl="0" eaLnBrk="1" latinLnBrk="0" hangingPunct="1">
        <a:defRPr sz="6082" kern="1200">
          <a:solidFill>
            <a:schemeClr val="tx1"/>
          </a:solidFill>
          <a:latin typeface="+mn-lt"/>
          <a:ea typeface="+mn-ea"/>
          <a:cs typeface="+mn-cs"/>
        </a:defRPr>
      </a:lvl5pPr>
      <a:lvl6pPr marL="7689886" algn="l" defTabSz="3075956" rtl="0" eaLnBrk="1" latinLnBrk="0" hangingPunct="1">
        <a:defRPr sz="6082" kern="1200">
          <a:solidFill>
            <a:schemeClr val="tx1"/>
          </a:solidFill>
          <a:latin typeface="+mn-lt"/>
          <a:ea typeface="+mn-ea"/>
          <a:cs typeface="+mn-cs"/>
        </a:defRPr>
      </a:lvl6pPr>
      <a:lvl7pPr marL="9227859" algn="l" defTabSz="3075956" rtl="0" eaLnBrk="1" latinLnBrk="0" hangingPunct="1">
        <a:defRPr sz="6082" kern="1200">
          <a:solidFill>
            <a:schemeClr val="tx1"/>
          </a:solidFill>
          <a:latin typeface="+mn-lt"/>
          <a:ea typeface="+mn-ea"/>
          <a:cs typeface="+mn-cs"/>
        </a:defRPr>
      </a:lvl7pPr>
      <a:lvl8pPr marL="10765838" algn="l" defTabSz="3075956" rtl="0" eaLnBrk="1" latinLnBrk="0" hangingPunct="1">
        <a:defRPr sz="6082" kern="1200">
          <a:solidFill>
            <a:schemeClr val="tx1"/>
          </a:solidFill>
          <a:latin typeface="+mn-lt"/>
          <a:ea typeface="+mn-ea"/>
          <a:cs typeface="+mn-cs"/>
        </a:defRPr>
      </a:lvl8pPr>
      <a:lvl9pPr marL="12303813" algn="l" defTabSz="3075956" rtl="0" eaLnBrk="1" latinLnBrk="0" hangingPunct="1">
        <a:defRPr sz="6082"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125" y="400000"/>
            <a:ext cx="26883361" cy="4799964"/>
          </a:xfrm>
          <a:prstGeom prst="rect">
            <a:avLst/>
          </a:prstGeom>
        </p:spPr>
        <p:txBody>
          <a:bodyPr vert="horz" lIns="369130" tIns="184478" rIns="369130" bIns="184478"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60125" y="5199968"/>
            <a:ext cx="26883361" cy="28166460"/>
          </a:xfrm>
          <a:prstGeom prst="rect">
            <a:avLst/>
          </a:prstGeom>
        </p:spPr>
        <p:txBody>
          <a:bodyPr vert="horz" lIns="369130" tIns="184478" rIns="369130" bIns="184478" rtlCol="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440180" y="33600680"/>
            <a:ext cx="6720840" cy="1683321"/>
          </a:xfrm>
          <a:prstGeom prst="rect">
            <a:avLst/>
          </a:prstGeom>
        </p:spPr>
        <p:txBody>
          <a:bodyPr vert="horz" lIns="369130" tIns="184478" rIns="369130" bIns="184478" rtlCol="0" anchor="ctr"/>
          <a:lstStyle>
            <a:lvl1pPr algn="l">
              <a:defRPr sz="4166">
                <a:solidFill>
                  <a:schemeClr val="tx1">
                    <a:tint val="75000"/>
                  </a:schemeClr>
                </a:solidFill>
              </a:defRPr>
            </a:lvl1pPr>
          </a:lstStyle>
          <a:p>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9841232" y="33600680"/>
            <a:ext cx="9121140" cy="1683321"/>
          </a:xfrm>
          <a:prstGeom prst="rect">
            <a:avLst/>
          </a:prstGeom>
        </p:spPr>
        <p:txBody>
          <a:bodyPr vert="horz" lIns="369130" tIns="184478" rIns="369130" bIns="184478" rtlCol="0" anchor="ctr"/>
          <a:lstStyle>
            <a:lvl1pPr algn="ctr">
              <a:defRPr sz="4166">
                <a:solidFill>
                  <a:schemeClr val="tx1">
                    <a:tint val="75000"/>
                  </a:schemeClr>
                </a:solidFill>
              </a:defRPr>
            </a:lvl1pPr>
          </a:lstStyle>
          <a:p>
            <a:endParaRPr lang="en-US" dirty="0">
              <a:solidFill>
                <a:prstClr val="black">
                  <a:tint val="75000"/>
                </a:prstClr>
              </a:solidFill>
              <a:latin typeface="Calibri"/>
            </a:endParaRPr>
          </a:p>
        </p:txBody>
      </p:sp>
      <p:sp>
        <p:nvSpPr>
          <p:cNvPr id="7" name="Slide Number Placeholder 3"/>
          <p:cNvSpPr txBox="1">
            <a:spLocks/>
          </p:cNvSpPr>
          <p:nvPr/>
        </p:nvSpPr>
        <p:spPr>
          <a:xfrm>
            <a:off x="25443180" y="32799761"/>
            <a:ext cx="3360420" cy="3199978"/>
          </a:xfrm>
          <a:prstGeom prst="rect">
            <a:avLst/>
          </a:prstGeom>
        </p:spPr>
        <p:txBody>
          <a:bodyPr lIns="307568" tIns="153711" rIns="307568" bIns="15371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6916" smtClean="0">
                <a:solidFill>
                  <a:prstClr val="black"/>
                </a:solidFill>
                <a:latin typeface="Calibri"/>
              </a:rPr>
              <a:pPr algn="ctr"/>
              <a:t>‹#›</a:t>
            </a:fld>
            <a:endParaRPr lang="en-US" sz="6916" dirty="0">
              <a:solidFill>
                <a:prstClr val="black"/>
              </a:solidFill>
              <a:latin typeface="Calibri"/>
            </a:endParaRPr>
          </a:p>
        </p:txBody>
      </p:sp>
    </p:spTree>
    <p:extLst>
      <p:ext uri="{BB962C8B-B14F-4D97-AF65-F5344CB8AC3E}">
        <p14:creationId xmlns:p14="http://schemas.microsoft.com/office/powerpoint/2010/main" val="2391823570"/>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hf hdr="0" ftr="0" dt="0"/>
  <p:txStyles>
    <p:titleStyle>
      <a:lvl1pPr algn="l" defTabSz="3075235" rtl="0" eaLnBrk="1" latinLnBrk="0" hangingPunct="1">
        <a:spcBef>
          <a:spcPct val="0"/>
        </a:spcBef>
        <a:buNone/>
        <a:defRPr sz="13581" b="1" kern="1200">
          <a:solidFill>
            <a:schemeClr val="tx1"/>
          </a:solidFill>
          <a:latin typeface="+mj-lt"/>
          <a:ea typeface="+mj-ea"/>
          <a:cs typeface="+mj-cs"/>
        </a:defRPr>
      </a:lvl1pPr>
    </p:titleStyle>
    <p:bodyStyle>
      <a:lvl1pPr marL="1153218" indent="-1153218" algn="l" defTabSz="3075235" rtl="0" eaLnBrk="1" latinLnBrk="0" hangingPunct="1">
        <a:spcBef>
          <a:spcPct val="20000"/>
        </a:spcBef>
        <a:buFont typeface="Arial" pitchFamily="34" charset="0"/>
        <a:buChar char="•"/>
        <a:defRPr sz="9415" kern="1200">
          <a:solidFill>
            <a:schemeClr val="tx1"/>
          </a:solidFill>
          <a:latin typeface="+mn-lt"/>
          <a:ea typeface="+mn-ea"/>
          <a:cs typeface="+mn-cs"/>
        </a:defRPr>
      </a:lvl1pPr>
      <a:lvl2pPr marL="2498629" indent="-961015" algn="l" defTabSz="3075235" rtl="0" eaLnBrk="1" latinLnBrk="0" hangingPunct="1">
        <a:spcBef>
          <a:spcPct val="20000"/>
        </a:spcBef>
        <a:buFont typeface="Arial" pitchFamily="34" charset="0"/>
        <a:buChar char="–"/>
        <a:defRPr sz="8332" kern="1200">
          <a:solidFill>
            <a:schemeClr val="tx1"/>
          </a:solidFill>
          <a:latin typeface="+mn-lt"/>
          <a:ea typeface="+mn-ea"/>
          <a:cs typeface="+mn-cs"/>
        </a:defRPr>
      </a:lvl2pPr>
      <a:lvl3pPr marL="3844031" indent="-768806" algn="l" defTabSz="3075235" rtl="0" eaLnBrk="1" latinLnBrk="0" hangingPunct="1">
        <a:spcBef>
          <a:spcPct val="20000"/>
        </a:spcBef>
        <a:buFont typeface="Arial" pitchFamily="34" charset="0"/>
        <a:buChar char="•"/>
        <a:defRPr sz="6916" kern="1200">
          <a:solidFill>
            <a:schemeClr val="tx1"/>
          </a:solidFill>
          <a:latin typeface="+mn-lt"/>
          <a:ea typeface="+mn-ea"/>
          <a:cs typeface="+mn-cs"/>
        </a:defRPr>
      </a:lvl3pPr>
      <a:lvl4pPr marL="5381654" indent="-768806" algn="l" defTabSz="3075235" rtl="0" eaLnBrk="1" latinLnBrk="0" hangingPunct="1">
        <a:spcBef>
          <a:spcPct val="20000"/>
        </a:spcBef>
        <a:buFont typeface="Arial" pitchFamily="34" charset="0"/>
        <a:buChar char="–"/>
        <a:defRPr sz="6082" kern="1200">
          <a:solidFill>
            <a:schemeClr val="tx1"/>
          </a:solidFill>
          <a:latin typeface="+mn-lt"/>
          <a:ea typeface="+mn-ea"/>
          <a:cs typeface="+mn-cs"/>
        </a:defRPr>
      </a:lvl4pPr>
      <a:lvl5pPr marL="6919276" indent="-768806" algn="l" defTabSz="3075235" rtl="0" eaLnBrk="1" latinLnBrk="0" hangingPunct="1">
        <a:spcBef>
          <a:spcPct val="20000"/>
        </a:spcBef>
        <a:buFont typeface="Arial" pitchFamily="34" charset="0"/>
        <a:buChar char="»"/>
        <a:defRPr sz="6082" kern="1200">
          <a:solidFill>
            <a:schemeClr val="tx1"/>
          </a:solidFill>
          <a:latin typeface="+mn-lt"/>
          <a:ea typeface="+mn-ea"/>
          <a:cs typeface="+mn-cs"/>
        </a:defRPr>
      </a:lvl5pPr>
      <a:lvl6pPr marL="8456895" indent="-768806" algn="l" defTabSz="3075235" rtl="0" eaLnBrk="1" latinLnBrk="0" hangingPunct="1">
        <a:spcBef>
          <a:spcPct val="20000"/>
        </a:spcBef>
        <a:buFont typeface="Arial" pitchFamily="34" charset="0"/>
        <a:buChar char="•"/>
        <a:defRPr sz="6916" kern="1200">
          <a:solidFill>
            <a:schemeClr val="tx1"/>
          </a:solidFill>
          <a:latin typeface="+mn-lt"/>
          <a:ea typeface="+mn-ea"/>
          <a:cs typeface="+mn-cs"/>
        </a:defRPr>
      </a:lvl6pPr>
      <a:lvl7pPr marL="9994511" indent="-768806" algn="l" defTabSz="3075235" rtl="0" eaLnBrk="1" latinLnBrk="0" hangingPunct="1">
        <a:spcBef>
          <a:spcPct val="20000"/>
        </a:spcBef>
        <a:buFont typeface="Arial" pitchFamily="34" charset="0"/>
        <a:buChar char="•"/>
        <a:defRPr sz="6916" kern="1200">
          <a:solidFill>
            <a:schemeClr val="tx1"/>
          </a:solidFill>
          <a:latin typeface="+mn-lt"/>
          <a:ea typeface="+mn-ea"/>
          <a:cs typeface="+mn-cs"/>
        </a:defRPr>
      </a:lvl7pPr>
      <a:lvl8pPr marL="11532124" indent="-768806" algn="l" defTabSz="3075235" rtl="0" eaLnBrk="1" latinLnBrk="0" hangingPunct="1">
        <a:spcBef>
          <a:spcPct val="20000"/>
        </a:spcBef>
        <a:buFont typeface="Arial" pitchFamily="34" charset="0"/>
        <a:buChar char="•"/>
        <a:defRPr sz="6916" kern="1200">
          <a:solidFill>
            <a:schemeClr val="tx1"/>
          </a:solidFill>
          <a:latin typeface="+mn-lt"/>
          <a:ea typeface="+mn-ea"/>
          <a:cs typeface="+mn-cs"/>
        </a:defRPr>
      </a:lvl8pPr>
      <a:lvl9pPr marL="13069750" indent="-768806" algn="l" defTabSz="3075235" rtl="0" eaLnBrk="1" latinLnBrk="0" hangingPunct="1">
        <a:spcBef>
          <a:spcPct val="20000"/>
        </a:spcBef>
        <a:buFont typeface="Arial" pitchFamily="34" charset="0"/>
        <a:buChar char="•"/>
        <a:defRPr sz="6916" kern="1200">
          <a:solidFill>
            <a:schemeClr val="tx1"/>
          </a:solidFill>
          <a:latin typeface="+mn-lt"/>
          <a:ea typeface="+mn-ea"/>
          <a:cs typeface="+mn-cs"/>
        </a:defRPr>
      </a:lvl9pPr>
    </p:bodyStyle>
    <p:otherStyle>
      <a:defPPr>
        <a:defRPr lang="en-US"/>
      </a:defPPr>
      <a:lvl1pPr marL="0" algn="l" defTabSz="3075235" rtl="0" eaLnBrk="1" latinLnBrk="0" hangingPunct="1">
        <a:defRPr sz="6082" kern="1200">
          <a:solidFill>
            <a:schemeClr val="tx1"/>
          </a:solidFill>
          <a:latin typeface="+mn-lt"/>
          <a:ea typeface="+mn-ea"/>
          <a:cs typeface="+mn-cs"/>
        </a:defRPr>
      </a:lvl1pPr>
      <a:lvl2pPr marL="1537627" algn="l" defTabSz="3075235" rtl="0" eaLnBrk="1" latinLnBrk="0" hangingPunct="1">
        <a:defRPr sz="6082" kern="1200">
          <a:solidFill>
            <a:schemeClr val="tx1"/>
          </a:solidFill>
          <a:latin typeface="+mn-lt"/>
          <a:ea typeface="+mn-ea"/>
          <a:cs typeface="+mn-cs"/>
        </a:defRPr>
      </a:lvl2pPr>
      <a:lvl3pPr marL="3075235" algn="l" defTabSz="3075235" rtl="0" eaLnBrk="1" latinLnBrk="0" hangingPunct="1">
        <a:defRPr sz="6082" kern="1200">
          <a:solidFill>
            <a:schemeClr val="tx1"/>
          </a:solidFill>
          <a:latin typeface="+mn-lt"/>
          <a:ea typeface="+mn-ea"/>
          <a:cs typeface="+mn-cs"/>
        </a:defRPr>
      </a:lvl3pPr>
      <a:lvl4pPr marL="4612856" algn="l" defTabSz="3075235" rtl="0" eaLnBrk="1" latinLnBrk="0" hangingPunct="1">
        <a:defRPr sz="6082" kern="1200">
          <a:solidFill>
            <a:schemeClr val="tx1"/>
          </a:solidFill>
          <a:latin typeface="+mn-lt"/>
          <a:ea typeface="+mn-ea"/>
          <a:cs typeface="+mn-cs"/>
        </a:defRPr>
      </a:lvl4pPr>
      <a:lvl5pPr marL="6150474" algn="l" defTabSz="3075235" rtl="0" eaLnBrk="1" latinLnBrk="0" hangingPunct="1">
        <a:defRPr sz="6082" kern="1200">
          <a:solidFill>
            <a:schemeClr val="tx1"/>
          </a:solidFill>
          <a:latin typeface="+mn-lt"/>
          <a:ea typeface="+mn-ea"/>
          <a:cs typeface="+mn-cs"/>
        </a:defRPr>
      </a:lvl5pPr>
      <a:lvl6pPr marL="7688089" algn="l" defTabSz="3075235" rtl="0" eaLnBrk="1" latinLnBrk="0" hangingPunct="1">
        <a:defRPr sz="6082" kern="1200">
          <a:solidFill>
            <a:schemeClr val="tx1"/>
          </a:solidFill>
          <a:latin typeface="+mn-lt"/>
          <a:ea typeface="+mn-ea"/>
          <a:cs typeface="+mn-cs"/>
        </a:defRPr>
      </a:lvl6pPr>
      <a:lvl7pPr marL="9225705" algn="l" defTabSz="3075235" rtl="0" eaLnBrk="1" latinLnBrk="0" hangingPunct="1">
        <a:defRPr sz="6082" kern="1200">
          <a:solidFill>
            <a:schemeClr val="tx1"/>
          </a:solidFill>
          <a:latin typeface="+mn-lt"/>
          <a:ea typeface="+mn-ea"/>
          <a:cs typeface="+mn-cs"/>
        </a:defRPr>
      </a:lvl7pPr>
      <a:lvl8pPr marL="10763328" algn="l" defTabSz="3075235" rtl="0" eaLnBrk="1" latinLnBrk="0" hangingPunct="1">
        <a:defRPr sz="6082" kern="1200">
          <a:solidFill>
            <a:schemeClr val="tx1"/>
          </a:solidFill>
          <a:latin typeface="+mn-lt"/>
          <a:ea typeface="+mn-ea"/>
          <a:cs typeface="+mn-cs"/>
        </a:defRPr>
      </a:lvl8pPr>
      <a:lvl9pPr marL="12300947" algn="l" defTabSz="3075235" rtl="0" eaLnBrk="1" latinLnBrk="0" hangingPunct="1">
        <a:defRPr sz="6082"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9045" tIns="184438" rIns="369045" bIns="18443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9045" tIns="184438" rIns="369045" bIns="18443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9045" tIns="184438" rIns="369045" bIns="18443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9045" tIns="184438" rIns="369045" bIns="18443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497" tIns="153678" rIns="307497" bIns="153678"/>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497" tIns="153678" rIns="307497" bIns="153678"/>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271182430"/>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7266" algn="l" rtl="0" eaLnBrk="1" fontAlgn="base" hangingPunct="1">
        <a:spcBef>
          <a:spcPct val="0"/>
        </a:spcBef>
        <a:spcAft>
          <a:spcPct val="0"/>
        </a:spcAft>
        <a:defRPr sz="13581">
          <a:solidFill>
            <a:schemeClr val="tx2"/>
          </a:solidFill>
          <a:latin typeface="Garamond" pitchFamily="18" charset="0"/>
        </a:defRPr>
      </a:lvl6pPr>
      <a:lvl7pPr marL="3074515" algn="l" rtl="0" eaLnBrk="1" fontAlgn="base" hangingPunct="1">
        <a:spcBef>
          <a:spcPct val="0"/>
        </a:spcBef>
        <a:spcAft>
          <a:spcPct val="0"/>
        </a:spcAft>
        <a:defRPr sz="13581">
          <a:solidFill>
            <a:schemeClr val="tx2"/>
          </a:solidFill>
          <a:latin typeface="Garamond" pitchFamily="18" charset="0"/>
        </a:defRPr>
      </a:lvl7pPr>
      <a:lvl8pPr marL="4611779" algn="l" rtl="0" eaLnBrk="1" fontAlgn="base" hangingPunct="1">
        <a:spcBef>
          <a:spcPct val="0"/>
        </a:spcBef>
        <a:spcAft>
          <a:spcPct val="0"/>
        </a:spcAft>
        <a:defRPr sz="13581">
          <a:solidFill>
            <a:schemeClr val="tx2"/>
          </a:solidFill>
          <a:latin typeface="Garamond" pitchFamily="18" charset="0"/>
        </a:defRPr>
      </a:lvl8pPr>
      <a:lvl9pPr marL="6149039" algn="l" rtl="0" eaLnBrk="1" fontAlgn="base" hangingPunct="1">
        <a:spcBef>
          <a:spcPct val="0"/>
        </a:spcBef>
        <a:spcAft>
          <a:spcPct val="0"/>
        </a:spcAft>
        <a:defRPr sz="13581">
          <a:solidFill>
            <a:schemeClr val="tx2"/>
          </a:solidFill>
          <a:latin typeface="Garamond" pitchFamily="18" charset="0"/>
        </a:defRPr>
      </a:lvl9pPr>
    </p:titleStyle>
    <p:bodyStyle>
      <a:lvl1pPr marL="1152947" indent="-115294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2515" indent="-1094229"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7482" indent="-117966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5017" indent="-106220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52633" indent="-11422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89881" indent="-11422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27156" indent="-11422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64420" indent="-11422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801668" indent="-11422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4515" rtl="0" eaLnBrk="1" latinLnBrk="0" hangingPunct="1">
        <a:defRPr sz="6082" kern="1200">
          <a:solidFill>
            <a:schemeClr val="tx1"/>
          </a:solidFill>
          <a:latin typeface="+mn-lt"/>
          <a:ea typeface="+mn-ea"/>
          <a:cs typeface="+mn-cs"/>
        </a:defRPr>
      </a:lvl1pPr>
      <a:lvl2pPr marL="1537266" algn="l" defTabSz="3074515" rtl="0" eaLnBrk="1" latinLnBrk="0" hangingPunct="1">
        <a:defRPr sz="6082" kern="1200">
          <a:solidFill>
            <a:schemeClr val="tx1"/>
          </a:solidFill>
          <a:latin typeface="+mn-lt"/>
          <a:ea typeface="+mn-ea"/>
          <a:cs typeface="+mn-cs"/>
        </a:defRPr>
      </a:lvl2pPr>
      <a:lvl3pPr marL="3074515" algn="l" defTabSz="3074515" rtl="0" eaLnBrk="1" latinLnBrk="0" hangingPunct="1">
        <a:defRPr sz="6082" kern="1200">
          <a:solidFill>
            <a:schemeClr val="tx1"/>
          </a:solidFill>
          <a:latin typeface="+mn-lt"/>
          <a:ea typeface="+mn-ea"/>
          <a:cs typeface="+mn-cs"/>
        </a:defRPr>
      </a:lvl3pPr>
      <a:lvl4pPr marL="4611779" algn="l" defTabSz="3074515" rtl="0" eaLnBrk="1" latinLnBrk="0" hangingPunct="1">
        <a:defRPr sz="6082" kern="1200">
          <a:solidFill>
            <a:schemeClr val="tx1"/>
          </a:solidFill>
          <a:latin typeface="+mn-lt"/>
          <a:ea typeface="+mn-ea"/>
          <a:cs typeface="+mn-cs"/>
        </a:defRPr>
      </a:lvl4pPr>
      <a:lvl5pPr marL="6149039" algn="l" defTabSz="3074515" rtl="0" eaLnBrk="1" latinLnBrk="0" hangingPunct="1">
        <a:defRPr sz="6082" kern="1200">
          <a:solidFill>
            <a:schemeClr val="tx1"/>
          </a:solidFill>
          <a:latin typeface="+mn-lt"/>
          <a:ea typeface="+mn-ea"/>
          <a:cs typeface="+mn-cs"/>
        </a:defRPr>
      </a:lvl5pPr>
      <a:lvl6pPr marL="7686302" algn="l" defTabSz="3074515" rtl="0" eaLnBrk="1" latinLnBrk="0" hangingPunct="1">
        <a:defRPr sz="6082" kern="1200">
          <a:solidFill>
            <a:schemeClr val="tx1"/>
          </a:solidFill>
          <a:latin typeface="+mn-lt"/>
          <a:ea typeface="+mn-ea"/>
          <a:cs typeface="+mn-cs"/>
        </a:defRPr>
      </a:lvl6pPr>
      <a:lvl7pPr marL="9223553" algn="l" defTabSz="3074515" rtl="0" eaLnBrk="1" latinLnBrk="0" hangingPunct="1">
        <a:defRPr sz="6082" kern="1200">
          <a:solidFill>
            <a:schemeClr val="tx1"/>
          </a:solidFill>
          <a:latin typeface="+mn-lt"/>
          <a:ea typeface="+mn-ea"/>
          <a:cs typeface="+mn-cs"/>
        </a:defRPr>
      </a:lvl7pPr>
      <a:lvl8pPr marL="10760818" algn="l" defTabSz="3074515" rtl="0" eaLnBrk="1" latinLnBrk="0" hangingPunct="1">
        <a:defRPr sz="6082" kern="1200">
          <a:solidFill>
            <a:schemeClr val="tx1"/>
          </a:solidFill>
          <a:latin typeface="+mn-lt"/>
          <a:ea typeface="+mn-ea"/>
          <a:cs typeface="+mn-cs"/>
        </a:defRPr>
      </a:lvl8pPr>
      <a:lvl9pPr marL="12298076" algn="l" defTabSz="3074515" rtl="0" eaLnBrk="1" latinLnBrk="0" hangingPunct="1">
        <a:defRPr sz="6082"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0185" y="1441658"/>
            <a:ext cx="25923241" cy="5999957"/>
          </a:xfrm>
          <a:prstGeom prst="rect">
            <a:avLst/>
          </a:prstGeom>
        </p:spPr>
        <p:txBody>
          <a:bodyPr vert="horz" lIns="368960" tIns="184395" rIns="368960" bIns="184395"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440185" y="8399982"/>
            <a:ext cx="25923241" cy="23758164"/>
          </a:xfrm>
          <a:prstGeom prst="rect">
            <a:avLst/>
          </a:prstGeom>
        </p:spPr>
        <p:txBody>
          <a:bodyPr vert="horz" lIns="368960" tIns="184395" rIns="368960" bIns="18439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440180" y="33367382"/>
            <a:ext cx="6720840" cy="1916651"/>
          </a:xfrm>
          <a:prstGeom prst="rect">
            <a:avLst/>
          </a:prstGeom>
        </p:spPr>
        <p:txBody>
          <a:bodyPr vert="horz" lIns="368960" tIns="184395" rIns="368960" bIns="184395" rtlCol="0" anchor="ctr"/>
          <a:lstStyle>
            <a:lvl1pPr algn="l">
              <a:defRPr sz="4166">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9841232" y="33367382"/>
            <a:ext cx="9121140" cy="1916651"/>
          </a:xfrm>
          <a:prstGeom prst="rect">
            <a:avLst/>
          </a:prstGeom>
        </p:spPr>
        <p:txBody>
          <a:bodyPr vert="horz" lIns="368960" tIns="184395" rIns="368960" bIns="184395" rtlCol="0" anchor="ctr"/>
          <a:lstStyle>
            <a:lvl1pPr algn="ctr">
              <a:defRPr sz="4166">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20642580" y="33367382"/>
            <a:ext cx="6720840" cy="1916651"/>
          </a:xfrm>
          <a:prstGeom prst="rect">
            <a:avLst/>
          </a:prstGeom>
        </p:spPr>
        <p:txBody>
          <a:bodyPr vert="horz" lIns="368960" tIns="184395" rIns="368960" bIns="184395" rtlCol="0" anchor="ctr"/>
          <a:lstStyle>
            <a:lvl1pPr algn="r">
              <a:defRPr sz="4166">
                <a:solidFill>
                  <a:srgbClr val="000000"/>
                </a:solidFill>
              </a:defRPr>
            </a:lvl1pPr>
          </a:lstStyle>
          <a:p>
            <a:fld id="{938804F6-1EC8-4F45-958E-1A743EB96386}" type="slidenum">
              <a:rPr lang="en-US" smtClean="0"/>
              <a:pPr/>
              <a:t>‹#›</a:t>
            </a:fld>
            <a:endParaRPr lang="en-US" dirty="0"/>
          </a:p>
        </p:txBody>
      </p:sp>
      <p:pic>
        <p:nvPicPr>
          <p:cNvPr id="7" name="Picture 6"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16837519"/>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hf hdr="0" ftr="0" dt="0"/>
  <p:txStyles>
    <p:titleStyle>
      <a:lvl1pPr algn="ctr" defTabSz="1536911" rtl="0" eaLnBrk="1" latinLnBrk="0" hangingPunct="1">
        <a:spcBef>
          <a:spcPct val="0"/>
        </a:spcBef>
        <a:buNone/>
        <a:defRPr sz="14998" kern="1200">
          <a:solidFill>
            <a:schemeClr val="tx1"/>
          </a:solidFill>
          <a:latin typeface="+mj-lt"/>
          <a:ea typeface="+mj-ea"/>
          <a:cs typeface="+mj-cs"/>
        </a:defRPr>
      </a:lvl1pPr>
    </p:titleStyle>
    <p:bodyStyle>
      <a:lvl1pPr marL="1152676" indent="-1152676" algn="l" defTabSz="1536911" rtl="0" eaLnBrk="1" latinLnBrk="0" hangingPunct="1">
        <a:spcBef>
          <a:spcPct val="20000"/>
        </a:spcBef>
        <a:buFont typeface="Arial"/>
        <a:buChar char="•"/>
        <a:defRPr sz="10832" kern="1200">
          <a:solidFill>
            <a:schemeClr val="tx1"/>
          </a:solidFill>
          <a:latin typeface="+mn-lt"/>
          <a:ea typeface="+mn-ea"/>
          <a:cs typeface="+mn-cs"/>
        </a:defRPr>
      </a:lvl1pPr>
      <a:lvl2pPr marL="2497465" indent="-960565" algn="l" defTabSz="1536911" rtl="0" eaLnBrk="1" latinLnBrk="0" hangingPunct="1">
        <a:spcBef>
          <a:spcPct val="20000"/>
        </a:spcBef>
        <a:buFont typeface="Arial"/>
        <a:buChar char="–"/>
        <a:defRPr sz="9415" kern="1200">
          <a:solidFill>
            <a:schemeClr val="tx1"/>
          </a:solidFill>
          <a:latin typeface="+mn-lt"/>
          <a:ea typeface="+mn-ea"/>
          <a:cs typeface="+mn-cs"/>
        </a:defRPr>
      </a:lvl2pPr>
      <a:lvl3pPr marL="3842242" indent="-768446" algn="l" defTabSz="1536911" rtl="0" eaLnBrk="1" latinLnBrk="0" hangingPunct="1">
        <a:spcBef>
          <a:spcPct val="20000"/>
        </a:spcBef>
        <a:buFont typeface="Arial"/>
        <a:buChar char="•"/>
        <a:defRPr sz="8332" kern="1200">
          <a:solidFill>
            <a:schemeClr val="tx1"/>
          </a:solidFill>
          <a:latin typeface="+mn-lt"/>
          <a:ea typeface="+mn-ea"/>
          <a:cs typeface="+mn-cs"/>
        </a:defRPr>
      </a:lvl3pPr>
      <a:lvl4pPr marL="5379146" indent="-768446" algn="l" defTabSz="1536911" rtl="0" eaLnBrk="1" latinLnBrk="0" hangingPunct="1">
        <a:spcBef>
          <a:spcPct val="20000"/>
        </a:spcBef>
        <a:buFont typeface="Arial"/>
        <a:buChar char="–"/>
        <a:defRPr sz="6916" kern="1200">
          <a:solidFill>
            <a:schemeClr val="tx1"/>
          </a:solidFill>
          <a:latin typeface="+mn-lt"/>
          <a:ea typeface="+mn-ea"/>
          <a:cs typeface="+mn-cs"/>
        </a:defRPr>
      </a:lvl4pPr>
      <a:lvl5pPr marL="6916052" indent="-768446" algn="l" defTabSz="1536911" rtl="0" eaLnBrk="1" latinLnBrk="0" hangingPunct="1">
        <a:spcBef>
          <a:spcPct val="20000"/>
        </a:spcBef>
        <a:buFont typeface="Arial"/>
        <a:buChar char="»"/>
        <a:defRPr sz="6916" kern="1200">
          <a:solidFill>
            <a:schemeClr val="tx1"/>
          </a:solidFill>
          <a:latin typeface="+mn-lt"/>
          <a:ea typeface="+mn-ea"/>
          <a:cs typeface="+mn-cs"/>
        </a:defRPr>
      </a:lvl5pPr>
      <a:lvl6pPr marL="8452951" indent="-768446" algn="l" defTabSz="1536911" rtl="0" eaLnBrk="1" latinLnBrk="0" hangingPunct="1">
        <a:spcBef>
          <a:spcPct val="20000"/>
        </a:spcBef>
        <a:buFont typeface="Arial"/>
        <a:buChar char="•"/>
        <a:defRPr sz="6916" kern="1200">
          <a:solidFill>
            <a:schemeClr val="tx1"/>
          </a:solidFill>
          <a:latin typeface="+mn-lt"/>
          <a:ea typeface="+mn-ea"/>
          <a:cs typeface="+mn-cs"/>
        </a:defRPr>
      </a:lvl6pPr>
      <a:lvl7pPr marL="9989847" indent="-768446" algn="l" defTabSz="1536911" rtl="0" eaLnBrk="1" latinLnBrk="0" hangingPunct="1">
        <a:spcBef>
          <a:spcPct val="20000"/>
        </a:spcBef>
        <a:buFont typeface="Arial"/>
        <a:buChar char="•"/>
        <a:defRPr sz="6916" kern="1200">
          <a:solidFill>
            <a:schemeClr val="tx1"/>
          </a:solidFill>
          <a:latin typeface="+mn-lt"/>
          <a:ea typeface="+mn-ea"/>
          <a:cs typeface="+mn-cs"/>
        </a:defRPr>
      </a:lvl7pPr>
      <a:lvl8pPr marL="11526743" indent="-768446" algn="l" defTabSz="1536911" rtl="0" eaLnBrk="1" latinLnBrk="0" hangingPunct="1">
        <a:spcBef>
          <a:spcPct val="20000"/>
        </a:spcBef>
        <a:buFont typeface="Arial"/>
        <a:buChar char="•"/>
        <a:defRPr sz="6916" kern="1200">
          <a:solidFill>
            <a:schemeClr val="tx1"/>
          </a:solidFill>
          <a:latin typeface="+mn-lt"/>
          <a:ea typeface="+mn-ea"/>
          <a:cs typeface="+mn-cs"/>
        </a:defRPr>
      </a:lvl8pPr>
      <a:lvl9pPr marL="13063655" indent="-768446" algn="l" defTabSz="1536911" rtl="0" eaLnBrk="1" latinLnBrk="0" hangingPunct="1">
        <a:spcBef>
          <a:spcPct val="20000"/>
        </a:spcBef>
        <a:buFont typeface="Arial"/>
        <a:buChar char="•"/>
        <a:defRPr sz="6916" kern="1200">
          <a:solidFill>
            <a:schemeClr val="tx1"/>
          </a:solidFill>
          <a:latin typeface="+mn-lt"/>
          <a:ea typeface="+mn-ea"/>
          <a:cs typeface="+mn-cs"/>
        </a:defRPr>
      </a:lvl9pPr>
    </p:bodyStyle>
    <p:otherStyle>
      <a:defPPr>
        <a:defRPr lang="en-US"/>
      </a:defPPr>
      <a:lvl1pPr marL="0" algn="l" defTabSz="1536911" rtl="0" eaLnBrk="1" latinLnBrk="0" hangingPunct="1">
        <a:defRPr sz="6082" kern="1200">
          <a:solidFill>
            <a:schemeClr val="tx1"/>
          </a:solidFill>
          <a:latin typeface="+mn-lt"/>
          <a:ea typeface="+mn-ea"/>
          <a:cs typeface="+mn-cs"/>
        </a:defRPr>
      </a:lvl1pPr>
      <a:lvl2pPr marL="1536911" algn="l" defTabSz="1536911" rtl="0" eaLnBrk="1" latinLnBrk="0" hangingPunct="1">
        <a:defRPr sz="6082" kern="1200">
          <a:solidFill>
            <a:schemeClr val="tx1"/>
          </a:solidFill>
          <a:latin typeface="+mn-lt"/>
          <a:ea typeface="+mn-ea"/>
          <a:cs typeface="+mn-cs"/>
        </a:defRPr>
      </a:lvl2pPr>
      <a:lvl3pPr marL="3073800" algn="l" defTabSz="1536911" rtl="0" eaLnBrk="1" latinLnBrk="0" hangingPunct="1">
        <a:defRPr sz="6082" kern="1200">
          <a:solidFill>
            <a:schemeClr val="tx1"/>
          </a:solidFill>
          <a:latin typeface="+mn-lt"/>
          <a:ea typeface="+mn-ea"/>
          <a:cs typeface="+mn-cs"/>
        </a:defRPr>
      </a:lvl3pPr>
      <a:lvl4pPr marL="4610704" algn="l" defTabSz="1536911" rtl="0" eaLnBrk="1" latinLnBrk="0" hangingPunct="1">
        <a:defRPr sz="6082" kern="1200">
          <a:solidFill>
            <a:schemeClr val="tx1"/>
          </a:solidFill>
          <a:latin typeface="+mn-lt"/>
          <a:ea typeface="+mn-ea"/>
          <a:cs typeface="+mn-cs"/>
        </a:defRPr>
      </a:lvl4pPr>
      <a:lvl5pPr marL="6147606" algn="l" defTabSz="1536911" rtl="0" eaLnBrk="1" latinLnBrk="0" hangingPunct="1">
        <a:defRPr sz="6082" kern="1200">
          <a:solidFill>
            <a:schemeClr val="tx1"/>
          </a:solidFill>
          <a:latin typeface="+mn-lt"/>
          <a:ea typeface="+mn-ea"/>
          <a:cs typeface="+mn-cs"/>
        </a:defRPr>
      </a:lvl5pPr>
      <a:lvl6pPr marL="7684506" algn="l" defTabSz="1536911" rtl="0" eaLnBrk="1" latinLnBrk="0" hangingPunct="1">
        <a:defRPr sz="6082" kern="1200">
          <a:solidFill>
            <a:schemeClr val="tx1"/>
          </a:solidFill>
          <a:latin typeface="+mn-lt"/>
          <a:ea typeface="+mn-ea"/>
          <a:cs typeface="+mn-cs"/>
        </a:defRPr>
      </a:lvl6pPr>
      <a:lvl7pPr marL="9221402" algn="l" defTabSz="1536911" rtl="0" eaLnBrk="1" latinLnBrk="0" hangingPunct="1">
        <a:defRPr sz="6082" kern="1200">
          <a:solidFill>
            <a:schemeClr val="tx1"/>
          </a:solidFill>
          <a:latin typeface="+mn-lt"/>
          <a:ea typeface="+mn-ea"/>
          <a:cs typeface="+mn-cs"/>
        </a:defRPr>
      </a:lvl7pPr>
      <a:lvl8pPr marL="10758310" algn="l" defTabSz="1536911" rtl="0" eaLnBrk="1" latinLnBrk="0" hangingPunct="1">
        <a:defRPr sz="6082" kern="1200">
          <a:solidFill>
            <a:schemeClr val="tx1"/>
          </a:solidFill>
          <a:latin typeface="+mn-lt"/>
          <a:ea typeface="+mn-ea"/>
          <a:cs typeface="+mn-cs"/>
        </a:defRPr>
      </a:lvl8pPr>
      <a:lvl9pPr marL="12295207" algn="l" defTabSz="1536911" rtl="0" eaLnBrk="1" latinLnBrk="0" hangingPunct="1">
        <a:defRPr sz="6082"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8873" tIns="184350" rIns="368873" bIns="18435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873" tIns="184350" rIns="368873" bIns="1843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873" tIns="184350" rIns="368873" bIns="18435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873" tIns="184350" rIns="368873" bIns="18435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354" tIns="153605" rIns="307354" bIns="15360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354" tIns="153605" rIns="307354" bIns="15360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59220048"/>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6557" algn="l" rtl="0" eaLnBrk="1" fontAlgn="base" hangingPunct="1">
        <a:spcBef>
          <a:spcPct val="0"/>
        </a:spcBef>
        <a:spcAft>
          <a:spcPct val="0"/>
        </a:spcAft>
        <a:defRPr sz="13581">
          <a:solidFill>
            <a:schemeClr val="tx2"/>
          </a:solidFill>
          <a:latin typeface="Garamond" pitchFamily="18" charset="0"/>
        </a:defRPr>
      </a:lvl6pPr>
      <a:lvl7pPr marL="3073079" algn="l" rtl="0" eaLnBrk="1" fontAlgn="base" hangingPunct="1">
        <a:spcBef>
          <a:spcPct val="0"/>
        </a:spcBef>
        <a:spcAft>
          <a:spcPct val="0"/>
        </a:spcAft>
        <a:defRPr sz="13581">
          <a:solidFill>
            <a:schemeClr val="tx2"/>
          </a:solidFill>
          <a:latin typeface="Garamond" pitchFamily="18" charset="0"/>
        </a:defRPr>
      </a:lvl7pPr>
      <a:lvl8pPr marL="4609627" algn="l" rtl="0" eaLnBrk="1" fontAlgn="base" hangingPunct="1">
        <a:spcBef>
          <a:spcPct val="0"/>
        </a:spcBef>
        <a:spcAft>
          <a:spcPct val="0"/>
        </a:spcAft>
        <a:defRPr sz="13581">
          <a:solidFill>
            <a:schemeClr val="tx2"/>
          </a:solidFill>
          <a:latin typeface="Garamond" pitchFamily="18" charset="0"/>
        </a:defRPr>
      </a:lvl8pPr>
      <a:lvl9pPr marL="6146171" algn="l" rtl="0" eaLnBrk="1" fontAlgn="base" hangingPunct="1">
        <a:spcBef>
          <a:spcPct val="0"/>
        </a:spcBef>
        <a:spcAft>
          <a:spcPct val="0"/>
        </a:spcAft>
        <a:defRPr sz="13581">
          <a:solidFill>
            <a:schemeClr val="tx2"/>
          </a:solidFill>
          <a:latin typeface="Garamond" pitchFamily="18" charset="0"/>
        </a:defRPr>
      </a:lvl9pPr>
    </p:titleStyle>
    <p:bodyStyle>
      <a:lvl1pPr marL="1152407" indent="-115240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1469" indent="-1093719"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5882" indent="-1179107"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2915" indent="-106170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9998" indent="-114173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86533" indent="-114173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23083" indent="-114173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59632" indent="-114173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96169" indent="-1141736"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3079" rtl="0" eaLnBrk="1" latinLnBrk="0" hangingPunct="1">
        <a:defRPr sz="6082" kern="1200">
          <a:solidFill>
            <a:schemeClr val="tx1"/>
          </a:solidFill>
          <a:latin typeface="+mn-lt"/>
          <a:ea typeface="+mn-ea"/>
          <a:cs typeface="+mn-cs"/>
        </a:defRPr>
      </a:lvl1pPr>
      <a:lvl2pPr marL="1536557" algn="l" defTabSz="3073079" rtl="0" eaLnBrk="1" latinLnBrk="0" hangingPunct="1">
        <a:defRPr sz="6082" kern="1200">
          <a:solidFill>
            <a:schemeClr val="tx1"/>
          </a:solidFill>
          <a:latin typeface="+mn-lt"/>
          <a:ea typeface="+mn-ea"/>
          <a:cs typeface="+mn-cs"/>
        </a:defRPr>
      </a:lvl2pPr>
      <a:lvl3pPr marL="3073079" algn="l" defTabSz="3073079" rtl="0" eaLnBrk="1" latinLnBrk="0" hangingPunct="1">
        <a:defRPr sz="6082" kern="1200">
          <a:solidFill>
            <a:schemeClr val="tx1"/>
          </a:solidFill>
          <a:latin typeface="+mn-lt"/>
          <a:ea typeface="+mn-ea"/>
          <a:cs typeface="+mn-cs"/>
        </a:defRPr>
      </a:lvl3pPr>
      <a:lvl4pPr marL="4609627" algn="l" defTabSz="3073079" rtl="0" eaLnBrk="1" latinLnBrk="0" hangingPunct="1">
        <a:defRPr sz="6082" kern="1200">
          <a:solidFill>
            <a:schemeClr val="tx1"/>
          </a:solidFill>
          <a:latin typeface="+mn-lt"/>
          <a:ea typeface="+mn-ea"/>
          <a:cs typeface="+mn-cs"/>
        </a:defRPr>
      </a:lvl4pPr>
      <a:lvl5pPr marL="6146171" algn="l" defTabSz="3073079" rtl="0" eaLnBrk="1" latinLnBrk="0" hangingPunct="1">
        <a:defRPr sz="6082" kern="1200">
          <a:solidFill>
            <a:schemeClr val="tx1"/>
          </a:solidFill>
          <a:latin typeface="+mn-lt"/>
          <a:ea typeface="+mn-ea"/>
          <a:cs typeface="+mn-cs"/>
        </a:defRPr>
      </a:lvl5pPr>
      <a:lvl6pPr marL="7682715" algn="l" defTabSz="3073079" rtl="0" eaLnBrk="1" latinLnBrk="0" hangingPunct="1">
        <a:defRPr sz="6082" kern="1200">
          <a:solidFill>
            <a:schemeClr val="tx1"/>
          </a:solidFill>
          <a:latin typeface="+mn-lt"/>
          <a:ea typeface="+mn-ea"/>
          <a:cs typeface="+mn-cs"/>
        </a:defRPr>
      </a:lvl6pPr>
      <a:lvl7pPr marL="9219250" algn="l" defTabSz="3073079" rtl="0" eaLnBrk="1" latinLnBrk="0" hangingPunct="1">
        <a:defRPr sz="6082" kern="1200">
          <a:solidFill>
            <a:schemeClr val="tx1"/>
          </a:solidFill>
          <a:latin typeface="+mn-lt"/>
          <a:ea typeface="+mn-ea"/>
          <a:cs typeface="+mn-cs"/>
        </a:defRPr>
      </a:lvl7pPr>
      <a:lvl8pPr marL="10755800" algn="l" defTabSz="3073079" rtl="0" eaLnBrk="1" latinLnBrk="0" hangingPunct="1">
        <a:defRPr sz="6082" kern="1200">
          <a:solidFill>
            <a:schemeClr val="tx1"/>
          </a:solidFill>
          <a:latin typeface="+mn-lt"/>
          <a:ea typeface="+mn-ea"/>
          <a:cs typeface="+mn-cs"/>
        </a:defRPr>
      </a:lvl8pPr>
      <a:lvl9pPr marL="12292340" algn="l" defTabSz="3073079" rtl="0" eaLnBrk="1" latinLnBrk="0" hangingPunct="1">
        <a:defRPr sz="6082"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8788" tIns="184305" rIns="368788" bIns="18430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8788" tIns="184305" rIns="368788" bIns="18430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788" tIns="184305" rIns="368788" bIns="18430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8788" tIns="184305" rIns="368788" bIns="18430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7283" tIns="153567" rIns="307283" bIns="15356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283" tIns="153567" rIns="307283" bIns="153567"/>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3802382049"/>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6200" algn="l" rtl="0" eaLnBrk="1" fontAlgn="base" hangingPunct="1">
        <a:spcBef>
          <a:spcPct val="0"/>
        </a:spcBef>
        <a:spcAft>
          <a:spcPct val="0"/>
        </a:spcAft>
        <a:defRPr sz="13581">
          <a:solidFill>
            <a:schemeClr val="tx2"/>
          </a:solidFill>
          <a:latin typeface="Garamond" pitchFamily="18" charset="0"/>
        </a:defRPr>
      </a:lvl6pPr>
      <a:lvl7pPr marL="3072363" algn="l" rtl="0" eaLnBrk="1" fontAlgn="base" hangingPunct="1">
        <a:spcBef>
          <a:spcPct val="0"/>
        </a:spcBef>
        <a:spcAft>
          <a:spcPct val="0"/>
        </a:spcAft>
        <a:defRPr sz="13581">
          <a:solidFill>
            <a:schemeClr val="tx2"/>
          </a:solidFill>
          <a:latin typeface="Garamond" pitchFamily="18" charset="0"/>
        </a:defRPr>
      </a:lvl7pPr>
      <a:lvl8pPr marL="4608553" algn="l" rtl="0" eaLnBrk="1" fontAlgn="base" hangingPunct="1">
        <a:spcBef>
          <a:spcPct val="0"/>
        </a:spcBef>
        <a:spcAft>
          <a:spcPct val="0"/>
        </a:spcAft>
        <a:defRPr sz="13581">
          <a:solidFill>
            <a:schemeClr val="tx2"/>
          </a:solidFill>
          <a:latin typeface="Garamond" pitchFamily="18" charset="0"/>
        </a:defRPr>
      </a:lvl8pPr>
      <a:lvl9pPr marL="6144738" algn="l" rtl="0" eaLnBrk="1" fontAlgn="base" hangingPunct="1">
        <a:spcBef>
          <a:spcPct val="0"/>
        </a:spcBef>
        <a:spcAft>
          <a:spcPct val="0"/>
        </a:spcAft>
        <a:defRPr sz="13581">
          <a:solidFill>
            <a:schemeClr val="tx2"/>
          </a:solidFill>
          <a:latin typeface="Garamond" pitchFamily="18" charset="0"/>
        </a:defRPr>
      </a:lvl9pPr>
    </p:titleStyle>
    <p:bodyStyle>
      <a:lvl1pPr marL="1152136" indent="-1152136"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0944" indent="-1093465"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5082" indent="-117883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1865" indent="-106145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8682" indent="-11414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84857" indent="-11414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21049" indent="-11414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57240" indent="-11414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93415" indent="-1141470"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2363" rtl="0" eaLnBrk="1" latinLnBrk="0" hangingPunct="1">
        <a:defRPr sz="6082" kern="1200">
          <a:solidFill>
            <a:schemeClr val="tx1"/>
          </a:solidFill>
          <a:latin typeface="+mn-lt"/>
          <a:ea typeface="+mn-ea"/>
          <a:cs typeface="+mn-cs"/>
        </a:defRPr>
      </a:lvl1pPr>
      <a:lvl2pPr marL="1536200" algn="l" defTabSz="3072363" rtl="0" eaLnBrk="1" latinLnBrk="0" hangingPunct="1">
        <a:defRPr sz="6082" kern="1200">
          <a:solidFill>
            <a:schemeClr val="tx1"/>
          </a:solidFill>
          <a:latin typeface="+mn-lt"/>
          <a:ea typeface="+mn-ea"/>
          <a:cs typeface="+mn-cs"/>
        </a:defRPr>
      </a:lvl2pPr>
      <a:lvl3pPr marL="3072363" algn="l" defTabSz="3072363" rtl="0" eaLnBrk="1" latinLnBrk="0" hangingPunct="1">
        <a:defRPr sz="6082" kern="1200">
          <a:solidFill>
            <a:schemeClr val="tx1"/>
          </a:solidFill>
          <a:latin typeface="+mn-lt"/>
          <a:ea typeface="+mn-ea"/>
          <a:cs typeface="+mn-cs"/>
        </a:defRPr>
      </a:lvl3pPr>
      <a:lvl4pPr marL="4608553" algn="l" defTabSz="3072363" rtl="0" eaLnBrk="1" latinLnBrk="0" hangingPunct="1">
        <a:defRPr sz="6082" kern="1200">
          <a:solidFill>
            <a:schemeClr val="tx1"/>
          </a:solidFill>
          <a:latin typeface="+mn-lt"/>
          <a:ea typeface="+mn-ea"/>
          <a:cs typeface="+mn-cs"/>
        </a:defRPr>
      </a:lvl4pPr>
      <a:lvl5pPr marL="6144738" algn="l" defTabSz="3072363" rtl="0" eaLnBrk="1" latinLnBrk="0" hangingPunct="1">
        <a:defRPr sz="6082" kern="1200">
          <a:solidFill>
            <a:schemeClr val="tx1"/>
          </a:solidFill>
          <a:latin typeface="+mn-lt"/>
          <a:ea typeface="+mn-ea"/>
          <a:cs typeface="+mn-cs"/>
        </a:defRPr>
      </a:lvl5pPr>
      <a:lvl6pPr marL="7680921" algn="l" defTabSz="3072363" rtl="0" eaLnBrk="1" latinLnBrk="0" hangingPunct="1">
        <a:defRPr sz="6082" kern="1200">
          <a:solidFill>
            <a:schemeClr val="tx1"/>
          </a:solidFill>
          <a:latin typeface="+mn-lt"/>
          <a:ea typeface="+mn-ea"/>
          <a:cs typeface="+mn-cs"/>
        </a:defRPr>
      </a:lvl6pPr>
      <a:lvl7pPr marL="9217103" algn="l" defTabSz="3072363" rtl="0" eaLnBrk="1" latinLnBrk="0" hangingPunct="1">
        <a:defRPr sz="6082" kern="1200">
          <a:solidFill>
            <a:schemeClr val="tx1"/>
          </a:solidFill>
          <a:latin typeface="+mn-lt"/>
          <a:ea typeface="+mn-ea"/>
          <a:cs typeface="+mn-cs"/>
        </a:defRPr>
      </a:lvl7pPr>
      <a:lvl8pPr marL="10753292" algn="l" defTabSz="3072363" rtl="0" eaLnBrk="1" latinLnBrk="0" hangingPunct="1">
        <a:defRPr sz="6082" kern="1200">
          <a:solidFill>
            <a:schemeClr val="tx1"/>
          </a:solidFill>
          <a:latin typeface="+mn-lt"/>
          <a:ea typeface="+mn-ea"/>
          <a:cs typeface="+mn-cs"/>
        </a:defRPr>
      </a:lvl8pPr>
      <a:lvl9pPr marL="12289475" algn="l" defTabSz="3072363" rtl="0" eaLnBrk="1" latinLnBrk="0" hangingPunct="1">
        <a:defRPr sz="6082"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8698" tIns="184260" rIns="368698" bIns="18426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698" tIns="184260" rIns="368698" bIns="18426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698" tIns="184260" rIns="368698" bIns="18426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698" tIns="184260" rIns="368698" bIns="18426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208" tIns="153530" rIns="307208" bIns="15353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208" tIns="153530" rIns="307208" bIns="153530"/>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542408098"/>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5838" algn="l" rtl="0" eaLnBrk="1" fontAlgn="base" hangingPunct="1">
        <a:spcBef>
          <a:spcPct val="0"/>
        </a:spcBef>
        <a:spcAft>
          <a:spcPct val="0"/>
        </a:spcAft>
        <a:defRPr sz="13581">
          <a:solidFill>
            <a:schemeClr val="tx2"/>
          </a:solidFill>
          <a:latin typeface="Garamond" pitchFamily="18" charset="0"/>
        </a:defRPr>
      </a:lvl6pPr>
      <a:lvl7pPr marL="3071648" algn="l" rtl="0" eaLnBrk="1" fontAlgn="base" hangingPunct="1">
        <a:spcBef>
          <a:spcPct val="0"/>
        </a:spcBef>
        <a:spcAft>
          <a:spcPct val="0"/>
        </a:spcAft>
        <a:defRPr sz="13581">
          <a:solidFill>
            <a:schemeClr val="tx2"/>
          </a:solidFill>
          <a:latin typeface="Garamond" pitchFamily="18" charset="0"/>
        </a:defRPr>
      </a:lvl7pPr>
      <a:lvl8pPr marL="4607475" algn="l" rtl="0" eaLnBrk="1" fontAlgn="base" hangingPunct="1">
        <a:spcBef>
          <a:spcPct val="0"/>
        </a:spcBef>
        <a:spcAft>
          <a:spcPct val="0"/>
        </a:spcAft>
        <a:defRPr sz="13581">
          <a:solidFill>
            <a:schemeClr val="tx2"/>
          </a:solidFill>
          <a:latin typeface="Garamond" pitchFamily="18" charset="0"/>
        </a:defRPr>
      </a:lvl8pPr>
      <a:lvl9pPr marL="6143307" algn="l" rtl="0" eaLnBrk="1" fontAlgn="base" hangingPunct="1">
        <a:spcBef>
          <a:spcPct val="0"/>
        </a:spcBef>
        <a:spcAft>
          <a:spcPct val="0"/>
        </a:spcAft>
        <a:defRPr sz="13581">
          <a:solidFill>
            <a:schemeClr val="tx2"/>
          </a:solidFill>
          <a:latin typeface="Garamond" pitchFamily="18" charset="0"/>
        </a:defRPr>
      </a:lvl9pPr>
    </p:titleStyle>
    <p:bodyStyle>
      <a:lvl1pPr marL="1151870" indent="-1151870"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50419" indent="-109321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4280" indent="-117855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00816" indent="-106120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7361" indent="-114120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83182" indent="-114120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19017" indent="-114120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54845" indent="-114120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90663" indent="-114120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1648" rtl="0" eaLnBrk="1" latinLnBrk="0" hangingPunct="1">
        <a:defRPr sz="6082" kern="1200">
          <a:solidFill>
            <a:schemeClr val="tx1"/>
          </a:solidFill>
          <a:latin typeface="+mn-lt"/>
          <a:ea typeface="+mn-ea"/>
          <a:cs typeface="+mn-cs"/>
        </a:defRPr>
      </a:lvl1pPr>
      <a:lvl2pPr marL="1535838" algn="l" defTabSz="3071648" rtl="0" eaLnBrk="1" latinLnBrk="0" hangingPunct="1">
        <a:defRPr sz="6082" kern="1200">
          <a:solidFill>
            <a:schemeClr val="tx1"/>
          </a:solidFill>
          <a:latin typeface="+mn-lt"/>
          <a:ea typeface="+mn-ea"/>
          <a:cs typeface="+mn-cs"/>
        </a:defRPr>
      </a:lvl2pPr>
      <a:lvl3pPr marL="3071648" algn="l" defTabSz="3071648" rtl="0" eaLnBrk="1" latinLnBrk="0" hangingPunct="1">
        <a:defRPr sz="6082" kern="1200">
          <a:solidFill>
            <a:schemeClr val="tx1"/>
          </a:solidFill>
          <a:latin typeface="+mn-lt"/>
          <a:ea typeface="+mn-ea"/>
          <a:cs typeface="+mn-cs"/>
        </a:defRPr>
      </a:lvl3pPr>
      <a:lvl4pPr marL="4607475" algn="l" defTabSz="3071648" rtl="0" eaLnBrk="1" latinLnBrk="0" hangingPunct="1">
        <a:defRPr sz="6082" kern="1200">
          <a:solidFill>
            <a:schemeClr val="tx1"/>
          </a:solidFill>
          <a:latin typeface="+mn-lt"/>
          <a:ea typeface="+mn-ea"/>
          <a:cs typeface="+mn-cs"/>
        </a:defRPr>
      </a:lvl4pPr>
      <a:lvl5pPr marL="6143307" algn="l" defTabSz="3071648" rtl="0" eaLnBrk="1" latinLnBrk="0" hangingPunct="1">
        <a:defRPr sz="6082" kern="1200">
          <a:solidFill>
            <a:schemeClr val="tx1"/>
          </a:solidFill>
          <a:latin typeface="+mn-lt"/>
          <a:ea typeface="+mn-ea"/>
          <a:cs typeface="+mn-cs"/>
        </a:defRPr>
      </a:lvl5pPr>
      <a:lvl6pPr marL="7679134" algn="l" defTabSz="3071648" rtl="0" eaLnBrk="1" latinLnBrk="0" hangingPunct="1">
        <a:defRPr sz="6082" kern="1200">
          <a:solidFill>
            <a:schemeClr val="tx1"/>
          </a:solidFill>
          <a:latin typeface="+mn-lt"/>
          <a:ea typeface="+mn-ea"/>
          <a:cs typeface="+mn-cs"/>
        </a:defRPr>
      </a:lvl6pPr>
      <a:lvl7pPr marL="9214953" algn="l" defTabSz="3071648" rtl="0" eaLnBrk="1" latinLnBrk="0" hangingPunct="1">
        <a:defRPr sz="6082" kern="1200">
          <a:solidFill>
            <a:schemeClr val="tx1"/>
          </a:solidFill>
          <a:latin typeface="+mn-lt"/>
          <a:ea typeface="+mn-ea"/>
          <a:cs typeface="+mn-cs"/>
        </a:defRPr>
      </a:lvl7pPr>
      <a:lvl8pPr marL="10750782" algn="l" defTabSz="3071648" rtl="0" eaLnBrk="1" latinLnBrk="0" hangingPunct="1">
        <a:defRPr sz="6082" kern="1200">
          <a:solidFill>
            <a:schemeClr val="tx1"/>
          </a:solidFill>
          <a:latin typeface="+mn-lt"/>
          <a:ea typeface="+mn-ea"/>
          <a:cs typeface="+mn-cs"/>
        </a:defRPr>
      </a:lvl8pPr>
      <a:lvl9pPr marL="12286609" algn="l" defTabSz="3071648" rtl="0" eaLnBrk="1" latinLnBrk="0" hangingPunct="1">
        <a:defRPr sz="608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248" tIns="186615" rIns="373248" bIns="18661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248" tIns="186615" rIns="373248" bIns="18661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248" tIns="186615" rIns="373248" bIns="18661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248" tIns="186615" rIns="373248" bIns="18661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10999" tIns="155492" rIns="310999" bIns="155492"/>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999" tIns="155492" rIns="310999" bIns="155492"/>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042863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4929" algn="l" rtl="0" eaLnBrk="1" fontAlgn="base" hangingPunct="1">
        <a:spcBef>
          <a:spcPct val="0"/>
        </a:spcBef>
        <a:spcAft>
          <a:spcPct val="0"/>
        </a:spcAft>
        <a:defRPr sz="13581">
          <a:solidFill>
            <a:schemeClr val="tx2"/>
          </a:solidFill>
          <a:latin typeface="Garamond" pitchFamily="18" charset="0"/>
        </a:defRPr>
      </a:lvl6pPr>
      <a:lvl7pPr marL="3109857" algn="l" rtl="0" eaLnBrk="1" fontAlgn="base" hangingPunct="1">
        <a:spcBef>
          <a:spcPct val="0"/>
        </a:spcBef>
        <a:spcAft>
          <a:spcPct val="0"/>
        </a:spcAft>
        <a:defRPr sz="13581">
          <a:solidFill>
            <a:schemeClr val="tx2"/>
          </a:solidFill>
          <a:latin typeface="Garamond" pitchFamily="18" charset="0"/>
        </a:defRPr>
      </a:lvl7pPr>
      <a:lvl8pPr marL="4664779" algn="l" rtl="0" eaLnBrk="1" fontAlgn="base" hangingPunct="1">
        <a:spcBef>
          <a:spcPct val="0"/>
        </a:spcBef>
        <a:spcAft>
          <a:spcPct val="0"/>
        </a:spcAft>
        <a:defRPr sz="13581">
          <a:solidFill>
            <a:schemeClr val="tx2"/>
          </a:solidFill>
          <a:latin typeface="Garamond" pitchFamily="18" charset="0"/>
        </a:defRPr>
      </a:lvl8pPr>
      <a:lvl9pPr marL="6219713" algn="l" rtl="0" eaLnBrk="1" fontAlgn="base" hangingPunct="1">
        <a:spcBef>
          <a:spcPct val="0"/>
        </a:spcBef>
        <a:spcAft>
          <a:spcPct val="0"/>
        </a:spcAft>
        <a:defRPr sz="13581">
          <a:solidFill>
            <a:schemeClr val="tx2"/>
          </a:solidFill>
          <a:latin typeface="Garamond" pitchFamily="18" charset="0"/>
        </a:defRPr>
      </a:lvl9pPr>
    </p:titleStyle>
    <p:bodyStyle>
      <a:lvl1pPr marL="1166197" indent="-1166197"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8405" indent="-1106805"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6994" indent="-1193188"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6802" indent="-107440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7598" indent="-115540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72528" indent="-115540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27458" indent="-115540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82387" indent="-115540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37311" indent="-115540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9857" rtl="0" eaLnBrk="1" latinLnBrk="0" hangingPunct="1">
        <a:defRPr sz="6082" kern="1200">
          <a:solidFill>
            <a:schemeClr val="tx1"/>
          </a:solidFill>
          <a:latin typeface="+mn-lt"/>
          <a:ea typeface="+mn-ea"/>
          <a:cs typeface="+mn-cs"/>
        </a:defRPr>
      </a:lvl1pPr>
      <a:lvl2pPr marL="1554929" algn="l" defTabSz="3109857" rtl="0" eaLnBrk="1" latinLnBrk="0" hangingPunct="1">
        <a:defRPr sz="6082" kern="1200">
          <a:solidFill>
            <a:schemeClr val="tx1"/>
          </a:solidFill>
          <a:latin typeface="+mn-lt"/>
          <a:ea typeface="+mn-ea"/>
          <a:cs typeface="+mn-cs"/>
        </a:defRPr>
      </a:lvl2pPr>
      <a:lvl3pPr marL="3109857" algn="l" defTabSz="3109857" rtl="0" eaLnBrk="1" latinLnBrk="0" hangingPunct="1">
        <a:defRPr sz="6082" kern="1200">
          <a:solidFill>
            <a:schemeClr val="tx1"/>
          </a:solidFill>
          <a:latin typeface="+mn-lt"/>
          <a:ea typeface="+mn-ea"/>
          <a:cs typeface="+mn-cs"/>
        </a:defRPr>
      </a:lvl3pPr>
      <a:lvl4pPr marL="4664779" algn="l" defTabSz="3109857" rtl="0" eaLnBrk="1" latinLnBrk="0" hangingPunct="1">
        <a:defRPr sz="6082" kern="1200">
          <a:solidFill>
            <a:schemeClr val="tx1"/>
          </a:solidFill>
          <a:latin typeface="+mn-lt"/>
          <a:ea typeface="+mn-ea"/>
          <a:cs typeface="+mn-cs"/>
        </a:defRPr>
      </a:lvl4pPr>
      <a:lvl5pPr marL="6219713" algn="l" defTabSz="3109857" rtl="0" eaLnBrk="1" latinLnBrk="0" hangingPunct="1">
        <a:defRPr sz="6082" kern="1200">
          <a:solidFill>
            <a:schemeClr val="tx1"/>
          </a:solidFill>
          <a:latin typeface="+mn-lt"/>
          <a:ea typeface="+mn-ea"/>
          <a:cs typeface="+mn-cs"/>
        </a:defRPr>
      </a:lvl5pPr>
      <a:lvl6pPr marL="7774635" algn="l" defTabSz="3109857" rtl="0" eaLnBrk="1" latinLnBrk="0" hangingPunct="1">
        <a:defRPr sz="6082" kern="1200">
          <a:solidFill>
            <a:schemeClr val="tx1"/>
          </a:solidFill>
          <a:latin typeface="+mn-lt"/>
          <a:ea typeface="+mn-ea"/>
          <a:cs typeface="+mn-cs"/>
        </a:defRPr>
      </a:lvl6pPr>
      <a:lvl7pPr marL="9329565" algn="l" defTabSz="3109857" rtl="0" eaLnBrk="1" latinLnBrk="0" hangingPunct="1">
        <a:defRPr sz="6082" kern="1200">
          <a:solidFill>
            <a:schemeClr val="tx1"/>
          </a:solidFill>
          <a:latin typeface="+mn-lt"/>
          <a:ea typeface="+mn-ea"/>
          <a:cs typeface="+mn-cs"/>
        </a:defRPr>
      </a:lvl7pPr>
      <a:lvl8pPr marL="10884498" algn="l" defTabSz="3109857" rtl="0" eaLnBrk="1" latinLnBrk="0" hangingPunct="1">
        <a:defRPr sz="6082" kern="1200">
          <a:solidFill>
            <a:schemeClr val="tx1"/>
          </a:solidFill>
          <a:latin typeface="+mn-lt"/>
          <a:ea typeface="+mn-ea"/>
          <a:cs typeface="+mn-cs"/>
        </a:defRPr>
      </a:lvl8pPr>
      <a:lvl9pPr marL="12439418" algn="l" defTabSz="3109857" rtl="0" eaLnBrk="1" latinLnBrk="0" hangingPunct="1">
        <a:defRPr sz="6082"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8613" tIns="184218" rIns="368613" bIns="18421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613" tIns="184218" rIns="368613" bIns="18421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613" tIns="184218" rIns="368613" bIns="184218"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613" tIns="184218" rIns="368613" bIns="184218"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7137" tIns="153495" rIns="307137" bIns="15349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137" tIns="153495" rIns="307137" bIns="153495"/>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33754597"/>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5482" algn="l" rtl="0" eaLnBrk="1" fontAlgn="base" hangingPunct="1">
        <a:spcBef>
          <a:spcPct val="0"/>
        </a:spcBef>
        <a:spcAft>
          <a:spcPct val="0"/>
        </a:spcAft>
        <a:defRPr sz="13581">
          <a:solidFill>
            <a:schemeClr val="tx2"/>
          </a:solidFill>
          <a:latin typeface="Garamond" pitchFamily="18" charset="0"/>
        </a:defRPr>
      </a:lvl6pPr>
      <a:lvl7pPr marL="3070932" algn="l" rtl="0" eaLnBrk="1" fontAlgn="base" hangingPunct="1">
        <a:spcBef>
          <a:spcPct val="0"/>
        </a:spcBef>
        <a:spcAft>
          <a:spcPct val="0"/>
        </a:spcAft>
        <a:defRPr sz="13581">
          <a:solidFill>
            <a:schemeClr val="tx2"/>
          </a:solidFill>
          <a:latin typeface="Garamond" pitchFamily="18" charset="0"/>
        </a:defRPr>
      </a:lvl7pPr>
      <a:lvl8pPr marL="4606403" algn="l" rtl="0" eaLnBrk="1" fontAlgn="base" hangingPunct="1">
        <a:spcBef>
          <a:spcPct val="0"/>
        </a:spcBef>
        <a:spcAft>
          <a:spcPct val="0"/>
        </a:spcAft>
        <a:defRPr sz="13581">
          <a:solidFill>
            <a:schemeClr val="tx2"/>
          </a:solidFill>
          <a:latin typeface="Garamond" pitchFamily="18" charset="0"/>
        </a:defRPr>
      </a:lvl8pPr>
      <a:lvl9pPr marL="6141870" algn="l" rtl="0" eaLnBrk="1" fontAlgn="base" hangingPunct="1">
        <a:spcBef>
          <a:spcPct val="0"/>
        </a:spcBef>
        <a:spcAft>
          <a:spcPct val="0"/>
        </a:spcAft>
        <a:defRPr sz="13581">
          <a:solidFill>
            <a:schemeClr val="tx2"/>
          </a:solidFill>
          <a:latin typeface="Garamond" pitchFamily="18" charset="0"/>
        </a:defRPr>
      </a:lvl9pPr>
    </p:titleStyle>
    <p:bodyStyle>
      <a:lvl1pPr marL="1151602" indent="-1151602"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9894" indent="-109295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3482" indent="-117828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9766" indent="-106095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6046" indent="-1140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81507" indent="-1140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16984" indent="-1140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52455" indent="-1140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87912" indent="-114093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0932" rtl="0" eaLnBrk="1" latinLnBrk="0" hangingPunct="1">
        <a:defRPr sz="6082" kern="1200">
          <a:solidFill>
            <a:schemeClr val="tx1"/>
          </a:solidFill>
          <a:latin typeface="+mn-lt"/>
          <a:ea typeface="+mn-ea"/>
          <a:cs typeface="+mn-cs"/>
        </a:defRPr>
      </a:lvl1pPr>
      <a:lvl2pPr marL="1535482" algn="l" defTabSz="3070932" rtl="0" eaLnBrk="1" latinLnBrk="0" hangingPunct="1">
        <a:defRPr sz="6082" kern="1200">
          <a:solidFill>
            <a:schemeClr val="tx1"/>
          </a:solidFill>
          <a:latin typeface="+mn-lt"/>
          <a:ea typeface="+mn-ea"/>
          <a:cs typeface="+mn-cs"/>
        </a:defRPr>
      </a:lvl2pPr>
      <a:lvl3pPr marL="3070932" algn="l" defTabSz="3070932" rtl="0" eaLnBrk="1" latinLnBrk="0" hangingPunct="1">
        <a:defRPr sz="6082" kern="1200">
          <a:solidFill>
            <a:schemeClr val="tx1"/>
          </a:solidFill>
          <a:latin typeface="+mn-lt"/>
          <a:ea typeface="+mn-ea"/>
          <a:cs typeface="+mn-cs"/>
        </a:defRPr>
      </a:lvl3pPr>
      <a:lvl4pPr marL="4606403" algn="l" defTabSz="3070932" rtl="0" eaLnBrk="1" latinLnBrk="0" hangingPunct="1">
        <a:defRPr sz="6082" kern="1200">
          <a:solidFill>
            <a:schemeClr val="tx1"/>
          </a:solidFill>
          <a:latin typeface="+mn-lt"/>
          <a:ea typeface="+mn-ea"/>
          <a:cs typeface="+mn-cs"/>
        </a:defRPr>
      </a:lvl4pPr>
      <a:lvl5pPr marL="6141870" algn="l" defTabSz="3070932" rtl="0" eaLnBrk="1" latinLnBrk="0" hangingPunct="1">
        <a:defRPr sz="6082" kern="1200">
          <a:solidFill>
            <a:schemeClr val="tx1"/>
          </a:solidFill>
          <a:latin typeface="+mn-lt"/>
          <a:ea typeface="+mn-ea"/>
          <a:cs typeface="+mn-cs"/>
        </a:defRPr>
      </a:lvl5pPr>
      <a:lvl6pPr marL="7677341" algn="l" defTabSz="3070932" rtl="0" eaLnBrk="1" latinLnBrk="0" hangingPunct="1">
        <a:defRPr sz="6082" kern="1200">
          <a:solidFill>
            <a:schemeClr val="tx1"/>
          </a:solidFill>
          <a:latin typeface="+mn-lt"/>
          <a:ea typeface="+mn-ea"/>
          <a:cs typeface="+mn-cs"/>
        </a:defRPr>
      </a:lvl6pPr>
      <a:lvl7pPr marL="9212801" algn="l" defTabSz="3070932" rtl="0" eaLnBrk="1" latinLnBrk="0" hangingPunct="1">
        <a:defRPr sz="6082" kern="1200">
          <a:solidFill>
            <a:schemeClr val="tx1"/>
          </a:solidFill>
          <a:latin typeface="+mn-lt"/>
          <a:ea typeface="+mn-ea"/>
          <a:cs typeface="+mn-cs"/>
        </a:defRPr>
      </a:lvl7pPr>
      <a:lvl8pPr marL="10748276" algn="l" defTabSz="3070932" rtl="0" eaLnBrk="1" latinLnBrk="0" hangingPunct="1">
        <a:defRPr sz="6082" kern="1200">
          <a:solidFill>
            <a:schemeClr val="tx1"/>
          </a:solidFill>
          <a:latin typeface="+mn-lt"/>
          <a:ea typeface="+mn-ea"/>
          <a:cs typeface="+mn-cs"/>
        </a:defRPr>
      </a:lvl8pPr>
      <a:lvl9pPr marL="12283743" algn="l" defTabSz="3070932" rtl="0" eaLnBrk="1" latinLnBrk="0" hangingPunct="1">
        <a:defRPr sz="6082"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8528" tIns="184170" rIns="368528" bIns="18417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8528" tIns="184170" rIns="368528" bIns="1841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528" tIns="184170" rIns="368528" bIns="18417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8528" tIns="184170" rIns="368528" bIns="18417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7066" tIns="153455" rIns="307066" bIns="15345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7066" tIns="153455" rIns="307066" bIns="153455"/>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385594661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5124" algn="l" rtl="0" eaLnBrk="1" fontAlgn="base" hangingPunct="1">
        <a:spcBef>
          <a:spcPct val="0"/>
        </a:spcBef>
        <a:spcAft>
          <a:spcPct val="0"/>
        </a:spcAft>
        <a:defRPr sz="13581">
          <a:solidFill>
            <a:schemeClr val="tx2"/>
          </a:solidFill>
          <a:latin typeface="Garamond" pitchFamily="18" charset="0"/>
        </a:defRPr>
      </a:lvl6pPr>
      <a:lvl7pPr marL="3070220" algn="l" rtl="0" eaLnBrk="1" fontAlgn="base" hangingPunct="1">
        <a:spcBef>
          <a:spcPct val="0"/>
        </a:spcBef>
        <a:spcAft>
          <a:spcPct val="0"/>
        </a:spcAft>
        <a:defRPr sz="13581">
          <a:solidFill>
            <a:schemeClr val="tx2"/>
          </a:solidFill>
          <a:latin typeface="Garamond" pitchFamily="18" charset="0"/>
        </a:defRPr>
      </a:lvl7pPr>
      <a:lvl8pPr marL="4605330" algn="l" rtl="0" eaLnBrk="1" fontAlgn="base" hangingPunct="1">
        <a:spcBef>
          <a:spcPct val="0"/>
        </a:spcBef>
        <a:spcAft>
          <a:spcPct val="0"/>
        </a:spcAft>
        <a:defRPr sz="13581">
          <a:solidFill>
            <a:schemeClr val="tx2"/>
          </a:solidFill>
          <a:latin typeface="Garamond" pitchFamily="18" charset="0"/>
        </a:defRPr>
      </a:lvl8pPr>
      <a:lvl9pPr marL="6140438" algn="l" rtl="0" eaLnBrk="1" fontAlgn="base" hangingPunct="1">
        <a:spcBef>
          <a:spcPct val="0"/>
        </a:spcBef>
        <a:spcAft>
          <a:spcPct val="0"/>
        </a:spcAft>
        <a:defRPr sz="13581">
          <a:solidFill>
            <a:schemeClr val="tx2"/>
          </a:solidFill>
          <a:latin typeface="Garamond" pitchFamily="18" charset="0"/>
        </a:defRPr>
      </a:lvl9pPr>
    </p:titleStyle>
    <p:bodyStyle>
      <a:lvl1pPr marL="1151331" indent="-1151331"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9369" indent="-109270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2680" indent="-1178001"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8720" indent="-106071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4726" indent="-114067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9830" indent="-114067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14951" indent="-114067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50064" indent="-114067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85164" indent="-114067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70220" rtl="0" eaLnBrk="1" latinLnBrk="0" hangingPunct="1">
        <a:defRPr sz="6082" kern="1200">
          <a:solidFill>
            <a:schemeClr val="tx1"/>
          </a:solidFill>
          <a:latin typeface="+mn-lt"/>
          <a:ea typeface="+mn-ea"/>
          <a:cs typeface="+mn-cs"/>
        </a:defRPr>
      </a:lvl1pPr>
      <a:lvl2pPr marL="1535124" algn="l" defTabSz="3070220" rtl="0" eaLnBrk="1" latinLnBrk="0" hangingPunct="1">
        <a:defRPr sz="6082" kern="1200">
          <a:solidFill>
            <a:schemeClr val="tx1"/>
          </a:solidFill>
          <a:latin typeface="+mn-lt"/>
          <a:ea typeface="+mn-ea"/>
          <a:cs typeface="+mn-cs"/>
        </a:defRPr>
      </a:lvl2pPr>
      <a:lvl3pPr marL="3070220" algn="l" defTabSz="3070220" rtl="0" eaLnBrk="1" latinLnBrk="0" hangingPunct="1">
        <a:defRPr sz="6082" kern="1200">
          <a:solidFill>
            <a:schemeClr val="tx1"/>
          </a:solidFill>
          <a:latin typeface="+mn-lt"/>
          <a:ea typeface="+mn-ea"/>
          <a:cs typeface="+mn-cs"/>
        </a:defRPr>
      </a:lvl3pPr>
      <a:lvl4pPr marL="4605330" algn="l" defTabSz="3070220" rtl="0" eaLnBrk="1" latinLnBrk="0" hangingPunct="1">
        <a:defRPr sz="6082" kern="1200">
          <a:solidFill>
            <a:schemeClr val="tx1"/>
          </a:solidFill>
          <a:latin typeface="+mn-lt"/>
          <a:ea typeface="+mn-ea"/>
          <a:cs typeface="+mn-cs"/>
        </a:defRPr>
      </a:lvl4pPr>
      <a:lvl5pPr marL="6140438" algn="l" defTabSz="3070220" rtl="0" eaLnBrk="1" latinLnBrk="0" hangingPunct="1">
        <a:defRPr sz="6082" kern="1200">
          <a:solidFill>
            <a:schemeClr val="tx1"/>
          </a:solidFill>
          <a:latin typeface="+mn-lt"/>
          <a:ea typeface="+mn-ea"/>
          <a:cs typeface="+mn-cs"/>
        </a:defRPr>
      </a:lvl5pPr>
      <a:lvl6pPr marL="7675549" algn="l" defTabSz="3070220" rtl="0" eaLnBrk="1" latinLnBrk="0" hangingPunct="1">
        <a:defRPr sz="6082" kern="1200">
          <a:solidFill>
            <a:schemeClr val="tx1"/>
          </a:solidFill>
          <a:latin typeface="+mn-lt"/>
          <a:ea typeface="+mn-ea"/>
          <a:cs typeface="+mn-cs"/>
        </a:defRPr>
      </a:lvl6pPr>
      <a:lvl7pPr marL="9210654" algn="l" defTabSz="3070220" rtl="0" eaLnBrk="1" latinLnBrk="0" hangingPunct="1">
        <a:defRPr sz="6082" kern="1200">
          <a:solidFill>
            <a:schemeClr val="tx1"/>
          </a:solidFill>
          <a:latin typeface="+mn-lt"/>
          <a:ea typeface="+mn-ea"/>
          <a:cs typeface="+mn-cs"/>
        </a:defRPr>
      </a:lvl7pPr>
      <a:lvl8pPr marL="10745772" algn="l" defTabSz="3070220" rtl="0" eaLnBrk="1" latinLnBrk="0" hangingPunct="1">
        <a:defRPr sz="6082" kern="1200">
          <a:solidFill>
            <a:schemeClr val="tx1"/>
          </a:solidFill>
          <a:latin typeface="+mn-lt"/>
          <a:ea typeface="+mn-ea"/>
          <a:cs typeface="+mn-cs"/>
        </a:defRPr>
      </a:lvl8pPr>
      <a:lvl9pPr marL="12280879" algn="l" defTabSz="3070220" rtl="0" eaLnBrk="1" latinLnBrk="0" hangingPunct="1">
        <a:defRPr sz="6082"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8443" tIns="184125" rIns="368443" bIns="18412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443" tIns="184125" rIns="368443" bIns="18412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443" tIns="184125" rIns="368443" bIns="18412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443" tIns="184125" rIns="368443" bIns="18412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995" tIns="153417" rIns="306995" bIns="15341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995" tIns="153417" rIns="306995" bIns="153417"/>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628140595"/>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4767" algn="l" rtl="0" eaLnBrk="1" fontAlgn="base" hangingPunct="1">
        <a:spcBef>
          <a:spcPct val="0"/>
        </a:spcBef>
        <a:spcAft>
          <a:spcPct val="0"/>
        </a:spcAft>
        <a:defRPr sz="13581">
          <a:solidFill>
            <a:schemeClr val="tx2"/>
          </a:solidFill>
          <a:latin typeface="Garamond" pitchFamily="18" charset="0"/>
        </a:defRPr>
      </a:lvl6pPr>
      <a:lvl7pPr marL="3069503" algn="l" rtl="0" eaLnBrk="1" fontAlgn="base" hangingPunct="1">
        <a:spcBef>
          <a:spcPct val="0"/>
        </a:spcBef>
        <a:spcAft>
          <a:spcPct val="0"/>
        </a:spcAft>
        <a:defRPr sz="13581">
          <a:solidFill>
            <a:schemeClr val="tx2"/>
          </a:solidFill>
          <a:latin typeface="Garamond" pitchFamily="18" charset="0"/>
        </a:defRPr>
      </a:lvl7pPr>
      <a:lvl8pPr marL="4604257" algn="l" rtl="0" eaLnBrk="1" fontAlgn="base" hangingPunct="1">
        <a:spcBef>
          <a:spcPct val="0"/>
        </a:spcBef>
        <a:spcAft>
          <a:spcPct val="0"/>
        </a:spcAft>
        <a:defRPr sz="13581">
          <a:solidFill>
            <a:schemeClr val="tx2"/>
          </a:solidFill>
          <a:latin typeface="Garamond" pitchFamily="18" charset="0"/>
        </a:defRPr>
      </a:lvl8pPr>
      <a:lvl9pPr marL="6139003" algn="l" rtl="0" eaLnBrk="1" fontAlgn="base" hangingPunct="1">
        <a:spcBef>
          <a:spcPct val="0"/>
        </a:spcBef>
        <a:spcAft>
          <a:spcPct val="0"/>
        </a:spcAft>
        <a:defRPr sz="13581">
          <a:solidFill>
            <a:schemeClr val="tx2"/>
          </a:solidFill>
          <a:latin typeface="Garamond" pitchFamily="18" charset="0"/>
        </a:defRPr>
      </a:lvl9pPr>
    </p:titleStyle>
    <p:bodyStyle>
      <a:lvl1pPr marL="1151062" indent="-1151062"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8844" indent="-109244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1880" indent="-1177728"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7670" indent="-106046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3414" indent="-11404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8158" indent="-11404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12921" indent="-11404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47677" indent="-11404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82417" indent="-114040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9503" rtl="0" eaLnBrk="1" latinLnBrk="0" hangingPunct="1">
        <a:defRPr sz="6082" kern="1200">
          <a:solidFill>
            <a:schemeClr val="tx1"/>
          </a:solidFill>
          <a:latin typeface="+mn-lt"/>
          <a:ea typeface="+mn-ea"/>
          <a:cs typeface="+mn-cs"/>
        </a:defRPr>
      </a:lvl1pPr>
      <a:lvl2pPr marL="1534767" algn="l" defTabSz="3069503" rtl="0" eaLnBrk="1" latinLnBrk="0" hangingPunct="1">
        <a:defRPr sz="6082" kern="1200">
          <a:solidFill>
            <a:schemeClr val="tx1"/>
          </a:solidFill>
          <a:latin typeface="+mn-lt"/>
          <a:ea typeface="+mn-ea"/>
          <a:cs typeface="+mn-cs"/>
        </a:defRPr>
      </a:lvl2pPr>
      <a:lvl3pPr marL="3069503" algn="l" defTabSz="3069503" rtl="0" eaLnBrk="1" latinLnBrk="0" hangingPunct="1">
        <a:defRPr sz="6082" kern="1200">
          <a:solidFill>
            <a:schemeClr val="tx1"/>
          </a:solidFill>
          <a:latin typeface="+mn-lt"/>
          <a:ea typeface="+mn-ea"/>
          <a:cs typeface="+mn-cs"/>
        </a:defRPr>
      </a:lvl3pPr>
      <a:lvl4pPr marL="4604257" algn="l" defTabSz="3069503" rtl="0" eaLnBrk="1" latinLnBrk="0" hangingPunct="1">
        <a:defRPr sz="6082" kern="1200">
          <a:solidFill>
            <a:schemeClr val="tx1"/>
          </a:solidFill>
          <a:latin typeface="+mn-lt"/>
          <a:ea typeface="+mn-ea"/>
          <a:cs typeface="+mn-cs"/>
        </a:defRPr>
      </a:lvl4pPr>
      <a:lvl5pPr marL="6139003" algn="l" defTabSz="3069503" rtl="0" eaLnBrk="1" latinLnBrk="0" hangingPunct="1">
        <a:defRPr sz="6082" kern="1200">
          <a:solidFill>
            <a:schemeClr val="tx1"/>
          </a:solidFill>
          <a:latin typeface="+mn-lt"/>
          <a:ea typeface="+mn-ea"/>
          <a:cs typeface="+mn-cs"/>
        </a:defRPr>
      </a:lvl5pPr>
      <a:lvl6pPr marL="7673760" algn="l" defTabSz="3069503" rtl="0" eaLnBrk="1" latinLnBrk="0" hangingPunct="1">
        <a:defRPr sz="6082" kern="1200">
          <a:solidFill>
            <a:schemeClr val="tx1"/>
          </a:solidFill>
          <a:latin typeface="+mn-lt"/>
          <a:ea typeface="+mn-ea"/>
          <a:cs typeface="+mn-cs"/>
        </a:defRPr>
      </a:lvl6pPr>
      <a:lvl7pPr marL="9208506" algn="l" defTabSz="3069503" rtl="0" eaLnBrk="1" latinLnBrk="0" hangingPunct="1">
        <a:defRPr sz="6082" kern="1200">
          <a:solidFill>
            <a:schemeClr val="tx1"/>
          </a:solidFill>
          <a:latin typeface="+mn-lt"/>
          <a:ea typeface="+mn-ea"/>
          <a:cs typeface="+mn-cs"/>
        </a:defRPr>
      </a:lvl7pPr>
      <a:lvl8pPr marL="10743264" algn="l" defTabSz="3069503" rtl="0" eaLnBrk="1" latinLnBrk="0" hangingPunct="1">
        <a:defRPr sz="6082" kern="1200">
          <a:solidFill>
            <a:schemeClr val="tx1"/>
          </a:solidFill>
          <a:latin typeface="+mn-lt"/>
          <a:ea typeface="+mn-ea"/>
          <a:cs typeface="+mn-cs"/>
        </a:defRPr>
      </a:lvl8pPr>
      <a:lvl9pPr marL="12278019" algn="l" defTabSz="3069503" rtl="0" eaLnBrk="1" latinLnBrk="0" hangingPunct="1">
        <a:defRPr sz="6082"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68258" tIns="184035" rIns="368258" bIns="18403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258" tIns="184035" rIns="368258" bIns="18403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68258" tIns="184035" rIns="368258" bIns="184035" numCol="1" anchor="b" anchorCtr="0" compatLnSpc="1">
            <a:prstTxWarp prst="textNoShape">
              <a:avLst/>
            </a:prstTxWarp>
          </a:bodyPr>
          <a:lstStyle>
            <a:lvl1pPr algn="ctr">
              <a:defRPr sz="4166">
                <a:latin typeface="Garamond" pitchFamily="18" charset="0"/>
              </a:defRPr>
            </a:lvl1pPr>
          </a:lstStyle>
          <a:p>
            <a:pPr defTabSz="3067992"/>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258" tIns="184035" rIns="368258" bIns="184035" numCol="1" anchor="b" anchorCtr="0" compatLnSpc="1">
            <a:prstTxWarp prst="textNoShape">
              <a:avLst/>
            </a:prstTxWarp>
          </a:bodyPr>
          <a:lstStyle>
            <a:lvl1pPr algn="r">
              <a:defRPr sz="5249">
                <a:latin typeface="Garamond" pitchFamily="18" charset="0"/>
              </a:defRPr>
            </a:lvl1pPr>
          </a:lstStyle>
          <a:p>
            <a:pPr defTabSz="3067992"/>
            <a:fld id="{6F400BD0-49BF-48FC-8114-37C1D4F5AB3D}" type="slidenum">
              <a:rPr lang="en-US" altLang="en-US" smtClean="0">
                <a:solidFill>
                  <a:srgbClr val="000000"/>
                </a:solidFill>
              </a:rPr>
              <a:pPr defTabSz="3067992"/>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841" tIns="153342" rIns="306841" bIns="153342"/>
          <a:lstStyle/>
          <a:p>
            <a:pPr defTabSz="3067992">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841" tIns="153342" rIns="306841" bIns="153342"/>
          <a:lstStyle/>
          <a:p>
            <a:pPr defTabSz="3067992">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1409098174"/>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4013" algn="l" rtl="0" eaLnBrk="1" fontAlgn="base" hangingPunct="1">
        <a:spcBef>
          <a:spcPct val="0"/>
        </a:spcBef>
        <a:spcAft>
          <a:spcPct val="0"/>
        </a:spcAft>
        <a:defRPr sz="13581">
          <a:solidFill>
            <a:schemeClr val="tx2"/>
          </a:solidFill>
          <a:latin typeface="Garamond" pitchFamily="18" charset="0"/>
        </a:defRPr>
      </a:lvl6pPr>
      <a:lvl7pPr marL="3067992" algn="l" rtl="0" eaLnBrk="1" fontAlgn="base" hangingPunct="1">
        <a:spcBef>
          <a:spcPct val="0"/>
        </a:spcBef>
        <a:spcAft>
          <a:spcPct val="0"/>
        </a:spcAft>
        <a:defRPr sz="13581">
          <a:solidFill>
            <a:schemeClr val="tx2"/>
          </a:solidFill>
          <a:latin typeface="Garamond" pitchFamily="18" charset="0"/>
        </a:defRPr>
      </a:lvl7pPr>
      <a:lvl8pPr marL="4602001" algn="l" rtl="0" eaLnBrk="1" fontAlgn="base" hangingPunct="1">
        <a:spcBef>
          <a:spcPct val="0"/>
        </a:spcBef>
        <a:spcAft>
          <a:spcPct val="0"/>
        </a:spcAft>
        <a:defRPr sz="13581">
          <a:solidFill>
            <a:schemeClr val="tx2"/>
          </a:solidFill>
          <a:latin typeface="Garamond" pitchFamily="18" charset="0"/>
        </a:defRPr>
      </a:lvl8pPr>
      <a:lvl9pPr marL="6136010" algn="l" rtl="0" eaLnBrk="1" fontAlgn="base" hangingPunct="1">
        <a:spcBef>
          <a:spcPct val="0"/>
        </a:spcBef>
        <a:spcAft>
          <a:spcPct val="0"/>
        </a:spcAft>
        <a:defRPr sz="13581">
          <a:solidFill>
            <a:schemeClr val="tx2"/>
          </a:solidFill>
          <a:latin typeface="Garamond" pitchFamily="18" charset="0"/>
        </a:defRPr>
      </a:lvl9pPr>
    </p:titleStyle>
    <p:bodyStyle>
      <a:lvl1pPr marL="1150498" indent="-1150498"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7734" indent="-109191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30201" indent="-117713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5476" indent="-105995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40643" indent="-113985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4652" indent="-113985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8642" indent="-113985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42657" indent="-113985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76635" indent="-1139859"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7992" rtl="0" eaLnBrk="1" latinLnBrk="0" hangingPunct="1">
        <a:defRPr sz="6082" kern="1200">
          <a:solidFill>
            <a:schemeClr val="tx1"/>
          </a:solidFill>
          <a:latin typeface="+mn-lt"/>
          <a:ea typeface="+mn-ea"/>
          <a:cs typeface="+mn-cs"/>
        </a:defRPr>
      </a:lvl1pPr>
      <a:lvl2pPr marL="1534013" algn="l" defTabSz="3067992" rtl="0" eaLnBrk="1" latinLnBrk="0" hangingPunct="1">
        <a:defRPr sz="6082" kern="1200">
          <a:solidFill>
            <a:schemeClr val="tx1"/>
          </a:solidFill>
          <a:latin typeface="+mn-lt"/>
          <a:ea typeface="+mn-ea"/>
          <a:cs typeface="+mn-cs"/>
        </a:defRPr>
      </a:lvl2pPr>
      <a:lvl3pPr marL="3067992" algn="l" defTabSz="3067992" rtl="0" eaLnBrk="1" latinLnBrk="0" hangingPunct="1">
        <a:defRPr sz="6082" kern="1200">
          <a:solidFill>
            <a:schemeClr val="tx1"/>
          </a:solidFill>
          <a:latin typeface="+mn-lt"/>
          <a:ea typeface="+mn-ea"/>
          <a:cs typeface="+mn-cs"/>
        </a:defRPr>
      </a:lvl3pPr>
      <a:lvl4pPr marL="4602001" algn="l" defTabSz="3067992" rtl="0" eaLnBrk="1" latinLnBrk="0" hangingPunct="1">
        <a:defRPr sz="6082" kern="1200">
          <a:solidFill>
            <a:schemeClr val="tx1"/>
          </a:solidFill>
          <a:latin typeface="+mn-lt"/>
          <a:ea typeface="+mn-ea"/>
          <a:cs typeface="+mn-cs"/>
        </a:defRPr>
      </a:lvl4pPr>
      <a:lvl5pPr marL="6136010" algn="l" defTabSz="3067992" rtl="0" eaLnBrk="1" latinLnBrk="0" hangingPunct="1">
        <a:defRPr sz="6082" kern="1200">
          <a:solidFill>
            <a:schemeClr val="tx1"/>
          </a:solidFill>
          <a:latin typeface="+mn-lt"/>
          <a:ea typeface="+mn-ea"/>
          <a:cs typeface="+mn-cs"/>
        </a:defRPr>
      </a:lvl5pPr>
      <a:lvl6pPr marL="7669996" algn="l" defTabSz="3067992" rtl="0" eaLnBrk="1" latinLnBrk="0" hangingPunct="1">
        <a:defRPr sz="6082" kern="1200">
          <a:solidFill>
            <a:schemeClr val="tx1"/>
          </a:solidFill>
          <a:latin typeface="+mn-lt"/>
          <a:ea typeface="+mn-ea"/>
          <a:cs typeface="+mn-cs"/>
        </a:defRPr>
      </a:lvl6pPr>
      <a:lvl7pPr marL="9204013" algn="l" defTabSz="3067992" rtl="0" eaLnBrk="1" latinLnBrk="0" hangingPunct="1">
        <a:defRPr sz="6082" kern="1200">
          <a:solidFill>
            <a:schemeClr val="tx1"/>
          </a:solidFill>
          <a:latin typeface="+mn-lt"/>
          <a:ea typeface="+mn-ea"/>
          <a:cs typeface="+mn-cs"/>
        </a:defRPr>
      </a:lvl7pPr>
      <a:lvl8pPr marL="10737992" algn="l" defTabSz="3067992" rtl="0" eaLnBrk="1" latinLnBrk="0" hangingPunct="1">
        <a:defRPr sz="6082" kern="1200">
          <a:solidFill>
            <a:schemeClr val="tx1"/>
          </a:solidFill>
          <a:latin typeface="+mn-lt"/>
          <a:ea typeface="+mn-ea"/>
          <a:cs typeface="+mn-cs"/>
        </a:defRPr>
      </a:lvl8pPr>
      <a:lvl9pPr marL="12272009" algn="l" defTabSz="3067992" rtl="0" eaLnBrk="1" latinLnBrk="0" hangingPunct="1">
        <a:defRPr sz="6082"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68173" tIns="183990" rIns="368173" bIns="18399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173" tIns="183990" rIns="368173" bIns="1839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68173" tIns="183990" rIns="368173" bIns="183990" numCol="1" anchor="b" anchorCtr="0" compatLnSpc="1">
            <a:prstTxWarp prst="textNoShape">
              <a:avLst/>
            </a:prstTxWarp>
          </a:bodyPr>
          <a:lstStyle>
            <a:lvl1pPr algn="ctr">
              <a:defRPr sz="4166">
                <a:latin typeface="Garamond" pitchFamily="18" charset="0"/>
              </a:defRPr>
            </a:lvl1pPr>
          </a:lstStyle>
          <a:p>
            <a:pPr defTabSz="3067280"/>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173" tIns="183990" rIns="368173" bIns="183990" numCol="1" anchor="b" anchorCtr="0" compatLnSpc="1">
            <a:prstTxWarp prst="textNoShape">
              <a:avLst/>
            </a:prstTxWarp>
          </a:bodyPr>
          <a:lstStyle>
            <a:lvl1pPr algn="r">
              <a:defRPr sz="5249">
                <a:latin typeface="Garamond" pitchFamily="18" charset="0"/>
              </a:defRPr>
            </a:lvl1pPr>
          </a:lstStyle>
          <a:p>
            <a:pPr defTabSz="3067280"/>
            <a:fld id="{6F400BD0-49BF-48FC-8114-37C1D4F5AB3D}" type="slidenum">
              <a:rPr lang="en-US" altLang="en-US" smtClean="0">
                <a:solidFill>
                  <a:srgbClr val="000000"/>
                </a:solidFill>
              </a:rPr>
              <a:pPr defTabSz="3067280"/>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770" tIns="153305" rIns="306770" bIns="153305"/>
          <a:lstStyle/>
          <a:p>
            <a:pPr defTabSz="3067280">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770" tIns="153305" rIns="306770" bIns="153305"/>
          <a:lstStyle/>
          <a:p>
            <a:pPr defTabSz="3067280">
              <a:defRPr/>
            </a:pPr>
            <a:endParaRPr lang="en-US" sz="6082" dirty="0">
              <a:solidFill>
                <a:srgbClr val="000000"/>
              </a:solidFill>
              <a:latin typeface="Tahoma"/>
            </a:endParaRPr>
          </a:p>
        </p:txBody>
      </p:sp>
    </p:spTree>
    <p:extLst>
      <p:ext uri="{BB962C8B-B14F-4D97-AF65-F5344CB8AC3E}">
        <p14:creationId xmlns:p14="http://schemas.microsoft.com/office/powerpoint/2010/main" val="267740213"/>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3657" algn="l" rtl="0" eaLnBrk="1" fontAlgn="base" hangingPunct="1">
        <a:spcBef>
          <a:spcPct val="0"/>
        </a:spcBef>
        <a:spcAft>
          <a:spcPct val="0"/>
        </a:spcAft>
        <a:defRPr sz="13581">
          <a:solidFill>
            <a:schemeClr val="tx2"/>
          </a:solidFill>
          <a:latin typeface="Garamond" pitchFamily="18" charset="0"/>
        </a:defRPr>
      </a:lvl6pPr>
      <a:lvl7pPr marL="3067280" algn="l" rtl="0" eaLnBrk="1" fontAlgn="base" hangingPunct="1">
        <a:spcBef>
          <a:spcPct val="0"/>
        </a:spcBef>
        <a:spcAft>
          <a:spcPct val="0"/>
        </a:spcAft>
        <a:defRPr sz="13581">
          <a:solidFill>
            <a:schemeClr val="tx2"/>
          </a:solidFill>
          <a:latin typeface="Garamond" pitchFamily="18" charset="0"/>
        </a:defRPr>
      </a:lvl7pPr>
      <a:lvl8pPr marL="4600930" algn="l" rtl="0" eaLnBrk="1" fontAlgn="base" hangingPunct="1">
        <a:spcBef>
          <a:spcPct val="0"/>
        </a:spcBef>
        <a:spcAft>
          <a:spcPct val="0"/>
        </a:spcAft>
        <a:defRPr sz="13581">
          <a:solidFill>
            <a:schemeClr val="tx2"/>
          </a:solidFill>
          <a:latin typeface="Garamond" pitchFamily="18" charset="0"/>
        </a:defRPr>
      </a:lvl8pPr>
      <a:lvl9pPr marL="6134583" algn="l" rtl="0" eaLnBrk="1" fontAlgn="base" hangingPunct="1">
        <a:spcBef>
          <a:spcPct val="0"/>
        </a:spcBef>
        <a:spcAft>
          <a:spcPct val="0"/>
        </a:spcAft>
        <a:defRPr sz="13581">
          <a:solidFill>
            <a:schemeClr val="tx2"/>
          </a:solidFill>
          <a:latin typeface="Garamond" pitchFamily="18" charset="0"/>
        </a:defRPr>
      </a:lvl9pPr>
    </p:titleStyle>
    <p:bodyStyle>
      <a:lvl1pPr marL="1150228" indent="-1150228"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7210" indent="-1091663"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9401" indent="-117686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4427" indent="-105970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9331" indent="-1139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2981" indent="-1139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6611" indent="-1139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40265" indent="-1139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73887" indent="-1139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7280" rtl="0" eaLnBrk="1" latinLnBrk="0" hangingPunct="1">
        <a:defRPr sz="6082" kern="1200">
          <a:solidFill>
            <a:schemeClr val="tx1"/>
          </a:solidFill>
          <a:latin typeface="+mn-lt"/>
          <a:ea typeface="+mn-ea"/>
          <a:cs typeface="+mn-cs"/>
        </a:defRPr>
      </a:lvl1pPr>
      <a:lvl2pPr marL="1533657" algn="l" defTabSz="3067280" rtl="0" eaLnBrk="1" latinLnBrk="0" hangingPunct="1">
        <a:defRPr sz="6082" kern="1200">
          <a:solidFill>
            <a:schemeClr val="tx1"/>
          </a:solidFill>
          <a:latin typeface="+mn-lt"/>
          <a:ea typeface="+mn-ea"/>
          <a:cs typeface="+mn-cs"/>
        </a:defRPr>
      </a:lvl2pPr>
      <a:lvl3pPr marL="3067280" algn="l" defTabSz="3067280" rtl="0" eaLnBrk="1" latinLnBrk="0" hangingPunct="1">
        <a:defRPr sz="6082" kern="1200">
          <a:solidFill>
            <a:schemeClr val="tx1"/>
          </a:solidFill>
          <a:latin typeface="+mn-lt"/>
          <a:ea typeface="+mn-ea"/>
          <a:cs typeface="+mn-cs"/>
        </a:defRPr>
      </a:lvl3pPr>
      <a:lvl4pPr marL="4600930" algn="l" defTabSz="3067280" rtl="0" eaLnBrk="1" latinLnBrk="0" hangingPunct="1">
        <a:defRPr sz="6082" kern="1200">
          <a:solidFill>
            <a:schemeClr val="tx1"/>
          </a:solidFill>
          <a:latin typeface="+mn-lt"/>
          <a:ea typeface="+mn-ea"/>
          <a:cs typeface="+mn-cs"/>
        </a:defRPr>
      </a:lvl4pPr>
      <a:lvl5pPr marL="6134583" algn="l" defTabSz="3067280" rtl="0" eaLnBrk="1" latinLnBrk="0" hangingPunct="1">
        <a:defRPr sz="6082" kern="1200">
          <a:solidFill>
            <a:schemeClr val="tx1"/>
          </a:solidFill>
          <a:latin typeface="+mn-lt"/>
          <a:ea typeface="+mn-ea"/>
          <a:cs typeface="+mn-cs"/>
        </a:defRPr>
      </a:lvl5pPr>
      <a:lvl6pPr marL="7668209" algn="l" defTabSz="3067280" rtl="0" eaLnBrk="1" latinLnBrk="0" hangingPunct="1">
        <a:defRPr sz="6082" kern="1200">
          <a:solidFill>
            <a:schemeClr val="tx1"/>
          </a:solidFill>
          <a:latin typeface="+mn-lt"/>
          <a:ea typeface="+mn-ea"/>
          <a:cs typeface="+mn-cs"/>
        </a:defRPr>
      </a:lvl6pPr>
      <a:lvl7pPr marL="9201869" algn="l" defTabSz="3067280" rtl="0" eaLnBrk="1" latinLnBrk="0" hangingPunct="1">
        <a:defRPr sz="6082" kern="1200">
          <a:solidFill>
            <a:schemeClr val="tx1"/>
          </a:solidFill>
          <a:latin typeface="+mn-lt"/>
          <a:ea typeface="+mn-ea"/>
          <a:cs typeface="+mn-cs"/>
        </a:defRPr>
      </a:lvl7pPr>
      <a:lvl8pPr marL="10735489" algn="l" defTabSz="3067280" rtl="0" eaLnBrk="1" latinLnBrk="0" hangingPunct="1">
        <a:defRPr sz="6082" kern="1200">
          <a:solidFill>
            <a:schemeClr val="tx1"/>
          </a:solidFill>
          <a:latin typeface="+mn-lt"/>
          <a:ea typeface="+mn-ea"/>
          <a:cs typeface="+mn-cs"/>
        </a:defRPr>
      </a:lvl8pPr>
      <a:lvl9pPr marL="12269145" algn="l" defTabSz="3067280" rtl="0" eaLnBrk="1" latinLnBrk="0" hangingPunct="1">
        <a:defRPr sz="6082"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368033" tIns="183928" rIns="368033" bIns="18392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033" tIns="183928" rIns="368033" bIns="18392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368033" tIns="183928" rIns="368033" bIns="183928" numCol="1" anchor="b" anchorCtr="0" compatLnSpc="1">
            <a:prstTxWarp prst="textNoShape">
              <a:avLst/>
            </a:prstTxWarp>
          </a:bodyPr>
          <a:lstStyle>
            <a:lvl1pPr algn="ctr">
              <a:defRPr sz="4166">
                <a:latin typeface="Garamond" pitchFamily="18" charset="0"/>
              </a:defRPr>
            </a:lvl1pPr>
          </a:lstStyle>
          <a:p>
            <a:pPr defTabSz="3066105"/>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033" tIns="183928" rIns="368033" bIns="183928" numCol="1" anchor="b" anchorCtr="0" compatLnSpc="1">
            <a:prstTxWarp prst="textNoShape">
              <a:avLst/>
            </a:prstTxWarp>
          </a:bodyPr>
          <a:lstStyle>
            <a:lvl1pPr algn="r">
              <a:defRPr sz="5249">
                <a:latin typeface="Garamond" pitchFamily="18" charset="0"/>
              </a:defRPr>
            </a:lvl1pPr>
          </a:lstStyle>
          <a:p>
            <a:pPr defTabSz="3066105"/>
            <a:fld id="{6F400BD0-49BF-48FC-8114-37C1D4F5AB3D}" type="slidenum">
              <a:rPr lang="en-US" altLang="en-US" smtClean="0">
                <a:solidFill>
                  <a:srgbClr val="000000"/>
                </a:solidFill>
              </a:rPr>
              <a:pPr defTabSz="3066105"/>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654" tIns="153253" rIns="306654" bIns="153253"/>
          <a:lstStyle/>
          <a:p>
            <a:pPr defTabSz="3066105">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654" tIns="153253" rIns="306654" bIns="153253"/>
          <a:lstStyle/>
          <a:p>
            <a:pPr defTabSz="3066105">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1292709386"/>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3059" algn="l" rtl="0" eaLnBrk="1" fontAlgn="base" hangingPunct="1">
        <a:spcBef>
          <a:spcPct val="0"/>
        </a:spcBef>
        <a:spcAft>
          <a:spcPct val="0"/>
        </a:spcAft>
        <a:defRPr sz="13581">
          <a:solidFill>
            <a:schemeClr val="tx2"/>
          </a:solidFill>
          <a:latin typeface="Garamond" pitchFamily="18" charset="0"/>
        </a:defRPr>
      </a:lvl6pPr>
      <a:lvl7pPr marL="3066105" algn="l" rtl="0" eaLnBrk="1" fontAlgn="base" hangingPunct="1">
        <a:spcBef>
          <a:spcPct val="0"/>
        </a:spcBef>
        <a:spcAft>
          <a:spcPct val="0"/>
        </a:spcAft>
        <a:defRPr sz="13581">
          <a:solidFill>
            <a:schemeClr val="tx2"/>
          </a:solidFill>
          <a:latin typeface="Garamond" pitchFamily="18" charset="0"/>
        </a:defRPr>
      </a:lvl7pPr>
      <a:lvl8pPr marL="4599167" algn="l" rtl="0" eaLnBrk="1" fontAlgn="base" hangingPunct="1">
        <a:spcBef>
          <a:spcPct val="0"/>
        </a:spcBef>
        <a:spcAft>
          <a:spcPct val="0"/>
        </a:spcAft>
        <a:defRPr sz="13581">
          <a:solidFill>
            <a:schemeClr val="tx2"/>
          </a:solidFill>
          <a:latin typeface="Garamond" pitchFamily="18" charset="0"/>
        </a:defRPr>
      </a:lvl8pPr>
      <a:lvl9pPr marL="6132206" algn="l" rtl="0" eaLnBrk="1" fontAlgn="base" hangingPunct="1">
        <a:spcBef>
          <a:spcPct val="0"/>
        </a:spcBef>
        <a:spcAft>
          <a:spcPct val="0"/>
        </a:spcAft>
        <a:defRPr sz="13581">
          <a:solidFill>
            <a:schemeClr val="tx2"/>
          </a:solidFill>
          <a:latin typeface="Garamond" pitchFamily="18" charset="0"/>
        </a:defRPr>
      </a:lvl9pPr>
    </p:titleStyle>
    <p:bodyStyle>
      <a:lvl1pPr marL="1149783" indent="-114978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6349" indent="-109123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8076" indent="-117638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2675" indent="-105929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7156" indent="-113914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0213" indent="-113914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3253" indent="-113914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36306" indent="-113914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69344" indent="-113914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6105" rtl="0" eaLnBrk="1" latinLnBrk="0" hangingPunct="1">
        <a:defRPr sz="6082" kern="1200">
          <a:solidFill>
            <a:schemeClr val="tx1"/>
          </a:solidFill>
          <a:latin typeface="+mn-lt"/>
          <a:ea typeface="+mn-ea"/>
          <a:cs typeface="+mn-cs"/>
        </a:defRPr>
      </a:lvl1pPr>
      <a:lvl2pPr marL="1533059" algn="l" defTabSz="3066105" rtl="0" eaLnBrk="1" latinLnBrk="0" hangingPunct="1">
        <a:defRPr sz="6082" kern="1200">
          <a:solidFill>
            <a:schemeClr val="tx1"/>
          </a:solidFill>
          <a:latin typeface="+mn-lt"/>
          <a:ea typeface="+mn-ea"/>
          <a:cs typeface="+mn-cs"/>
        </a:defRPr>
      </a:lvl2pPr>
      <a:lvl3pPr marL="3066105" algn="l" defTabSz="3066105" rtl="0" eaLnBrk="1" latinLnBrk="0" hangingPunct="1">
        <a:defRPr sz="6082" kern="1200">
          <a:solidFill>
            <a:schemeClr val="tx1"/>
          </a:solidFill>
          <a:latin typeface="+mn-lt"/>
          <a:ea typeface="+mn-ea"/>
          <a:cs typeface="+mn-cs"/>
        </a:defRPr>
      </a:lvl3pPr>
      <a:lvl4pPr marL="4599167" algn="l" defTabSz="3066105" rtl="0" eaLnBrk="1" latinLnBrk="0" hangingPunct="1">
        <a:defRPr sz="6082" kern="1200">
          <a:solidFill>
            <a:schemeClr val="tx1"/>
          </a:solidFill>
          <a:latin typeface="+mn-lt"/>
          <a:ea typeface="+mn-ea"/>
          <a:cs typeface="+mn-cs"/>
        </a:defRPr>
      </a:lvl4pPr>
      <a:lvl5pPr marL="6132206" algn="l" defTabSz="3066105" rtl="0" eaLnBrk="1" latinLnBrk="0" hangingPunct="1">
        <a:defRPr sz="6082" kern="1200">
          <a:solidFill>
            <a:schemeClr val="tx1"/>
          </a:solidFill>
          <a:latin typeface="+mn-lt"/>
          <a:ea typeface="+mn-ea"/>
          <a:cs typeface="+mn-cs"/>
        </a:defRPr>
      </a:lvl5pPr>
      <a:lvl6pPr marL="7665251" algn="l" defTabSz="3066105" rtl="0" eaLnBrk="1" latinLnBrk="0" hangingPunct="1">
        <a:defRPr sz="6082" kern="1200">
          <a:solidFill>
            <a:schemeClr val="tx1"/>
          </a:solidFill>
          <a:latin typeface="+mn-lt"/>
          <a:ea typeface="+mn-ea"/>
          <a:cs typeface="+mn-cs"/>
        </a:defRPr>
      </a:lvl6pPr>
      <a:lvl7pPr marL="9198311" algn="l" defTabSz="3066105" rtl="0" eaLnBrk="1" latinLnBrk="0" hangingPunct="1">
        <a:defRPr sz="6082" kern="1200">
          <a:solidFill>
            <a:schemeClr val="tx1"/>
          </a:solidFill>
          <a:latin typeface="+mn-lt"/>
          <a:ea typeface="+mn-ea"/>
          <a:cs typeface="+mn-cs"/>
        </a:defRPr>
      </a:lvl7pPr>
      <a:lvl8pPr marL="10731335" algn="l" defTabSz="3066105" rtl="0" eaLnBrk="1" latinLnBrk="0" hangingPunct="1">
        <a:defRPr sz="6082" kern="1200">
          <a:solidFill>
            <a:schemeClr val="tx1"/>
          </a:solidFill>
          <a:latin typeface="+mn-lt"/>
          <a:ea typeface="+mn-ea"/>
          <a:cs typeface="+mn-cs"/>
        </a:defRPr>
      </a:lvl8pPr>
      <a:lvl9pPr marL="12264400" algn="l" defTabSz="3066105" rtl="0" eaLnBrk="1" latinLnBrk="0" hangingPunct="1">
        <a:defRPr sz="6082"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8100" tIns="183945" rIns="368100" bIns="18394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368100" tIns="183945" rIns="368100" bIns="18394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100" tIns="183945" rIns="368100" bIns="18394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100" tIns="183945" rIns="368100" bIns="18394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06709" tIns="153267" rIns="306709" bIns="15326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709" tIns="153267" rIns="306709" bIns="153267"/>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737948736"/>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3338" algn="l" rtl="0" eaLnBrk="1" fontAlgn="base" hangingPunct="1">
        <a:spcBef>
          <a:spcPct val="0"/>
        </a:spcBef>
        <a:spcAft>
          <a:spcPct val="0"/>
        </a:spcAft>
        <a:defRPr sz="13581">
          <a:solidFill>
            <a:schemeClr val="tx2"/>
          </a:solidFill>
          <a:latin typeface="Garamond" pitchFamily="18" charset="0"/>
        </a:defRPr>
      </a:lvl6pPr>
      <a:lvl7pPr marL="3066643" algn="l" rtl="0" eaLnBrk="1" fontAlgn="base" hangingPunct="1">
        <a:spcBef>
          <a:spcPct val="0"/>
        </a:spcBef>
        <a:spcAft>
          <a:spcPct val="0"/>
        </a:spcAft>
        <a:defRPr sz="13581">
          <a:solidFill>
            <a:schemeClr val="tx2"/>
          </a:solidFill>
          <a:latin typeface="Garamond" pitchFamily="18" charset="0"/>
        </a:defRPr>
      </a:lvl7pPr>
      <a:lvl8pPr marL="4599968" algn="l" rtl="0" eaLnBrk="1" fontAlgn="base" hangingPunct="1">
        <a:spcBef>
          <a:spcPct val="0"/>
        </a:spcBef>
        <a:spcAft>
          <a:spcPct val="0"/>
        </a:spcAft>
        <a:defRPr sz="13581">
          <a:solidFill>
            <a:schemeClr val="tx2"/>
          </a:solidFill>
          <a:latin typeface="Garamond" pitchFamily="18" charset="0"/>
        </a:defRPr>
      </a:lvl8pPr>
      <a:lvl9pPr marL="6133281" algn="l" rtl="0" eaLnBrk="1" fontAlgn="base" hangingPunct="1">
        <a:spcBef>
          <a:spcPct val="0"/>
        </a:spcBef>
        <a:spcAft>
          <a:spcPct val="0"/>
        </a:spcAft>
        <a:defRPr sz="13581">
          <a:solidFill>
            <a:schemeClr val="tx2"/>
          </a:solidFill>
          <a:latin typeface="Garamond" pitchFamily="18" charset="0"/>
        </a:defRPr>
      </a:lvl9pPr>
    </p:titleStyle>
    <p:bodyStyle>
      <a:lvl1pPr marL="1149989" indent="-114998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6749" indent="-109142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8679" indent="-1176627"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3475" indent="-105947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8154" indent="-11393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71465" indent="-11393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4793" indent="-11393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38116" indent="-11393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71431" indent="-113934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6643" rtl="0" eaLnBrk="1" latinLnBrk="0" hangingPunct="1">
        <a:defRPr sz="6082" kern="1200">
          <a:solidFill>
            <a:schemeClr val="tx1"/>
          </a:solidFill>
          <a:latin typeface="+mn-lt"/>
          <a:ea typeface="+mn-ea"/>
          <a:cs typeface="+mn-cs"/>
        </a:defRPr>
      </a:lvl1pPr>
      <a:lvl2pPr marL="1533338" algn="l" defTabSz="3066643" rtl="0" eaLnBrk="1" latinLnBrk="0" hangingPunct="1">
        <a:defRPr sz="6082" kern="1200">
          <a:solidFill>
            <a:schemeClr val="tx1"/>
          </a:solidFill>
          <a:latin typeface="+mn-lt"/>
          <a:ea typeface="+mn-ea"/>
          <a:cs typeface="+mn-cs"/>
        </a:defRPr>
      </a:lvl2pPr>
      <a:lvl3pPr marL="3066643" algn="l" defTabSz="3066643" rtl="0" eaLnBrk="1" latinLnBrk="0" hangingPunct="1">
        <a:defRPr sz="6082" kern="1200">
          <a:solidFill>
            <a:schemeClr val="tx1"/>
          </a:solidFill>
          <a:latin typeface="+mn-lt"/>
          <a:ea typeface="+mn-ea"/>
          <a:cs typeface="+mn-cs"/>
        </a:defRPr>
      </a:lvl3pPr>
      <a:lvl4pPr marL="4599968" algn="l" defTabSz="3066643" rtl="0" eaLnBrk="1" latinLnBrk="0" hangingPunct="1">
        <a:defRPr sz="6082" kern="1200">
          <a:solidFill>
            <a:schemeClr val="tx1"/>
          </a:solidFill>
          <a:latin typeface="+mn-lt"/>
          <a:ea typeface="+mn-ea"/>
          <a:cs typeface="+mn-cs"/>
        </a:defRPr>
      </a:lvl4pPr>
      <a:lvl5pPr marL="6133281" algn="l" defTabSz="3066643" rtl="0" eaLnBrk="1" latinLnBrk="0" hangingPunct="1">
        <a:defRPr sz="6082" kern="1200">
          <a:solidFill>
            <a:schemeClr val="tx1"/>
          </a:solidFill>
          <a:latin typeface="+mn-lt"/>
          <a:ea typeface="+mn-ea"/>
          <a:cs typeface="+mn-cs"/>
        </a:defRPr>
      </a:lvl5pPr>
      <a:lvl6pPr marL="7666609" algn="l" defTabSz="3066643" rtl="0" eaLnBrk="1" latinLnBrk="0" hangingPunct="1">
        <a:defRPr sz="6082" kern="1200">
          <a:solidFill>
            <a:schemeClr val="tx1"/>
          </a:solidFill>
          <a:latin typeface="+mn-lt"/>
          <a:ea typeface="+mn-ea"/>
          <a:cs typeface="+mn-cs"/>
        </a:defRPr>
      </a:lvl6pPr>
      <a:lvl7pPr marL="9199919" algn="l" defTabSz="3066643" rtl="0" eaLnBrk="1" latinLnBrk="0" hangingPunct="1">
        <a:defRPr sz="6082" kern="1200">
          <a:solidFill>
            <a:schemeClr val="tx1"/>
          </a:solidFill>
          <a:latin typeface="+mn-lt"/>
          <a:ea typeface="+mn-ea"/>
          <a:cs typeface="+mn-cs"/>
        </a:defRPr>
      </a:lvl7pPr>
      <a:lvl8pPr marL="10733245" algn="l" defTabSz="3066643" rtl="0" eaLnBrk="1" latinLnBrk="0" hangingPunct="1">
        <a:defRPr sz="6082" kern="1200">
          <a:solidFill>
            <a:schemeClr val="tx1"/>
          </a:solidFill>
          <a:latin typeface="+mn-lt"/>
          <a:ea typeface="+mn-ea"/>
          <a:cs typeface="+mn-cs"/>
        </a:defRPr>
      </a:lvl8pPr>
      <a:lvl9pPr marL="12266566" algn="l" defTabSz="3066643" rtl="0" eaLnBrk="1" latinLnBrk="0" hangingPunct="1">
        <a:defRPr sz="6082"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8015" tIns="183905" rIns="368015" bIns="18390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8015" tIns="183905" rIns="368015" bIns="18390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8015" tIns="183905" rIns="368015" bIns="18390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8015" tIns="183905" rIns="368015" bIns="18390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639" tIns="153234" rIns="306639" bIns="153234"/>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639" tIns="153234" rIns="306639" bIns="153234"/>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898617536"/>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2978" algn="l" rtl="0" eaLnBrk="1" fontAlgn="base" hangingPunct="1">
        <a:spcBef>
          <a:spcPct val="0"/>
        </a:spcBef>
        <a:spcAft>
          <a:spcPct val="0"/>
        </a:spcAft>
        <a:defRPr sz="13581">
          <a:solidFill>
            <a:schemeClr val="tx2"/>
          </a:solidFill>
          <a:latin typeface="Garamond" pitchFamily="18" charset="0"/>
        </a:defRPr>
      </a:lvl6pPr>
      <a:lvl7pPr marL="3065926" algn="l" rtl="0" eaLnBrk="1" fontAlgn="base" hangingPunct="1">
        <a:spcBef>
          <a:spcPct val="0"/>
        </a:spcBef>
        <a:spcAft>
          <a:spcPct val="0"/>
        </a:spcAft>
        <a:defRPr sz="13581">
          <a:solidFill>
            <a:schemeClr val="tx2"/>
          </a:solidFill>
          <a:latin typeface="Garamond" pitchFamily="18" charset="0"/>
        </a:defRPr>
      </a:lvl7pPr>
      <a:lvl8pPr marL="4598897" algn="l" rtl="0" eaLnBrk="1" fontAlgn="base" hangingPunct="1">
        <a:spcBef>
          <a:spcPct val="0"/>
        </a:spcBef>
        <a:spcAft>
          <a:spcPct val="0"/>
        </a:spcAft>
        <a:defRPr sz="13581">
          <a:solidFill>
            <a:schemeClr val="tx2"/>
          </a:solidFill>
          <a:latin typeface="Garamond" pitchFamily="18" charset="0"/>
        </a:defRPr>
      </a:lvl8pPr>
      <a:lvl9pPr marL="6131850" algn="l" rtl="0" eaLnBrk="1" fontAlgn="base" hangingPunct="1">
        <a:spcBef>
          <a:spcPct val="0"/>
        </a:spcBef>
        <a:spcAft>
          <a:spcPct val="0"/>
        </a:spcAft>
        <a:defRPr sz="13581">
          <a:solidFill>
            <a:schemeClr val="tx2"/>
          </a:solidFill>
          <a:latin typeface="Garamond" pitchFamily="18" charset="0"/>
        </a:defRPr>
      </a:lvl9pPr>
    </p:titleStyle>
    <p:bodyStyle>
      <a:lvl1pPr marL="1149719" indent="-114971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6224" indent="-109116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7881" indent="-117634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2425" indent="-105922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6838" indent="-11390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9794" indent="-11390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2764" indent="-11390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35731" indent="-11390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68688" indent="-113908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5926" rtl="0" eaLnBrk="1" latinLnBrk="0" hangingPunct="1">
        <a:defRPr sz="6082" kern="1200">
          <a:solidFill>
            <a:schemeClr val="tx1"/>
          </a:solidFill>
          <a:latin typeface="+mn-lt"/>
          <a:ea typeface="+mn-ea"/>
          <a:cs typeface="+mn-cs"/>
        </a:defRPr>
      </a:lvl1pPr>
      <a:lvl2pPr marL="1532978" algn="l" defTabSz="3065926" rtl="0" eaLnBrk="1" latinLnBrk="0" hangingPunct="1">
        <a:defRPr sz="6082" kern="1200">
          <a:solidFill>
            <a:schemeClr val="tx1"/>
          </a:solidFill>
          <a:latin typeface="+mn-lt"/>
          <a:ea typeface="+mn-ea"/>
          <a:cs typeface="+mn-cs"/>
        </a:defRPr>
      </a:lvl2pPr>
      <a:lvl3pPr marL="3065926" algn="l" defTabSz="3065926" rtl="0" eaLnBrk="1" latinLnBrk="0" hangingPunct="1">
        <a:defRPr sz="6082" kern="1200">
          <a:solidFill>
            <a:schemeClr val="tx1"/>
          </a:solidFill>
          <a:latin typeface="+mn-lt"/>
          <a:ea typeface="+mn-ea"/>
          <a:cs typeface="+mn-cs"/>
        </a:defRPr>
      </a:lvl3pPr>
      <a:lvl4pPr marL="4598897" algn="l" defTabSz="3065926" rtl="0" eaLnBrk="1" latinLnBrk="0" hangingPunct="1">
        <a:defRPr sz="6082" kern="1200">
          <a:solidFill>
            <a:schemeClr val="tx1"/>
          </a:solidFill>
          <a:latin typeface="+mn-lt"/>
          <a:ea typeface="+mn-ea"/>
          <a:cs typeface="+mn-cs"/>
        </a:defRPr>
      </a:lvl4pPr>
      <a:lvl5pPr marL="6131850" algn="l" defTabSz="3065926" rtl="0" eaLnBrk="1" latinLnBrk="0" hangingPunct="1">
        <a:defRPr sz="6082" kern="1200">
          <a:solidFill>
            <a:schemeClr val="tx1"/>
          </a:solidFill>
          <a:latin typeface="+mn-lt"/>
          <a:ea typeface="+mn-ea"/>
          <a:cs typeface="+mn-cs"/>
        </a:defRPr>
      </a:lvl5pPr>
      <a:lvl6pPr marL="7664819" algn="l" defTabSz="3065926" rtl="0" eaLnBrk="1" latinLnBrk="0" hangingPunct="1">
        <a:defRPr sz="6082" kern="1200">
          <a:solidFill>
            <a:schemeClr val="tx1"/>
          </a:solidFill>
          <a:latin typeface="+mn-lt"/>
          <a:ea typeface="+mn-ea"/>
          <a:cs typeface="+mn-cs"/>
        </a:defRPr>
      </a:lvl6pPr>
      <a:lvl7pPr marL="9197776" algn="l" defTabSz="3065926" rtl="0" eaLnBrk="1" latinLnBrk="0" hangingPunct="1">
        <a:defRPr sz="6082" kern="1200">
          <a:solidFill>
            <a:schemeClr val="tx1"/>
          </a:solidFill>
          <a:latin typeface="+mn-lt"/>
          <a:ea typeface="+mn-ea"/>
          <a:cs typeface="+mn-cs"/>
        </a:defRPr>
      </a:lvl7pPr>
      <a:lvl8pPr marL="10730745" algn="l" defTabSz="3065926" rtl="0" eaLnBrk="1" latinLnBrk="0" hangingPunct="1">
        <a:defRPr sz="6082" kern="1200">
          <a:solidFill>
            <a:schemeClr val="tx1"/>
          </a:solidFill>
          <a:latin typeface="+mn-lt"/>
          <a:ea typeface="+mn-ea"/>
          <a:cs typeface="+mn-cs"/>
        </a:defRPr>
      </a:lvl8pPr>
      <a:lvl9pPr marL="12263704" algn="l" defTabSz="3065926" rtl="0" eaLnBrk="1" latinLnBrk="0" hangingPunct="1">
        <a:defRPr sz="6082"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7928" tIns="183865" rIns="367928" bIns="18386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7928" tIns="183865" rIns="367928" bIns="1838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928" tIns="183865" rIns="367928" bIns="18386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7928" tIns="183865" rIns="367928" bIns="18386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6566" tIns="153201" rIns="306566" bIns="15320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566" tIns="153201" rIns="306566" bIns="153201"/>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1378924114"/>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2621" algn="l" rtl="0" eaLnBrk="1" fontAlgn="base" hangingPunct="1">
        <a:spcBef>
          <a:spcPct val="0"/>
        </a:spcBef>
        <a:spcAft>
          <a:spcPct val="0"/>
        </a:spcAft>
        <a:defRPr sz="13581">
          <a:solidFill>
            <a:schemeClr val="tx2"/>
          </a:solidFill>
          <a:latin typeface="Garamond" pitchFamily="18" charset="0"/>
        </a:defRPr>
      </a:lvl6pPr>
      <a:lvl7pPr marL="3065209" algn="l" rtl="0" eaLnBrk="1" fontAlgn="base" hangingPunct="1">
        <a:spcBef>
          <a:spcPct val="0"/>
        </a:spcBef>
        <a:spcAft>
          <a:spcPct val="0"/>
        </a:spcAft>
        <a:defRPr sz="13581">
          <a:solidFill>
            <a:schemeClr val="tx2"/>
          </a:solidFill>
          <a:latin typeface="Garamond" pitchFamily="18" charset="0"/>
        </a:defRPr>
      </a:lvl7pPr>
      <a:lvl8pPr marL="4597821" algn="l" rtl="0" eaLnBrk="1" fontAlgn="base" hangingPunct="1">
        <a:spcBef>
          <a:spcPct val="0"/>
        </a:spcBef>
        <a:spcAft>
          <a:spcPct val="0"/>
        </a:spcAft>
        <a:defRPr sz="13581">
          <a:solidFill>
            <a:schemeClr val="tx2"/>
          </a:solidFill>
          <a:latin typeface="Garamond" pitchFamily="18" charset="0"/>
        </a:defRPr>
      </a:lvl8pPr>
      <a:lvl9pPr marL="6130421" algn="l" rtl="0" eaLnBrk="1" fontAlgn="base" hangingPunct="1">
        <a:spcBef>
          <a:spcPct val="0"/>
        </a:spcBef>
        <a:spcAft>
          <a:spcPct val="0"/>
        </a:spcAft>
        <a:defRPr sz="13581">
          <a:solidFill>
            <a:schemeClr val="tx2"/>
          </a:solidFill>
          <a:latin typeface="Garamond" pitchFamily="18" charset="0"/>
        </a:defRPr>
      </a:lvl9pPr>
    </p:titleStyle>
    <p:bodyStyle>
      <a:lvl1pPr marL="1149448" indent="-1149448"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5699" indent="-109091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7079" indent="-117607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1380" indent="-105897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5523" indent="-11388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8122" indent="-11388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700737" indent="-11388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33344" indent="-11388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65940" indent="-11388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5209" rtl="0" eaLnBrk="1" latinLnBrk="0" hangingPunct="1">
        <a:defRPr sz="6082" kern="1200">
          <a:solidFill>
            <a:schemeClr val="tx1"/>
          </a:solidFill>
          <a:latin typeface="+mn-lt"/>
          <a:ea typeface="+mn-ea"/>
          <a:cs typeface="+mn-cs"/>
        </a:defRPr>
      </a:lvl1pPr>
      <a:lvl2pPr marL="1532621" algn="l" defTabSz="3065209" rtl="0" eaLnBrk="1" latinLnBrk="0" hangingPunct="1">
        <a:defRPr sz="6082" kern="1200">
          <a:solidFill>
            <a:schemeClr val="tx1"/>
          </a:solidFill>
          <a:latin typeface="+mn-lt"/>
          <a:ea typeface="+mn-ea"/>
          <a:cs typeface="+mn-cs"/>
        </a:defRPr>
      </a:lvl2pPr>
      <a:lvl3pPr marL="3065209" algn="l" defTabSz="3065209" rtl="0" eaLnBrk="1" latinLnBrk="0" hangingPunct="1">
        <a:defRPr sz="6082" kern="1200">
          <a:solidFill>
            <a:schemeClr val="tx1"/>
          </a:solidFill>
          <a:latin typeface="+mn-lt"/>
          <a:ea typeface="+mn-ea"/>
          <a:cs typeface="+mn-cs"/>
        </a:defRPr>
      </a:lvl3pPr>
      <a:lvl4pPr marL="4597821" algn="l" defTabSz="3065209" rtl="0" eaLnBrk="1" latinLnBrk="0" hangingPunct="1">
        <a:defRPr sz="6082" kern="1200">
          <a:solidFill>
            <a:schemeClr val="tx1"/>
          </a:solidFill>
          <a:latin typeface="+mn-lt"/>
          <a:ea typeface="+mn-ea"/>
          <a:cs typeface="+mn-cs"/>
        </a:defRPr>
      </a:lvl4pPr>
      <a:lvl5pPr marL="6130421" algn="l" defTabSz="3065209" rtl="0" eaLnBrk="1" latinLnBrk="0" hangingPunct="1">
        <a:defRPr sz="6082" kern="1200">
          <a:solidFill>
            <a:schemeClr val="tx1"/>
          </a:solidFill>
          <a:latin typeface="+mn-lt"/>
          <a:ea typeface="+mn-ea"/>
          <a:cs typeface="+mn-cs"/>
        </a:defRPr>
      </a:lvl5pPr>
      <a:lvl6pPr marL="7663030" algn="l" defTabSz="3065209" rtl="0" eaLnBrk="1" latinLnBrk="0" hangingPunct="1">
        <a:defRPr sz="6082" kern="1200">
          <a:solidFill>
            <a:schemeClr val="tx1"/>
          </a:solidFill>
          <a:latin typeface="+mn-lt"/>
          <a:ea typeface="+mn-ea"/>
          <a:cs typeface="+mn-cs"/>
        </a:defRPr>
      </a:lvl6pPr>
      <a:lvl7pPr marL="9195627" algn="l" defTabSz="3065209" rtl="0" eaLnBrk="1" latinLnBrk="0" hangingPunct="1">
        <a:defRPr sz="6082" kern="1200">
          <a:solidFill>
            <a:schemeClr val="tx1"/>
          </a:solidFill>
          <a:latin typeface="+mn-lt"/>
          <a:ea typeface="+mn-ea"/>
          <a:cs typeface="+mn-cs"/>
        </a:defRPr>
      </a:lvl7pPr>
      <a:lvl8pPr marL="10728242" algn="l" defTabSz="3065209" rtl="0" eaLnBrk="1" latinLnBrk="0" hangingPunct="1">
        <a:defRPr sz="6082" kern="1200">
          <a:solidFill>
            <a:schemeClr val="tx1"/>
          </a:solidFill>
          <a:latin typeface="+mn-lt"/>
          <a:ea typeface="+mn-ea"/>
          <a:cs typeface="+mn-cs"/>
        </a:defRPr>
      </a:lvl8pPr>
      <a:lvl9pPr marL="12260845" algn="l" defTabSz="3065209" rtl="0" eaLnBrk="1" latinLnBrk="0" hangingPunct="1">
        <a:defRPr sz="6082"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7843" tIns="183825" rIns="367843" bIns="18382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7843" tIns="183825" rIns="367843" bIns="18382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843" tIns="183825" rIns="367843" bIns="18382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7843" tIns="183825" rIns="367843" bIns="18382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6495" tIns="153167" rIns="306495" bIns="15316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495" tIns="153167" rIns="306495" bIns="153167"/>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4172608798"/>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2261" algn="l" rtl="0" eaLnBrk="1" fontAlgn="base" hangingPunct="1">
        <a:spcBef>
          <a:spcPct val="0"/>
        </a:spcBef>
        <a:spcAft>
          <a:spcPct val="0"/>
        </a:spcAft>
        <a:defRPr sz="13581">
          <a:solidFill>
            <a:schemeClr val="tx2"/>
          </a:solidFill>
          <a:latin typeface="Garamond" pitchFamily="18" charset="0"/>
        </a:defRPr>
      </a:lvl6pPr>
      <a:lvl7pPr marL="3064500" algn="l" rtl="0" eaLnBrk="1" fontAlgn="base" hangingPunct="1">
        <a:spcBef>
          <a:spcPct val="0"/>
        </a:spcBef>
        <a:spcAft>
          <a:spcPct val="0"/>
        </a:spcAft>
        <a:defRPr sz="13581">
          <a:solidFill>
            <a:schemeClr val="tx2"/>
          </a:solidFill>
          <a:latin typeface="Garamond" pitchFamily="18" charset="0"/>
        </a:defRPr>
      </a:lvl7pPr>
      <a:lvl8pPr marL="4596748" algn="l" rtl="0" eaLnBrk="1" fontAlgn="base" hangingPunct="1">
        <a:spcBef>
          <a:spcPct val="0"/>
        </a:spcBef>
        <a:spcAft>
          <a:spcPct val="0"/>
        </a:spcAft>
        <a:defRPr sz="13581">
          <a:solidFill>
            <a:schemeClr val="tx2"/>
          </a:solidFill>
          <a:latin typeface="Garamond" pitchFamily="18" charset="0"/>
        </a:defRPr>
      </a:lvl8pPr>
      <a:lvl9pPr marL="6128988" algn="l" rtl="0" eaLnBrk="1" fontAlgn="base" hangingPunct="1">
        <a:spcBef>
          <a:spcPct val="0"/>
        </a:spcBef>
        <a:spcAft>
          <a:spcPct val="0"/>
        </a:spcAft>
        <a:defRPr sz="13581">
          <a:solidFill>
            <a:schemeClr val="tx2"/>
          </a:solidFill>
          <a:latin typeface="Garamond" pitchFamily="18" charset="0"/>
        </a:defRPr>
      </a:lvl9pPr>
    </p:titleStyle>
    <p:bodyStyle>
      <a:lvl1pPr marL="1149179" indent="-114917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5174" indent="-1090657"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6279" indent="-1175798"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90334" indent="-1058729"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4211" indent="-113855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6449" indent="-113855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698708" indent="-113855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30954" indent="-113855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63195" indent="-113855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4500" rtl="0" eaLnBrk="1" latinLnBrk="0" hangingPunct="1">
        <a:defRPr sz="6082" kern="1200">
          <a:solidFill>
            <a:schemeClr val="tx1"/>
          </a:solidFill>
          <a:latin typeface="+mn-lt"/>
          <a:ea typeface="+mn-ea"/>
          <a:cs typeface="+mn-cs"/>
        </a:defRPr>
      </a:lvl1pPr>
      <a:lvl2pPr marL="1532261" algn="l" defTabSz="3064500" rtl="0" eaLnBrk="1" latinLnBrk="0" hangingPunct="1">
        <a:defRPr sz="6082" kern="1200">
          <a:solidFill>
            <a:schemeClr val="tx1"/>
          </a:solidFill>
          <a:latin typeface="+mn-lt"/>
          <a:ea typeface="+mn-ea"/>
          <a:cs typeface="+mn-cs"/>
        </a:defRPr>
      </a:lvl2pPr>
      <a:lvl3pPr marL="3064500" algn="l" defTabSz="3064500" rtl="0" eaLnBrk="1" latinLnBrk="0" hangingPunct="1">
        <a:defRPr sz="6082" kern="1200">
          <a:solidFill>
            <a:schemeClr val="tx1"/>
          </a:solidFill>
          <a:latin typeface="+mn-lt"/>
          <a:ea typeface="+mn-ea"/>
          <a:cs typeface="+mn-cs"/>
        </a:defRPr>
      </a:lvl3pPr>
      <a:lvl4pPr marL="4596748" algn="l" defTabSz="3064500" rtl="0" eaLnBrk="1" latinLnBrk="0" hangingPunct="1">
        <a:defRPr sz="6082" kern="1200">
          <a:solidFill>
            <a:schemeClr val="tx1"/>
          </a:solidFill>
          <a:latin typeface="+mn-lt"/>
          <a:ea typeface="+mn-ea"/>
          <a:cs typeface="+mn-cs"/>
        </a:defRPr>
      </a:lvl4pPr>
      <a:lvl5pPr marL="6128988" algn="l" defTabSz="3064500" rtl="0" eaLnBrk="1" latinLnBrk="0" hangingPunct="1">
        <a:defRPr sz="6082" kern="1200">
          <a:solidFill>
            <a:schemeClr val="tx1"/>
          </a:solidFill>
          <a:latin typeface="+mn-lt"/>
          <a:ea typeface="+mn-ea"/>
          <a:cs typeface="+mn-cs"/>
        </a:defRPr>
      </a:lvl5pPr>
      <a:lvl6pPr marL="7661243" algn="l" defTabSz="3064500" rtl="0" eaLnBrk="1" latinLnBrk="0" hangingPunct="1">
        <a:defRPr sz="6082" kern="1200">
          <a:solidFill>
            <a:schemeClr val="tx1"/>
          </a:solidFill>
          <a:latin typeface="+mn-lt"/>
          <a:ea typeface="+mn-ea"/>
          <a:cs typeface="+mn-cs"/>
        </a:defRPr>
      </a:lvl6pPr>
      <a:lvl7pPr marL="9193483" algn="l" defTabSz="3064500" rtl="0" eaLnBrk="1" latinLnBrk="0" hangingPunct="1">
        <a:defRPr sz="6082" kern="1200">
          <a:solidFill>
            <a:schemeClr val="tx1"/>
          </a:solidFill>
          <a:latin typeface="+mn-lt"/>
          <a:ea typeface="+mn-ea"/>
          <a:cs typeface="+mn-cs"/>
        </a:defRPr>
      </a:lvl7pPr>
      <a:lvl8pPr marL="10725740" algn="l" defTabSz="3064500" rtl="0" eaLnBrk="1" latinLnBrk="0" hangingPunct="1">
        <a:defRPr sz="6082" kern="1200">
          <a:solidFill>
            <a:schemeClr val="tx1"/>
          </a:solidFill>
          <a:latin typeface="+mn-lt"/>
          <a:ea typeface="+mn-ea"/>
          <a:cs typeface="+mn-cs"/>
        </a:defRPr>
      </a:lvl8pPr>
      <a:lvl9pPr marL="12257984" algn="l" defTabSz="3064500" rtl="0" eaLnBrk="1" latinLnBrk="0" hangingPunct="1">
        <a:defRPr sz="608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163" tIns="186570" rIns="373163" bIns="18657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163" tIns="186570" rIns="373163" bIns="18657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163" tIns="186570" rIns="373163" bIns="18657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163" tIns="186570" rIns="373163" bIns="18657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10928" tIns="155454" rIns="310928" bIns="155454"/>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928" tIns="155454" rIns="310928" bIns="155454"/>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466719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4566" algn="l" rtl="0" eaLnBrk="1" fontAlgn="base" hangingPunct="1">
        <a:spcBef>
          <a:spcPct val="0"/>
        </a:spcBef>
        <a:spcAft>
          <a:spcPct val="0"/>
        </a:spcAft>
        <a:defRPr sz="13581">
          <a:solidFill>
            <a:schemeClr val="tx2"/>
          </a:solidFill>
          <a:latin typeface="Garamond" pitchFamily="18" charset="0"/>
        </a:defRPr>
      </a:lvl6pPr>
      <a:lvl7pPr marL="3109134" algn="l" rtl="0" eaLnBrk="1" fontAlgn="base" hangingPunct="1">
        <a:spcBef>
          <a:spcPct val="0"/>
        </a:spcBef>
        <a:spcAft>
          <a:spcPct val="0"/>
        </a:spcAft>
        <a:defRPr sz="13581">
          <a:solidFill>
            <a:schemeClr val="tx2"/>
          </a:solidFill>
          <a:latin typeface="Garamond" pitchFamily="18" charset="0"/>
        </a:defRPr>
      </a:lvl7pPr>
      <a:lvl8pPr marL="4663691" algn="l" rtl="0" eaLnBrk="1" fontAlgn="base" hangingPunct="1">
        <a:spcBef>
          <a:spcPct val="0"/>
        </a:spcBef>
        <a:spcAft>
          <a:spcPct val="0"/>
        </a:spcAft>
        <a:defRPr sz="13581">
          <a:solidFill>
            <a:schemeClr val="tx2"/>
          </a:solidFill>
          <a:latin typeface="Garamond" pitchFamily="18" charset="0"/>
        </a:defRPr>
      </a:lvl8pPr>
      <a:lvl9pPr marL="6218259" algn="l" rtl="0" eaLnBrk="1" fontAlgn="base" hangingPunct="1">
        <a:spcBef>
          <a:spcPct val="0"/>
        </a:spcBef>
        <a:spcAft>
          <a:spcPct val="0"/>
        </a:spcAft>
        <a:defRPr sz="13581">
          <a:solidFill>
            <a:schemeClr val="tx2"/>
          </a:solidFill>
          <a:latin typeface="Garamond" pitchFamily="18" charset="0"/>
        </a:defRPr>
      </a:lvl9pPr>
    </p:titleStyle>
    <p:bodyStyle>
      <a:lvl1pPr marL="1165922" indent="-1165922"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7873" indent="-110654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6184" indent="-1192912"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5742" indent="-107415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6264" indent="-11551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70831" indent="-11551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25400" indent="-11551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79964" indent="-11551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34526" indent="-1155132"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9134" rtl="0" eaLnBrk="1" latinLnBrk="0" hangingPunct="1">
        <a:defRPr sz="6082" kern="1200">
          <a:solidFill>
            <a:schemeClr val="tx1"/>
          </a:solidFill>
          <a:latin typeface="+mn-lt"/>
          <a:ea typeface="+mn-ea"/>
          <a:cs typeface="+mn-cs"/>
        </a:defRPr>
      </a:lvl1pPr>
      <a:lvl2pPr marL="1554566" algn="l" defTabSz="3109134" rtl="0" eaLnBrk="1" latinLnBrk="0" hangingPunct="1">
        <a:defRPr sz="6082" kern="1200">
          <a:solidFill>
            <a:schemeClr val="tx1"/>
          </a:solidFill>
          <a:latin typeface="+mn-lt"/>
          <a:ea typeface="+mn-ea"/>
          <a:cs typeface="+mn-cs"/>
        </a:defRPr>
      </a:lvl2pPr>
      <a:lvl3pPr marL="3109134" algn="l" defTabSz="3109134" rtl="0" eaLnBrk="1" latinLnBrk="0" hangingPunct="1">
        <a:defRPr sz="6082" kern="1200">
          <a:solidFill>
            <a:schemeClr val="tx1"/>
          </a:solidFill>
          <a:latin typeface="+mn-lt"/>
          <a:ea typeface="+mn-ea"/>
          <a:cs typeface="+mn-cs"/>
        </a:defRPr>
      </a:lvl3pPr>
      <a:lvl4pPr marL="4663691" algn="l" defTabSz="3109134" rtl="0" eaLnBrk="1" latinLnBrk="0" hangingPunct="1">
        <a:defRPr sz="6082" kern="1200">
          <a:solidFill>
            <a:schemeClr val="tx1"/>
          </a:solidFill>
          <a:latin typeface="+mn-lt"/>
          <a:ea typeface="+mn-ea"/>
          <a:cs typeface="+mn-cs"/>
        </a:defRPr>
      </a:lvl4pPr>
      <a:lvl5pPr marL="6218259" algn="l" defTabSz="3109134" rtl="0" eaLnBrk="1" latinLnBrk="0" hangingPunct="1">
        <a:defRPr sz="6082" kern="1200">
          <a:solidFill>
            <a:schemeClr val="tx1"/>
          </a:solidFill>
          <a:latin typeface="+mn-lt"/>
          <a:ea typeface="+mn-ea"/>
          <a:cs typeface="+mn-cs"/>
        </a:defRPr>
      </a:lvl5pPr>
      <a:lvl6pPr marL="7772823" algn="l" defTabSz="3109134" rtl="0" eaLnBrk="1" latinLnBrk="0" hangingPunct="1">
        <a:defRPr sz="6082" kern="1200">
          <a:solidFill>
            <a:schemeClr val="tx1"/>
          </a:solidFill>
          <a:latin typeface="+mn-lt"/>
          <a:ea typeface="+mn-ea"/>
          <a:cs typeface="+mn-cs"/>
        </a:defRPr>
      </a:lvl6pPr>
      <a:lvl7pPr marL="9327391" algn="l" defTabSz="3109134" rtl="0" eaLnBrk="1" latinLnBrk="0" hangingPunct="1">
        <a:defRPr sz="6082" kern="1200">
          <a:solidFill>
            <a:schemeClr val="tx1"/>
          </a:solidFill>
          <a:latin typeface="+mn-lt"/>
          <a:ea typeface="+mn-ea"/>
          <a:cs typeface="+mn-cs"/>
        </a:defRPr>
      </a:lvl7pPr>
      <a:lvl8pPr marL="10881959" algn="l" defTabSz="3109134" rtl="0" eaLnBrk="1" latinLnBrk="0" hangingPunct="1">
        <a:defRPr sz="6082" kern="1200">
          <a:solidFill>
            <a:schemeClr val="tx1"/>
          </a:solidFill>
          <a:latin typeface="+mn-lt"/>
          <a:ea typeface="+mn-ea"/>
          <a:cs typeface="+mn-cs"/>
        </a:defRPr>
      </a:lvl8pPr>
      <a:lvl9pPr marL="12436517" algn="l" defTabSz="3109134" rtl="0" eaLnBrk="1" latinLnBrk="0" hangingPunct="1">
        <a:defRPr sz="6082"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7758" tIns="183780" rIns="367758" bIns="18378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7758" tIns="183780" rIns="367758" bIns="1837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758" tIns="183780" rIns="367758" bIns="18378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7758" tIns="183780" rIns="367758" bIns="18378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6424" tIns="153130" rIns="306424" bIns="153130"/>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424" tIns="153130" rIns="306424" bIns="153130"/>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772435777"/>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1905" algn="l" rtl="0" eaLnBrk="1" fontAlgn="base" hangingPunct="1">
        <a:spcBef>
          <a:spcPct val="0"/>
        </a:spcBef>
        <a:spcAft>
          <a:spcPct val="0"/>
        </a:spcAft>
        <a:defRPr sz="13581">
          <a:solidFill>
            <a:schemeClr val="tx2"/>
          </a:solidFill>
          <a:latin typeface="Garamond" pitchFamily="18" charset="0"/>
        </a:defRPr>
      </a:lvl6pPr>
      <a:lvl7pPr marL="3063783" algn="l" rtl="0" eaLnBrk="1" fontAlgn="base" hangingPunct="1">
        <a:spcBef>
          <a:spcPct val="0"/>
        </a:spcBef>
        <a:spcAft>
          <a:spcPct val="0"/>
        </a:spcAft>
        <a:defRPr sz="13581">
          <a:solidFill>
            <a:schemeClr val="tx2"/>
          </a:solidFill>
          <a:latin typeface="Garamond" pitchFamily="18" charset="0"/>
        </a:defRPr>
      </a:lvl7pPr>
      <a:lvl8pPr marL="4595677" algn="l" rtl="0" eaLnBrk="1" fontAlgn="base" hangingPunct="1">
        <a:spcBef>
          <a:spcPct val="0"/>
        </a:spcBef>
        <a:spcAft>
          <a:spcPct val="0"/>
        </a:spcAft>
        <a:defRPr sz="13581">
          <a:solidFill>
            <a:schemeClr val="tx2"/>
          </a:solidFill>
          <a:latin typeface="Garamond" pitchFamily="18" charset="0"/>
        </a:defRPr>
      </a:lvl8pPr>
      <a:lvl9pPr marL="6127559" algn="l" rtl="0" eaLnBrk="1" fontAlgn="base" hangingPunct="1">
        <a:spcBef>
          <a:spcPct val="0"/>
        </a:spcBef>
        <a:spcAft>
          <a:spcPct val="0"/>
        </a:spcAft>
        <a:defRPr sz="13581">
          <a:solidFill>
            <a:schemeClr val="tx2"/>
          </a:solidFill>
          <a:latin typeface="Garamond" pitchFamily="18" charset="0"/>
        </a:defRPr>
      </a:lvl9pPr>
    </p:titleStyle>
    <p:bodyStyle>
      <a:lvl1pPr marL="1148908" indent="-1148908"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4649" indent="-1090401"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5481" indent="-117552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89284" indent="-105848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2899" indent="-113828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4778" indent="-113828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696675" indent="-113828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28570" indent="-113828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60450" indent="-1138285"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3783" rtl="0" eaLnBrk="1" latinLnBrk="0" hangingPunct="1">
        <a:defRPr sz="6082" kern="1200">
          <a:solidFill>
            <a:schemeClr val="tx1"/>
          </a:solidFill>
          <a:latin typeface="+mn-lt"/>
          <a:ea typeface="+mn-ea"/>
          <a:cs typeface="+mn-cs"/>
        </a:defRPr>
      </a:lvl1pPr>
      <a:lvl2pPr marL="1531905" algn="l" defTabSz="3063783" rtl="0" eaLnBrk="1" latinLnBrk="0" hangingPunct="1">
        <a:defRPr sz="6082" kern="1200">
          <a:solidFill>
            <a:schemeClr val="tx1"/>
          </a:solidFill>
          <a:latin typeface="+mn-lt"/>
          <a:ea typeface="+mn-ea"/>
          <a:cs typeface="+mn-cs"/>
        </a:defRPr>
      </a:lvl2pPr>
      <a:lvl3pPr marL="3063783" algn="l" defTabSz="3063783" rtl="0" eaLnBrk="1" latinLnBrk="0" hangingPunct="1">
        <a:defRPr sz="6082" kern="1200">
          <a:solidFill>
            <a:schemeClr val="tx1"/>
          </a:solidFill>
          <a:latin typeface="+mn-lt"/>
          <a:ea typeface="+mn-ea"/>
          <a:cs typeface="+mn-cs"/>
        </a:defRPr>
      </a:lvl3pPr>
      <a:lvl4pPr marL="4595677" algn="l" defTabSz="3063783" rtl="0" eaLnBrk="1" latinLnBrk="0" hangingPunct="1">
        <a:defRPr sz="6082" kern="1200">
          <a:solidFill>
            <a:schemeClr val="tx1"/>
          </a:solidFill>
          <a:latin typeface="+mn-lt"/>
          <a:ea typeface="+mn-ea"/>
          <a:cs typeface="+mn-cs"/>
        </a:defRPr>
      </a:lvl4pPr>
      <a:lvl5pPr marL="6127559" algn="l" defTabSz="3063783" rtl="0" eaLnBrk="1" latinLnBrk="0" hangingPunct="1">
        <a:defRPr sz="6082" kern="1200">
          <a:solidFill>
            <a:schemeClr val="tx1"/>
          </a:solidFill>
          <a:latin typeface="+mn-lt"/>
          <a:ea typeface="+mn-ea"/>
          <a:cs typeface="+mn-cs"/>
        </a:defRPr>
      </a:lvl5pPr>
      <a:lvl6pPr marL="7659456" algn="l" defTabSz="3063783" rtl="0" eaLnBrk="1" latinLnBrk="0" hangingPunct="1">
        <a:defRPr sz="6082" kern="1200">
          <a:solidFill>
            <a:schemeClr val="tx1"/>
          </a:solidFill>
          <a:latin typeface="+mn-lt"/>
          <a:ea typeface="+mn-ea"/>
          <a:cs typeface="+mn-cs"/>
        </a:defRPr>
      </a:lvl6pPr>
      <a:lvl7pPr marL="9191337" algn="l" defTabSz="3063783" rtl="0" eaLnBrk="1" latinLnBrk="0" hangingPunct="1">
        <a:defRPr sz="6082" kern="1200">
          <a:solidFill>
            <a:schemeClr val="tx1"/>
          </a:solidFill>
          <a:latin typeface="+mn-lt"/>
          <a:ea typeface="+mn-ea"/>
          <a:cs typeface="+mn-cs"/>
        </a:defRPr>
      </a:lvl7pPr>
      <a:lvl8pPr marL="10723237" algn="l" defTabSz="3063783" rtl="0" eaLnBrk="1" latinLnBrk="0" hangingPunct="1">
        <a:defRPr sz="6082" kern="1200">
          <a:solidFill>
            <a:schemeClr val="tx1"/>
          </a:solidFill>
          <a:latin typeface="+mn-lt"/>
          <a:ea typeface="+mn-ea"/>
          <a:cs typeface="+mn-cs"/>
        </a:defRPr>
      </a:lvl8pPr>
      <a:lvl9pPr marL="12255125" algn="l" defTabSz="3063783" rtl="0" eaLnBrk="1" latinLnBrk="0" hangingPunct="1">
        <a:defRPr sz="6082"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7673" tIns="183733" rIns="367673" bIns="18373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7673" tIns="183733" rIns="367673" bIns="18373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673" tIns="183733" rIns="367673" bIns="183733"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7673" tIns="183733" rIns="367673" bIns="183733"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6354" tIns="153091" rIns="306354" bIns="15309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354" tIns="153091" rIns="306354" bIns="153091"/>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1881864993"/>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1549" algn="l" rtl="0" eaLnBrk="1" fontAlgn="base" hangingPunct="1">
        <a:spcBef>
          <a:spcPct val="0"/>
        </a:spcBef>
        <a:spcAft>
          <a:spcPct val="0"/>
        </a:spcAft>
        <a:defRPr sz="13581">
          <a:solidFill>
            <a:schemeClr val="tx2"/>
          </a:solidFill>
          <a:latin typeface="Garamond" pitchFamily="18" charset="0"/>
        </a:defRPr>
      </a:lvl6pPr>
      <a:lvl7pPr marL="3063066" algn="l" rtl="0" eaLnBrk="1" fontAlgn="base" hangingPunct="1">
        <a:spcBef>
          <a:spcPct val="0"/>
        </a:spcBef>
        <a:spcAft>
          <a:spcPct val="0"/>
        </a:spcAft>
        <a:defRPr sz="13581">
          <a:solidFill>
            <a:schemeClr val="tx2"/>
          </a:solidFill>
          <a:latin typeface="Garamond" pitchFamily="18" charset="0"/>
        </a:defRPr>
      </a:lvl7pPr>
      <a:lvl8pPr marL="4594605" algn="l" rtl="0" eaLnBrk="1" fontAlgn="base" hangingPunct="1">
        <a:spcBef>
          <a:spcPct val="0"/>
        </a:spcBef>
        <a:spcAft>
          <a:spcPct val="0"/>
        </a:spcAft>
        <a:defRPr sz="13581">
          <a:solidFill>
            <a:schemeClr val="tx2"/>
          </a:solidFill>
          <a:latin typeface="Garamond" pitchFamily="18" charset="0"/>
        </a:defRPr>
      </a:lvl8pPr>
      <a:lvl9pPr marL="6126128" algn="l" rtl="0" eaLnBrk="1" fontAlgn="base" hangingPunct="1">
        <a:spcBef>
          <a:spcPct val="0"/>
        </a:spcBef>
        <a:spcAft>
          <a:spcPct val="0"/>
        </a:spcAft>
        <a:defRPr sz="13581">
          <a:solidFill>
            <a:schemeClr val="tx2"/>
          </a:solidFill>
          <a:latin typeface="Garamond" pitchFamily="18" charset="0"/>
        </a:defRPr>
      </a:lvl9pPr>
    </p:titleStyle>
    <p:bodyStyle>
      <a:lvl1pPr marL="1148644" indent="-114864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4124" indent="-1090142"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4679" indent="-1175248"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88238" indent="-10582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1582" indent="-11380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3104" indent="-11380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694649" indent="-11380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26187" indent="-11380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57710" indent="-1138018"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3066" rtl="0" eaLnBrk="1" latinLnBrk="0" hangingPunct="1">
        <a:defRPr sz="6082" kern="1200">
          <a:solidFill>
            <a:schemeClr val="tx1"/>
          </a:solidFill>
          <a:latin typeface="+mn-lt"/>
          <a:ea typeface="+mn-ea"/>
          <a:cs typeface="+mn-cs"/>
        </a:defRPr>
      </a:lvl1pPr>
      <a:lvl2pPr marL="1531549" algn="l" defTabSz="3063066" rtl="0" eaLnBrk="1" latinLnBrk="0" hangingPunct="1">
        <a:defRPr sz="6082" kern="1200">
          <a:solidFill>
            <a:schemeClr val="tx1"/>
          </a:solidFill>
          <a:latin typeface="+mn-lt"/>
          <a:ea typeface="+mn-ea"/>
          <a:cs typeface="+mn-cs"/>
        </a:defRPr>
      </a:lvl2pPr>
      <a:lvl3pPr marL="3063066" algn="l" defTabSz="3063066" rtl="0" eaLnBrk="1" latinLnBrk="0" hangingPunct="1">
        <a:defRPr sz="6082" kern="1200">
          <a:solidFill>
            <a:schemeClr val="tx1"/>
          </a:solidFill>
          <a:latin typeface="+mn-lt"/>
          <a:ea typeface="+mn-ea"/>
          <a:cs typeface="+mn-cs"/>
        </a:defRPr>
      </a:lvl3pPr>
      <a:lvl4pPr marL="4594605" algn="l" defTabSz="3063066" rtl="0" eaLnBrk="1" latinLnBrk="0" hangingPunct="1">
        <a:defRPr sz="6082" kern="1200">
          <a:solidFill>
            <a:schemeClr val="tx1"/>
          </a:solidFill>
          <a:latin typeface="+mn-lt"/>
          <a:ea typeface="+mn-ea"/>
          <a:cs typeface="+mn-cs"/>
        </a:defRPr>
      </a:lvl4pPr>
      <a:lvl5pPr marL="6126128" algn="l" defTabSz="3063066" rtl="0" eaLnBrk="1" latinLnBrk="0" hangingPunct="1">
        <a:defRPr sz="6082" kern="1200">
          <a:solidFill>
            <a:schemeClr val="tx1"/>
          </a:solidFill>
          <a:latin typeface="+mn-lt"/>
          <a:ea typeface="+mn-ea"/>
          <a:cs typeface="+mn-cs"/>
        </a:defRPr>
      </a:lvl5pPr>
      <a:lvl6pPr marL="7657666" algn="l" defTabSz="3063066" rtl="0" eaLnBrk="1" latinLnBrk="0" hangingPunct="1">
        <a:defRPr sz="6082" kern="1200">
          <a:solidFill>
            <a:schemeClr val="tx1"/>
          </a:solidFill>
          <a:latin typeface="+mn-lt"/>
          <a:ea typeface="+mn-ea"/>
          <a:cs typeface="+mn-cs"/>
        </a:defRPr>
      </a:lvl6pPr>
      <a:lvl7pPr marL="9189194" algn="l" defTabSz="3063066" rtl="0" eaLnBrk="1" latinLnBrk="0" hangingPunct="1">
        <a:defRPr sz="6082" kern="1200">
          <a:solidFill>
            <a:schemeClr val="tx1"/>
          </a:solidFill>
          <a:latin typeface="+mn-lt"/>
          <a:ea typeface="+mn-ea"/>
          <a:cs typeface="+mn-cs"/>
        </a:defRPr>
      </a:lvl7pPr>
      <a:lvl8pPr marL="10720737" algn="l" defTabSz="3063066" rtl="0" eaLnBrk="1" latinLnBrk="0" hangingPunct="1">
        <a:defRPr sz="6082" kern="1200">
          <a:solidFill>
            <a:schemeClr val="tx1"/>
          </a:solidFill>
          <a:latin typeface="+mn-lt"/>
          <a:ea typeface="+mn-ea"/>
          <a:cs typeface="+mn-cs"/>
        </a:defRPr>
      </a:lvl8pPr>
      <a:lvl9pPr marL="12252271" algn="l" defTabSz="3063066" rtl="0" eaLnBrk="1" latinLnBrk="0" hangingPunct="1">
        <a:defRPr sz="6082"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67588" tIns="183690" rIns="367588" bIns="18369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5"/>
            <a:ext cx="27123390" cy="28727390"/>
          </a:xfrm>
          <a:prstGeom prst="rect">
            <a:avLst/>
          </a:prstGeom>
          <a:noFill/>
          <a:ln w="9525">
            <a:noFill/>
            <a:miter lim="800000"/>
            <a:headEnd/>
            <a:tailEnd/>
          </a:ln>
        </p:spPr>
        <p:txBody>
          <a:bodyPr vert="horz" wrap="square" lIns="367588" tIns="183690" rIns="367588" bIns="1836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588" tIns="183690" rIns="367588" bIns="18369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836821" y="33365513"/>
            <a:ext cx="6720840" cy="2399983"/>
          </a:xfrm>
          <a:prstGeom prst="rect">
            <a:avLst/>
          </a:prstGeom>
          <a:noFill/>
          <a:ln w="9525">
            <a:noFill/>
            <a:miter lim="800000"/>
            <a:headEnd/>
            <a:tailEnd/>
          </a:ln>
          <a:effectLst/>
        </p:spPr>
        <p:txBody>
          <a:bodyPr vert="horz" wrap="square" lIns="367588" tIns="183690" rIns="367588" bIns="18369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875532"/>
            <a:ext cx="27123390" cy="0"/>
          </a:xfrm>
          <a:prstGeom prst="line">
            <a:avLst/>
          </a:prstGeom>
          <a:noFill/>
          <a:ln w="19050">
            <a:solidFill>
              <a:schemeClr val="accent1"/>
            </a:solidFill>
            <a:round/>
            <a:headEnd/>
            <a:tailEnd/>
          </a:ln>
          <a:effectLst/>
        </p:spPr>
        <p:txBody>
          <a:bodyPr lIns="306283" tIns="153055" rIns="306283" bIns="153055"/>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283" tIns="153055" rIns="306283" bIns="153055"/>
          <a:lstStyle/>
          <a:p>
            <a:pPr>
              <a:defRPr/>
            </a:pPr>
            <a:endParaRPr lang="en-US" sz="6082" dirty="0">
              <a:solidFill>
                <a:srgbClr val="000000"/>
              </a:solidFill>
              <a:latin typeface="Tahoma"/>
            </a:endParaRPr>
          </a:p>
        </p:txBody>
      </p:sp>
    </p:spTree>
    <p:extLst>
      <p:ext uri="{BB962C8B-B14F-4D97-AF65-F5344CB8AC3E}">
        <p14:creationId xmlns:p14="http://schemas.microsoft.com/office/powerpoint/2010/main" val="252829673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1191" algn="l" rtl="0" eaLnBrk="1" fontAlgn="base" hangingPunct="1">
        <a:spcBef>
          <a:spcPct val="0"/>
        </a:spcBef>
        <a:spcAft>
          <a:spcPct val="0"/>
        </a:spcAft>
        <a:defRPr sz="13581">
          <a:solidFill>
            <a:schemeClr val="tx2"/>
          </a:solidFill>
          <a:latin typeface="Garamond" pitchFamily="18" charset="0"/>
        </a:defRPr>
      </a:lvl6pPr>
      <a:lvl7pPr marL="3062350" algn="l" rtl="0" eaLnBrk="1" fontAlgn="base" hangingPunct="1">
        <a:spcBef>
          <a:spcPct val="0"/>
        </a:spcBef>
        <a:spcAft>
          <a:spcPct val="0"/>
        </a:spcAft>
        <a:defRPr sz="13581">
          <a:solidFill>
            <a:schemeClr val="tx2"/>
          </a:solidFill>
          <a:latin typeface="Garamond" pitchFamily="18" charset="0"/>
        </a:defRPr>
      </a:lvl7pPr>
      <a:lvl8pPr marL="4593532" algn="l" rtl="0" eaLnBrk="1" fontAlgn="base" hangingPunct="1">
        <a:spcBef>
          <a:spcPct val="0"/>
        </a:spcBef>
        <a:spcAft>
          <a:spcPct val="0"/>
        </a:spcAft>
        <a:defRPr sz="13581">
          <a:solidFill>
            <a:schemeClr val="tx2"/>
          </a:solidFill>
          <a:latin typeface="Garamond" pitchFamily="18" charset="0"/>
        </a:defRPr>
      </a:lvl8pPr>
      <a:lvl9pPr marL="6124699" algn="l" rtl="0" eaLnBrk="1" fontAlgn="base" hangingPunct="1">
        <a:spcBef>
          <a:spcPct val="0"/>
        </a:spcBef>
        <a:spcAft>
          <a:spcPct val="0"/>
        </a:spcAft>
        <a:defRPr sz="13581">
          <a:solidFill>
            <a:schemeClr val="tx2"/>
          </a:solidFill>
          <a:latin typeface="Garamond" pitchFamily="18" charset="0"/>
        </a:defRPr>
      </a:lvl9pPr>
    </p:titleStyle>
    <p:bodyStyle>
      <a:lvl1pPr marL="1148373" indent="-1148373"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3602" indent="-1089888"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3884" indent="-1174969"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87190" indent="-105798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30266" indent="-113775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61433" indent="-113775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692624" indent="-113775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23804" indent="-113775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54969" indent="-113775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2350" rtl="0" eaLnBrk="1" latinLnBrk="0" hangingPunct="1">
        <a:defRPr sz="6082" kern="1200">
          <a:solidFill>
            <a:schemeClr val="tx1"/>
          </a:solidFill>
          <a:latin typeface="+mn-lt"/>
          <a:ea typeface="+mn-ea"/>
          <a:cs typeface="+mn-cs"/>
        </a:defRPr>
      </a:lvl1pPr>
      <a:lvl2pPr marL="1531191" algn="l" defTabSz="3062350" rtl="0" eaLnBrk="1" latinLnBrk="0" hangingPunct="1">
        <a:defRPr sz="6082" kern="1200">
          <a:solidFill>
            <a:schemeClr val="tx1"/>
          </a:solidFill>
          <a:latin typeface="+mn-lt"/>
          <a:ea typeface="+mn-ea"/>
          <a:cs typeface="+mn-cs"/>
        </a:defRPr>
      </a:lvl2pPr>
      <a:lvl3pPr marL="3062350" algn="l" defTabSz="3062350" rtl="0" eaLnBrk="1" latinLnBrk="0" hangingPunct="1">
        <a:defRPr sz="6082" kern="1200">
          <a:solidFill>
            <a:schemeClr val="tx1"/>
          </a:solidFill>
          <a:latin typeface="+mn-lt"/>
          <a:ea typeface="+mn-ea"/>
          <a:cs typeface="+mn-cs"/>
        </a:defRPr>
      </a:lvl3pPr>
      <a:lvl4pPr marL="4593532" algn="l" defTabSz="3062350" rtl="0" eaLnBrk="1" latinLnBrk="0" hangingPunct="1">
        <a:defRPr sz="6082" kern="1200">
          <a:solidFill>
            <a:schemeClr val="tx1"/>
          </a:solidFill>
          <a:latin typeface="+mn-lt"/>
          <a:ea typeface="+mn-ea"/>
          <a:cs typeface="+mn-cs"/>
        </a:defRPr>
      </a:lvl4pPr>
      <a:lvl5pPr marL="6124699" algn="l" defTabSz="3062350" rtl="0" eaLnBrk="1" latinLnBrk="0" hangingPunct="1">
        <a:defRPr sz="6082" kern="1200">
          <a:solidFill>
            <a:schemeClr val="tx1"/>
          </a:solidFill>
          <a:latin typeface="+mn-lt"/>
          <a:ea typeface="+mn-ea"/>
          <a:cs typeface="+mn-cs"/>
        </a:defRPr>
      </a:lvl5pPr>
      <a:lvl6pPr marL="7655886" algn="l" defTabSz="3062350" rtl="0" eaLnBrk="1" latinLnBrk="0" hangingPunct="1">
        <a:defRPr sz="6082" kern="1200">
          <a:solidFill>
            <a:schemeClr val="tx1"/>
          </a:solidFill>
          <a:latin typeface="+mn-lt"/>
          <a:ea typeface="+mn-ea"/>
          <a:cs typeface="+mn-cs"/>
        </a:defRPr>
      </a:lvl6pPr>
      <a:lvl7pPr marL="9187049" algn="l" defTabSz="3062350" rtl="0" eaLnBrk="1" latinLnBrk="0" hangingPunct="1">
        <a:defRPr sz="6082" kern="1200">
          <a:solidFill>
            <a:schemeClr val="tx1"/>
          </a:solidFill>
          <a:latin typeface="+mn-lt"/>
          <a:ea typeface="+mn-ea"/>
          <a:cs typeface="+mn-cs"/>
        </a:defRPr>
      </a:lvl7pPr>
      <a:lvl8pPr marL="10718239" algn="l" defTabSz="3062350" rtl="0" eaLnBrk="1" latinLnBrk="0" hangingPunct="1">
        <a:defRPr sz="6082" kern="1200">
          <a:solidFill>
            <a:schemeClr val="tx1"/>
          </a:solidFill>
          <a:latin typeface="+mn-lt"/>
          <a:ea typeface="+mn-ea"/>
          <a:cs typeface="+mn-cs"/>
        </a:defRPr>
      </a:lvl8pPr>
      <a:lvl9pPr marL="12249415" algn="l" defTabSz="3062350" rtl="0" eaLnBrk="1" latinLnBrk="0" hangingPunct="1">
        <a:defRPr sz="6082"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67500" tIns="183645" rIns="367500" bIns="18364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67500" tIns="183645" rIns="367500" bIns="18364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67500" tIns="183645" rIns="367500" bIns="183645"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67500" tIns="183645" rIns="367500" bIns="18364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06209" tIns="153017" rIns="306209" bIns="153017"/>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06209" tIns="153017" rIns="306209" bIns="153017"/>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26726125"/>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30834" algn="l" rtl="0" eaLnBrk="1" fontAlgn="base" hangingPunct="1">
        <a:spcBef>
          <a:spcPct val="0"/>
        </a:spcBef>
        <a:spcAft>
          <a:spcPct val="0"/>
        </a:spcAft>
        <a:defRPr sz="13581">
          <a:solidFill>
            <a:schemeClr val="tx2"/>
          </a:solidFill>
          <a:latin typeface="Garamond" pitchFamily="18" charset="0"/>
        </a:defRPr>
      </a:lvl6pPr>
      <a:lvl7pPr marL="3061638" algn="l" rtl="0" eaLnBrk="1" fontAlgn="base" hangingPunct="1">
        <a:spcBef>
          <a:spcPct val="0"/>
        </a:spcBef>
        <a:spcAft>
          <a:spcPct val="0"/>
        </a:spcAft>
        <a:defRPr sz="13581">
          <a:solidFill>
            <a:schemeClr val="tx2"/>
          </a:solidFill>
          <a:latin typeface="Garamond" pitchFamily="18" charset="0"/>
        </a:defRPr>
      </a:lvl7pPr>
      <a:lvl8pPr marL="4592459" algn="l" rtl="0" eaLnBrk="1" fontAlgn="base" hangingPunct="1">
        <a:spcBef>
          <a:spcPct val="0"/>
        </a:spcBef>
        <a:spcAft>
          <a:spcPct val="0"/>
        </a:spcAft>
        <a:defRPr sz="13581">
          <a:solidFill>
            <a:schemeClr val="tx2"/>
          </a:solidFill>
          <a:latin typeface="Garamond" pitchFamily="18" charset="0"/>
        </a:defRPr>
      </a:lvl8pPr>
      <a:lvl9pPr marL="6123268" algn="l" rtl="0" eaLnBrk="1" fontAlgn="base" hangingPunct="1">
        <a:spcBef>
          <a:spcPct val="0"/>
        </a:spcBef>
        <a:spcAft>
          <a:spcPct val="0"/>
        </a:spcAft>
        <a:defRPr sz="13581">
          <a:solidFill>
            <a:schemeClr val="tx2"/>
          </a:solidFill>
          <a:latin typeface="Garamond" pitchFamily="18" charset="0"/>
        </a:defRPr>
      </a:lvl9pPr>
    </p:titleStyle>
    <p:bodyStyle>
      <a:lvl1pPr marL="1148104" indent="-1148104"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43079" indent="-1089634"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23086" indent="-1174695"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486149" indent="-105774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628958" indent="-113749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159767" indent="-113749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690595" indent="-113749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221417" indent="-113749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752228" indent="-1137491"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061638" rtl="0" eaLnBrk="1" latinLnBrk="0" hangingPunct="1">
        <a:defRPr sz="6082" kern="1200">
          <a:solidFill>
            <a:schemeClr val="tx1"/>
          </a:solidFill>
          <a:latin typeface="+mn-lt"/>
          <a:ea typeface="+mn-ea"/>
          <a:cs typeface="+mn-cs"/>
        </a:defRPr>
      </a:lvl1pPr>
      <a:lvl2pPr marL="1530834" algn="l" defTabSz="3061638" rtl="0" eaLnBrk="1" latinLnBrk="0" hangingPunct="1">
        <a:defRPr sz="6082" kern="1200">
          <a:solidFill>
            <a:schemeClr val="tx1"/>
          </a:solidFill>
          <a:latin typeface="+mn-lt"/>
          <a:ea typeface="+mn-ea"/>
          <a:cs typeface="+mn-cs"/>
        </a:defRPr>
      </a:lvl2pPr>
      <a:lvl3pPr marL="3061638" algn="l" defTabSz="3061638" rtl="0" eaLnBrk="1" latinLnBrk="0" hangingPunct="1">
        <a:defRPr sz="6082" kern="1200">
          <a:solidFill>
            <a:schemeClr val="tx1"/>
          </a:solidFill>
          <a:latin typeface="+mn-lt"/>
          <a:ea typeface="+mn-ea"/>
          <a:cs typeface="+mn-cs"/>
        </a:defRPr>
      </a:lvl3pPr>
      <a:lvl4pPr marL="4592459" algn="l" defTabSz="3061638" rtl="0" eaLnBrk="1" latinLnBrk="0" hangingPunct="1">
        <a:defRPr sz="6082" kern="1200">
          <a:solidFill>
            <a:schemeClr val="tx1"/>
          </a:solidFill>
          <a:latin typeface="+mn-lt"/>
          <a:ea typeface="+mn-ea"/>
          <a:cs typeface="+mn-cs"/>
        </a:defRPr>
      </a:lvl4pPr>
      <a:lvl5pPr marL="6123268" algn="l" defTabSz="3061638" rtl="0" eaLnBrk="1" latinLnBrk="0" hangingPunct="1">
        <a:defRPr sz="6082" kern="1200">
          <a:solidFill>
            <a:schemeClr val="tx1"/>
          </a:solidFill>
          <a:latin typeface="+mn-lt"/>
          <a:ea typeface="+mn-ea"/>
          <a:cs typeface="+mn-cs"/>
        </a:defRPr>
      </a:lvl5pPr>
      <a:lvl6pPr marL="7654103" algn="l" defTabSz="3061638" rtl="0" eaLnBrk="1" latinLnBrk="0" hangingPunct="1">
        <a:defRPr sz="6082" kern="1200">
          <a:solidFill>
            <a:schemeClr val="tx1"/>
          </a:solidFill>
          <a:latin typeface="+mn-lt"/>
          <a:ea typeface="+mn-ea"/>
          <a:cs typeface="+mn-cs"/>
        </a:defRPr>
      </a:lvl6pPr>
      <a:lvl7pPr marL="9184909" algn="l" defTabSz="3061638" rtl="0" eaLnBrk="1" latinLnBrk="0" hangingPunct="1">
        <a:defRPr sz="6082" kern="1200">
          <a:solidFill>
            <a:schemeClr val="tx1"/>
          </a:solidFill>
          <a:latin typeface="+mn-lt"/>
          <a:ea typeface="+mn-ea"/>
          <a:cs typeface="+mn-cs"/>
        </a:defRPr>
      </a:lvl7pPr>
      <a:lvl8pPr marL="10715739" algn="l" defTabSz="3061638" rtl="0" eaLnBrk="1" latinLnBrk="0" hangingPunct="1">
        <a:defRPr sz="6082" kern="1200">
          <a:solidFill>
            <a:schemeClr val="tx1"/>
          </a:solidFill>
          <a:latin typeface="+mn-lt"/>
          <a:ea typeface="+mn-ea"/>
          <a:cs typeface="+mn-cs"/>
        </a:defRPr>
      </a:lvl8pPr>
      <a:lvl9pPr marL="12246557" algn="l" defTabSz="3061638" rtl="0" eaLnBrk="1" latinLnBrk="0" hangingPunct="1">
        <a:defRPr sz="6082"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1440" tIns="205720" rIns="411440" bIns="20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1440" tIns="205720" rIns="411440" bIns="20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1440" tIns="205720" rIns="411440" bIns="205720" numCol="1" anchor="b" anchorCtr="0" compatLnSpc="1">
            <a:prstTxWarp prst="textNoShape">
              <a:avLst/>
            </a:prstTxWarp>
          </a:bodyPr>
          <a:lstStyle>
            <a:lvl1pPr algn="ctr">
              <a:defRPr sz="4583">
                <a:latin typeface="Garamond" pitchFamily="18" charset="0"/>
              </a:defRPr>
            </a:lvl1pPr>
          </a:lstStyle>
          <a:p>
            <a:endParaRPr lang="en-US" dirty="0"/>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1440" tIns="205720" rIns="411440" bIns="205720" numCol="1" anchor="b" anchorCtr="0" compatLnSpc="1">
            <a:prstTxWarp prst="textNoShape">
              <a:avLst/>
            </a:prstTxWarp>
          </a:bodyPr>
          <a:lstStyle>
            <a:lvl1pPr algn="r">
              <a:defRPr sz="6082">
                <a:latin typeface="Garamond" pitchFamily="18" charset="0"/>
              </a:defRPr>
            </a:lvl1pPr>
          </a:lstStyle>
          <a:p>
            <a:fld id="{9922BC8D-A42B-CF45-A131-5E784C544BE1}" type="slidenum">
              <a:rPr lang="en-US" smtClean="0"/>
              <a:t>‹#›</a:t>
            </a:fld>
            <a:endParaRPr lang="en-US" dirty="0"/>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2821" tIns="171411" rIns="342821" bIns="171411"/>
          <a:lstStyle/>
          <a:p>
            <a:pPr>
              <a:defRPr/>
            </a:pPr>
            <a:endParaRPr lang="en-US" sz="6916" dirty="0"/>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821" tIns="171411" rIns="342821" bIns="171411"/>
          <a:lstStyle/>
          <a:p>
            <a:pPr>
              <a:defRPr/>
            </a:pPr>
            <a:endParaRPr lang="en-US" sz="6916" dirty="0"/>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2628267"/>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ransition/>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4057" algn="l" rtl="0" eaLnBrk="1" fontAlgn="base" hangingPunct="1">
        <a:spcBef>
          <a:spcPct val="0"/>
        </a:spcBef>
        <a:spcAft>
          <a:spcPct val="0"/>
        </a:spcAft>
        <a:defRPr sz="14998">
          <a:solidFill>
            <a:schemeClr val="tx2"/>
          </a:solidFill>
          <a:latin typeface="Garamond" pitchFamily="18" charset="0"/>
        </a:defRPr>
      </a:lvl6pPr>
      <a:lvl7pPr marL="3428112" algn="l" rtl="0" eaLnBrk="1" fontAlgn="base" hangingPunct="1">
        <a:spcBef>
          <a:spcPct val="0"/>
        </a:spcBef>
        <a:spcAft>
          <a:spcPct val="0"/>
        </a:spcAft>
        <a:defRPr sz="14998">
          <a:solidFill>
            <a:schemeClr val="tx2"/>
          </a:solidFill>
          <a:latin typeface="Garamond" pitchFamily="18" charset="0"/>
        </a:defRPr>
      </a:lvl7pPr>
      <a:lvl8pPr marL="5142169" algn="l" rtl="0" eaLnBrk="1" fontAlgn="base" hangingPunct="1">
        <a:spcBef>
          <a:spcPct val="0"/>
        </a:spcBef>
        <a:spcAft>
          <a:spcPct val="0"/>
        </a:spcAft>
        <a:defRPr sz="14998">
          <a:solidFill>
            <a:schemeClr val="tx2"/>
          </a:solidFill>
          <a:latin typeface="Garamond" pitchFamily="18" charset="0"/>
        </a:defRPr>
      </a:lvl8pPr>
      <a:lvl9pPr marL="6856226" algn="l" rtl="0" eaLnBrk="1" fontAlgn="base" hangingPunct="1">
        <a:spcBef>
          <a:spcPct val="0"/>
        </a:spcBef>
        <a:spcAft>
          <a:spcPct val="0"/>
        </a:spcAft>
        <a:defRPr sz="14998">
          <a:solidFill>
            <a:schemeClr val="tx2"/>
          </a:solidFill>
          <a:latin typeface="Garamond" pitchFamily="18" charset="0"/>
        </a:defRPr>
      </a:lvl9pPr>
    </p:titleStyle>
    <p:bodyStyle>
      <a:lvl1pPr marL="1285543" indent="-128554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11569" indent="-122007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32820" indent="-131530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23138" indent="-118436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302731" indent="-127364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16786" indent="-127364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30843" indent="-127364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44898" indent="-127364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58955" indent="-127364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8112" rtl="0" eaLnBrk="1" latinLnBrk="0" hangingPunct="1">
        <a:defRPr sz="6916" kern="1200">
          <a:solidFill>
            <a:schemeClr val="tx1"/>
          </a:solidFill>
          <a:latin typeface="+mn-lt"/>
          <a:ea typeface="+mn-ea"/>
          <a:cs typeface="+mn-cs"/>
        </a:defRPr>
      </a:lvl1pPr>
      <a:lvl2pPr marL="1714057" algn="l" defTabSz="3428112" rtl="0" eaLnBrk="1" latinLnBrk="0" hangingPunct="1">
        <a:defRPr sz="6916" kern="1200">
          <a:solidFill>
            <a:schemeClr val="tx1"/>
          </a:solidFill>
          <a:latin typeface="+mn-lt"/>
          <a:ea typeface="+mn-ea"/>
          <a:cs typeface="+mn-cs"/>
        </a:defRPr>
      </a:lvl2pPr>
      <a:lvl3pPr marL="3428112" algn="l" defTabSz="3428112" rtl="0" eaLnBrk="1" latinLnBrk="0" hangingPunct="1">
        <a:defRPr sz="6916" kern="1200">
          <a:solidFill>
            <a:schemeClr val="tx1"/>
          </a:solidFill>
          <a:latin typeface="+mn-lt"/>
          <a:ea typeface="+mn-ea"/>
          <a:cs typeface="+mn-cs"/>
        </a:defRPr>
      </a:lvl3pPr>
      <a:lvl4pPr marL="5142169" algn="l" defTabSz="3428112" rtl="0" eaLnBrk="1" latinLnBrk="0" hangingPunct="1">
        <a:defRPr sz="6916" kern="1200">
          <a:solidFill>
            <a:schemeClr val="tx1"/>
          </a:solidFill>
          <a:latin typeface="+mn-lt"/>
          <a:ea typeface="+mn-ea"/>
          <a:cs typeface="+mn-cs"/>
        </a:defRPr>
      </a:lvl4pPr>
      <a:lvl5pPr marL="6856226" algn="l" defTabSz="3428112" rtl="0" eaLnBrk="1" latinLnBrk="0" hangingPunct="1">
        <a:defRPr sz="6916" kern="1200">
          <a:solidFill>
            <a:schemeClr val="tx1"/>
          </a:solidFill>
          <a:latin typeface="+mn-lt"/>
          <a:ea typeface="+mn-ea"/>
          <a:cs typeface="+mn-cs"/>
        </a:defRPr>
      </a:lvl5pPr>
      <a:lvl6pPr marL="8570281" algn="l" defTabSz="3428112" rtl="0" eaLnBrk="1" latinLnBrk="0" hangingPunct="1">
        <a:defRPr sz="6916" kern="1200">
          <a:solidFill>
            <a:schemeClr val="tx1"/>
          </a:solidFill>
          <a:latin typeface="+mn-lt"/>
          <a:ea typeface="+mn-ea"/>
          <a:cs typeface="+mn-cs"/>
        </a:defRPr>
      </a:lvl6pPr>
      <a:lvl7pPr marL="10284338" algn="l" defTabSz="3428112" rtl="0" eaLnBrk="1" latinLnBrk="0" hangingPunct="1">
        <a:defRPr sz="6916" kern="1200">
          <a:solidFill>
            <a:schemeClr val="tx1"/>
          </a:solidFill>
          <a:latin typeface="+mn-lt"/>
          <a:ea typeface="+mn-ea"/>
          <a:cs typeface="+mn-cs"/>
        </a:defRPr>
      </a:lvl7pPr>
      <a:lvl8pPr marL="11998392" algn="l" defTabSz="3428112" rtl="0" eaLnBrk="1" latinLnBrk="0" hangingPunct="1">
        <a:defRPr sz="6916" kern="1200">
          <a:solidFill>
            <a:schemeClr val="tx1"/>
          </a:solidFill>
          <a:latin typeface="+mn-lt"/>
          <a:ea typeface="+mn-ea"/>
          <a:cs typeface="+mn-cs"/>
        </a:defRPr>
      </a:lvl8pPr>
      <a:lvl9pPr marL="13712450" algn="l" defTabSz="3428112" rtl="0" eaLnBrk="1" latinLnBrk="0" hangingPunct="1">
        <a:defRPr sz="6916"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1328" tIns="205663" rIns="411328" bIns="20566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1328" tIns="205663" rIns="411328" bIns="20566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1328" tIns="205663" rIns="411328" bIns="20566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1328" tIns="205663" rIns="411328" bIns="20566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2728" tIns="171363" rIns="342728" bIns="171363"/>
          <a:lstStyle/>
          <a:p>
            <a:pPr>
              <a:defRPr/>
            </a:pPr>
            <a:endParaRPr lang="en-US" sz="6916" dirty="0">
              <a:solidFill>
                <a:srgbClr val="000000"/>
              </a:solidFill>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728" tIns="171363" rIns="342728" bIns="171363"/>
          <a:lstStyle/>
          <a:p>
            <a:pPr>
              <a:defRPr/>
            </a:pPr>
            <a:endParaRPr lang="en-US" sz="6916" dirty="0">
              <a:solidFill>
                <a:srgbClr val="000000"/>
              </a:solidFill>
            </a:endParaRPr>
          </a:p>
        </p:txBody>
      </p:sp>
      <p:pic>
        <p:nvPicPr>
          <p:cNvPr id="8" name="Picture 7" descr="safari.png"/>
          <p:cNvPicPr>
            <a:picLocks noChangeAspect="1"/>
          </p:cNvPicPr>
          <p:nvPr/>
        </p:nvPicPr>
        <p:blipFill>
          <a:blip r:embed="rId2"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784996758"/>
      </p:ext>
    </p:extLst>
  </p:cSld>
  <p:clrMap bg1="lt1" tx1="dk1" bg2="lt2" tx2="dk2" accent1="accent1" accent2="accent2" accent3="accent3" accent4="accent4" accent5="accent5" accent6="accent6" hlink="hlink" folHlink="folHlink"/>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3584" algn="l" rtl="0" eaLnBrk="1" fontAlgn="base" hangingPunct="1">
        <a:spcBef>
          <a:spcPct val="0"/>
        </a:spcBef>
        <a:spcAft>
          <a:spcPct val="0"/>
        </a:spcAft>
        <a:defRPr sz="14998">
          <a:solidFill>
            <a:schemeClr val="tx2"/>
          </a:solidFill>
          <a:latin typeface="Garamond" pitchFamily="18" charset="0"/>
        </a:defRPr>
      </a:lvl6pPr>
      <a:lvl7pPr marL="3427168" algn="l" rtl="0" eaLnBrk="1" fontAlgn="base" hangingPunct="1">
        <a:spcBef>
          <a:spcPct val="0"/>
        </a:spcBef>
        <a:spcAft>
          <a:spcPct val="0"/>
        </a:spcAft>
        <a:defRPr sz="14998">
          <a:solidFill>
            <a:schemeClr val="tx2"/>
          </a:solidFill>
          <a:latin typeface="Garamond" pitchFamily="18" charset="0"/>
        </a:defRPr>
      </a:lvl7pPr>
      <a:lvl8pPr marL="5140755" algn="l" rtl="0" eaLnBrk="1" fontAlgn="base" hangingPunct="1">
        <a:spcBef>
          <a:spcPct val="0"/>
        </a:spcBef>
        <a:spcAft>
          <a:spcPct val="0"/>
        </a:spcAft>
        <a:defRPr sz="14998">
          <a:solidFill>
            <a:schemeClr val="tx2"/>
          </a:solidFill>
          <a:latin typeface="Garamond" pitchFamily="18" charset="0"/>
        </a:defRPr>
      </a:lvl8pPr>
      <a:lvl9pPr marL="6854339" algn="l" rtl="0" eaLnBrk="1" fontAlgn="base" hangingPunct="1">
        <a:spcBef>
          <a:spcPct val="0"/>
        </a:spcBef>
        <a:spcAft>
          <a:spcPct val="0"/>
        </a:spcAft>
        <a:defRPr sz="14998">
          <a:solidFill>
            <a:schemeClr val="tx2"/>
          </a:solidFill>
          <a:latin typeface="Garamond" pitchFamily="18" charset="0"/>
        </a:defRPr>
      </a:lvl9pPr>
    </p:titleStyle>
    <p:bodyStyle>
      <a:lvl1pPr marL="1285190" indent="-128519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10880" indent="-1219742"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31766" indent="-1314938"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21755" indent="-118404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300998" indent="-12732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14582" indent="-12732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28167" indent="-12732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41751" indent="-12732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55336" indent="-127329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7168" rtl="0" eaLnBrk="1" latinLnBrk="0" hangingPunct="1">
        <a:defRPr sz="6916" kern="1200">
          <a:solidFill>
            <a:schemeClr val="tx1"/>
          </a:solidFill>
          <a:latin typeface="+mn-lt"/>
          <a:ea typeface="+mn-ea"/>
          <a:cs typeface="+mn-cs"/>
        </a:defRPr>
      </a:lvl1pPr>
      <a:lvl2pPr marL="1713584" algn="l" defTabSz="3427168" rtl="0" eaLnBrk="1" latinLnBrk="0" hangingPunct="1">
        <a:defRPr sz="6916" kern="1200">
          <a:solidFill>
            <a:schemeClr val="tx1"/>
          </a:solidFill>
          <a:latin typeface="+mn-lt"/>
          <a:ea typeface="+mn-ea"/>
          <a:cs typeface="+mn-cs"/>
        </a:defRPr>
      </a:lvl2pPr>
      <a:lvl3pPr marL="3427168" algn="l" defTabSz="3427168" rtl="0" eaLnBrk="1" latinLnBrk="0" hangingPunct="1">
        <a:defRPr sz="6916" kern="1200">
          <a:solidFill>
            <a:schemeClr val="tx1"/>
          </a:solidFill>
          <a:latin typeface="+mn-lt"/>
          <a:ea typeface="+mn-ea"/>
          <a:cs typeface="+mn-cs"/>
        </a:defRPr>
      </a:lvl3pPr>
      <a:lvl4pPr marL="5140755" algn="l" defTabSz="3427168" rtl="0" eaLnBrk="1" latinLnBrk="0" hangingPunct="1">
        <a:defRPr sz="6916" kern="1200">
          <a:solidFill>
            <a:schemeClr val="tx1"/>
          </a:solidFill>
          <a:latin typeface="+mn-lt"/>
          <a:ea typeface="+mn-ea"/>
          <a:cs typeface="+mn-cs"/>
        </a:defRPr>
      </a:lvl4pPr>
      <a:lvl5pPr marL="6854339" algn="l" defTabSz="3427168" rtl="0" eaLnBrk="1" latinLnBrk="0" hangingPunct="1">
        <a:defRPr sz="6916" kern="1200">
          <a:solidFill>
            <a:schemeClr val="tx1"/>
          </a:solidFill>
          <a:latin typeface="+mn-lt"/>
          <a:ea typeface="+mn-ea"/>
          <a:cs typeface="+mn-cs"/>
        </a:defRPr>
      </a:lvl5pPr>
      <a:lvl6pPr marL="8567923" algn="l" defTabSz="3427168" rtl="0" eaLnBrk="1" latinLnBrk="0" hangingPunct="1">
        <a:defRPr sz="6916" kern="1200">
          <a:solidFill>
            <a:schemeClr val="tx1"/>
          </a:solidFill>
          <a:latin typeface="+mn-lt"/>
          <a:ea typeface="+mn-ea"/>
          <a:cs typeface="+mn-cs"/>
        </a:defRPr>
      </a:lvl6pPr>
      <a:lvl7pPr marL="10281511" algn="l" defTabSz="3427168" rtl="0" eaLnBrk="1" latinLnBrk="0" hangingPunct="1">
        <a:defRPr sz="6916" kern="1200">
          <a:solidFill>
            <a:schemeClr val="tx1"/>
          </a:solidFill>
          <a:latin typeface="+mn-lt"/>
          <a:ea typeface="+mn-ea"/>
          <a:cs typeface="+mn-cs"/>
        </a:defRPr>
      </a:lvl7pPr>
      <a:lvl8pPr marL="11995095" algn="l" defTabSz="3427168" rtl="0" eaLnBrk="1" latinLnBrk="0" hangingPunct="1">
        <a:defRPr sz="6916" kern="1200">
          <a:solidFill>
            <a:schemeClr val="tx1"/>
          </a:solidFill>
          <a:latin typeface="+mn-lt"/>
          <a:ea typeface="+mn-ea"/>
          <a:cs typeface="+mn-cs"/>
        </a:defRPr>
      </a:lvl8pPr>
      <a:lvl9pPr marL="13708680" algn="l" defTabSz="3427168" rtl="0" eaLnBrk="1" latinLnBrk="0" hangingPunct="1">
        <a:defRPr sz="6916"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11215" tIns="205603" rIns="411215" bIns="205603"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11215" tIns="205603" rIns="411215" bIns="20560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1215" tIns="205603" rIns="411215" bIns="205603" numCol="1" anchor="b" anchorCtr="0" compatLnSpc="1">
            <a:prstTxWarp prst="textNoShape">
              <a:avLst/>
            </a:prstTxWarp>
          </a:bodyPr>
          <a:lstStyle>
            <a:lvl1pPr algn="ctr">
              <a:defRPr sz="4583">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411215" tIns="205603" rIns="411215" bIns="205603" numCol="1" anchor="b" anchorCtr="0" compatLnSpc="1">
            <a:prstTxWarp prst="textNoShape">
              <a:avLst/>
            </a:prstTxWarp>
          </a:bodyPr>
          <a:lstStyle>
            <a:lvl1pPr algn="r">
              <a:defRPr sz="6082">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42634" tIns="171313" rIns="342634" bIns="171313"/>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42634" tIns="171313" rIns="342634" bIns="171313"/>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4124971"/>
            <a:ext cx="3402377" cy="1640525"/>
          </a:xfrm>
          <a:prstGeom prst="rect">
            <a:avLst/>
          </a:prstGeom>
        </p:spPr>
      </p:pic>
    </p:spTree>
    <p:extLst>
      <p:ext uri="{BB962C8B-B14F-4D97-AF65-F5344CB8AC3E}">
        <p14:creationId xmlns:p14="http://schemas.microsoft.com/office/powerpoint/2010/main" val="1665573202"/>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Lst>
  <p:transition/>
  <p:hf hdr="0" ftr="0" dt="0"/>
  <p:txStyles>
    <p:titleStyle>
      <a:lvl1pPr algn="l" rtl="0" eaLnBrk="1" fontAlgn="base" hangingPunct="1">
        <a:spcBef>
          <a:spcPct val="0"/>
        </a:spcBef>
        <a:spcAft>
          <a:spcPct val="0"/>
        </a:spcAft>
        <a:defRPr sz="14998">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5pPr>
      <a:lvl6pPr marL="1713112" algn="l" rtl="0" eaLnBrk="1" fontAlgn="base" hangingPunct="1">
        <a:spcBef>
          <a:spcPct val="0"/>
        </a:spcBef>
        <a:spcAft>
          <a:spcPct val="0"/>
        </a:spcAft>
        <a:defRPr sz="14998">
          <a:solidFill>
            <a:schemeClr val="tx2"/>
          </a:solidFill>
          <a:latin typeface="Garamond" pitchFamily="18" charset="0"/>
        </a:defRPr>
      </a:lvl6pPr>
      <a:lvl7pPr marL="3426227" algn="l" rtl="0" eaLnBrk="1" fontAlgn="base" hangingPunct="1">
        <a:spcBef>
          <a:spcPct val="0"/>
        </a:spcBef>
        <a:spcAft>
          <a:spcPct val="0"/>
        </a:spcAft>
        <a:defRPr sz="14998">
          <a:solidFill>
            <a:schemeClr val="tx2"/>
          </a:solidFill>
          <a:latin typeface="Garamond" pitchFamily="18" charset="0"/>
        </a:defRPr>
      </a:lvl7pPr>
      <a:lvl8pPr marL="5139343" algn="l" rtl="0" eaLnBrk="1" fontAlgn="base" hangingPunct="1">
        <a:spcBef>
          <a:spcPct val="0"/>
        </a:spcBef>
        <a:spcAft>
          <a:spcPct val="0"/>
        </a:spcAft>
        <a:defRPr sz="14998">
          <a:solidFill>
            <a:schemeClr val="tx2"/>
          </a:solidFill>
          <a:latin typeface="Garamond" pitchFamily="18" charset="0"/>
        </a:defRPr>
      </a:lvl8pPr>
      <a:lvl9pPr marL="6852453" algn="l" rtl="0" eaLnBrk="1" fontAlgn="base" hangingPunct="1">
        <a:spcBef>
          <a:spcPct val="0"/>
        </a:spcBef>
        <a:spcAft>
          <a:spcPct val="0"/>
        </a:spcAft>
        <a:defRPr sz="14998">
          <a:solidFill>
            <a:schemeClr val="tx2"/>
          </a:solidFill>
          <a:latin typeface="Garamond" pitchFamily="18" charset="0"/>
        </a:defRPr>
      </a:lvl9pPr>
    </p:titleStyle>
    <p:bodyStyle>
      <a:lvl1pPr marL="1284839" indent="-1284839" algn="l" rtl="0" eaLnBrk="1" fontAlgn="base" hangingPunct="1">
        <a:spcBef>
          <a:spcPct val="20000"/>
        </a:spcBef>
        <a:spcAft>
          <a:spcPct val="0"/>
        </a:spcAft>
        <a:buClr>
          <a:schemeClr val="accent1"/>
        </a:buClr>
        <a:buSzPct val="65000"/>
        <a:buFont typeface="Wingdings" charset="0"/>
        <a:buChar char="n"/>
        <a:defRPr sz="8999">
          <a:solidFill>
            <a:schemeClr val="tx1"/>
          </a:solidFill>
          <a:latin typeface="+mn-lt"/>
          <a:ea typeface="ＭＳ Ｐゴシック" pitchFamily="-105" charset="-128"/>
          <a:cs typeface="ＭＳ Ｐゴシック" pitchFamily="-105" charset="-128"/>
        </a:defRPr>
      </a:lvl1pPr>
      <a:lvl2pPr marL="2510190" indent="-1219409" algn="l" rtl="0" eaLnBrk="1" fontAlgn="base" hangingPunct="1">
        <a:spcBef>
          <a:spcPct val="20000"/>
        </a:spcBef>
        <a:spcAft>
          <a:spcPct val="0"/>
        </a:spcAft>
        <a:buClr>
          <a:schemeClr val="accent2"/>
        </a:buClr>
        <a:buSzPct val="60000"/>
        <a:buFont typeface="Wingdings" charset="0"/>
        <a:buChar char="q"/>
        <a:defRPr sz="8332">
          <a:solidFill>
            <a:schemeClr val="tx1"/>
          </a:solidFill>
          <a:latin typeface="+mn-lt"/>
          <a:ea typeface="ＭＳ Ｐゴシック" pitchFamily="-105" charset="-128"/>
        </a:defRPr>
      </a:lvl2pPr>
      <a:lvl3pPr marL="3830712" indent="-1314575" algn="l" rtl="0" eaLnBrk="1" fontAlgn="base" hangingPunct="1">
        <a:spcBef>
          <a:spcPct val="20000"/>
        </a:spcBef>
        <a:spcAft>
          <a:spcPct val="0"/>
        </a:spcAft>
        <a:buClr>
          <a:schemeClr val="accent1"/>
        </a:buClr>
        <a:buSzPct val="65000"/>
        <a:buFont typeface="Wingdings" charset="0"/>
        <a:buChar char="n"/>
        <a:defRPr sz="7499">
          <a:solidFill>
            <a:schemeClr val="tx1"/>
          </a:solidFill>
          <a:latin typeface="+mn-lt"/>
          <a:ea typeface="ＭＳ Ｐゴシック" pitchFamily="-105" charset="-128"/>
        </a:defRPr>
      </a:lvl3pPr>
      <a:lvl4pPr marL="5020374" indent="-1183715"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6299265" indent="-1272942" algn="l" rtl="0" eaLnBrk="1" fontAlgn="base" hangingPunct="1">
        <a:spcBef>
          <a:spcPct val="20000"/>
        </a:spcBef>
        <a:spcAft>
          <a:spcPct val="0"/>
        </a:spcAft>
        <a:buClr>
          <a:schemeClr val="accent1"/>
        </a:buClr>
        <a:buSzPct val="75000"/>
        <a:buFont typeface="Wingdings" charset="0"/>
        <a:buChar char="§"/>
        <a:defRPr sz="6082">
          <a:solidFill>
            <a:schemeClr val="tx1"/>
          </a:solidFill>
          <a:latin typeface="+mn-lt"/>
          <a:ea typeface="ＭＳ Ｐゴシック" pitchFamily="-105" charset="-128"/>
        </a:defRPr>
      </a:lvl5pPr>
      <a:lvl6pPr marL="8012379" indent="-127294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25490" indent="-127294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38603" indent="-127294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51719" indent="-127294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6227" rtl="0" eaLnBrk="1" latinLnBrk="0" hangingPunct="1">
        <a:defRPr sz="6916" kern="1200">
          <a:solidFill>
            <a:schemeClr val="tx1"/>
          </a:solidFill>
          <a:latin typeface="+mn-lt"/>
          <a:ea typeface="+mn-ea"/>
          <a:cs typeface="+mn-cs"/>
        </a:defRPr>
      </a:lvl1pPr>
      <a:lvl2pPr marL="1713112" algn="l" defTabSz="3426227" rtl="0" eaLnBrk="1" latinLnBrk="0" hangingPunct="1">
        <a:defRPr sz="6916" kern="1200">
          <a:solidFill>
            <a:schemeClr val="tx1"/>
          </a:solidFill>
          <a:latin typeface="+mn-lt"/>
          <a:ea typeface="+mn-ea"/>
          <a:cs typeface="+mn-cs"/>
        </a:defRPr>
      </a:lvl2pPr>
      <a:lvl3pPr marL="3426227" algn="l" defTabSz="3426227" rtl="0" eaLnBrk="1" latinLnBrk="0" hangingPunct="1">
        <a:defRPr sz="6916" kern="1200">
          <a:solidFill>
            <a:schemeClr val="tx1"/>
          </a:solidFill>
          <a:latin typeface="+mn-lt"/>
          <a:ea typeface="+mn-ea"/>
          <a:cs typeface="+mn-cs"/>
        </a:defRPr>
      </a:lvl3pPr>
      <a:lvl4pPr marL="5139343" algn="l" defTabSz="3426227" rtl="0" eaLnBrk="1" latinLnBrk="0" hangingPunct="1">
        <a:defRPr sz="6916" kern="1200">
          <a:solidFill>
            <a:schemeClr val="tx1"/>
          </a:solidFill>
          <a:latin typeface="+mn-lt"/>
          <a:ea typeface="+mn-ea"/>
          <a:cs typeface="+mn-cs"/>
        </a:defRPr>
      </a:lvl4pPr>
      <a:lvl5pPr marL="6852453" algn="l" defTabSz="3426227" rtl="0" eaLnBrk="1" latinLnBrk="0" hangingPunct="1">
        <a:defRPr sz="6916" kern="1200">
          <a:solidFill>
            <a:schemeClr val="tx1"/>
          </a:solidFill>
          <a:latin typeface="+mn-lt"/>
          <a:ea typeface="+mn-ea"/>
          <a:cs typeface="+mn-cs"/>
        </a:defRPr>
      </a:lvl5pPr>
      <a:lvl6pPr marL="8565565" algn="l" defTabSz="3426227" rtl="0" eaLnBrk="1" latinLnBrk="0" hangingPunct="1">
        <a:defRPr sz="6916" kern="1200">
          <a:solidFill>
            <a:schemeClr val="tx1"/>
          </a:solidFill>
          <a:latin typeface="+mn-lt"/>
          <a:ea typeface="+mn-ea"/>
          <a:cs typeface="+mn-cs"/>
        </a:defRPr>
      </a:lvl6pPr>
      <a:lvl7pPr marL="10278684" algn="l" defTabSz="3426227" rtl="0" eaLnBrk="1" latinLnBrk="0" hangingPunct="1">
        <a:defRPr sz="6916" kern="1200">
          <a:solidFill>
            <a:schemeClr val="tx1"/>
          </a:solidFill>
          <a:latin typeface="+mn-lt"/>
          <a:ea typeface="+mn-ea"/>
          <a:cs typeface="+mn-cs"/>
        </a:defRPr>
      </a:lvl7pPr>
      <a:lvl8pPr marL="11991796" algn="l" defTabSz="3426227" rtl="0" eaLnBrk="1" latinLnBrk="0" hangingPunct="1">
        <a:defRPr sz="6916" kern="1200">
          <a:solidFill>
            <a:schemeClr val="tx1"/>
          </a:solidFill>
          <a:latin typeface="+mn-lt"/>
          <a:ea typeface="+mn-ea"/>
          <a:cs typeface="+mn-cs"/>
        </a:defRPr>
      </a:lvl8pPr>
      <a:lvl9pPr marL="13704907" algn="l" defTabSz="3426227" rtl="0" eaLnBrk="1" latinLnBrk="0" hangingPunct="1">
        <a:defRPr sz="6916"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1103" tIns="205545" rIns="411103" bIns="20554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1103" tIns="205545" rIns="411103" bIns="20554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1103" tIns="205545" rIns="411103" bIns="20554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1103" tIns="205545" rIns="411103" bIns="20554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2541" tIns="171265" rIns="342541" bIns="171265"/>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541" tIns="171265" rIns="342541" bIns="171265"/>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53144828"/>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2638" algn="l" rtl="0" eaLnBrk="1" fontAlgn="base" hangingPunct="1">
        <a:spcBef>
          <a:spcPct val="0"/>
        </a:spcBef>
        <a:spcAft>
          <a:spcPct val="0"/>
        </a:spcAft>
        <a:defRPr sz="14998">
          <a:solidFill>
            <a:schemeClr val="tx2"/>
          </a:solidFill>
          <a:latin typeface="Garamond" pitchFamily="18" charset="0"/>
        </a:defRPr>
      </a:lvl6pPr>
      <a:lvl7pPr marL="3425285" algn="l" rtl="0" eaLnBrk="1" fontAlgn="base" hangingPunct="1">
        <a:spcBef>
          <a:spcPct val="0"/>
        </a:spcBef>
        <a:spcAft>
          <a:spcPct val="0"/>
        </a:spcAft>
        <a:defRPr sz="14998">
          <a:solidFill>
            <a:schemeClr val="tx2"/>
          </a:solidFill>
          <a:latin typeface="Garamond" pitchFamily="18" charset="0"/>
        </a:defRPr>
      </a:lvl7pPr>
      <a:lvl8pPr marL="5137928" algn="l" rtl="0" eaLnBrk="1" fontAlgn="base" hangingPunct="1">
        <a:spcBef>
          <a:spcPct val="0"/>
        </a:spcBef>
        <a:spcAft>
          <a:spcPct val="0"/>
        </a:spcAft>
        <a:defRPr sz="14998">
          <a:solidFill>
            <a:schemeClr val="tx2"/>
          </a:solidFill>
          <a:latin typeface="Garamond" pitchFamily="18" charset="0"/>
        </a:defRPr>
      </a:lvl8pPr>
      <a:lvl9pPr marL="6850569" algn="l" rtl="0" eaLnBrk="1" fontAlgn="base" hangingPunct="1">
        <a:spcBef>
          <a:spcPct val="0"/>
        </a:spcBef>
        <a:spcAft>
          <a:spcPct val="0"/>
        </a:spcAft>
        <a:defRPr sz="14998">
          <a:solidFill>
            <a:schemeClr val="tx2"/>
          </a:solidFill>
          <a:latin typeface="Garamond" pitchFamily="18" charset="0"/>
        </a:defRPr>
      </a:lvl9pPr>
    </p:titleStyle>
    <p:bodyStyle>
      <a:lvl1pPr marL="1284484" indent="-128448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9498" indent="-1219076"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9660" indent="-131421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8995" indent="-118338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97534" indent="-127259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10172" indent="-127259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22813" indent="-127259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35458" indent="-127259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48103" indent="-127259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5285" rtl="0" eaLnBrk="1" latinLnBrk="0" hangingPunct="1">
        <a:defRPr sz="6916" kern="1200">
          <a:solidFill>
            <a:schemeClr val="tx1"/>
          </a:solidFill>
          <a:latin typeface="+mn-lt"/>
          <a:ea typeface="+mn-ea"/>
          <a:cs typeface="+mn-cs"/>
        </a:defRPr>
      </a:lvl1pPr>
      <a:lvl2pPr marL="1712638" algn="l" defTabSz="3425285" rtl="0" eaLnBrk="1" latinLnBrk="0" hangingPunct="1">
        <a:defRPr sz="6916" kern="1200">
          <a:solidFill>
            <a:schemeClr val="tx1"/>
          </a:solidFill>
          <a:latin typeface="+mn-lt"/>
          <a:ea typeface="+mn-ea"/>
          <a:cs typeface="+mn-cs"/>
        </a:defRPr>
      </a:lvl2pPr>
      <a:lvl3pPr marL="3425285" algn="l" defTabSz="3425285" rtl="0" eaLnBrk="1" latinLnBrk="0" hangingPunct="1">
        <a:defRPr sz="6916" kern="1200">
          <a:solidFill>
            <a:schemeClr val="tx1"/>
          </a:solidFill>
          <a:latin typeface="+mn-lt"/>
          <a:ea typeface="+mn-ea"/>
          <a:cs typeface="+mn-cs"/>
        </a:defRPr>
      </a:lvl3pPr>
      <a:lvl4pPr marL="5137928" algn="l" defTabSz="3425285" rtl="0" eaLnBrk="1" latinLnBrk="0" hangingPunct="1">
        <a:defRPr sz="6916" kern="1200">
          <a:solidFill>
            <a:schemeClr val="tx1"/>
          </a:solidFill>
          <a:latin typeface="+mn-lt"/>
          <a:ea typeface="+mn-ea"/>
          <a:cs typeface="+mn-cs"/>
        </a:defRPr>
      </a:lvl4pPr>
      <a:lvl5pPr marL="6850569" algn="l" defTabSz="3425285" rtl="0" eaLnBrk="1" latinLnBrk="0" hangingPunct="1">
        <a:defRPr sz="6916" kern="1200">
          <a:solidFill>
            <a:schemeClr val="tx1"/>
          </a:solidFill>
          <a:latin typeface="+mn-lt"/>
          <a:ea typeface="+mn-ea"/>
          <a:cs typeface="+mn-cs"/>
        </a:defRPr>
      </a:lvl5pPr>
      <a:lvl6pPr marL="8563207" algn="l" defTabSz="3425285" rtl="0" eaLnBrk="1" latinLnBrk="0" hangingPunct="1">
        <a:defRPr sz="6916" kern="1200">
          <a:solidFill>
            <a:schemeClr val="tx1"/>
          </a:solidFill>
          <a:latin typeface="+mn-lt"/>
          <a:ea typeface="+mn-ea"/>
          <a:cs typeface="+mn-cs"/>
        </a:defRPr>
      </a:lvl6pPr>
      <a:lvl7pPr marL="10275858" algn="l" defTabSz="3425285" rtl="0" eaLnBrk="1" latinLnBrk="0" hangingPunct="1">
        <a:defRPr sz="6916" kern="1200">
          <a:solidFill>
            <a:schemeClr val="tx1"/>
          </a:solidFill>
          <a:latin typeface="+mn-lt"/>
          <a:ea typeface="+mn-ea"/>
          <a:cs typeface="+mn-cs"/>
        </a:defRPr>
      </a:lvl7pPr>
      <a:lvl8pPr marL="11988497" algn="l" defTabSz="3425285" rtl="0" eaLnBrk="1" latinLnBrk="0" hangingPunct="1">
        <a:defRPr sz="6916" kern="1200">
          <a:solidFill>
            <a:schemeClr val="tx1"/>
          </a:solidFill>
          <a:latin typeface="+mn-lt"/>
          <a:ea typeface="+mn-ea"/>
          <a:cs typeface="+mn-cs"/>
        </a:defRPr>
      </a:lvl8pPr>
      <a:lvl9pPr marL="13701139" algn="l" defTabSz="3425285" rtl="0" eaLnBrk="1" latinLnBrk="0" hangingPunct="1">
        <a:defRPr sz="6916"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0990" tIns="205488" rIns="410990" bIns="20548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0990" tIns="205488" rIns="410990" bIns="20548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990" tIns="205488" rIns="410990" bIns="20548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990" tIns="205488" rIns="410990" bIns="20548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2446" tIns="171217" rIns="342446" bIns="17121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446" tIns="171217" rIns="342446" bIns="171217"/>
          <a:lstStyle/>
          <a:p>
            <a:pPr>
              <a:defRPr/>
            </a:pPr>
            <a:endParaRPr lang="en-US" sz="6916" dirty="0">
              <a:solidFill>
                <a:srgbClr val="000000"/>
              </a:solidFill>
              <a:latin typeface="Tahoma"/>
            </a:endParaRPr>
          </a:p>
        </p:txBody>
      </p:sp>
    </p:spTree>
    <p:extLst>
      <p:ext uri="{BB962C8B-B14F-4D97-AF65-F5344CB8AC3E}">
        <p14:creationId xmlns:p14="http://schemas.microsoft.com/office/powerpoint/2010/main" val="6170662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2166" algn="l" rtl="0" eaLnBrk="1" fontAlgn="base" hangingPunct="1">
        <a:spcBef>
          <a:spcPct val="0"/>
        </a:spcBef>
        <a:spcAft>
          <a:spcPct val="0"/>
        </a:spcAft>
        <a:defRPr sz="14998">
          <a:solidFill>
            <a:schemeClr val="tx2"/>
          </a:solidFill>
          <a:latin typeface="Garamond" pitchFamily="18" charset="0"/>
        </a:defRPr>
      </a:lvl6pPr>
      <a:lvl7pPr marL="3424346" algn="l" rtl="0" eaLnBrk="1" fontAlgn="base" hangingPunct="1">
        <a:spcBef>
          <a:spcPct val="0"/>
        </a:spcBef>
        <a:spcAft>
          <a:spcPct val="0"/>
        </a:spcAft>
        <a:defRPr sz="14998">
          <a:solidFill>
            <a:schemeClr val="tx2"/>
          </a:solidFill>
          <a:latin typeface="Garamond" pitchFamily="18" charset="0"/>
        </a:defRPr>
      </a:lvl7pPr>
      <a:lvl8pPr marL="5136516" algn="l" rtl="0" eaLnBrk="1" fontAlgn="base" hangingPunct="1">
        <a:spcBef>
          <a:spcPct val="0"/>
        </a:spcBef>
        <a:spcAft>
          <a:spcPct val="0"/>
        </a:spcAft>
        <a:defRPr sz="14998">
          <a:solidFill>
            <a:schemeClr val="tx2"/>
          </a:solidFill>
          <a:latin typeface="Garamond" pitchFamily="18" charset="0"/>
        </a:defRPr>
      </a:lvl8pPr>
      <a:lvl9pPr marL="6848683" algn="l" rtl="0" eaLnBrk="1" fontAlgn="base" hangingPunct="1">
        <a:spcBef>
          <a:spcPct val="0"/>
        </a:spcBef>
        <a:spcAft>
          <a:spcPct val="0"/>
        </a:spcAft>
        <a:defRPr sz="14998">
          <a:solidFill>
            <a:schemeClr val="tx2"/>
          </a:solidFill>
          <a:latin typeface="Garamond" pitchFamily="18" charset="0"/>
        </a:defRPr>
      </a:lvl9pPr>
    </p:titleStyle>
    <p:bodyStyle>
      <a:lvl1pPr marL="1284132" indent="-128413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8809" indent="-1218742"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8608" indent="-131385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7616" indent="-118306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95803" indent="-127224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07969" indent="-127224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20139" indent="-127224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32315" indent="-127224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44484" indent="-127224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4346" rtl="0" eaLnBrk="1" latinLnBrk="0" hangingPunct="1">
        <a:defRPr sz="6916" kern="1200">
          <a:solidFill>
            <a:schemeClr val="tx1"/>
          </a:solidFill>
          <a:latin typeface="+mn-lt"/>
          <a:ea typeface="+mn-ea"/>
          <a:cs typeface="+mn-cs"/>
        </a:defRPr>
      </a:lvl1pPr>
      <a:lvl2pPr marL="1712166" algn="l" defTabSz="3424346" rtl="0" eaLnBrk="1" latinLnBrk="0" hangingPunct="1">
        <a:defRPr sz="6916" kern="1200">
          <a:solidFill>
            <a:schemeClr val="tx1"/>
          </a:solidFill>
          <a:latin typeface="+mn-lt"/>
          <a:ea typeface="+mn-ea"/>
          <a:cs typeface="+mn-cs"/>
        </a:defRPr>
      </a:lvl2pPr>
      <a:lvl3pPr marL="3424346" algn="l" defTabSz="3424346" rtl="0" eaLnBrk="1" latinLnBrk="0" hangingPunct="1">
        <a:defRPr sz="6916" kern="1200">
          <a:solidFill>
            <a:schemeClr val="tx1"/>
          </a:solidFill>
          <a:latin typeface="+mn-lt"/>
          <a:ea typeface="+mn-ea"/>
          <a:cs typeface="+mn-cs"/>
        </a:defRPr>
      </a:lvl3pPr>
      <a:lvl4pPr marL="5136516" algn="l" defTabSz="3424346" rtl="0" eaLnBrk="1" latinLnBrk="0" hangingPunct="1">
        <a:defRPr sz="6916" kern="1200">
          <a:solidFill>
            <a:schemeClr val="tx1"/>
          </a:solidFill>
          <a:latin typeface="+mn-lt"/>
          <a:ea typeface="+mn-ea"/>
          <a:cs typeface="+mn-cs"/>
        </a:defRPr>
      </a:lvl4pPr>
      <a:lvl5pPr marL="6848683" algn="l" defTabSz="3424346" rtl="0" eaLnBrk="1" latinLnBrk="0" hangingPunct="1">
        <a:defRPr sz="6916" kern="1200">
          <a:solidFill>
            <a:schemeClr val="tx1"/>
          </a:solidFill>
          <a:latin typeface="+mn-lt"/>
          <a:ea typeface="+mn-ea"/>
          <a:cs typeface="+mn-cs"/>
        </a:defRPr>
      </a:lvl5pPr>
      <a:lvl6pPr marL="8560853" algn="l" defTabSz="3424346" rtl="0" eaLnBrk="1" latinLnBrk="0" hangingPunct="1">
        <a:defRPr sz="6916" kern="1200">
          <a:solidFill>
            <a:schemeClr val="tx1"/>
          </a:solidFill>
          <a:latin typeface="+mn-lt"/>
          <a:ea typeface="+mn-ea"/>
          <a:cs typeface="+mn-cs"/>
        </a:defRPr>
      </a:lvl6pPr>
      <a:lvl7pPr marL="10273029" algn="l" defTabSz="3424346" rtl="0" eaLnBrk="1" latinLnBrk="0" hangingPunct="1">
        <a:defRPr sz="6916" kern="1200">
          <a:solidFill>
            <a:schemeClr val="tx1"/>
          </a:solidFill>
          <a:latin typeface="+mn-lt"/>
          <a:ea typeface="+mn-ea"/>
          <a:cs typeface="+mn-cs"/>
        </a:defRPr>
      </a:lvl7pPr>
      <a:lvl8pPr marL="11985197" algn="l" defTabSz="3424346" rtl="0" eaLnBrk="1" latinLnBrk="0" hangingPunct="1">
        <a:defRPr sz="6916" kern="1200">
          <a:solidFill>
            <a:schemeClr val="tx1"/>
          </a:solidFill>
          <a:latin typeface="+mn-lt"/>
          <a:ea typeface="+mn-ea"/>
          <a:cs typeface="+mn-cs"/>
        </a:defRPr>
      </a:lvl8pPr>
      <a:lvl9pPr marL="13697373" algn="l" defTabSz="3424346" rtl="0" eaLnBrk="1" latinLnBrk="0" hangingPunct="1">
        <a:defRPr sz="6916"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0878" tIns="205428" rIns="410878" bIns="20542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0878" tIns="205428" rIns="410878" bIns="20542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878" tIns="205428" rIns="410878" bIns="20542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878" tIns="205428" rIns="410878" bIns="20542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2353" tIns="171167" rIns="342353" bIns="17116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353" tIns="171167" rIns="342353" bIns="17116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04286325"/>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1695" algn="l" rtl="0" eaLnBrk="1" fontAlgn="base" hangingPunct="1">
        <a:spcBef>
          <a:spcPct val="0"/>
        </a:spcBef>
        <a:spcAft>
          <a:spcPct val="0"/>
        </a:spcAft>
        <a:defRPr sz="14998">
          <a:solidFill>
            <a:schemeClr val="tx2"/>
          </a:solidFill>
          <a:latin typeface="Garamond" pitchFamily="18" charset="0"/>
        </a:defRPr>
      </a:lvl6pPr>
      <a:lvl7pPr marL="3423405" algn="l" rtl="0" eaLnBrk="1" fontAlgn="base" hangingPunct="1">
        <a:spcBef>
          <a:spcPct val="0"/>
        </a:spcBef>
        <a:spcAft>
          <a:spcPct val="0"/>
        </a:spcAft>
        <a:defRPr sz="14998">
          <a:solidFill>
            <a:schemeClr val="tx2"/>
          </a:solidFill>
          <a:latin typeface="Garamond" pitchFamily="18" charset="0"/>
        </a:defRPr>
      </a:lvl7pPr>
      <a:lvl8pPr marL="5135102" algn="l" rtl="0" eaLnBrk="1" fontAlgn="base" hangingPunct="1">
        <a:spcBef>
          <a:spcPct val="0"/>
        </a:spcBef>
        <a:spcAft>
          <a:spcPct val="0"/>
        </a:spcAft>
        <a:defRPr sz="14998">
          <a:solidFill>
            <a:schemeClr val="tx2"/>
          </a:solidFill>
          <a:latin typeface="Garamond" pitchFamily="18" charset="0"/>
        </a:defRPr>
      </a:lvl8pPr>
      <a:lvl9pPr marL="6846796" algn="l" rtl="0" eaLnBrk="1" fontAlgn="base" hangingPunct="1">
        <a:spcBef>
          <a:spcPct val="0"/>
        </a:spcBef>
        <a:spcAft>
          <a:spcPct val="0"/>
        </a:spcAft>
        <a:defRPr sz="14998">
          <a:solidFill>
            <a:schemeClr val="tx2"/>
          </a:solidFill>
          <a:latin typeface="Garamond" pitchFamily="18" charset="0"/>
        </a:defRPr>
      </a:lvl9pPr>
    </p:titleStyle>
    <p:bodyStyle>
      <a:lvl1pPr marL="1283780" indent="-128378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8119" indent="-121840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7552" indent="-131349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6235" indent="-118273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94068" indent="-127189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05765" indent="-127189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17466" indent="-127189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29167" indent="-127189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40870" indent="-127189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3405" rtl="0" eaLnBrk="1" latinLnBrk="0" hangingPunct="1">
        <a:defRPr sz="6916" kern="1200">
          <a:solidFill>
            <a:schemeClr val="tx1"/>
          </a:solidFill>
          <a:latin typeface="+mn-lt"/>
          <a:ea typeface="+mn-ea"/>
          <a:cs typeface="+mn-cs"/>
        </a:defRPr>
      </a:lvl1pPr>
      <a:lvl2pPr marL="1711695" algn="l" defTabSz="3423405" rtl="0" eaLnBrk="1" latinLnBrk="0" hangingPunct="1">
        <a:defRPr sz="6916" kern="1200">
          <a:solidFill>
            <a:schemeClr val="tx1"/>
          </a:solidFill>
          <a:latin typeface="+mn-lt"/>
          <a:ea typeface="+mn-ea"/>
          <a:cs typeface="+mn-cs"/>
        </a:defRPr>
      </a:lvl2pPr>
      <a:lvl3pPr marL="3423405" algn="l" defTabSz="3423405" rtl="0" eaLnBrk="1" latinLnBrk="0" hangingPunct="1">
        <a:defRPr sz="6916" kern="1200">
          <a:solidFill>
            <a:schemeClr val="tx1"/>
          </a:solidFill>
          <a:latin typeface="+mn-lt"/>
          <a:ea typeface="+mn-ea"/>
          <a:cs typeface="+mn-cs"/>
        </a:defRPr>
      </a:lvl3pPr>
      <a:lvl4pPr marL="5135102" algn="l" defTabSz="3423405" rtl="0" eaLnBrk="1" latinLnBrk="0" hangingPunct="1">
        <a:defRPr sz="6916" kern="1200">
          <a:solidFill>
            <a:schemeClr val="tx1"/>
          </a:solidFill>
          <a:latin typeface="+mn-lt"/>
          <a:ea typeface="+mn-ea"/>
          <a:cs typeface="+mn-cs"/>
        </a:defRPr>
      </a:lvl4pPr>
      <a:lvl5pPr marL="6846796" algn="l" defTabSz="3423405" rtl="0" eaLnBrk="1" latinLnBrk="0" hangingPunct="1">
        <a:defRPr sz="6916" kern="1200">
          <a:solidFill>
            <a:schemeClr val="tx1"/>
          </a:solidFill>
          <a:latin typeface="+mn-lt"/>
          <a:ea typeface="+mn-ea"/>
          <a:cs typeface="+mn-cs"/>
        </a:defRPr>
      </a:lvl5pPr>
      <a:lvl6pPr marL="8558497" algn="l" defTabSz="3423405" rtl="0" eaLnBrk="1" latinLnBrk="0" hangingPunct="1">
        <a:defRPr sz="6916" kern="1200">
          <a:solidFill>
            <a:schemeClr val="tx1"/>
          </a:solidFill>
          <a:latin typeface="+mn-lt"/>
          <a:ea typeface="+mn-ea"/>
          <a:cs typeface="+mn-cs"/>
        </a:defRPr>
      </a:lvl6pPr>
      <a:lvl7pPr marL="10270205" algn="l" defTabSz="3423405" rtl="0" eaLnBrk="1" latinLnBrk="0" hangingPunct="1">
        <a:defRPr sz="6916" kern="1200">
          <a:solidFill>
            <a:schemeClr val="tx1"/>
          </a:solidFill>
          <a:latin typeface="+mn-lt"/>
          <a:ea typeface="+mn-ea"/>
          <a:cs typeface="+mn-cs"/>
        </a:defRPr>
      </a:lvl7pPr>
      <a:lvl8pPr marL="11981902" algn="l" defTabSz="3423405" rtl="0" eaLnBrk="1" latinLnBrk="0" hangingPunct="1">
        <a:defRPr sz="6916" kern="1200">
          <a:solidFill>
            <a:schemeClr val="tx1"/>
          </a:solidFill>
          <a:latin typeface="+mn-lt"/>
          <a:ea typeface="+mn-ea"/>
          <a:cs typeface="+mn-cs"/>
        </a:defRPr>
      </a:lvl8pPr>
      <a:lvl9pPr marL="13693605" algn="l" defTabSz="3423405" rtl="0" eaLnBrk="1" latinLnBrk="0" hangingPunct="1">
        <a:defRPr sz="691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373075" tIns="186530" rIns="373075" bIns="18653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373075" tIns="186530" rIns="373075" bIns="18653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3075" tIns="186530" rIns="373075" bIns="186530" numCol="1" anchor="b" anchorCtr="0" compatLnSpc="1">
            <a:prstTxWarp prst="textNoShape">
              <a:avLst/>
            </a:prstTxWarp>
          </a:bodyPr>
          <a:lstStyle>
            <a:lvl1pPr algn="ctr">
              <a:defRPr sz="4166">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3075" tIns="186530" rIns="373075" bIns="186530"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10855" tIns="155421" rIns="310855" bIns="155421"/>
          <a:lstStyle/>
          <a:p>
            <a:pPr>
              <a:defRPr/>
            </a:pPr>
            <a:endParaRPr lang="en-US" sz="6082"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10855" tIns="155421" rIns="310855" bIns="155421"/>
          <a:lstStyle/>
          <a:p>
            <a:pPr>
              <a:defRPr/>
            </a:pPr>
            <a:endParaRPr lang="en-US" sz="6082"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7402429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hf hdr="0" ftr="0" dt="0"/>
  <p:txStyles>
    <p:titleStyle>
      <a:lvl1pPr algn="l" rtl="0" eaLnBrk="1" fontAlgn="base" hangingPunct="1">
        <a:spcBef>
          <a:spcPct val="0"/>
        </a:spcBef>
        <a:spcAft>
          <a:spcPct val="0"/>
        </a:spcAft>
        <a:defRPr sz="13581">
          <a:solidFill>
            <a:schemeClr val="tx2"/>
          </a:solidFill>
          <a:latin typeface="+mj-lt"/>
          <a:ea typeface="+mj-ea"/>
          <a:cs typeface="+mj-cs"/>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4201" algn="l" rtl="0" eaLnBrk="1" fontAlgn="base" hangingPunct="1">
        <a:spcBef>
          <a:spcPct val="0"/>
        </a:spcBef>
        <a:spcAft>
          <a:spcPct val="0"/>
        </a:spcAft>
        <a:defRPr sz="13581">
          <a:solidFill>
            <a:schemeClr val="tx2"/>
          </a:solidFill>
          <a:latin typeface="Garamond" pitchFamily="18" charset="0"/>
        </a:defRPr>
      </a:lvl6pPr>
      <a:lvl7pPr marL="3108407" algn="l" rtl="0" eaLnBrk="1" fontAlgn="base" hangingPunct="1">
        <a:spcBef>
          <a:spcPct val="0"/>
        </a:spcBef>
        <a:spcAft>
          <a:spcPct val="0"/>
        </a:spcAft>
        <a:defRPr sz="13581">
          <a:solidFill>
            <a:schemeClr val="tx2"/>
          </a:solidFill>
          <a:latin typeface="Garamond" pitchFamily="18" charset="0"/>
        </a:defRPr>
      </a:lvl7pPr>
      <a:lvl8pPr marL="4662606" algn="l" rtl="0" eaLnBrk="1" fontAlgn="base" hangingPunct="1">
        <a:spcBef>
          <a:spcPct val="0"/>
        </a:spcBef>
        <a:spcAft>
          <a:spcPct val="0"/>
        </a:spcAft>
        <a:defRPr sz="13581">
          <a:solidFill>
            <a:schemeClr val="tx2"/>
          </a:solidFill>
          <a:latin typeface="Garamond" pitchFamily="18" charset="0"/>
        </a:defRPr>
      </a:lvl8pPr>
      <a:lvl9pPr marL="6216809" algn="l" rtl="0" eaLnBrk="1" fontAlgn="base" hangingPunct="1">
        <a:spcBef>
          <a:spcPct val="0"/>
        </a:spcBef>
        <a:spcAft>
          <a:spcPct val="0"/>
        </a:spcAft>
        <a:defRPr sz="13581">
          <a:solidFill>
            <a:schemeClr val="tx2"/>
          </a:solidFill>
          <a:latin typeface="Garamond" pitchFamily="18" charset="0"/>
        </a:defRPr>
      </a:lvl9pPr>
    </p:titleStyle>
    <p:bodyStyle>
      <a:lvl1pPr marL="1165651" indent="-1165651"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7340" indent="-1106285"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5373" indent="-1192630"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4678" indent="-107390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4931" indent="-115486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69135" indent="-115486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23341" indent="-115486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77542" indent="-115486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31745" indent="-1154864"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8407" rtl="0" eaLnBrk="1" latinLnBrk="0" hangingPunct="1">
        <a:defRPr sz="6082" kern="1200">
          <a:solidFill>
            <a:schemeClr val="tx1"/>
          </a:solidFill>
          <a:latin typeface="+mn-lt"/>
          <a:ea typeface="+mn-ea"/>
          <a:cs typeface="+mn-cs"/>
        </a:defRPr>
      </a:lvl1pPr>
      <a:lvl2pPr marL="1554201" algn="l" defTabSz="3108407" rtl="0" eaLnBrk="1" latinLnBrk="0" hangingPunct="1">
        <a:defRPr sz="6082" kern="1200">
          <a:solidFill>
            <a:schemeClr val="tx1"/>
          </a:solidFill>
          <a:latin typeface="+mn-lt"/>
          <a:ea typeface="+mn-ea"/>
          <a:cs typeface="+mn-cs"/>
        </a:defRPr>
      </a:lvl2pPr>
      <a:lvl3pPr marL="3108407" algn="l" defTabSz="3108407" rtl="0" eaLnBrk="1" latinLnBrk="0" hangingPunct="1">
        <a:defRPr sz="6082" kern="1200">
          <a:solidFill>
            <a:schemeClr val="tx1"/>
          </a:solidFill>
          <a:latin typeface="+mn-lt"/>
          <a:ea typeface="+mn-ea"/>
          <a:cs typeface="+mn-cs"/>
        </a:defRPr>
      </a:lvl3pPr>
      <a:lvl4pPr marL="4662606" algn="l" defTabSz="3108407" rtl="0" eaLnBrk="1" latinLnBrk="0" hangingPunct="1">
        <a:defRPr sz="6082" kern="1200">
          <a:solidFill>
            <a:schemeClr val="tx1"/>
          </a:solidFill>
          <a:latin typeface="+mn-lt"/>
          <a:ea typeface="+mn-ea"/>
          <a:cs typeface="+mn-cs"/>
        </a:defRPr>
      </a:lvl4pPr>
      <a:lvl5pPr marL="6216809" algn="l" defTabSz="3108407" rtl="0" eaLnBrk="1" latinLnBrk="0" hangingPunct="1">
        <a:defRPr sz="6082" kern="1200">
          <a:solidFill>
            <a:schemeClr val="tx1"/>
          </a:solidFill>
          <a:latin typeface="+mn-lt"/>
          <a:ea typeface="+mn-ea"/>
          <a:cs typeface="+mn-cs"/>
        </a:defRPr>
      </a:lvl5pPr>
      <a:lvl6pPr marL="7771011" algn="l" defTabSz="3108407" rtl="0" eaLnBrk="1" latinLnBrk="0" hangingPunct="1">
        <a:defRPr sz="6082" kern="1200">
          <a:solidFill>
            <a:schemeClr val="tx1"/>
          </a:solidFill>
          <a:latin typeface="+mn-lt"/>
          <a:ea typeface="+mn-ea"/>
          <a:cs typeface="+mn-cs"/>
        </a:defRPr>
      </a:lvl6pPr>
      <a:lvl7pPr marL="9325212" algn="l" defTabSz="3108407" rtl="0" eaLnBrk="1" latinLnBrk="0" hangingPunct="1">
        <a:defRPr sz="6082" kern="1200">
          <a:solidFill>
            <a:schemeClr val="tx1"/>
          </a:solidFill>
          <a:latin typeface="+mn-lt"/>
          <a:ea typeface="+mn-ea"/>
          <a:cs typeface="+mn-cs"/>
        </a:defRPr>
      </a:lvl7pPr>
      <a:lvl8pPr marL="10879422" algn="l" defTabSz="3108407" rtl="0" eaLnBrk="1" latinLnBrk="0" hangingPunct="1">
        <a:defRPr sz="6082" kern="1200">
          <a:solidFill>
            <a:schemeClr val="tx1"/>
          </a:solidFill>
          <a:latin typeface="+mn-lt"/>
          <a:ea typeface="+mn-ea"/>
          <a:cs typeface="+mn-cs"/>
        </a:defRPr>
      </a:lvl8pPr>
      <a:lvl9pPr marL="12433619" algn="l" defTabSz="3108407" rtl="0" eaLnBrk="1" latinLnBrk="0" hangingPunct="1">
        <a:defRPr sz="6082"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0765" tIns="205368" rIns="410765" bIns="20536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0765" tIns="205368" rIns="410765" bIns="20536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765" tIns="205368" rIns="410765" bIns="20536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765" tIns="205368" rIns="410765" bIns="20536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2259" tIns="171117" rIns="342259" bIns="17111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259" tIns="171117" rIns="342259" bIns="17111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46671999"/>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1222" algn="l" rtl="0" eaLnBrk="1" fontAlgn="base" hangingPunct="1">
        <a:spcBef>
          <a:spcPct val="0"/>
        </a:spcBef>
        <a:spcAft>
          <a:spcPct val="0"/>
        </a:spcAft>
        <a:defRPr sz="14998">
          <a:solidFill>
            <a:schemeClr val="tx2"/>
          </a:solidFill>
          <a:latin typeface="Garamond" pitchFamily="18" charset="0"/>
        </a:defRPr>
      </a:lvl6pPr>
      <a:lvl7pPr marL="3422463" algn="l" rtl="0" eaLnBrk="1" fontAlgn="base" hangingPunct="1">
        <a:spcBef>
          <a:spcPct val="0"/>
        </a:spcBef>
        <a:spcAft>
          <a:spcPct val="0"/>
        </a:spcAft>
        <a:defRPr sz="14998">
          <a:solidFill>
            <a:schemeClr val="tx2"/>
          </a:solidFill>
          <a:latin typeface="Garamond" pitchFamily="18" charset="0"/>
        </a:defRPr>
      </a:lvl7pPr>
      <a:lvl8pPr marL="5133689" algn="l" rtl="0" eaLnBrk="1" fontAlgn="base" hangingPunct="1">
        <a:spcBef>
          <a:spcPct val="0"/>
        </a:spcBef>
        <a:spcAft>
          <a:spcPct val="0"/>
        </a:spcAft>
        <a:defRPr sz="14998">
          <a:solidFill>
            <a:schemeClr val="tx2"/>
          </a:solidFill>
          <a:latin typeface="Garamond" pitchFamily="18" charset="0"/>
        </a:defRPr>
      </a:lvl8pPr>
      <a:lvl9pPr marL="6844915" algn="l" rtl="0" eaLnBrk="1" fontAlgn="base" hangingPunct="1">
        <a:spcBef>
          <a:spcPct val="0"/>
        </a:spcBef>
        <a:spcAft>
          <a:spcPct val="0"/>
        </a:spcAft>
        <a:defRPr sz="14998">
          <a:solidFill>
            <a:schemeClr val="tx2"/>
          </a:solidFill>
          <a:latin typeface="Garamond" pitchFamily="18" charset="0"/>
        </a:defRPr>
      </a:lvl9pPr>
    </p:titleStyle>
    <p:bodyStyle>
      <a:lvl1pPr marL="1283428" indent="-1283428"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7430" indent="-1218072"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6500" indent="-131313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4856" indent="-118241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92337" indent="-127154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03563" indent="-127154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14794" indent="-127154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26022" indent="-127154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37256" indent="-127154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2463" rtl="0" eaLnBrk="1" latinLnBrk="0" hangingPunct="1">
        <a:defRPr sz="6916" kern="1200">
          <a:solidFill>
            <a:schemeClr val="tx1"/>
          </a:solidFill>
          <a:latin typeface="+mn-lt"/>
          <a:ea typeface="+mn-ea"/>
          <a:cs typeface="+mn-cs"/>
        </a:defRPr>
      </a:lvl1pPr>
      <a:lvl2pPr marL="1711222" algn="l" defTabSz="3422463" rtl="0" eaLnBrk="1" latinLnBrk="0" hangingPunct="1">
        <a:defRPr sz="6916" kern="1200">
          <a:solidFill>
            <a:schemeClr val="tx1"/>
          </a:solidFill>
          <a:latin typeface="+mn-lt"/>
          <a:ea typeface="+mn-ea"/>
          <a:cs typeface="+mn-cs"/>
        </a:defRPr>
      </a:lvl2pPr>
      <a:lvl3pPr marL="3422463" algn="l" defTabSz="3422463" rtl="0" eaLnBrk="1" latinLnBrk="0" hangingPunct="1">
        <a:defRPr sz="6916" kern="1200">
          <a:solidFill>
            <a:schemeClr val="tx1"/>
          </a:solidFill>
          <a:latin typeface="+mn-lt"/>
          <a:ea typeface="+mn-ea"/>
          <a:cs typeface="+mn-cs"/>
        </a:defRPr>
      </a:lvl3pPr>
      <a:lvl4pPr marL="5133689" algn="l" defTabSz="3422463" rtl="0" eaLnBrk="1" latinLnBrk="0" hangingPunct="1">
        <a:defRPr sz="6916" kern="1200">
          <a:solidFill>
            <a:schemeClr val="tx1"/>
          </a:solidFill>
          <a:latin typeface="+mn-lt"/>
          <a:ea typeface="+mn-ea"/>
          <a:cs typeface="+mn-cs"/>
        </a:defRPr>
      </a:lvl4pPr>
      <a:lvl5pPr marL="6844915" algn="l" defTabSz="3422463" rtl="0" eaLnBrk="1" latinLnBrk="0" hangingPunct="1">
        <a:defRPr sz="6916" kern="1200">
          <a:solidFill>
            <a:schemeClr val="tx1"/>
          </a:solidFill>
          <a:latin typeface="+mn-lt"/>
          <a:ea typeface="+mn-ea"/>
          <a:cs typeface="+mn-cs"/>
        </a:defRPr>
      </a:lvl5pPr>
      <a:lvl6pPr marL="8556143" algn="l" defTabSz="3422463" rtl="0" eaLnBrk="1" latinLnBrk="0" hangingPunct="1">
        <a:defRPr sz="6916" kern="1200">
          <a:solidFill>
            <a:schemeClr val="tx1"/>
          </a:solidFill>
          <a:latin typeface="+mn-lt"/>
          <a:ea typeface="+mn-ea"/>
          <a:cs typeface="+mn-cs"/>
        </a:defRPr>
      </a:lvl6pPr>
      <a:lvl7pPr marL="10267380" algn="l" defTabSz="3422463" rtl="0" eaLnBrk="1" latinLnBrk="0" hangingPunct="1">
        <a:defRPr sz="6916" kern="1200">
          <a:solidFill>
            <a:schemeClr val="tx1"/>
          </a:solidFill>
          <a:latin typeface="+mn-lt"/>
          <a:ea typeface="+mn-ea"/>
          <a:cs typeface="+mn-cs"/>
        </a:defRPr>
      </a:lvl7pPr>
      <a:lvl8pPr marL="11978606" algn="l" defTabSz="3422463" rtl="0" eaLnBrk="1" latinLnBrk="0" hangingPunct="1">
        <a:defRPr sz="6916" kern="1200">
          <a:solidFill>
            <a:schemeClr val="tx1"/>
          </a:solidFill>
          <a:latin typeface="+mn-lt"/>
          <a:ea typeface="+mn-ea"/>
          <a:cs typeface="+mn-cs"/>
        </a:defRPr>
      </a:lvl8pPr>
      <a:lvl9pPr marL="13689837" algn="l" defTabSz="3422463" rtl="0" eaLnBrk="1" latinLnBrk="0" hangingPunct="1">
        <a:defRPr sz="6916"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0653" tIns="205310" rIns="410653" bIns="20531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0653" tIns="205310" rIns="410653" bIns="20531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653" tIns="205310" rIns="410653" bIns="20531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653" tIns="205310" rIns="410653" bIns="20531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2166" tIns="171069" rIns="342166" bIns="171069"/>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2166" tIns="171069" rIns="342166" bIns="171069"/>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74024290"/>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0750" algn="l" rtl="0" eaLnBrk="1" fontAlgn="base" hangingPunct="1">
        <a:spcBef>
          <a:spcPct val="0"/>
        </a:spcBef>
        <a:spcAft>
          <a:spcPct val="0"/>
        </a:spcAft>
        <a:defRPr sz="14998">
          <a:solidFill>
            <a:schemeClr val="tx2"/>
          </a:solidFill>
          <a:latin typeface="Garamond" pitchFamily="18" charset="0"/>
        </a:defRPr>
      </a:lvl6pPr>
      <a:lvl7pPr marL="3421522" algn="l" rtl="0" eaLnBrk="1" fontAlgn="base" hangingPunct="1">
        <a:spcBef>
          <a:spcPct val="0"/>
        </a:spcBef>
        <a:spcAft>
          <a:spcPct val="0"/>
        </a:spcAft>
        <a:defRPr sz="14998">
          <a:solidFill>
            <a:schemeClr val="tx2"/>
          </a:solidFill>
          <a:latin typeface="Garamond" pitchFamily="18" charset="0"/>
        </a:defRPr>
      </a:lvl7pPr>
      <a:lvl8pPr marL="5132275" algn="l" rtl="0" eaLnBrk="1" fontAlgn="base" hangingPunct="1">
        <a:spcBef>
          <a:spcPct val="0"/>
        </a:spcBef>
        <a:spcAft>
          <a:spcPct val="0"/>
        </a:spcAft>
        <a:defRPr sz="14998">
          <a:solidFill>
            <a:schemeClr val="tx2"/>
          </a:solidFill>
          <a:latin typeface="Garamond" pitchFamily="18" charset="0"/>
        </a:defRPr>
      </a:lvl8pPr>
      <a:lvl9pPr marL="6843032" algn="l" rtl="0" eaLnBrk="1" fontAlgn="base" hangingPunct="1">
        <a:spcBef>
          <a:spcPct val="0"/>
        </a:spcBef>
        <a:spcAft>
          <a:spcPct val="0"/>
        </a:spcAft>
        <a:defRPr sz="14998">
          <a:solidFill>
            <a:schemeClr val="tx2"/>
          </a:solidFill>
          <a:latin typeface="Garamond" pitchFamily="18" charset="0"/>
        </a:defRPr>
      </a:lvl9pPr>
    </p:titleStyle>
    <p:bodyStyle>
      <a:lvl1pPr marL="1283076" indent="-1283076"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6739" indent="-121773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5446" indent="-131277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3477" indent="-118208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90606" indent="-127119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8001361" indent="-127119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12119" indent="-127119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22880" indent="-127119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33642" indent="-127119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1522" rtl="0" eaLnBrk="1" latinLnBrk="0" hangingPunct="1">
        <a:defRPr sz="6916" kern="1200">
          <a:solidFill>
            <a:schemeClr val="tx1"/>
          </a:solidFill>
          <a:latin typeface="+mn-lt"/>
          <a:ea typeface="+mn-ea"/>
          <a:cs typeface="+mn-cs"/>
        </a:defRPr>
      </a:lvl1pPr>
      <a:lvl2pPr marL="1710750" algn="l" defTabSz="3421522" rtl="0" eaLnBrk="1" latinLnBrk="0" hangingPunct="1">
        <a:defRPr sz="6916" kern="1200">
          <a:solidFill>
            <a:schemeClr val="tx1"/>
          </a:solidFill>
          <a:latin typeface="+mn-lt"/>
          <a:ea typeface="+mn-ea"/>
          <a:cs typeface="+mn-cs"/>
        </a:defRPr>
      </a:lvl2pPr>
      <a:lvl3pPr marL="3421522" algn="l" defTabSz="3421522" rtl="0" eaLnBrk="1" latinLnBrk="0" hangingPunct="1">
        <a:defRPr sz="6916" kern="1200">
          <a:solidFill>
            <a:schemeClr val="tx1"/>
          </a:solidFill>
          <a:latin typeface="+mn-lt"/>
          <a:ea typeface="+mn-ea"/>
          <a:cs typeface="+mn-cs"/>
        </a:defRPr>
      </a:lvl3pPr>
      <a:lvl4pPr marL="5132275" algn="l" defTabSz="3421522" rtl="0" eaLnBrk="1" latinLnBrk="0" hangingPunct="1">
        <a:defRPr sz="6916" kern="1200">
          <a:solidFill>
            <a:schemeClr val="tx1"/>
          </a:solidFill>
          <a:latin typeface="+mn-lt"/>
          <a:ea typeface="+mn-ea"/>
          <a:cs typeface="+mn-cs"/>
        </a:defRPr>
      </a:lvl4pPr>
      <a:lvl5pPr marL="6843032" algn="l" defTabSz="3421522" rtl="0" eaLnBrk="1" latinLnBrk="0" hangingPunct="1">
        <a:defRPr sz="6916" kern="1200">
          <a:solidFill>
            <a:schemeClr val="tx1"/>
          </a:solidFill>
          <a:latin typeface="+mn-lt"/>
          <a:ea typeface="+mn-ea"/>
          <a:cs typeface="+mn-cs"/>
        </a:defRPr>
      </a:lvl5pPr>
      <a:lvl6pPr marL="8553790" algn="l" defTabSz="3421522" rtl="0" eaLnBrk="1" latinLnBrk="0" hangingPunct="1">
        <a:defRPr sz="6916" kern="1200">
          <a:solidFill>
            <a:schemeClr val="tx1"/>
          </a:solidFill>
          <a:latin typeface="+mn-lt"/>
          <a:ea typeface="+mn-ea"/>
          <a:cs typeface="+mn-cs"/>
        </a:defRPr>
      </a:lvl6pPr>
      <a:lvl7pPr marL="10264557" algn="l" defTabSz="3421522" rtl="0" eaLnBrk="1" latinLnBrk="0" hangingPunct="1">
        <a:defRPr sz="6916" kern="1200">
          <a:solidFill>
            <a:schemeClr val="tx1"/>
          </a:solidFill>
          <a:latin typeface="+mn-lt"/>
          <a:ea typeface="+mn-ea"/>
          <a:cs typeface="+mn-cs"/>
        </a:defRPr>
      </a:lvl7pPr>
      <a:lvl8pPr marL="11975311" algn="l" defTabSz="3421522" rtl="0" eaLnBrk="1" latinLnBrk="0" hangingPunct="1">
        <a:defRPr sz="6916" kern="1200">
          <a:solidFill>
            <a:schemeClr val="tx1"/>
          </a:solidFill>
          <a:latin typeface="+mn-lt"/>
          <a:ea typeface="+mn-ea"/>
          <a:cs typeface="+mn-cs"/>
        </a:defRPr>
      </a:lvl8pPr>
      <a:lvl9pPr marL="13686072" algn="l" defTabSz="3421522" rtl="0" eaLnBrk="1" latinLnBrk="0" hangingPunct="1">
        <a:defRPr sz="6916"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10540" tIns="205253" rIns="410540" bIns="205253"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410540" tIns="205253" rIns="410540" bIns="20525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540" tIns="205253" rIns="410540" bIns="205253" numCol="1" anchor="b" anchorCtr="0" compatLnSpc="1">
            <a:prstTxWarp prst="textNoShape">
              <a:avLst/>
            </a:prstTxWarp>
          </a:bodyPr>
          <a:lstStyle>
            <a:lvl1pPr algn="ctr">
              <a:defRPr sz="4583">
                <a:latin typeface="Garamond" pitchFamily="18" charset="0"/>
              </a:defRPr>
            </a:lvl1pPr>
          </a:lstStyle>
          <a:p>
            <a:endParaRPr lang="en-US" altLang="en-US" dirty="0">
              <a:solidFill>
                <a:prstClr val="black"/>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540" tIns="205253" rIns="410540" bIns="20525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prstClr val="black"/>
                </a:solidFill>
              </a:rPr>
              <a:pPr/>
              <a:t>‹#›</a:t>
            </a:fld>
            <a:endParaRPr lang="en-US" altLang="en-US" dirty="0">
              <a:solidFill>
                <a:prstClr val="black"/>
              </a:solidFill>
            </a:endParaRPr>
          </a:p>
        </p:txBody>
      </p:sp>
      <p:pic>
        <p:nvPicPr>
          <p:cNvPr id="6" name="Picture 5"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63892793"/>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Lst>
  <p:transition/>
  <p:hf hdr="0" ftr="0" dt="0"/>
  <p:txStyles>
    <p:titleStyle>
      <a:lvl1pPr algn="l" rtl="0" eaLnBrk="1" fontAlgn="base" hangingPunct="1">
        <a:spcBef>
          <a:spcPct val="0"/>
        </a:spcBef>
        <a:spcAft>
          <a:spcPct val="0"/>
        </a:spcAft>
        <a:defRPr sz="14998">
          <a:solidFill>
            <a:schemeClr val="tx1"/>
          </a:solidFill>
          <a:latin typeface="Times New Roman"/>
          <a:ea typeface="+mj-ea"/>
          <a:cs typeface="Times New Roman"/>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10276" algn="l" rtl="0" eaLnBrk="1" fontAlgn="base" hangingPunct="1">
        <a:spcBef>
          <a:spcPct val="0"/>
        </a:spcBef>
        <a:spcAft>
          <a:spcPct val="0"/>
        </a:spcAft>
        <a:defRPr sz="14998">
          <a:solidFill>
            <a:schemeClr val="tx2"/>
          </a:solidFill>
          <a:latin typeface="Garamond" pitchFamily="18" charset="0"/>
        </a:defRPr>
      </a:lvl6pPr>
      <a:lvl7pPr marL="3420580" algn="l" rtl="0" eaLnBrk="1" fontAlgn="base" hangingPunct="1">
        <a:spcBef>
          <a:spcPct val="0"/>
        </a:spcBef>
        <a:spcAft>
          <a:spcPct val="0"/>
        </a:spcAft>
        <a:defRPr sz="14998">
          <a:solidFill>
            <a:schemeClr val="tx2"/>
          </a:solidFill>
          <a:latin typeface="Garamond" pitchFamily="18" charset="0"/>
        </a:defRPr>
      </a:lvl7pPr>
      <a:lvl8pPr marL="5130862" algn="l" rtl="0" eaLnBrk="1" fontAlgn="base" hangingPunct="1">
        <a:spcBef>
          <a:spcPct val="0"/>
        </a:spcBef>
        <a:spcAft>
          <a:spcPct val="0"/>
        </a:spcAft>
        <a:defRPr sz="14998">
          <a:solidFill>
            <a:schemeClr val="tx2"/>
          </a:solidFill>
          <a:latin typeface="Garamond" pitchFamily="18" charset="0"/>
        </a:defRPr>
      </a:lvl8pPr>
      <a:lvl9pPr marL="6841151" algn="l" rtl="0" eaLnBrk="1" fontAlgn="base" hangingPunct="1">
        <a:spcBef>
          <a:spcPct val="0"/>
        </a:spcBef>
        <a:spcAft>
          <a:spcPct val="0"/>
        </a:spcAft>
        <a:defRPr sz="14998">
          <a:solidFill>
            <a:schemeClr val="tx2"/>
          </a:solidFill>
          <a:latin typeface="Garamond" pitchFamily="18" charset="0"/>
        </a:defRPr>
      </a:lvl9pPr>
    </p:titleStyle>
    <p:bodyStyle>
      <a:lvl1pPr marL="1282724" indent="-128272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6049" indent="-121740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4392" indent="-1312411"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12096" indent="-118175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88873" indent="-12708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99162" indent="-12708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09446" indent="-12708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19739" indent="-12708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30031" indent="-1270851"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20580" rtl="0" eaLnBrk="1" latinLnBrk="0" hangingPunct="1">
        <a:defRPr sz="6916" kern="1200">
          <a:solidFill>
            <a:schemeClr val="tx1"/>
          </a:solidFill>
          <a:latin typeface="+mn-lt"/>
          <a:ea typeface="+mn-ea"/>
          <a:cs typeface="+mn-cs"/>
        </a:defRPr>
      </a:lvl1pPr>
      <a:lvl2pPr marL="1710276" algn="l" defTabSz="3420580" rtl="0" eaLnBrk="1" latinLnBrk="0" hangingPunct="1">
        <a:defRPr sz="6916" kern="1200">
          <a:solidFill>
            <a:schemeClr val="tx1"/>
          </a:solidFill>
          <a:latin typeface="+mn-lt"/>
          <a:ea typeface="+mn-ea"/>
          <a:cs typeface="+mn-cs"/>
        </a:defRPr>
      </a:lvl2pPr>
      <a:lvl3pPr marL="3420580" algn="l" defTabSz="3420580" rtl="0" eaLnBrk="1" latinLnBrk="0" hangingPunct="1">
        <a:defRPr sz="6916" kern="1200">
          <a:solidFill>
            <a:schemeClr val="tx1"/>
          </a:solidFill>
          <a:latin typeface="+mn-lt"/>
          <a:ea typeface="+mn-ea"/>
          <a:cs typeface="+mn-cs"/>
        </a:defRPr>
      </a:lvl3pPr>
      <a:lvl4pPr marL="5130862" algn="l" defTabSz="3420580" rtl="0" eaLnBrk="1" latinLnBrk="0" hangingPunct="1">
        <a:defRPr sz="6916" kern="1200">
          <a:solidFill>
            <a:schemeClr val="tx1"/>
          </a:solidFill>
          <a:latin typeface="+mn-lt"/>
          <a:ea typeface="+mn-ea"/>
          <a:cs typeface="+mn-cs"/>
        </a:defRPr>
      </a:lvl4pPr>
      <a:lvl5pPr marL="6841151" algn="l" defTabSz="3420580" rtl="0" eaLnBrk="1" latinLnBrk="0" hangingPunct="1">
        <a:defRPr sz="6916" kern="1200">
          <a:solidFill>
            <a:schemeClr val="tx1"/>
          </a:solidFill>
          <a:latin typeface="+mn-lt"/>
          <a:ea typeface="+mn-ea"/>
          <a:cs typeface="+mn-cs"/>
        </a:defRPr>
      </a:lvl5pPr>
      <a:lvl6pPr marL="8551434" algn="l" defTabSz="3420580" rtl="0" eaLnBrk="1" latinLnBrk="0" hangingPunct="1">
        <a:defRPr sz="6916" kern="1200">
          <a:solidFill>
            <a:schemeClr val="tx1"/>
          </a:solidFill>
          <a:latin typeface="+mn-lt"/>
          <a:ea typeface="+mn-ea"/>
          <a:cs typeface="+mn-cs"/>
        </a:defRPr>
      </a:lvl6pPr>
      <a:lvl7pPr marL="10261735" algn="l" defTabSz="3420580" rtl="0" eaLnBrk="1" latinLnBrk="0" hangingPunct="1">
        <a:defRPr sz="6916" kern="1200">
          <a:solidFill>
            <a:schemeClr val="tx1"/>
          </a:solidFill>
          <a:latin typeface="+mn-lt"/>
          <a:ea typeface="+mn-ea"/>
          <a:cs typeface="+mn-cs"/>
        </a:defRPr>
      </a:lvl7pPr>
      <a:lvl8pPr marL="11972016" algn="l" defTabSz="3420580" rtl="0" eaLnBrk="1" latinLnBrk="0" hangingPunct="1">
        <a:defRPr sz="6916" kern="1200">
          <a:solidFill>
            <a:schemeClr val="tx1"/>
          </a:solidFill>
          <a:latin typeface="+mn-lt"/>
          <a:ea typeface="+mn-ea"/>
          <a:cs typeface="+mn-cs"/>
        </a:defRPr>
      </a:lvl8pPr>
      <a:lvl9pPr marL="13682309" algn="l" defTabSz="3420580" rtl="0" eaLnBrk="1" latinLnBrk="0" hangingPunct="1">
        <a:defRPr sz="6916"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p:nvPicPr>
        <p:blipFill>
          <a:blip r:embed="rId15" cstate="print"/>
          <a:stretch>
            <a:fillRect/>
          </a:stretch>
        </p:blipFill>
        <p:spPr>
          <a:xfrm>
            <a:off x="12768092" y="1390277"/>
            <a:ext cx="16071339" cy="2847789"/>
          </a:xfrm>
          <a:prstGeom prst="rect">
            <a:avLst/>
          </a:prstGeom>
        </p:spPr>
      </p:pic>
      <p:sp>
        <p:nvSpPr>
          <p:cNvPr id="8" name="Title Placeholder 1"/>
          <p:cNvSpPr>
            <a:spLocks noGrp="1"/>
          </p:cNvSpPr>
          <p:nvPr>
            <p:ph type="title"/>
          </p:nvPr>
        </p:nvSpPr>
        <p:spPr>
          <a:xfrm>
            <a:off x="942819" y="1441845"/>
            <a:ext cx="26420606" cy="2796405"/>
          </a:xfrm>
          <a:prstGeom prst="rect">
            <a:avLst/>
          </a:prstGeom>
        </p:spPr>
        <p:txBody>
          <a:bodyPr vert="horz" lIns="410428" tIns="205198" rIns="410428" bIns="205198" rtlCol="0" anchor="ctr">
            <a:noAutofit/>
          </a:bodyPr>
          <a:lstStyle/>
          <a:p>
            <a:r>
              <a:rPr lang="en-US" dirty="0"/>
              <a:t>Click edit Master title style</a:t>
            </a:r>
          </a:p>
        </p:txBody>
      </p:sp>
      <p:pic>
        <p:nvPicPr>
          <p:cNvPr id="9" name="Picture 8" descr="footer.png"/>
          <p:cNvPicPr>
            <a:picLocks noChangeAspect="1"/>
          </p:cNvPicPr>
          <p:nvPr/>
        </p:nvPicPr>
        <p:blipFill>
          <a:blip r:embed="rId16" cstate="print"/>
          <a:stretch>
            <a:fillRect/>
          </a:stretch>
        </p:blipFill>
        <p:spPr>
          <a:xfrm>
            <a:off x="-85725" y="32898341"/>
            <a:ext cx="28947617" cy="3211698"/>
          </a:xfrm>
          <a:prstGeom prst="rect">
            <a:avLst/>
          </a:prstGeom>
          <a:ln>
            <a:noFill/>
          </a:ln>
        </p:spPr>
      </p:pic>
      <p:pic>
        <p:nvPicPr>
          <p:cNvPr id="10" name="Picture 9" descr="ecelogorb.psd"/>
          <p:cNvPicPr>
            <a:picLocks noChangeAspect="1"/>
          </p:cNvPicPr>
          <p:nvPr/>
        </p:nvPicPr>
        <p:blipFill>
          <a:blip r:embed="rId17" cstate="screen">
            <a:lum bright="-8000"/>
            <a:extLst>
              <a:ext uri="{28A0092B-C50C-407E-A947-70E740481C1C}">
                <a14:useLocalDpi xmlns:a14="http://schemas.microsoft.com/office/drawing/2010/main"/>
              </a:ext>
            </a:extLst>
          </a:blip>
          <a:stretch>
            <a:fillRect/>
          </a:stretch>
        </p:blipFill>
        <p:spPr>
          <a:xfrm>
            <a:off x="609053" y="33041290"/>
            <a:ext cx="8074382" cy="2691103"/>
          </a:xfrm>
          <a:prstGeom prst="rect">
            <a:avLst/>
          </a:prstGeom>
          <a:effectLst/>
        </p:spPr>
      </p:pic>
      <p:pic>
        <p:nvPicPr>
          <p:cNvPr id="11" name="Picture 10" descr="CMU_logo_horiz_black.eps"/>
          <p:cNvPicPr>
            <a:picLocks noChangeAspect="1"/>
          </p:cNvPicPr>
          <p:nvPr/>
        </p:nvPicPr>
        <p:blipFill>
          <a:blip r:embed="rId18" cstate="print"/>
          <a:stretch>
            <a:fillRect/>
          </a:stretch>
        </p:blipFill>
        <p:spPr>
          <a:xfrm>
            <a:off x="16580561" y="33562426"/>
            <a:ext cx="11700405" cy="1773784"/>
          </a:xfrm>
          <a:prstGeom prst="rect">
            <a:avLst/>
          </a:prstGeom>
          <a:effectLst/>
        </p:spPr>
      </p:pic>
    </p:spTree>
    <p:extLst>
      <p:ext uri="{BB962C8B-B14F-4D97-AF65-F5344CB8AC3E}">
        <p14:creationId xmlns:p14="http://schemas.microsoft.com/office/powerpoint/2010/main" val="3085088237"/>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2" r:id="rId10"/>
    <p:sldLayoutId id="2147484643" r:id="rId11"/>
    <p:sldLayoutId id="2147484644" r:id="rId12"/>
    <p:sldLayoutId id="2147484645" r:id="rId13"/>
  </p:sldLayoutIdLst>
  <p:hf hdr="0" ftr="0" dt="0"/>
  <p:txStyles>
    <p:titleStyle>
      <a:lvl1pPr algn="l" defTabSz="1709810" rtl="0" eaLnBrk="1" latinLnBrk="0" hangingPunct="1">
        <a:spcBef>
          <a:spcPct val="0"/>
        </a:spcBef>
        <a:buNone/>
        <a:defRPr sz="13581" kern="1200">
          <a:solidFill>
            <a:schemeClr val="tx1"/>
          </a:solidFill>
          <a:latin typeface="Arial"/>
          <a:ea typeface="+mj-ea"/>
          <a:cs typeface="+mj-cs"/>
        </a:defRPr>
      </a:lvl1pPr>
    </p:titleStyle>
    <p:bodyStyle>
      <a:lvl1pPr marL="1282370" indent="-1282370" algn="l" defTabSz="1709810" rtl="0" eaLnBrk="1" latinLnBrk="0" hangingPunct="1">
        <a:spcBef>
          <a:spcPct val="20000"/>
        </a:spcBef>
        <a:buFont typeface="Arial"/>
        <a:buChar char="•"/>
        <a:defRPr sz="12081" kern="1200">
          <a:solidFill>
            <a:schemeClr val="tx1"/>
          </a:solidFill>
          <a:latin typeface="+mn-lt"/>
          <a:ea typeface="+mn-ea"/>
          <a:cs typeface="+mn-cs"/>
        </a:defRPr>
      </a:lvl1pPr>
      <a:lvl2pPr marL="2778460" indent="-1068641" algn="l" defTabSz="1709810" rtl="0" eaLnBrk="1" latinLnBrk="0" hangingPunct="1">
        <a:spcBef>
          <a:spcPct val="20000"/>
        </a:spcBef>
        <a:buFont typeface="Arial"/>
        <a:buChar char="–"/>
        <a:defRPr sz="10415" kern="1200">
          <a:solidFill>
            <a:schemeClr val="tx1"/>
          </a:solidFill>
          <a:latin typeface="+mn-lt"/>
          <a:ea typeface="+mn-ea"/>
          <a:cs typeface="+mn-cs"/>
        </a:defRPr>
      </a:lvl2pPr>
      <a:lvl3pPr marL="4274545" indent="-854903" algn="l" defTabSz="1709810" rtl="0" eaLnBrk="1" latinLnBrk="0" hangingPunct="1">
        <a:spcBef>
          <a:spcPct val="20000"/>
        </a:spcBef>
        <a:buFont typeface="Arial"/>
        <a:buChar char="•"/>
        <a:defRPr sz="8999" kern="1200">
          <a:solidFill>
            <a:schemeClr val="tx1"/>
          </a:solidFill>
          <a:latin typeface="+mn-lt"/>
          <a:ea typeface="+mn-ea"/>
          <a:cs typeface="+mn-cs"/>
        </a:defRPr>
      </a:lvl3pPr>
      <a:lvl4pPr marL="5984362" indent="-854903" algn="l" defTabSz="1709810" rtl="0" eaLnBrk="1" latinLnBrk="0" hangingPunct="1">
        <a:spcBef>
          <a:spcPct val="20000"/>
        </a:spcBef>
        <a:buFont typeface="Arial"/>
        <a:buChar char="–"/>
        <a:defRPr sz="7499" kern="1200">
          <a:solidFill>
            <a:schemeClr val="tx1"/>
          </a:solidFill>
          <a:latin typeface="+mn-lt"/>
          <a:ea typeface="+mn-ea"/>
          <a:cs typeface="+mn-cs"/>
        </a:defRPr>
      </a:lvl4pPr>
      <a:lvl5pPr marL="7694177" indent="-854903" algn="l" defTabSz="1709810" rtl="0" eaLnBrk="1" latinLnBrk="0" hangingPunct="1">
        <a:spcBef>
          <a:spcPct val="20000"/>
        </a:spcBef>
        <a:buFont typeface="Arial"/>
        <a:buChar char="»"/>
        <a:defRPr sz="7499" kern="1200">
          <a:solidFill>
            <a:schemeClr val="tx1"/>
          </a:solidFill>
          <a:latin typeface="+mn-lt"/>
          <a:ea typeface="+mn-ea"/>
          <a:cs typeface="+mn-cs"/>
        </a:defRPr>
      </a:lvl5pPr>
      <a:lvl6pPr marL="9403998" indent="-854903" algn="l" defTabSz="1709810" rtl="0" eaLnBrk="1" latinLnBrk="0" hangingPunct="1">
        <a:spcBef>
          <a:spcPct val="20000"/>
        </a:spcBef>
        <a:buFont typeface="Arial"/>
        <a:buChar char="•"/>
        <a:defRPr sz="7499" kern="1200">
          <a:solidFill>
            <a:schemeClr val="tx1"/>
          </a:solidFill>
          <a:latin typeface="+mn-lt"/>
          <a:ea typeface="+mn-ea"/>
          <a:cs typeface="+mn-cs"/>
        </a:defRPr>
      </a:lvl6pPr>
      <a:lvl7pPr marL="11113813" indent="-854903" algn="l" defTabSz="1709810" rtl="0" eaLnBrk="1" latinLnBrk="0" hangingPunct="1">
        <a:spcBef>
          <a:spcPct val="20000"/>
        </a:spcBef>
        <a:buFont typeface="Arial"/>
        <a:buChar char="•"/>
        <a:defRPr sz="7499" kern="1200">
          <a:solidFill>
            <a:schemeClr val="tx1"/>
          </a:solidFill>
          <a:latin typeface="+mn-lt"/>
          <a:ea typeface="+mn-ea"/>
          <a:cs typeface="+mn-cs"/>
        </a:defRPr>
      </a:lvl7pPr>
      <a:lvl8pPr marL="12823634" indent="-854903" algn="l" defTabSz="1709810" rtl="0" eaLnBrk="1" latinLnBrk="0" hangingPunct="1">
        <a:spcBef>
          <a:spcPct val="20000"/>
        </a:spcBef>
        <a:buFont typeface="Arial"/>
        <a:buChar char="•"/>
        <a:defRPr sz="7499" kern="1200">
          <a:solidFill>
            <a:schemeClr val="tx1"/>
          </a:solidFill>
          <a:latin typeface="+mn-lt"/>
          <a:ea typeface="+mn-ea"/>
          <a:cs typeface="+mn-cs"/>
        </a:defRPr>
      </a:lvl8pPr>
      <a:lvl9pPr marL="14533449" indent="-854903" algn="l" defTabSz="1709810" rtl="0" eaLnBrk="1" latinLnBrk="0" hangingPunct="1">
        <a:spcBef>
          <a:spcPct val="20000"/>
        </a:spcBef>
        <a:buFont typeface="Arial"/>
        <a:buChar char="•"/>
        <a:defRPr sz="7499" kern="1200">
          <a:solidFill>
            <a:schemeClr val="tx1"/>
          </a:solidFill>
          <a:latin typeface="+mn-lt"/>
          <a:ea typeface="+mn-ea"/>
          <a:cs typeface="+mn-cs"/>
        </a:defRPr>
      </a:lvl9pPr>
    </p:bodyStyle>
    <p:otherStyle>
      <a:defPPr>
        <a:defRPr lang="en-US"/>
      </a:defPPr>
      <a:lvl1pPr marL="0" algn="l" defTabSz="1709810" rtl="0" eaLnBrk="1" latinLnBrk="0" hangingPunct="1">
        <a:defRPr sz="6916" kern="1200">
          <a:solidFill>
            <a:schemeClr val="tx1"/>
          </a:solidFill>
          <a:latin typeface="+mn-lt"/>
          <a:ea typeface="+mn-ea"/>
          <a:cs typeface="+mn-cs"/>
        </a:defRPr>
      </a:lvl1pPr>
      <a:lvl2pPr marL="1709810" algn="l" defTabSz="1709810" rtl="0" eaLnBrk="1" latinLnBrk="0" hangingPunct="1">
        <a:defRPr sz="6916" kern="1200">
          <a:solidFill>
            <a:schemeClr val="tx1"/>
          </a:solidFill>
          <a:latin typeface="+mn-lt"/>
          <a:ea typeface="+mn-ea"/>
          <a:cs typeface="+mn-cs"/>
        </a:defRPr>
      </a:lvl2pPr>
      <a:lvl3pPr marL="3419640" algn="l" defTabSz="1709810" rtl="0" eaLnBrk="1" latinLnBrk="0" hangingPunct="1">
        <a:defRPr sz="6916" kern="1200">
          <a:solidFill>
            <a:schemeClr val="tx1"/>
          </a:solidFill>
          <a:latin typeface="+mn-lt"/>
          <a:ea typeface="+mn-ea"/>
          <a:cs typeface="+mn-cs"/>
        </a:defRPr>
      </a:lvl3pPr>
      <a:lvl4pPr marL="5129448" algn="l" defTabSz="1709810" rtl="0" eaLnBrk="1" latinLnBrk="0" hangingPunct="1">
        <a:defRPr sz="6916" kern="1200">
          <a:solidFill>
            <a:schemeClr val="tx1"/>
          </a:solidFill>
          <a:latin typeface="+mn-lt"/>
          <a:ea typeface="+mn-ea"/>
          <a:cs typeface="+mn-cs"/>
        </a:defRPr>
      </a:lvl4pPr>
      <a:lvl5pPr marL="6839268" algn="l" defTabSz="1709810" rtl="0" eaLnBrk="1" latinLnBrk="0" hangingPunct="1">
        <a:defRPr sz="6916" kern="1200">
          <a:solidFill>
            <a:schemeClr val="tx1"/>
          </a:solidFill>
          <a:latin typeface="+mn-lt"/>
          <a:ea typeface="+mn-ea"/>
          <a:cs typeface="+mn-cs"/>
        </a:defRPr>
      </a:lvl5pPr>
      <a:lvl6pPr marL="8549080" algn="l" defTabSz="1709810" rtl="0" eaLnBrk="1" latinLnBrk="0" hangingPunct="1">
        <a:defRPr sz="6916" kern="1200">
          <a:solidFill>
            <a:schemeClr val="tx1"/>
          </a:solidFill>
          <a:latin typeface="+mn-lt"/>
          <a:ea typeface="+mn-ea"/>
          <a:cs typeface="+mn-cs"/>
        </a:defRPr>
      </a:lvl6pPr>
      <a:lvl7pPr marL="10258912" algn="l" defTabSz="1709810" rtl="0" eaLnBrk="1" latinLnBrk="0" hangingPunct="1">
        <a:defRPr sz="6916" kern="1200">
          <a:solidFill>
            <a:schemeClr val="tx1"/>
          </a:solidFill>
          <a:latin typeface="+mn-lt"/>
          <a:ea typeface="+mn-ea"/>
          <a:cs typeface="+mn-cs"/>
        </a:defRPr>
      </a:lvl7pPr>
      <a:lvl8pPr marL="11968725" algn="l" defTabSz="1709810" rtl="0" eaLnBrk="1" latinLnBrk="0" hangingPunct="1">
        <a:defRPr sz="6916" kern="1200">
          <a:solidFill>
            <a:schemeClr val="tx1"/>
          </a:solidFill>
          <a:latin typeface="+mn-lt"/>
          <a:ea typeface="+mn-ea"/>
          <a:cs typeface="+mn-cs"/>
        </a:defRPr>
      </a:lvl8pPr>
      <a:lvl9pPr marL="13678544" algn="l" defTabSz="1709810" rtl="0" eaLnBrk="1" latinLnBrk="0" hangingPunct="1">
        <a:defRPr sz="6916"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10315" tIns="205143" rIns="410315" bIns="20514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10315" tIns="205143" rIns="410315" bIns="20514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315" tIns="205143" rIns="410315" bIns="20514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315" tIns="205143" rIns="410315" bIns="20514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884" tIns="170930" rIns="341884" bIns="17093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884" tIns="170930" rIns="341884" bIns="170930"/>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791459932"/>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9339" algn="l" rtl="0" eaLnBrk="1" fontAlgn="base" hangingPunct="1">
        <a:spcBef>
          <a:spcPct val="0"/>
        </a:spcBef>
        <a:spcAft>
          <a:spcPct val="0"/>
        </a:spcAft>
        <a:defRPr sz="14998">
          <a:solidFill>
            <a:schemeClr val="tx2"/>
          </a:solidFill>
          <a:latin typeface="Garamond" pitchFamily="18" charset="0"/>
        </a:defRPr>
      </a:lvl6pPr>
      <a:lvl7pPr marL="3418699" algn="l" rtl="0" eaLnBrk="1" fontAlgn="base" hangingPunct="1">
        <a:spcBef>
          <a:spcPct val="0"/>
        </a:spcBef>
        <a:spcAft>
          <a:spcPct val="0"/>
        </a:spcAft>
        <a:defRPr sz="14998">
          <a:solidFill>
            <a:schemeClr val="tx2"/>
          </a:solidFill>
          <a:latin typeface="Garamond" pitchFamily="18" charset="0"/>
        </a:defRPr>
      </a:lvl7pPr>
      <a:lvl8pPr marL="5128040" algn="l" rtl="0" eaLnBrk="1" fontAlgn="base" hangingPunct="1">
        <a:spcBef>
          <a:spcPct val="0"/>
        </a:spcBef>
        <a:spcAft>
          <a:spcPct val="0"/>
        </a:spcAft>
        <a:defRPr sz="14998">
          <a:solidFill>
            <a:schemeClr val="tx2"/>
          </a:solidFill>
          <a:latin typeface="Garamond" pitchFamily="18" charset="0"/>
        </a:defRPr>
      </a:lvl8pPr>
      <a:lvl9pPr marL="6837388" algn="l" rtl="0" eaLnBrk="1" fontAlgn="base" hangingPunct="1">
        <a:spcBef>
          <a:spcPct val="0"/>
        </a:spcBef>
        <a:spcAft>
          <a:spcPct val="0"/>
        </a:spcAft>
        <a:defRPr sz="14998">
          <a:solidFill>
            <a:schemeClr val="tx2"/>
          </a:solidFill>
          <a:latin typeface="Garamond" pitchFamily="18" charset="0"/>
        </a:defRPr>
      </a:lvl9pPr>
    </p:titleStyle>
    <p:bodyStyle>
      <a:lvl1pPr marL="1282018" indent="-1282018"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4670" indent="-121673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2288" indent="-131169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9338" indent="-118110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85418" indent="-12701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94761" indent="-12701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04108" indent="-12701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13459" indent="-12701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22811" indent="-127015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8699" rtl="0" eaLnBrk="1" latinLnBrk="0" hangingPunct="1">
        <a:defRPr sz="6916" kern="1200">
          <a:solidFill>
            <a:schemeClr val="tx1"/>
          </a:solidFill>
          <a:latin typeface="+mn-lt"/>
          <a:ea typeface="+mn-ea"/>
          <a:cs typeface="+mn-cs"/>
        </a:defRPr>
      </a:lvl1pPr>
      <a:lvl2pPr marL="1709339" algn="l" defTabSz="3418699" rtl="0" eaLnBrk="1" latinLnBrk="0" hangingPunct="1">
        <a:defRPr sz="6916" kern="1200">
          <a:solidFill>
            <a:schemeClr val="tx1"/>
          </a:solidFill>
          <a:latin typeface="+mn-lt"/>
          <a:ea typeface="+mn-ea"/>
          <a:cs typeface="+mn-cs"/>
        </a:defRPr>
      </a:lvl2pPr>
      <a:lvl3pPr marL="3418699" algn="l" defTabSz="3418699" rtl="0" eaLnBrk="1" latinLnBrk="0" hangingPunct="1">
        <a:defRPr sz="6916" kern="1200">
          <a:solidFill>
            <a:schemeClr val="tx1"/>
          </a:solidFill>
          <a:latin typeface="+mn-lt"/>
          <a:ea typeface="+mn-ea"/>
          <a:cs typeface="+mn-cs"/>
        </a:defRPr>
      </a:lvl3pPr>
      <a:lvl4pPr marL="5128040" algn="l" defTabSz="3418699" rtl="0" eaLnBrk="1" latinLnBrk="0" hangingPunct="1">
        <a:defRPr sz="6916" kern="1200">
          <a:solidFill>
            <a:schemeClr val="tx1"/>
          </a:solidFill>
          <a:latin typeface="+mn-lt"/>
          <a:ea typeface="+mn-ea"/>
          <a:cs typeface="+mn-cs"/>
        </a:defRPr>
      </a:lvl4pPr>
      <a:lvl5pPr marL="6837388" algn="l" defTabSz="3418699" rtl="0" eaLnBrk="1" latinLnBrk="0" hangingPunct="1">
        <a:defRPr sz="6916" kern="1200">
          <a:solidFill>
            <a:schemeClr val="tx1"/>
          </a:solidFill>
          <a:latin typeface="+mn-lt"/>
          <a:ea typeface="+mn-ea"/>
          <a:cs typeface="+mn-cs"/>
        </a:defRPr>
      </a:lvl5pPr>
      <a:lvl6pPr marL="8546731" algn="l" defTabSz="3418699" rtl="0" eaLnBrk="1" latinLnBrk="0" hangingPunct="1">
        <a:defRPr sz="6916" kern="1200">
          <a:solidFill>
            <a:schemeClr val="tx1"/>
          </a:solidFill>
          <a:latin typeface="+mn-lt"/>
          <a:ea typeface="+mn-ea"/>
          <a:cs typeface="+mn-cs"/>
        </a:defRPr>
      </a:lvl6pPr>
      <a:lvl7pPr marL="10256090" algn="l" defTabSz="3418699" rtl="0" eaLnBrk="1" latinLnBrk="0" hangingPunct="1">
        <a:defRPr sz="6916" kern="1200">
          <a:solidFill>
            <a:schemeClr val="tx1"/>
          </a:solidFill>
          <a:latin typeface="+mn-lt"/>
          <a:ea typeface="+mn-ea"/>
          <a:cs typeface="+mn-cs"/>
        </a:defRPr>
      </a:lvl7pPr>
      <a:lvl8pPr marL="11965434" algn="l" defTabSz="3418699" rtl="0" eaLnBrk="1" latinLnBrk="0" hangingPunct="1">
        <a:defRPr sz="6916" kern="1200">
          <a:solidFill>
            <a:schemeClr val="tx1"/>
          </a:solidFill>
          <a:latin typeface="+mn-lt"/>
          <a:ea typeface="+mn-ea"/>
          <a:cs typeface="+mn-cs"/>
        </a:defRPr>
      </a:lvl8pPr>
      <a:lvl9pPr marL="13674781" algn="l" defTabSz="3418699" rtl="0" eaLnBrk="1" latinLnBrk="0" hangingPunct="1">
        <a:defRPr sz="6916"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10203" tIns="205090" rIns="410203" bIns="205090"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410203" tIns="205090" rIns="410203" bIns="20509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203" tIns="205090" rIns="410203" bIns="205090"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203" tIns="205090" rIns="410203" bIns="205090"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1791" tIns="170886" rIns="341791" bIns="17088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791" tIns="170886" rIns="341791" bIns="17088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902101917"/>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8871" algn="l" rtl="0" eaLnBrk="1" fontAlgn="base" hangingPunct="1">
        <a:spcBef>
          <a:spcPct val="0"/>
        </a:spcBef>
        <a:spcAft>
          <a:spcPct val="0"/>
        </a:spcAft>
        <a:defRPr sz="14998">
          <a:solidFill>
            <a:schemeClr val="tx2"/>
          </a:solidFill>
          <a:latin typeface="Garamond" pitchFamily="18" charset="0"/>
        </a:defRPr>
      </a:lvl6pPr>
      <a:lvl7pPr marL="3417757" algn="l" rtl="0" eaLnBrk="1" fontAlgn="base" hangingPunct="1">
        <a:spcBef>
          <a:spcPct val="0"/>
        </a:spcBef>
        <a:spcAft>
          <a:spcPct val="0"/>
        </a:spcAft>
        <a:defRPr sz="14998">
          <a:solidFill>
            <a:schemeClr val="tx2"/>
          </a:solidFill>
          <a:latin typeface="Garamond" pitchFamily="18" charset="0"/>
        </a:defRPr>
      </a:lvl7pPr>
      <a:lvl8pPr marL="5126630" algn="l" rtl="0" eaLnBrk="1" fontAlgn="base" hangingPunct="1">
        <a:spcBef>
          <a:spcPct val="0"/>
        </a:spcBef>
        <a:spcAft>
          <a:spcPct val="0"/>
        </a:spcAft>
        <a:defRPr sz="14998">
          <a:solidFill>
            <a:schemeClr val="tx2"/>
          </a:solidFill>
          <a:latin typeface="Garamond" pitchFamily="18" charset="0"/>
        </a:defRPr>
      </a:lvl8pPr>
      <a:lvl9pPr marL="6835504" algn="l" rtl="0" eaLnBrk="1" fontAlgn="base" hangingPunct="1">
        <a:spcBef>
          <a:spcPct val="0"/>
        </a:spcBef>
        <a:spcAft>
          <a:spcPct val="0"/>
        </a:spcAft>
        <a:defRPr sz="14998">
          <a:solidFill>
            <a:schemeClr val="tx2"/>
          </a:solidFill>
          <a:latin typeface="Garamond" pitchFamily="18" charset="0"/>
        </a:defRPr>
      </a:lvl9pPr>
    </p:titleStyle>
    <p:bodyStyle>
      <a:lvl1pPr marL="1281666" indent="-1281666"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3981" indent="-121640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1239" indent="-131133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7957" indent="-118077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83689" indent="-126980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92558" indent="-126980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701439" indent="-126980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10322" indent="-126980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19201" indent="-126980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7757" rtl="0" eaLnBrk="1" latinLnBrk="0" hangingPunct="1">
        <a:defRPr sz="6916" kern="1200">
          <a:solidFill>
            <a:schemeClr val="tx1"/>
          </a:solidFill>
          <a:latin typeface="+mn-lt"/>
          <a:ea typeface="+mn-ea"/>
          <a:cs typeface="+mn-cs"/>
        </a:defRPr>
      </a:lvl1pPr>
      <a:lvl2pPr marL="1708871" algn="l" defTabSz="3417757" rtl="0" eaLnBrk="1" latinLnBrk="0" hangingPunct="1">
        <a:defRPr sz="6916" kern="1200">
          <a:solidFill>
            <a:schemeClr val="tx1"/>
          </a:solidFill>
          <a:latin typeface="+mn-lt"/>
          <a:ea typeface="+mn-ea"/>
          <a:cs typeface="+mn-cs"/>
        </a:defRPr>
      </a:lvl2pPr>
      <a:lvl3pPr marL="3417757" algn="l" defTabSz="3417757" rtl="0" eaLnBrk="1" latinLnBrk="0" hangingPunct="1">
        <a:defRPr sz="6916" kern="1200">
          <a:solidFill>
            <a:schemeClr val="tx1"/>
          </a:solidFill>
          <a:latin typeface="+mn-lt"/>
          <a:ea typeface="+mn-ea"/>
          <a:cs typeface="+mn-cs"/>
        </a:defRPr>
      </a:lvl3pPr>
      <a:lvl4pPr marL="5126630" algn="l" defTabSz="3417757" rtl="0" eaLnBrk="1" latinLnBrk="0" hangingPunct="1">
        <a:defRPr sz="6916" kern="1200">
          <a:solidFill>
            <a:schemeClr val="tx1"/>
          </a:solidFill>
          <a:latin typeface="+mn-lt"/>
          <a:ea typeface="+mn-ea"/>
          <a:cs typeface="+mn-cs"/>
        </a:defRPr>
      </a:lvl4pPr>
      <a:lvl5pPr marL="6835504" algn="l" defTabSz="3417757" rtl="0" eaLnBrk="1" latinLnBrk="0" hangingPunct="1">
        <a:defRPr sz="6916" kern="1200">
          <a:solidFill>
            <a:schemeClr val="tx1"/>
          </a:solidFill>
          <a:latin typeface="+mn-lt"/>
          <a:ea typeface="+mn-ea"/>
          <a:cs typeface="+mn-cs"/>
        </a:defRPr>
      </a:lvl5pPr>
      <a:lvl6pPr marL="8544381" algn="l" defTabSz="3417757" rtl="0" eaLnBrk="1" latinLnBrk="0" hangingPunct="1">
        <a:defRPr sz="6916" kern="1200">
          <a:solidFill>
            <a:schemeClr val="tx1"/>
          </a:solidFill>
          <a:latin typeface="+mn-lt"/>
          <a:ea typeface="+mn-ea"/>
          <a:cs typeface="+mn-cs"/>
        </a:defRPr>
      </a:lvl6pPr>
      <a:lvl7pPr marL="10253270" algn="l" defTabSz="3417757" rtl="0" eaLnBrk="1" latinLnBrk="0" hangingPunct="1">
        <a:defRPr sz="6916" kern="1200">
          <a:solidFill>
            <a:schemeClr val="tx1"/>
          </a:solidFill>
          <a:latin typeface="+mn-lt"/>
          <a:ea typeface="+mn-ea"/>
          <a:cs typeface="+mn-cs"/>
        </a:defRPr>
      </a:lvl7pPr>
      <a:lvl8pPr marL="11962140" algn="l" defTabSz="3417757" rtl="0" eaLnBrk="1" latinLnBrk="0" hangingPunct="1">
        <a:defRPr sz="6916" kern="1200">
          <a:solidFill>
            <a:schemeClr val="tx1"/>
          </a:solidFill>
          <a:latin typeface="+mn-lt"/>
          <a:ea typeface="+mn-ea"/>
          <a:cs typeface="+mn-cs"/>
        </a:defRPr>
      </a:lvl8pPr>
      <a:lvl9pPr marL="13671019" algn="l" defTabSz="3417757" rtl="0" eaLnBrk="1" latinLnBrk="0" hangingPunct="1">
        <a:defRPr sz="6916"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410090" tIns="205035" rIns="410090" bIns="20503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410090" tIns="205035" rIns="410090" bIns="20503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10090" tIns="205035" rIns="410090" bIns="20503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10090" tIns="205035" rIns="410090" bIns="20503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1696" tIns="170840" rIns="341696" bIns="170840"/>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696" tIns="170840" rIns="341696" bIns="170840"/>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4170467713"/>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8404" algn="l" rtl="0" eaLnBrk="1" fontAlgn="base" hangingPunct="1">
        <a:spcBef>
          <a:spcPct val="0"/>
        </a:spcBef>
        <a:spcAft>
          <a:spcPct val="0"/>
        </a:spcAft>
        <a:defRPr sz="14998">
          <a:solidFill>
            <a:schemeClr val="tx2"/>
          </a:solidFill>
          <a:latin typeface="Garamond" pitchFamily="18" charset="0"/>
        </a:defRPr>
      </a:lvl6pPr>
      <a:lvl7pPr marL="3416818" algn="l" rtl="0" eaLnBrk="1" fontAlgn="base" hangingPunct="1">
        <a:spcBef>
          <a:spcPct val="0"/>
        </a:spcBef>
        <a:spcAft>
          <a:spcPct val="0"/>
        </a:spcAft>
        <a:defRPr sz="14998">
          <a:solidFill>
            <a:schemeClr val="tx2"/>
          </a:solidFill>
          <a:latin typeface="Garamond" pitchFamily="18" charset="0"/>
        </a:defRPr>
      </a:lvl7pPr>
      <a:lvl8pPr marL="5125220" algn="l" rtl="0" eaLnBrk="1" fontAlgn="base" hangingPunct="1">
        <a:spcBef>
          <a:spcPct val="0"/>
        </a:spcBef>
        <a:spcAft>
          <a:spcPct val="0"/>
        </a:spcAft>
        <a:defRPr sz="14998">
          <a:solidFill>
            <a:schemeClr val="tx2"/>
          </a:solidFill>
          <a:latin typeface="Garamond" pitchFamily="18" charset="0"/>
        </a:defRPr>
      </a:lvl8pPr>
      <a:lvl9pPr marL="6833626" algn="l" rtl="0" eaLnBrk="1" fontAlgn="base" hangingPunct="1">
        <a:spcBef>
          <a:spcPct val="0"/>
        </a:spcBef>
        <a:spcAft>
          <a:spcPct val="0"/>
        </a:spcAft>
        <a:defRPr sz="14998">
          <a:solidFill>
            <a:schemeClr val="tx2"/>
          </a:solidFill>
          <a:latin typeface="Garamond" pitchFamily="18" charset="0"/>
        </a:defRPr>
      </a:lvl9pPr>
    </p:titleStyle>
    <p:bodyStyle>
      <a:lvl1pPr marL="1281314" indent="-128131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3291" indent="-121606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20189" indent="-131097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6582" indent="-118045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81960" indent="-126945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90363" indent="-126945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98769" indent="-126945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07183" indent="-126945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15593" indent="-1269455"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6818" rtl="0" eaLnBrk="1" latinLnBrk="0" hangingPunct="1">
        <a:defRPr sz="6916" kern="1200">
          <a:solidFill>
            <a:schemeClr val="tx1"/>
          </a:solidFill>
          <a:latin typeface="+mn-lt"/>
          <a:ea typeface="+mn-ea"/>
          <a:cs typeface="+mn-cs"/>
        </a:defRPr>
      </a:lvl1pPr>
      <a:lvl2pPr marL="1708404" algn="l" defTabSz="3416818" rtl="0" eaLnBrk="1" latinLnBrk="0" hangingPunct="1">
        <a:defRPr sz="6916" kern="1200">
          <a:solidFill>
            <a:schemeClr val="tx1"/>
          </a:solidFill>
          <a:latin typeface="+mn-lt"/>
          <a:ea typeface="+mn-ea"/>
          <a:cs typeface="+mn-cs"/>
        </a:defRPr>
      </a:lvl2pPr>
      <a:lvl3pPr marL="3416818" algn="l" defTabSz="3416818" rtl="0" eaLnBrk="1" latinLnBrk="0" hangingPunct="1">
        <a:defRPr sz="6916" kern="1200">
          <a:solidFill>
            <a:schemeClr val="tx1"/>
          </a:solidFill>
          <a:latin typeface="+mn-lt"/>
          <a:ea typeface="+mn-ea"/>
          <a:cs typeface="+mn-cs"/>
        </a:defRPr>
      </a:lvl3pPr>
      <a:lvl4pPr marL="5125220" algn="l" defTabSz="3416818" rtl="0" eaLnBrk="1" latinLnBrk="0" hangingPunct="1">
        <a:defRPr sz="6916" kern="1200">
          <a:solidFill>
            <a:schemeClr val="tx1"/>
          </a:solidFill>
          <a:latin typeface="+mn-lt"/>
          <a:ea typeface="+mn-ea"/>
          <a:cs typeface="+mn-cs"/>
        </a:defRPr>
      </a:lvl4pPr>
      <a:lvl5pPr marL="6833626" algn="l" defTabSz="3416818" rtl="0" eaLnBrk="1" latinLnBrk="0" hangingPunct="1">
        <a:defRPr sz="6916" kern="1200">
          <a:solidFill>
            <a:schemeClr val="tx1"/>
          </a:solidFill>
          <a:latin typeface="+mn-lt"/>
          <a:ea typeface="+mn-ea"/>
          <a:cs typeface="+mn-cs"/>
        </a:defRPr>
      </a:lvl5pPr>
      <a:lvl6pPr marL="8542029" algn="l" defTabSz="3416818" rtl="0" eaLnBrk="1" latinLnBrk="0" hangingPunct="1">
        <a:defRPr sz="6916" kern="1200">
          <a:solidFill>
            <a:schemeClr val="tx1"/>
          </a:solidFill>
          <a:latin typeface="+mn-lt"/>
          <a:ea typeface="+mn-ea"/>
          <a:cs typeface="+mn-cs"/>
        </a:defRPr>
      </a:lvl6pPr>
      <a:lvl7pPr marL="10250450" algn="l" defTabSz="3416818" rtl="0" eaLnBrk="1" latinLnBrk="0" hangingPunct="1">
        <a:defRPr sz="6916" kern="1200">
          <a:solidFill>
            <a:schemeClr val="tx1"/>
          </a:solidFill>
          <a:latin typeface="+mn-lt"/>
          <a:ea typeface="+mn-ea"/>
          <a:cs typeface="+mn-cs"/>
        </a:defRPr>
      </a:lvl7pPr>
      <a:lvl8pPr marL="11958849" algn="l" defTabSz="3416818" rtl="0" eaLnBrk="1" latinLnBrk="0" hangingPunct="1">
        <a:defRPr sz="6916" kern="1200">
          <a:solidFill>
            <a:schemeClr val="tx1"/>
          </a:solidFill>
          <a:latin typeface="+mn-lt"/>
          <a:ea typeface="+mn-ea"/>
          <a:cs typeface="+mn-cs"/>
        </a:defRPr>
      </a:lvl8pPr>
      <a:lvl9pPr marL="13667261" algn="l" defTabSz="3416818" rtl="0" eaLnBrk="1" latinLnBrk="0" hangingPunct="1">
        <a:defRPr sz="6916"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978" tIns="204983" rIns="409978" bIns="204983"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978" tIns="204983" rIns="409978" bIns="204983"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978" tIns="204983" rIns="409978" bIns="204983"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978" tIns="204983" rIns="409978" bIns="204983"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603" tIns="170797" rIns="341603" bIns="17079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603" tIns="170797" rIns="341603" bIns="17079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636767368"/>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7935" algn="l" rtl="0" eaLnBrk="1" fontAlgn="base" hangingPunct="1">
        <a:spcBef>
          <a:spcPct val="0"/>
        </a:spcBef>
        <a:spcAft>
          <a:spcPct val="0"/>
        </a:spcAft>
        <a:defRPr sz="14998">
          <a:solidFill>
            <a:schemeClr val="tx2"/>
          </a:solidFill>
          <a:latin typeface="Garamond" pitchFamily="18" charset="0"/>
        </a:defRPr>
      </a:lvl6pPr>
      <a:lvl7pPr marL="3415877" algn="l" rtl="0" eaLnBrk="1" fontAlgn="base" hangingPunct="1">
        <a:spcBef>
          <a:spcPct val="0"/>
        </a:spcBef>
        <a:spcAft>
          <a:spcPct val="0"/>
        </a:spcAft>
        <a:defRPr sz="14998">
          <a:solidFill>
            <a:schemeClr val="tx2"/>
          </a:solidFill>
          <a:latin typeface="Garamond" pitchFamily="18" charset="0"/>
        </a:defRPr>
      </a:lvl7pPr>
      <a:lvl8pPr marL="5123809" algn="l" rtl="0" eaLnBrk="1" fontAlgn="base" hangingPunct="1">
        <a:spcBef>
          <a:spcPct val="0"/>
        </a:spcBef>
        <a:spcAft>
          <a:spcPct val="0"/>
        </a:spcAft>
        <a:defRPr sz="14998">
          <a:solidFill>
            <a:schemeClr val="tx2"/>
          </a:solidFill>
          <a:latin typeface="Garamond" pitchFamily="18" charset="0"/>
        </a:defRPr>
      </a:lvl8pPr>
      <a:lvl9pPr marL="6831747" algn="l" rtl="0" eaLnBrk="1" fontAlgn="base" hangingPunct="1">
        <a:spcBef>
          <a:spcPct val="0"/>
        </a:spcBef>
        <a:spcAft>
          <a:spcPct val="0"/>
        </a:spcAft>
        <a:defRPr sz="14998">
          <a:solidFill>
            <a:schemeClr val="tx2"/>
          </a:solidFill>
          <a:latin typeface="Garamond" pitchFamily="18" charset="0"/>
        </a:defRPr>
      </a:lvl9pPr>
    </p:titleStyle>
    <p:bodyStyle>
      <a:lvl1pPr marL="1280962" indent="-128096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2602" indent="-121573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9139" indent="-1310614"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5206" indent="-118012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80233" indent="-12691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88166" indent="-12691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96105" indent="-12691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04046" indent="-12691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11988" indent="-126910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5877" rtl="0" eaLnBrk="1" latinLnBrk="0" hangingPunct="1">
        <a:defRPr sz="6916" kern="1200">
          <a:solidFill>
            <a:schemeClr val="tx1"/>
          </a:solidFill>
          <a:latin typeface="+mn-lt"/>
          <a:ea typeface="+mn-ea"/>
          <a:cs typeface="+mn-cs"/>
        </a:defRPr>
      </a:lvl1pPr>
      <a:lvl2pPr marL="1707935" algn="l" defTabSz="3415877" rtl="0" eaLnBrk="1" latinLnBrk="0" hangingPunct="1">
        <a:defRPr sz="6916" kern="1200">
          <a:solidFill>
            <a:schemeClr val="tx1"/>
          </a:solidFill>
          <a:latin typeface="+mn-lt"/>
          <a:ea typeface="+mn-ea"/>
          <a:cs typeface="+mn-cs"/>
        </a:defRPr>
      </a:lvl2pPr>
      <a:lvl3pPr marL="3415877" algn="l" defTabSz="3415877" rtl="0" eaLnBrk="1" latinLnBrk="0" hangingPunct="1">
        <a:defRPr sz="6916" kern="1200">
          <a:solidFill>
            <a:schemeClr val="tx1"/>
          </a:solidFill>
          <a:latin typeface="+mn-lt"/>
          <a:ea typeface="+mn-ea"/>
          <a:cs typeface="+mn-cs"/>
        </a:defRPr>
      </a:lvl3pPr>
      <a:lvl4pPr marL="5123809" algn="l" defTabSz="3415877" rtl="0" eaLnBrk="1" latinLnBrk="0" hangingPunct="1">
        <a:defRPr sz="6916" kern="1200">
          <a:solidFill>
            <a:schemeClr val="tx1"/>
          </a:solidFill>
          <a:latin typeface="+mn-lt"/>
          <a:ea typeface="+mn-ea"/>
          <a:cs typeface="+mn-cs"/>
        </a:defRPr>
      </a:lvl4pPr>
      <a:lvl5pPr marL="6831747" algn="l" defTabSz="3415877" rtl="0" eaLnBrk="1" latinLnBrk="0" hangingPunct="1">
        <a:defRPr sz="6916" kern="1200">
          <a:solidFill>
            <a:schemeClr val="tx1"/>
          </a:solidFill>
          <a:latin typeface="+mn-lt"/>
          <a:ea typeface="+mn-ea"/>
          <a:cs typeface="+mn-cs"/>
        </a:defRPr>
      </a:lvl5pPr>
      <a:lvl6pPr marL="8539678" algn="l" defTabSz="3415877" rtl="0" eaLnBrk="1" latinLnBrk="0" hangingPunct="1">
        <a:defRPr sz="6916" kern="1200">
          <a:solidFill>
            <a:schemeClr val="tx1"/>
          </a:solidFill>
          <a:latin typeface="+mn-lt"/>
          <a:ea typeface="+mn-ea"/>
          <a:cs typeface="+mn-cs"/>
        </a:defRPr>
      </a:lvl6pPr>
      <a:lvl7pPr marL="10247631" algn="l" defTabSz="3415877" rtl="0" eaLnBrk="1" latinLnBrk="0" hangingPunct="1">
        <a:defRPr sz="6916" kern="1200">
          <a:solidFill>
            <a:schemeClr val="tx1"/>
          </a:solidFill>
          <a:latin typeface="+mn-lt"/>
          <a:ea typeface="+mn-ea"/>
          <a:cs typeface="+mn-cs"/>
        </a:defRPr>
      </a:lvl7pPr>
      <a:lvl8pPr marL="11955560" algn="l" defTabSz="3415877" rtl="0" eaLnBrk="1" latinLnBrk="0" hangingPunct="1">
        <a:defRPr sz="6916" kern="1200">
          <a:solidFill>
            <a:schemeClr val="tx1"/>
          </a:solidFill>
          <a:latin typeface="+mn-lt"/>
          <a:ea typeface="+mn-ea"/>
          <a:cs typeface="+mn-cs"/>
        </a:defRPr>
      </a:lvl8pPr>
      <a:lvl9pPr marL="13663499" algn="l" defTabSz="3415877" rtl="0" eaLnBrk="1" latinLnBrk="0" hangingPunct="1">
        <a:defRPr sz="6916"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865" tIns="204928" rIns="409865" bIns="20492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865" tIns="204928" rIns="409865" bIns="20492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865" tIns="204928" rIns="409865" bIns="20492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865" tIns="204928" rIns="409865" bIns="20492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509" tIns="170751" rIns="341509" bIns="17075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509" tIns="170751" rIns="341509" bIns="17075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903186093"/>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7467" algn="l" rtl="0" eaLnBrk="1" fontAlgn="base" hangingPunct="1">
        <a:spcBef>
          <a:spcPct val="0"/>
        </a:spcBef>
        <a:spcAft>
          <a:spcPct val="0"/>
        </a:spcAft>
        <a:defRPr sz="14998">
          <a:solidFill>
            <a:schemeClr val="tx2"/>
          </a:solidFill>
          <a:latin typeface="Garamond" pitchFamily="18" charset="0"/>
        </a:defRPr>
      </a:lvl6pPr>
      <a:lvl7pPr marL="3414937" algn="l" rtl="0" eaLnBrk="1" fontAlgn="base" hangingPunct="1">
        <a:spcBef>
          <a:spcPct val="0"/>
        </a:spcBef>
        <a:spcAft>
          <a:spcPct val="0"/>
        </a:spcAft>
        <a:defRPr sz="14998">
          <a:solidFill>
            <a:schemeClr val="tx2"/>
          </a:solidFill>
          <a:latin typeface="Garamond" pitchFamily="18" charset="0"/>
        </a:defRPr>
      </a:lvl7pPr>
      <a:lvl8pPr marL="5122401" algn="l" rtl="0" eaLnBrk="1" fontAlgn="base" hangingPunct="1">
        <a:spcBef>
          <a:spcPct val="0"/>
        </a:spcBef>
        <a:spcAft>
          <a:spcPct val="0"/>
        </a:spcAft>
        <a:defRPr sz="14998">
          <a:solidFill>
            <a:schemeClr val="tx2"/>
          </a:solidFill>
          <a:latin typeface="Garamond" pitchFamily="18" charset="0"/>
        </a:defRPr>
      </a:lvl8pPr>
      <a:lvl9pPr marL="6829870" algn="l" rtl="0" eaLnBrk="1" fontAlgn="base" hangingPunct="1">
        <a:spcBef>
          <a:spcPct val="0"/>
        </a:spcBef>
        <a:spcAft>
          <a:spcPct val="0"/>
        </a:spcAft>
        <a:defRPr sz="14998">
          <a:solidFill>
            <a:schemeClr val="tx2"/>
          </a:solidFill>
          <a:latin typeface="Garamond" pitchFamily="18" charset="0"/>
        </a:defRPr>
      </a:lvl9pPr>
    </p:titleStyle>
    <p:bodyStyle>
      <a:lvl1pPr marL="1280610" indent="-1280610"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1912" indent="-1215401"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8092" indent="-131025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3828" indent="-1179801"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78504" indent="-12687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85970" indent="-12687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93439" indent="-12687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400909" indent="-12687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08380" indent="-126875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4937" rtl="0" eaLnBrk="1" latinLnBrk="0" hangingPunct="1">
        <a:defRPr sz="6916" kern="1200">
          <a:solidFill>
            <a:schemeClr val="tx1"/>
          </a:solidFill>
          <a:latin typeface="+mn-lt"/>
          <a:ea typeface="+mn-ea"/>
          <a:cs typeface="+mn-cs"/>
        </a:defRPr>
      </a:lvl1pPr>
      <a:lvl2pPr marL="1707467" algn="l" defTabSz="3414937" rtl="0" eaLnBrk="1" latinLnBrk="0" hangingPunct="1">
        <a:defRPr sz="6916" kern="1200">
          <a:solidFill>
            <a:schemeClr val="tx1"/>
          </a:solidFill>
          <a:latin typeface="+mn-lt"/>
          <a:ea typeface="+mn-ea"/>
          <a:cs typeface="+mn-cs"/>
        </a:defRPr>
      </a:lvl2pPr>
      <a:lvl3pPr marL="3414937" algn="l" defTabSz="3414937" rtl="0" eaLnBrk="1" latinLnBrk="0" hangingPunct="1">
        <a:defRPr sz="6916" kern="1200">
          <a:solidFill>
            <a:schemeClr val="tx1"/>
          </a:solidFill>
          <a:latin typeface="+mn-lt"/>
          <a:ea typeface="+mn-ea"/>
          <a:cs typeface="+mn-cs"/>
        </a:defRPr>
      </a:lvl3pPr>
      <a:lvl4pPr marL="5122401" algn="l" defTabSz="3414937" rtl="0" eaLnBrk="1" latinLnBrk="0" hangingPunct="1">
        <a:defRPr sz="6916" kern="1200">
          <a:solidFill>
            <a:schemeClr val="tx1"/>
          </a:solidFill>
          <a:latin typeface="+mn-lt"/>
          <a:ea typeface="+mn-ea"/>
          <a:cs typeface="+mn-cs"/>
        </a:defRPr>
      </a:lvl4pPr>
      <a:lvl5pPr marL="6829870" algn="l" defTabSz="3414937" rtl="0" eaLnBrk="1" latinLnBrk="0" hangingPunct="1">
        <a:defRPr sz="6916" kern="1200">
          <a:solidFill>
            <a:schemeClr val="tx1"/>
          </a:solidFill>
          <a:latin typeface="+mn-lt"/>
          <a:ea typeface="+mn-ea"/>
          <a:cs typeface="+mn-cs"/>
        </a:defRPr>
      </a:lvl5pPr>
      <a:lvl6pPr marL="8537332" algn="l" defTabSz="3414937" rtl="0" eaLnBrk="1" latinLnBrk="0" hangingPunct="1">
        <a:defRPr sz="6916" kern="1200">
          <a:solidFill>
            <a:schemeClr val="tx1"/>
          </a:solidFill>
          <a:latin typeface="+mn-lt"/>
          <a:ea typeface="+mn-ea"/>
          <a:cs typeface="+mn-cs"/>
        </a:defRPr>
      </a:lvl6pPr>
      <a:lvl7pPr marL="10244811" algn="l" defTabSz="3414937" rtl="0" eaLnBrk="1" latinLnBrk="0" hangingPunct="1">
        <a:defRPr sz="6916" kern="1200">
          <a:solidFill>
            <a:schemeClr val="tx1"/>
          </a:solidFill>
          <a:latin typeface="+mn-lt"/>
          <a:ea typeface="+mn-ea"/>
          <a:cs typeface="+mn-cs"/>
        </a:defRPr>
      </a:lvl7pPr>
      <a:lvl8pPr marL="11952273" algn="l" defTabSz="3414937" rtl="0" eaLnBrk="1" latinLnBrk="0" hangingPunct="1">
        <a:defRPr sz="6916" kern="1200">
          <a:solidFill>
            <a:schemeClr val="tx1"/>
          </a:solidFill>
          <a:latin typeface="+mn-lt"/>
          <a:ea typeface="+mn-ea"/>
          <a:cs typeface="+mn-cs"/>
        </a:defRPr>
      </a:lvl8pPr>
      <a:lvl9pPr marL="13659743" algn="l" defTabSz="3414937" rtl="0" eaLnBrk="1" latinLnBrk="0" hangingPunct="1">
        <a:defRPr sz="6916"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753" tIns="204875" rIns="409753" bIns="20487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753" tIns="204875" rIns="409753" bIns="20487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753" tIns="204875" rIns="409753" bIns="20487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753" tIns="204875" rIns="409753" bIns="20487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416" tIns="170707" rIns="341416" bIns="17070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416" tIns="170707" rIns="341416" bIns="17070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134544117"/>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6998" algn="l" rtl="0" eaLnBrk="1" fontAlgn="base" hangingPunct="1">
        <a:spcBef>
          <a:spcPct val="0"/>
        </a:spcBef>
        <a:spcAft>
          <a:spcPct val="0"/>
        </a:spcAft>
        <a:defRPr sz="14998">
          <a:solidFill>
            <a:schemeClr val="tx2"/>
          </a:solidFill>
          <a:latin typeface="Garamond" pitchFamily="18" charset="0"/>
        </a:defRPr>
      </a:lvl6pPr>
      <a:lvl7pPr marL="3413998" algn="l" rtl="0" eaLnBrk="1" fontAlgn="base" hangingPunct="1">
        <a:spcBef>
          <a:spcPct val="0"/>
        </a:spcBef>
        <a:spcAft>
          <a:spcPct val="0"/>
        </a:spcAft>
        <a:defRPr sz="14998">
          <a:solidFill>
            <a:schemeClr val="tx2"/>
          </a:solidFill>
          <a:latin typeface="Garamond" pitchFamily="18" charset="0"/>
        </a:defRPr>
      </a:lvl7pPr>
      <a:lvl8pPr marL="5120991" algn="l" rtl="0" eaLnBrk="1" fontAlgn="base" hangingPunct="1">
        <a:spcBef>
          <a:spcPct val="0"/>
        </a:spcBef>
        <a:spcAft>
          <a:spcPct val="0"/>
        </a:spcAft>
        <a:defRPr sz="14998">
          <a:solidFill>
            <a:schemeClr val="tx2"/>
          </a:solidFill>
          <a:latin typeface="Garamond" pitchFamily="18" charset="0"/>
        </a:defRPr>
      </a:lvl8pPr>
      <a:lvl9pPr marL="6827993" algn="l" rtl="0" eaLnBrk="1" fontAlgn="base" hangingPunct="1">
        <a:spcBef>
          <a:spcPct val="0"/>
        </a:spcBef>
        <a:spcAft>
          <a:spcPct val="0"/>
        </a:spcAft>
        <a:defRPr sz="14998">
          <a:solidFill>
            <a:schemeClr val="tx2"/>
          </a:solidFill>
          <a:latin typeface="Garamond" pitchFamily="18" charset="0"/>
        </a:defRPr>
      </a:lvl9pPr>
    </p:titleStyle>
    <p:bodyStyle>
      <a:lvl1pPr marL="1280256" indent="-1280256"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501225" indent="-121506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7042" indent="-130989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5002454" indent="-1179474"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76775" indent="-126841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83772" indent="-126841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90773" indent="-126841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97774" indent="-126841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04774" indent="-126841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3998" rtl="0" eaLnBrk="1" latinLnBrk="0" hangingPunct="1">
        <a:defRPr sz="6916" kern="1200">
          <a:solidFill>
            <a:schemeClr val="tx1"/>
          </a:solidFill>
          <a:latin typeface="+mn-lt"/>
          <a:ea typeface="+mn-ea"/>
          <a:cs typeface="+mn-cs"/>
        </a:defRPr>
      </a:lvl1pPr>
      <a:lvl2pPr marL="1706998" algn="l" defTabSz="3413998" rtl="0" eaLnBrk="1" latinLnBrk="0" hangingPunct="1">
        <a:defRPr sz="6916" kern="1200">
          <a:solidFill>
            <a:schemeClr val="tx1"/>
          </a:solidFill>
          <a:latin typeface="+mn-lt"/>
          <a:ea typeface="+mn-ea"/>
          <a:cs typeface="+mn-cs"/>
        </a:defRPr>
      </a:lvl2pPr>
      <a:lvl3pPr marL="3413998" algn="l" defTabSz="3413998" rtl="0" eaLnBrk="1" latinLnBrk="0" hangingPunct="1">
        <a:defRPr sz="6916" kern="1200">
          <a:solidFill>
            <a:schemeClr val="tx1"/>
          </a:solidFill>
          <a:latin typeface="+mn-lt"/>
          <a:ea typeface="+mn-ea"/>
          <a:cs typeface="+mn-cs"/>
        </a:defRPr>
      </a:lvl3pPr>
      <a:lvl4pPr marL="5120991" algn="l" defTabSz="3413998" rtl="0" eaLnBrk="1" latinLnBrk="0" hangingPunct="1">
        <a:defRPr sz="6916" kern="1200">
          <a:solidFill>
            <a:schemeClr val="tx1"/>
          </a:solidFill>
          <a:latin typeface="+mn-lt"/>
          <a:ea typeface="+mn-ea"/>
          <a:cs typeface="+mn-cs"/>
        </a:defRPr>
      </a:lvl4pPr>
      <a:lvl5pPr marL="6827993" algn="l" defTabSz="3413998" rtl="0" eaLnBrk="1" latinLnBrk="0" hangingPunct="1">
        <a:defRPr sz="6916" kern="1200">
          <a:solidFill>
            <a:schemeClr val="tx1"/>
          </a:solidFill>
          <a:latin typeface="+mn-lt"/>
          <a:ea typeface="+mn-ea"/>
          <a:cs typeface="+mn-cs"/>
        </a:defRPr>
      </a:lvl5pPr>
      <a:lvl6pPr marL="8534984" algn="l" defTabSz="3413998" rtl="0" eaLnBrk="1" latinLnBrk="0" hangingPunct="1">
        <a:defRPr sz="6916" kern="1200">
          <a:solidFill>
            <a:schemeClr val="tx1"/>
          </a:solidFill>
          <a:latin typeface="+mn-lt"/>
          <a:ea typeface="+mn-ea"/>
          <a:cs typeface="+mn-cs"/>
        </a:defRPr>
      </a:lvl6pPr>
      <a:lvl7pPr marL="10241993" algn="l" defTabSz="3413998" rtl="0" eaLnBrk="1" latinLnBrk="0" hangingPunct="1">
        <a:defRPr sz="6916" kern="1200">
          <a:solidFill>
            <a:schemeClr val="tx1"/>
          </a:solidFill>
          <a:latin typeface="+mn-lt"/>
          <a:ea typeface="+mn-ea"/>
          <a:cs typeface="+mn-cs"/>
        </a:defRPr>
      </a:lvl7pPr>
      <a:lvl8pPr marL="11948986" algn="l" defTabSz="3413998" rtl="0" eaLnBrk="1" latinLnBrk="0" hangingPunct="1">
        <a:defRPr sz="6916" kern="1200">
          <a:solidFill>
            <a:schemeClr val="tx1"/>
          </a:solidFill>
          <a:latin typeface="+mn-lt"/>
          <a:ea typeface="+mn-ea"/>
          <a:cs typeface="+mn-cs"/>
        </a:defRPr>
      </a:lvl8pPr>
      <a:lvl9pPr marL="13655986" algn="l" defTabSz="3413998" rtl="0" eaLnBrk="1" latinLnBrk="0" hangingPunct="1">
        <a:defRPr sz="691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2"/>
            <a:ext cx="27123390" cy="3970154"/>
          </a:xfrm>
          <a:prstGeom prst="rect">
            <a:avLst/>
          </a:prstGeom>
          <a:noFill/>
          <a:ln w="9525">
            <a:noFill/>
            <a:miter lim="800000"/>
            <a:headEnd/>
            <a:tailEnd/>
          </a:ln>
        </p:spPr>
        <p:txBody>
          <a:bodyPr vert="horz" wrap="square" lIns="372990" tIns="186485" rIns="372990" bIns="186485" numCol="1" anchor="t" anchorCtr="0" compatLnSpc="1">
            <a:prstTxWarp prst="textNoShape">
              <a:avLst/>
            </a:prstTxWarp>
          </a:bodyPr>
          <a:lstStyle/>
          <a:p>
            <a:pPr lvl="0"/>
            <a:r>
              <a:rPr lang="zh-TW" altLang="en-US"/>
              <a:t>按一下以編輯母片標題樣式</a:t>
            </a:r>
            <a:endParaRPr lang="en-US" altLang="en-US" dirty="0"/>
          </a:p>
        </p:txBody>
      </p:sp>
      <p:sp>
        <p:nvSpPr>
          <p:cNvPr id="5123" name="Rectangle 1027"/>
          <p:cNvSpPr>
            <a:spLocks noGrp="1" noChangeArrowheads="1"/>
          </p:cNvSpPr>
          <p:nvPr>
            <p:ph type="body" idx="1"/>
          </p:nvPr>
        </p:nvSpPr>
        <p:spPr bwMode="auto">
          <a:xfrm>
            <a:off x="720090" y="4770154"/>
            <a:ext cx="27123390" cy="28029613"/>
          </a:xfrm>
          <a:prstGeom prst="rect">
            <a:avLst/>
          </a:prstGeom>
          <a:noFill/>
          <a:ln w="9525">
            <a:noFill/>
            <a:miter lim="800000"/>
            <a:headEnd/>
            <a:tailEnd/>
          </a:ln>
        </p:spPr>
        <p:txBody>
          <a:bodyPr vert="horz" wrap="square" lIns="372990" tIns="186485" rIns="372990" bIns="18648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dirty="0"/>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372990" tIns="186485" rIns="372990" bIns="186485" numCol="1" anchor="b" anchorCtr="0" compatLnSpc="1">
            <a:prstTxWarp prst="textNoShape">
              <a:avLst/>
            </a:prstTxWarp>
          </a:bodyPr>
          <a:lstStyle>
            <a:lvl1pPr algn="ctr">
              <a:defRPr sz="4166">
                <a:latin typeface="Garamond" pitchFamily="18" charset="0"/>
              </a:defRPr>
            </a:lvl1pPr>
          </a:lstStyle>
          <a:p>
            <a:endParaRPr lang="en-US" altLang="en-US" dirty="0">
              <a:solidFill>
                <a:prstClr val="black"/>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372990" tIns="186485" rIns="372990" bIns="186485" numCol="1" anchor="b" anchorCtr="0" compatLnSpc="1">
            <a:prstTxWarp prst="textNoShape">
              <a:avLst/>
            </a:prstTxWarp>
          </a:bodyPr>
          <a:lstStyle>
            <a:lvl1pPr algn="r">
              <a:defRPr sz="5249">
                <a:latin typeface="Garamond" pitchFamily="18" charset="0"/>
              </a:defRPr>
            </a:lvl1pPr>
          </a:lstStyle>
          <a:p>
            <a:fld id="{6F400BD0-49BF-48FC-8114-37C1D4F5AB3D}" type="slidenum">
              <a:rPr lang="en-US" altLang="en-US">
                <a:solidFill>
                  <a:prstClr val="black"/>
                </a:solidFill>
              </a:rPr>
              <a:pPr/>
              <a:t>‹#›</a:t>
            </a:fld>
            <a:endParaRPr lang="en-US" altLang="en-US" dirty="0">
              <a:solidFill>
                <a:prstClr val="black"/>
              </a:solidFill>
            </a:endParaRPr>
          </a:p>
        </p:txBody>
      </p:sp>
      <p:pic>
        <p:nvPicPr>
          <p:cNvPr id="6" name="Picture 5"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6389279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hf hdr="0" ftr="0" dt="0"/>
  <p:txStyles>
    <p:titleStyle>
      <a:lvl1pPr algn="l" rtl="0" eaLnBrk="1" fontAlgn="base" hangingPunct="1">
        <a:spcBef>
          <a:spcPct val="0"/>
        </a:spcBef>
        <a:spcAft>
          <a:spcPct val="0"/>
        </a:spcAft>
        <a:defRPr sz="13581">
          <a:solidFill>
            <a:schemeClr val="tx1"/>
          </a:solidFill>
          <a:latin typeface="Times New Roman"/>
          <a:ea typeface="+mj-ea"/>
          <a:cs typeface="Times New Roman"/>
        </a:defRPr>
      </a:lvl1pPr>
      <a:lvl2pPr algn="l" rtl="0" eaLnBrk="1" fontAlgn="base" hangingPunct="1">
        <a:spcBef>
          <a:spcPct val="0"/>
        </a:spcBef>
        <a:spcAft>
          <a:spcPct val="0"/>
        </a:spcAft>
        <a:defRPr sz="13581">
          <a:solidFill>
            <a:schemeClr val="tx2"/>
          </a:solidFill>
          <a:latin typeface="Garamond" pitchFamily="18" charset="0"/>
        </a:defRPr>
      </a:lvl2pPr>
      <a:lvl3pPr algn="l" rtl="0" eaLnBrk="1" fontAlgn="base" hangingPunct="1">
        <a:spcBef>
          <a:spcPct val="0"/>
        </a:spcBef>
        <a:spcAft>
          <a:spcPct val="0"/>
        </a:spcAft>
        <a:defRPr sz="13581">
          <a:solidFill>
            <a:schemeClr val="tx2"/>
          </a:solidFill>
          <a:latin typeface="Garamond" pitchFamily="18" charset="0"/>
        </a:defRPr>
      </a:lvl3pPr>
      <a:lvl4pPr algn="l" rtl="0" eaLnBrk="1" fontAlgn="base" hangingPunct="1">
        <a:spcBef>
          <a:spcPct val="0"/>
        </a:spcBef>
        <a:spcAft>
          <a:spcPct val="0"/>
        </a:spcAft>
        <a:defRPr sz="13581">
          <a:solidFill>
            <a:schemeClr val="tx2"/>
          </a:solidFill>
          <a:latin typeface="Garamond" pitchFamily="18" charset="0"/>
        </a:defRPr>
      </a:lvl4pPr>
      <a:lvl5pPr algn="l" rtl="0" eaLnBrk="1" fontAlgn="base" hangingPunct="1">
        <a:spcBef>
          <a:spcPct val="0"/>
        </a:spcBef>
        <a:spcAft>
          <a:spcPct val="0"/>
        </a:spcAft>
        <a:defRPr sz="13581">
          <a:solidFill>
            <a:schemeClr val="tx2"/>
          </a:solidFill>
          <a:latin typeface="Garamond" pitchFamily="18" charset="0"/>
        </a:defRPr>
      </a:lvl5pPr>
      <a:lvl6pPr marL="1553841" algn="l" rtl="0" eaLnBrk="1" fontAlgn="base" hangingPunct="1">
        <a:spcBef>
          <a:spcPct val="0"/>
        </a:spcBef>
        <a:spcAft>
          <a:spcPct val="0"/>
        </a:spcAft>
        <a:defRPr sz="13581">
          <a:solidFill>
            <a:schemeClr val="tx2"/>
          </a:solidFill>
          <a:latin typeface="Garamond" pitchFamily="18" charset="0"/>
        </a:defRPr>
      </a:lvl6pPr>
      <a:lvl7pPr marL="3107682" algn="l" rtl="0" eaLnBrk="1" fontAlgn="base" hangingPunct="1">
        <a:spcBef>
          <a:spcPct val="0"/>
        </a:spcBef>
        <a:spcAft>
          <a:spcPct val="0"/>
        </a:spcAft>
        <a:defRPr sz="13581">
          <a:solidFill>
            <a:schemeClr val="tx2"/>
          </a:solidFill>
          <a:latin typeface="Garamond" pitchFamily="18" charset="0"/>
        </a:defRPr>
      </a:lvl7pPr>
      <a:lvl8pPr marL="4661517" algn="l" rtl="0" eaLnBrk="1" fontAlgn="base" hangingPunct="1">
        <a:spcBef>
          <a:spcPct val="0"/>
        </a:spcBef>
        <a:spcAft>
          <a:spcPct val="0"/>
        </a:spcAft>
        <a:defRPr sz="13581">
          <a:solidFill>
            <a:schemeClr val="tx2"/>
          </a:solidFill>
          <a:latin typeface="Garamond" pitchFamily="18" charset="0"/>
        </a:defRPr>
      </a:lvl8pPr>
      <a:lvl9pPr marL="6215360" algn="l" rtl="0" eaLnBrk="1" fontAlgn="base" hangingPunct="1">
        <a:spcBef>
          <a:spcPct val="0"/>
        </a:spcBef>
        <a:spcAft>
          <a:spcPct val="0"/>
        </a:spcAft>
        <a:defRPr sz="13581">
          <a:solidFill>
            <a:schemeClr val="tx2"/>
          </a:solidFill>
          <a:latin typeface="Garamond" pitchFamily="18" charset="0"/>
        </a:defRPr>
      </a:lvl9pPr>
    </p:titleStyle>
    <p:bodyStyle>
      <a:lvl1pPr marL="1165379" indent="-1165379" algn="l" rtl="0" eaLnBrk="1" fontAlgn="base" hangingPunct="1">
        <a:spcBef>
          <a:spcPct val="20000"/>
        </a:spcBef>
        <a:spcAft>
          <a:spcPct val="0"/>
        </a:spcAft>
        <a:buClr>
          <a:schemeClr val="accent1"/>
        </a:buClr>
        <a:buSzPct val="65000"/>
        <a:buFont typeface="Wingdings" pitchFamily="2" charset="2"/>
        <a:buChar char="n"/>
        <a:defRPr sz="8332">
          <a:solidFill>
            <a:schemeClr val="tx1"/>
          </a:solidFill>
          <a:latin typeface="+mn-lt"/>
          <a:ea typeface="+mn-ea"/>
          <a:cs typeface="+mn-cs"/>
        </a:defRPr>
      </a:lvl1pPr>
      <a:lvl2pPr marL="2276809" indent="-1106030" algn="l" rtl="0" eaLnBrk="1" fontAlgn="base" hangingPunct="1">
        <a:spcBef>
          <a:spcPct val="20000"/>
        </a:spcBef>
        <a:spcAft>
          <a:spcPct val="0"/>
        </a:spcAft>
        <a:buClr>
          <a:schemeClr val="accent2"/>
        </a:buClr>
        <a:buSzPct val="60000"/>
        <a:buFont typeface="Wingdings" pitchFamily="2" charset="2"/>
        <a:buChar char="q"/>
        <a:defRPr sz="7499">
          <a:solidFill>
            <a:schemeClr val="tx1"/>
          </a:solidFill>
          <a:latin typeface="+mn-lt"/>
        </a:defRPr>
      </a:lvl2pPr>
      <a:lvl3pPr marL="3474559" indent="-1192353" algn="l" rtl="0" eaLnBrk="1" fontAlgn="base" hangingPunct="1">
        <a:spcBef>
          <a:spcPct val="20000"/>
        </a:spcBef>
        <a:spcAft>
          <a:spcPct val="0"/>
        </a:spcAft>
        <a:buClr>
          <a:schemeClr val="accent1"/>
        </a:buClr>
        <a:buSzPct val="65000"/>
        <a:buFont typeface="Wingdings" pitchFamily="2" charset="2"/>
        <a:buChar char="n"/>
        <a:defRPr sz="6916">
          <a:solidFill>
            <a:schemeClr val="tx1"/>
          </a:solidFill>
          <a:latin typeface="+mn-lt"/>
        </a:defRPr>
      </a:lvl3pPr>
      <a:lvl4pPr marL="4553615" indent="-107365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5713601" indent="-1154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5pPr>
      <a:lvl6pPr marL="7267441" indent="-1154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6pPr>
      <a:lvl7pPr marL="8821283" indent="-1154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7pPr>
      <a:lvl8pPr marL="10375121" indent="-1154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8pPr>
      <a:lvl9pPr marL="11928962" indent="-1154593" algn="l" rtl="0" eaLnBrk="1" fontAlgn="base" hangingPunct="1">
        <a:spcBef>
          <a:spcPct val="20000"/>
        </a:spcBef>
        <a:spcAft>
          <a:spcPct val="0"/>
        </a:spcAft>
        <a:buClr>
          <a:schemeClr val="accent1"/>
        </a:buClr>
        <a:buSzPct val="75000"/>
        <a:buFont typeface="Wingdings" pitchFamily="2" charset="2"/>
        <a:buChar char="§"/>
        <a:defRPr sz="5249">
          <a:solidFill>
            <a:schemeClr val="tx1"/>
          </a:solidFill>
          <a:latin typeface="+mn-lt"/>
        </a:defRPr>
      </a:lvl9pPr>
    </p:bodyStyle>
    <p:otherStyle>
      <a:defPPr>
        <a:defRPr lang="en-US"/>
      </a:defPPr>
      <a:lvl1pPr marL="0" algn="l" defTabSz="3107682" rtl="0" eaLnBrk="1" latinLnBrk="0" hangingPunct="1">
        <a:defRPr sz="6082" kern="1200">
          <a:solidFill>
            <a:schemeClr val="tx1"/>
          </a:solidFill>
          <a:latin typeface="+mn-lt"/>
          <a:ea typeface="+mn-ea"/>
          <a:cs typeface="+mn-cs"/>
        </a:defRPr>
      </a:lvl1pPr>
      <a:lvl2pPr marL="1553841" algn="l" defTabSz="3107682" rtl="0" eaLnBrk="1" latinLnBrk="0" hangingPunct="1">
        <a:defRPr sz="6082" kern="1200">
          <a:solidFill>
            <a:schemeClr val="tx1"/>
          </a:solidFill>
          <a:latin typeface="+mn-lt"/>
          <a:ea typeface="+mn-ea"/>
          <a:cs typeface="+mn-cs"/>
        </a:defRPr>
      </a:lvl2pPr>
      <a:lvl3pPr marL="3107682" algn="l" defTabSz="3107682" rtl="0" eaLnBrk="1" latinLnBrk="0" hangingPunct="1">
        <a:defRPr sz="6082" kern="1200">
          <a:solidFill>
            <a:schemeClr val="tx1"/>
          </a:solidFill>
          <a:latin typeface="+mn-lt"/>
          <a:ea typeface="+mn-ea"/>
          <a:cs typeface="+mn-cs"/>
        </a:defRPr>
      </a:lvl3pPr>
      <a:lvl4pPr marL="4661517" algn="l" defTabSz="3107682" rtl="0" eaLnBrk="1" latinLnBrk="0" hangingPunct="1">
        <a:defRPr sz="6082" kern="1200">
          <a:solidFill>
            <a:schemeClr val="tx1"/>
          </a:solidFill>
          <a:latin typeface="+mn-lt"/>
          <a:ea typeface="+mn-ea"/>
          <a:cs typeface="+mn-cs"/>
        </a:defRPr>
      </a:lvl4pPr>
      <a:lvl5pPr marL="6215360" algn="l" defTabSz="3107682" rtl="0" eaLnBrk="1" latinLnBrk="0" hangingPunct="1">
        <a:defRPr sz="6082" kern="1200">
          <a:solidFill>
            <a:schemeClr val="tx1"/>
          </a:solidFill>
          <a:latin typeface="+mn-lt"/>
          <a:ea typeface="+mn-ea"/>
          <a:cs typeface="+mn-cs"/>
        </a:defRPr>
      </a:lvl5pPr>
      <a:lvl6pPr marL="7769201" algn="l" defTabSz="3107682" rtl="0" eaLnBrk="1" latinLnBrk="0" hangingPunct="1">
        <a:defRPr sz="6082" kern="1200">
          <a:solidFill>
            <a:schemeClr val="tx1"/>
          </a:solidFill>
          <a:latin typeface="+mn-lt"/>
          <a:ea typeface="+mn-ea"/>
          <a:cs typeface="+mn-cs"/>
        </a:defRPr>
      </a:lvl6pPr>
      <a:lvl7pPr marL="9323037" algn="l" defTabSz="3107682" rtl="0" eaLnBrk="1" latinLnBrk="0" hangingPunct="1">
        <a:defRPr sz="6082" kern="1200">
          <a:solidFill>
            <a:schemeClr val="tx1"/>
          </a:solidFill>
          <a:latin typeface="+mn-lt"/>
          <a:ea typeface="+mn-ea"/>
          <a:cs typeface="+mn-cs"/>
        </a:defRPr>
      </a:lvl7pPr>
      <a:lvl8pPr marL="10876887" algn="l" defTabSz="3107682" rtl="0" eaLnBrk="1" latinLnBrk="0" hangingPunct="1">
        <a:defRPr sz="6082" kern="1200">
          <a:solidFill>
            <a:schemeClr val="tx1"/>
          </a:solidFill>
          <a:latin typeface="+mn-lt"/>
          <a:ea typeface="+mn-ea"/>
          <a:cs typeface="+mn-cs"/>
        </a:defRPr>
      </a:lvl8pPr>
      <a:lvl9pPr marL="12430717" algn="l" defTabSz="3107682" rtl="0" eaLnBrk="1" latinLnBrk="0" hangingPunct="1">
        <a:defRPr sz="6082"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9640" tIns="204820" rIns="409640" bIns="20482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9640" tIns="204820" rIns="409640" bIns="2048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640" tIns="204820" rIns="409640" bIns="204820" numCol="1" anchor="b" anchorCtr="0" compatLnSpc="1">
            <a:prstTxWarp prst="textNoShape">
              <a:avLst/>
            </a:prstTxWarp>
          </a:bodyPr>
          <a:lstStyle>
            <a:lvl1pPr algn="ctr">
              <a:defRPr sz="4583">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409640" tIns="204820" rIns="409640" bIns="204820" numCol="1" anchor="b" anchorCtr="0" compatLnSpc="1">
            <a:prstTxWarp prst="textNoShape">
              <a:avLst/>
            </a:prstTxWarp>
          </a:bodyPr>
          <a:lstStyle>
            <a:lvl1pPr algn="r">
              <a:defRPr sz="6082">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41322" tIns="170661" rIns="341322" bIns="170661"/>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41322" tIns="170661" rIns="341322" bIns="170661"/>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4253523"/>
            <a:ext cx="3402377" cy="1640525"/>
          </a:xfrm>
          <a:prstGeom prst="rect">
            <a:avLst/>
          </a:prstGeom>
        </p:spPr>
      </p:pic>
    </p:spTree>
    <p:extLst>
      <p:ext uri="{BB962C8B-B14F-4D97-AF65-F5344CB8AC3E}">
        <p14:creationId xmlns:p14="http://schemas.microsoft.com/office/powerpoint/2010/main" val="3176683579"/>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 id="2147484730" r:id="rId12"/>
  </p:sldLayoutIdLst>
  <p:transition/>
  <p:hf hdr="0" ftr="0" dt="0"/>
  <p:txStyles>
    <p:titleStyle>
      <a:lvl1pPr algn="l" rtl="0" eaLnBrk="1" fontAlgn="base" hangingPunct="1">
        <a:spcBef>
          <a:spcPct val="0"/>
        </a:spcBef>
        <a:spcAft>
          <a:spcPct val="0"/>
        </a:spcAft>
        <a:defRPr sz="14998">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5pPr>
      <a:lvl6pPr marL="1706529" algn="l" rtl="0" eaLnBrk="1" fontAlgn="base" hangingPunct="1">
        <a:spcBef>
          <a:spcPct val="0"/>
        </a:spcBef>
        <a:spcAft>
          <a:spcPct val="0"/>
        </a:spcAft>
        <a:defRPr sz="14998">
          <a:solidFill>
            <a:schemeClr val="tx2"/>
          </a:solidFill>
          <a:latin typeface="Garamond" pitchFamily="18" charset="0"/>
        </a:defRPr>
      </a:lvl6pPr>
      <a:lvl7pPr marL="3413056" algn="l" rtl="0" eaLnBrk="1" fontAlgn="base" hangingPunct="1">
        <a:spcBef>
          <a:spcPct val="0"/>
        </a:spcBef>
        <a:spcAft>
          <a:spcPct val="0"/>
        </a:spcAft>
        <a:defRPr sz="14998">
          <a:solidFill>
            <a:schemeClr val="tx2"/>
          </a:solidFill>
          <a:latin typeface="Garamond" pitchFamily="18" charset="0"/>
        </a:defRPr>
      </a:lvl7pPr>
      <a:lvl8pPr marL="5119581" algn="l" rtl="0" eaLnBrk="1" fontAlgn="base" hangingPunct="1">
        <a:spcBef>
          <a:spcPct val="0"/>
        </a:spcBef>
        <a:spcAft>
          <a:spcPct val="0"/>
        </a:spcAft>
        <a:defRPr sz="14998">
          <a:solidFill>
            <a:schemeClr val="tx2"/>
          </a:solidFill>
          <a:latin typeface="Garamond" pitchFamily="18" charset="0"/>
        </a:defRPr>
      </a:lvl8pPr>
      <a:lvl9pPr marL="6826112" algn="l" rtl="0" eaLnBrk="1" fontAlgn="base" hangingPunct="1">
        <a:spcBef>
          <a:spcPct val="0"/>
        </a:spcBef>
        <a:spcAft>
          <a:spcPct val="0"/>
        </a:spcAft>
        <a:defRPr sz="14998">
          <a:solidFill>
            <a:schemeClr val="tx2"/>
          </a:solidFill>
          <a:latin typeface="Garamond" pitchFamily="18" charset="0"/>
        </a:defRPr>
      </a:lvl9pPr>
    </p:titleStyle>
    <p:bodyStyle>
      <a:lvl1pPr marL="1279904" indent="-1279904" algn="l" rtl="0" eaLnBrk="1" fontAlgn="base" hangingPunct="1">
        <a:spcBef>
          <a:spcPct val="20000"/>
        </a:spcBef>
        <a:spcAft>
          <a:spcPct val="0"/>
        </a:spcAft>
        <a:buClr>
          <a:schemeClr val="accent1"/>
        </a:buClr>
        <a:buSzPct val="65000"/>
        <a:buFont typeface="Wingdings" charset="0"/>
        <a:buChar char="n"/>
        <a:defRPr sz="8999">
          <a:solidFill>
            <a:schemeClr val="tx1"/>
          </a:solidFill>
          <a:latin typeface="+mn-lt"/>
          <a:ea typeface="ＭＳ Ｐゴシック" pitchFamily="-105" charset="-128"/>
          <a:cs typeface="ＭＳ Ｐゴシック" pitchFamily="-105" charset="-128"/>
        </a:defRPr>
      </a:lvl1pPr>
      <a:lvl2pPr marL="2500540" indent="-1214735" algn="l" rtl="0" eaLnBrk="1" fontAlgn="base" hangingPunct="1">
        <a:spcBef>
          <a:spcPct val="20000"/>
        </a:spcBef>
        <a:spcAft>
          <a:spcPct val="0"/>
        </a:spcAft>
        <a:buClr>
          <a:schemeClr val="accent2"/>
        </a:buClr>
        <a:buSzPct val="60000"/>
        <a:buFont typeface="Wingdings" charset="0"/>
        <a:buChar char="q"/>
        <a:defRPr sz="8332">
          <a:solidFill>
            <a:schemeClr val="tx1"/>
          </a:solidFill>
          <a:latin typeface="+mn-lt"/>
          <a:ea typeface="ＭＳ Ｐゴシック" pitchFamily="-105" charset="-128"/>
        </a:defRPr>
      </a:lvl2pPr>
      <a:lvl3pPr marL="3815992" indent="-1309532" algn="l" rtl="0" eaLnBrk="1" fontAlgn="base" hangingPunct="1">
        <a:spcBef>
          <a:spcPct val="20000"/>
        </a:spcBef>
        <a:spcAft>
          <a:spcPct val="0"/>
        </a:spcAft>
        <a:buClr>
          <a:schemeClr val="accent1"/>
        </a:buClr>
        <a:buSzPct val="65000"/>
        <a:buFont typeface="Wingdings" charset="0"/>
        <a:buChar char="n"/>
        <a:defRPr sz="7499">
          <a:solidFill>
            <a:schemeClr val="tx1"/>
          </a:solidFill>
          <a:latin typeface="+mn-lt"/>
          <a:ea typeface="ＭＳ Ｐゴシック" pitchFamily="-105" charset="-128"/>
        </a:defRPr>
      </a:lvl3pPr>
      <a:lvl4pPr marL="5001077" indent="-1179149"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6275048" indent="-1268060" algn="l" rtl="0" eaLnBrk="1" fontAlgn="base" hangingPunct="1">
        <a:spcBef>
          <a:spcPct val="20000"/>
        </a:spcBef>
        <a:spcAft>
          <a:spcPct val="0"/>
        </a:spcAft>
        <a:buClr>
          <a:schemeClr val="accent1"/>
        </a:buClr>
        <a:buSzPct val="75000"/>
        <a:buFont typeface="Wingdings" charset="0"/>
        <a:buChar char="§"/>
        <a:defRPr sz="6082">
          <a:solidFill>
            <a:schemeClr val="tx1"/>
          </a:solidFill>
          <a:latin typeface="+mn-lt"/>
          <a:ea typeface="ＭＳ Ｐゴシック" pitchFamily="-105" charset="-128"/>
        </a:defRPr>
      </a:lvl5pPr>
      <a:lvl6pPr marL="7981575" indent="-126806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88106" indent="-126806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94639" indent="-126806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101170" indent="-1268060"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3056" rtl="0" eaLnBrk="1" latinLnBrk="0" hangingPunct="1">
        <a:defRPr sz="6916" kern="1200">
          <a:solidFill>
            <a:schemeClr val="tx1"/>
          </a:solidFill>
          <a:latin typeface="+mn-lt"/>
          <a:ea typeface="+mn-ea"/>
          <a:cs typeface="+mn-cs"/>
        </a:defRPr>
      </a:lvl1pPr>
      <a:lvl2pPr marL="1706529" algn="l" defTabSz="3413056" rtl="0" eaLnBrk="1" latinLnBrk="0" hangingPunct="1">
        <a:defRPr sz="6916" kern="1200">
          <a:solidFill>
            <a:schemeClr val="tx1"/>
          </a:solidFill>
          <a:latin typeface="+mn-lt"/>
          <a:ea typeface="+mn-ea"/>
          <a:cs typeface="+mn-cs"/>
        </a:defRPr>
      </a:lvl2pPr>
      <a:lvl3pPr marL="3413056" algn="l" defTabSz="3413056" rtl="0" eaLnBrk="1" latinLnBrk="0" hangingPunct="1">
        <a:defRPr sz="6916" kern="1200">
          <a:solidFill>
            <a:schemeClr val="tx1"/>
          </a:solidFill>
          <a:latin typeface="+mn-lt"/>
          <a:ea typeface="+mn-ea"/>
          <a:cs typeface="+mn-cs"/>
        </a:defRPr>
      </a:lvl3pPr>
      <a:lvl4pPr marL="5119581" algn="l" defTabSz="3413056" rtl="0" eaLnBrk="1" latinLnBrk="0" hangingPunct="1">
        <a:defRPr sz="6916" kern="1200">
          <a:solidFill>
            <a:schemeClr val="tx1"/>
          </a:solidFill>
          <a:latin typeface="+mn-lt"/>
          <a:ea typeface="+mn-ea"/>
          <a:cs typeface="+mn-cs"/>
        </a:defRPr>
      </a:lvl4pPr>
      <a:lvl5pPr marL="6826112" algn="l" defTabSz="3413056" rtl="0" eaLnBrk="1" latinLnBrk="0" hangingPunct="1">
        <a:defRPr sz="6916" kern="1200">
          <a:solidFill>
            <a:schemeClr val="tx1"/>
          </a:solidFill>
          <a:latin typeface="+mn-lt"/>
          <a:ea typeface="+mn-ea"/>
          <a:cs typeface="+mn-cs"/>
        </a:defRPr>
      </a:lvl5pPr>
      <a:lvl6pPr marL="8532637" algn="l" defTabSz="3413056" rtl="0" eaLnBrk="1" latinLnBrk="0" hangingPunct="1">
        <a:defRPr sz="6916" kern="1200">
          <a:solidFill>
            <a:schemeClr val="tx1"/>
          </a:solidFill>
          <a:latin typeface="+mn-lt"/>
          <a:ea typeface="+mn-ea"/>
          <a:cs typeface="+mn-cs"/>
        </a:defRPr>
      </a:lvl6pPr>
      <a:lvl7pPr marL="10239178" algn="l" defTabSz="3413056" rtl="0" eaLnBrk="1" latinLnBrk="0" hangingPunct="1">
        <a:defRPr sz="6916" kern="1200">
          <a:solidFill>
            <a:schemeClr val="tx1"/>
          </a:solidFill>
          <a:latin typeface="+mn-lt"/>
          <a:ea typeface="+mn-ea"/>
          <a:cs typeface="+mn-cs"/>
        </a:defRPr>
      </a:lvl7pPr>
      <a:lvl8pPr marL="11945697" algn="l" defTabSz="3413056" rtl="0" eaLnBrk="1" latinLnBrk="0" hangingPunct="1">
        <a:defRPr sz="6916" kern="1200">
          <a:solidFill>
            <a:schemeClr val="tx1"/>
          </a:solidFill>
          <a:latin typeface="+mn-lt"/>
          <a:ea typeface="+mn-ea"/>
          <a:cs typeface="+mn-cs"/>
        </a:defRPr>
      </a:lvl8pPr>
      <a:lvl9pPr marL="13652230" algn="l" defTabSz="3413056" rtl="0" eaLnBrk="1" latinLnBrk="0" hangingPunct="1">
        <a:defRPr sz="6916"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528" tIns="204765" rIns="409528" bIns="20476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528" tIns="204765" rIns="409528" bIns="2047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528" tIns="204765" rIns="409528" bIns="20476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528" tIns="204765" rIns="409528" bIns="20476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228" tIns="170615" rIns="341228" bIns="170615"/>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228" tIns="170615" rIns="341228" bIns="170615"/>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4124971"/>
            <a:ext cx="3402377" cy="1640525"/>
          </a:xfrm>
          <a:prstGeom prst="rect">
            <a:avLst/>
          </a:prstGeom>
        </p:spPr>
      </p:pic>
    </p:spTree>
    <p:extLst>
      <p:ext uri="{BB962C8B-B14F-4D97-AF65-F5344CB8AC3E}">
        <p14:creationId xmlns:p14="http://schemas.microsoft.com/office/powerpoint/2010/main" val="1758550801"/>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6060" algn="l" rtl="0" eaLnBrk="1" fontAlgn="base" hangingPunct="1">
        <a:spcBef>
          <a:spcPct val="0"/>
        </a:spcBef>
        <a:spcAft>
          <a:spcPct val="0"/>
        </a:spcAft>
        <a:defRPr sz="14998">
          <a:solidFill>
            <a:schemeClr val="tx2"/>
          </a:solidFill>
          <a:latin typeface="Garamond" pitchFamily="18" charset="0"/>
        </a:defRPr>
      </a:lvl6pPr>
      <a:lvl7pPr marL="3412119" algn="l" rtl="0" eaLnBrk="1" fontAlgn="base" hangingPunct="1">
        <a:spcBef>
          <a:spcPct val="0"/>
        </a:spcBef>
        <a:spcAft>
          <a:spcPct val="0"/>
        </a:spcAft>
        <a:defRPr sz="14998">
          <a:solidFill>
            <a:schemeClr val="tx2"/>
          </a:solidFill>
          <a:latin typeface="Garamond" pitchFamily="18" charset="0"/>
        </a:defRPr>
      </a:lvl7pPr>
      <a:lvl8pPr marL="5118173" algn="l" rtl="0" eaLnBrk="1" fontAlgn="base" hangingPunct="1">
        <a:spcBef>
          <a:spcPct val="0"/>
        </a:spcBef>
        <a:spcAft>
          <a:spcPct val="0"/>
        </a:spcAft>
        <a:defRPr sz="14998">
          <a:solidFill>
            <a:schemeClr val="tx2"/>
          </a:solidFill>
          <a:latin typeface="Garamond" pitchFamily="18" charset="0"/>
        </a:defRPr>
      </a:lvl8pPr>
      <a:lvl9pPr marL="6824235" algn="l" rtl="0" eaLnBrk="1" fontAlgn="base" hangingPunct="1">
        <a:spcBef>
          <a:spcPct val="0"/>
        </a:spcBef>
        <a:spcAft>
          <a:spcPct val="0"/>
        </a:spcAft>
        <a:defRPr sz="14998">
          <a:solidFill>
            <a:schemeClr val="tx2"/>
          </a:solidFill>
          <a:latin typeface="Garamond" pitchFamily="18" charset="0"/>
        </a:defRPr>
      </a:lvl9pPr>
    </p:titleStyle>
    <p:bodyStyle>
      <a:lvl1pPr marL="1279552" indent="-127955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9848" indent="-1214400"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4942" indent="-1309172"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9702" indent="-1178822"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73321" indent="-126771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79377" indent="-126771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85442" indent="-126771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91505" indent="-126771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97569" indent="-126771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2119" rtl="0" eaLnBrk="1" latinLnBrk="0" hangingPunct="1">
        <a:defRPr sz="6916" kern="1200">
          <a:solidFill>
            <a:schemeClr val="tx1"/>
          </a:solidFill>
          <a:latin typeface="+mn-lt"/>
          <a:ea typeface="+mn-ea"/>
          <a:cs typeface="+mn-cs"/>
        </a:defRPr>
      </a:lvl1pPr>
      <a:lvl2pPr marL="1706060" algn="l" defTabSz="3412119" rtl="0" eaLnBrk="1" latinLnBrk="0" hangingPunct="1">
        <a:defRPr sz="6916" kern="1200">
          <a:solidFill>
            <a:schemeClr val="tx1"/>
          </a:solidFill>
          <a:latin typeface="+mn-lt"/>
          <a:ea typeface="+mn-ea"/>
          <a:cs typeface="+mn-cs"/>
        </a:defRPr>
      </a:lvl2pPr>
      <a:lvl3pPr marL="3412119" algn="l" defTabSz="3412119" rtl="0" eaLnBrk="1" latinLnBrk="0" hangingPunct="1">
        <a:defRPr sz="6916" kern="1200">
          <a:solidFill>
            <a:schemeClr val="tx1"/>
          </a:solidFill>
          <a:latin typeface="+mn-lt"/>
          <a:ea typeface="+mn-ea"/>
          <a:cs typeface="+mn-cs"/>
        </a:defRPr>
      </a:lvl3pPr>
      <a:lvl4pPr marL="5118173" algn="l" defTabSz="3412119" rtl="0" eaLnBrk="1" latinLnBrk="0" hangingPunct="1">
        <a:defRPr sz="6916" kern="1200">
          <a:solidFill>
            <a:schemeClr val="tx1"/>
          </a:solidFill>
          <a:latin typeface="+mn-lt"/>
          <a:ea typeface="+mn-ea"/>
          <a:cs typeface="+mn-cs"/>
        </a:defRPr>
      </a:lvl4pPr>
      <a:lvl5pPr marL="6824235" algn="l" defTabSz="3412119" rtl="0" eaLnBrk="1" latinLnBrk="0" hangingPunct="1">
        <a:defRPr sz="6916" kern="1200">
          <a:solidFill>
            <a:schemeClr val="tx1"/>
          </a:solidFill>
          <a:latin typeface="+mn-lt"/>
          <a:ea typeface="+mn-ea"/>
          <a:cs typeface="+mn-cs"/>
        </a:defRPr>
      </a:lvl5pPr>
      <a:lvl6pPr marL="8530292" algn="l" defTabSz="3412119" rtl="0" eaLnBrk="1" latinLnBrk="0" hangingPunct="1">
        <a:defRPr sz="6916" kern="1200">
          <a:solidFill>
            <a:schemeClr val="tx1"/>
          </a:solidFill>
          <a:latin typeface="+mn-lt"/>
          <a:ea typeface="+mn-ea"/>
          <a:cs typeface="+mn-cs"/>
        </a:defRPr>
      </a:lvl6pPr>
      <a:lvl7pPr marL="10236362" algn="l" defTabSz="3412119" rtl="0" eaLnBrk="1" latinLnBrk="0" hangingPunct="1">
        <a:defRPr sz="6916" kern="1200">
          <a:solidFill>
            <a:schemeClr val="tx1"/>
          </a:solidFill>
          <a:latin typeface="+mn-lt"/>
          <a:ea typeface="+mn-ea"/>
          <a:cs typeface="+mn-cs"/>
        </a:defRPr>
      </a:lvl7pPr>
      <a:lvl8pPr marL="11942414" algn="l" defTabSz="3412119" rtl="0" eaLnBrk="1" latinLnBrk="0" hangingPunct="1">
        <a:defRPr sz="6916" kern="1200">
          <a:solidFill>
            <a:schemeClr val="tx1"/>
          </a:solidFill>
          <a:latin typeface="+mn-lt"/>
          <a:ea typeface="+mn-ea"/>
          <a:cs typeface="+mn-cs"/>
        </a:defRPr>
      </a:lvl8pPr>
      <a:lvl9pPr marL="13648473" algn="l" defTabSz="3412119" rtl="0" eaLnBrk="1" latinLnBrk="0" hangingPunct="1">
        <a:defRPr sz="6916"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9348" tIns="204680" rIns="409348" bIns="20468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348" tIns="204680" rIns="409348" bIns="20468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9348" tIns="204680" rIns="409348" bIns="204680" numCol="1" anchor="b" anchorCtr="0" compatLnSpc="1">
            <a:prstTxWarp prst="textNoShape">
              <a:avLst/>
            </a:prstTxWarp>
          </a:bodyPr>
          <a:lstStyle>
            <a:lvl1pPr algn="ctr">
              <a:defRPr sz="4583">
                <a:latin typeface="Garamond" pitchFamily="18" charset="0"/>
              </a:defRPr>
            </a:lvl1pPr>
          </a:lstStyle>
          <a:p>
            <a:pPr defTabSz="3410657"/>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348" tIns="204680" rIns="409348" bIns="204680" numCol="1" anchor="b" anchorCtr="0" compatLnSpc="1">
            <a:prstTxWarp prst="textNoShape">
              <a:avLst/>
            </a:prstTxWarp>
          </a:bodyPr>
          <a:lstStyle>
            <a:lvl1pPr algn="r">
              <a:defRPr sz="6082">
                <a:latin typeface="Garamond" pitchFamily="18" charset="0"/>
              </a:defRPr>
            </a:lvl1pPr>
          </a:lstStyle>
          <a:p>
            <a:pPr defTabSz="3410657"/>
            <a:fld id="{6F400BD0-49BF-48FC-8114-37C1D4F5AB3D}" type="slidenum">
              <a:rPr lang="en-US" altLang="en-US" smtClean="0">
                <a:solidFill>
                  <a:srgbClr val="000000"/>
                </a:solidFill>
              </a:rPr>
              <a:pPr defTabSz="3410657"/>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078" tIns="170544" rIns="341078" bIns="170544"/>
          <a:lstStyle/>
          <a:p>
            <a:pPr defTabSz="3410657">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078" tIns="170544" rIns="341078" bIns="170544"/>
          <a:lstStyle/>
          <a:p>
            <a:pPr defTabSz="3410657">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2976160716"/>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5327" algn="l" rtl="0" eaLnBrk="1" fontAlgn="base" hangingPunct="1">
        <a:spcBef>
          <a:spcPct val="0"/>
        </a:spcBef>
        <a:spcAft>
          <a:spcPct val="0"/>
        </a:spcAft>
        <a:defRPr sz="14998">
          <a:solidFill>
            <a:schemeClr val="tx2"/>
          </a:solidFill>
          <a:latin typeface="Garamond" pitchFamily="18" charset="0"/>
        </a:defRPr>
      </a:lvl6pPr>
      <a:lvl7pPr marL="3410657" algn="l" rtl="0" eaLnBrk="1" fontAlgn="base" hangingPunct="1">
        <a:spcBef>
          <a:spcPct val="0"/>
        </a:spcBef>
        <a:spcAft>
          <a:spcPct val="0"/>
        </a:spcAft>
        <a:defRPr sz="14998">
          <a:solidFill>
            <a:schemeClr val="tx2"/>
          </a:solidFill>
          <a:latin typeface="Garamond" pitchFamily="18" charset="0"/>
        </a:defRPr>
      </a:lvl7pPr>
      <a:lvl8pPr marL="5115985" algn="l" rtl="0" eaLnBrk="1" fontAlgn="base" hangingPunct="1">
        <a:spcBef>
          <a:spcPct val="0"/>
        </a:spcBef>
        <a:spcAft>
          <a:spcPct val="0"/>
        </a:spcAft>
        <a:defRPr sz="14998">
          <a:solidFill>
            <a:schemeClr val="tx2"/>
          </a:solidFill>
          <a:latin typeface="Garamond" pitchFamily="18" charset="0"/>
        </a:defRPr>
      </a:lvl8pPr>
      <a:lvl9pPr marL="6821311" algn="l" rtl="0" eaLnBrk="1" fontAlgn="base" hangingPunct="1">
        <a:spcBef>
          <a:spcPct val="0"/>
        </a:spcBef>
        <a:spcAft>
          <a:spcPct val="0"/>
        </a:spcAft>
        <a:defRPr sz="14998">
          <a:solidFill>
            <a:schemeClr val="tx2"/>
          </a:solidFill>
          <a:latin typeface="Garamond" pitchFamily="18" charset="0"/>
        </a:defRPr>
      </a:lvl9pPr>
    </p:titleStyle>
    <p:bodyStyle>
      <a:lvl1pPr marL="1279004" indent="-127900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8778" indent="-1213885"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3302" indent="-130861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7567" indent="-117831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70638" indent="-126717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75968" indent="-126717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81288" indent="-126717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86622" indent="-126717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91941" indent="-1267172"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0657" rtl="0" eaLnBrk="1" latinLnBrk="0" hangingPunct="1">
        <a:defRPr sz="6916" kern="1200">
          <a:solidFill>
            <a:schemeClr val="tx1"/>
          </a:solidFill>
          <a:latin typeface="+mn-lt"/>
          <a:ea typeface="+mn-ea"/>
          <a:cs typeface="+mn-cs"/>
        </a:defRPr>
      </a:lvl1pPr>
      <a:lvl2pPr marL="1705327" algn="l" defTabSz="3410657" rtl="0" eaLnBrk="1" latinLnBrk="0" hangingPunct="1">
        <a:defRPr sz="6916" kern="1200">
          <a:solidFill>
            <a:schemeClr val="tx1"/>
          </a:solidFill>
          <a:latin typeface="+mn-lt"/>
          <a:ea typeface="+mn-ea"/>
          <a:cs typeface="+mn-cs"/>
        </a:defRPr>
      </a:lvl2pPr>
      <a:lvl3pPr marL="3410657" algn="l" defTabSz="3410657" rtl="0" eaLnBrk="1" latinLnBrk="0" hangingPunct="1">
        <a:defRPr sz="6916" kern="1200">
          <a:solidFill>
            <a:schemeClr val="tx1"/>
          </a:solidFill>
          <a:latin typeface="+mn-lt"/>
          <a:ea typeface="+mn-ea"/>
          <a:cs typeface="+mn-cs"/>
        </a:defRPr>
      </a:lvl3pPr>
      <a:lvl4pPr marL="5115985" algn="l" defTabSz="3410657" rtl="0" eaLnBrk="1" latinLnBrk="0" hangingPunct="1">
        <a:defRPr sz="6916" kern="1200">
          <a:solidFill>
            <a:schemeClr val="tx1"/>
          </a:solidFill>
          <a:latin typeface="+mn-lt"/>
          <a:ea typeface="+mn-ea"/>
          <a:cs typeface="+mn-cs"/>
        </a:defRPr>
      </a:lvl4pPr>
      <a:lvl5pPr marL="6821311" algn="l" defTabSz="3410657" rtl="0" eaLnBrk="1" latinLnBrk="0" hangingPunct="1">
        <a:defRPr sz="6916" kern="1200">
          <a:solidFill>
            <a:schemeClr val="tx1"/>
          </a:solidFill>
          <a:latin typeface="+mn-lt"/>
          <a:ea typeface="+mn-ea"/>
          <a:cs typeface="+mn-cs"/>
        </a:defRPr>
      </a:lvl5pPr>
      <a:lvl6pPr marL="8526642" algn="l" defTabSz="3410657" rtl="0" eaLnBrk="1" latinLnBrk="0" hangingPunct="1">
        <a:defRPr sz="6916" kern="1200">
          <a:solidFill>
            <a:schemeClr val="tx1"/>
          </a:solidFill>
          <a:latin typeface="+mn-lt"/>
          <a:ea typeface="+mn-ea"/>
          <a:cs typeface="+mn-cs"/>
        </a:defRPr>
      </a:lvl6pPr>
      <a:lvl7pPr marL="10231971" algn="l" defTabSz="3410657" rtl="0" eaLnBrk="1" latinLnBrk="0" hangingPunct="1">
        <a:defRPr sz="6916" kern="1200">
          <a:solidFill>
            <a:schemeClr val="tx1"/>
          </a:solidFill>
          <a:latin typeface="+mn-lt"/>
          <a:ea typeface="+mn-ea"/>
          <a:cs typeface="+mn-cs"/>
        </a:defRPr>
      </a:lvl7pPr>
      <a:lvl8pPr marL="11937292" algn="l" defTabSz="3410657" rtl="0" eaLnBrk="1" latinLnBrk="0" hangingPunct="1">
        <a:defRPr sz="6916" kern="1200">
          <a:solidFill>
            <a:schemeClr val="tx1"/>
          </a:solidFill>
          <a:latin typeface="+mn-lt"/>
          <a:ea typeface="+mn-ea"/>
          <a:cs typeface="+mn-cs"/>
        </a:defRPr>
      </a:lvl8pPr>
      <a:lvl9pPr marL="13642625" algn="l" defTabSz="3410657" rtl="0" eaLnBrk="1" latinLnBrk="0" hangingPunct="1">
        <a:defRPr sz="6916"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303" tIns="204658" rIns="409303" bIns="20465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303" tIns="204658" rIns="409303" bIns="20465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303" tIns="204658" rIns="409303" bIns="20465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303" tIns="204658" rIns="409303" bIns="20465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1041" tIns="170526" rIns="341041" bIns="170526"/>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1041" tIns="170526" rIns="341041" bIns="170526"/>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724272944"/>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5121" algn="l" rtl="0" eaLnBrk="1" fontAlgn="base" hangingPunct="1">
        <a:spcBef>
          <a:spcPct val="0"/>
        </a:spcBef>
        <a:spcAft>
          <a:spcPct val="0"/>
        </a:spcAft>
        <a:defRPr sz="14998">
          <a:solidFill>
            <a:schemeClr val="tx2"/>
          </a:solidFill>
          <a:latin typeface="Garamond" pitchFamily="18" charset="0"/>
        </a:defRPr>
      </a:lvl6pPr>
      <a:lvl7pPr marL="3410246" algn="l" rtl="0" eaLnBrk="1" fontAlgn="base" hangingPunct="1">
        <a:spcBef>
          <a:spcPct val="0"/>
        </a:spcBef>
        <a:spcAft>
          <a:spcPct val="0"/>
        </a:spcAft>
        <a:defRPr sz="14998">
          <a:solidFill>
            <a:schemeClr val="tx2"/>
          </a:solidFill>
          <a:latin typeface="Garamond" pitchFamily="18" charset="0"/>
        </a:defRPr>
      </a:lvl7pPr>
      <a:lvl8pPr marL="5115359" algn="l" rtl="0" eaLnBrk="1" fontAlgn="base" hangingPunct="1">
        <a:spcBef>
          <a:spcPct val="0"/>
        </a:spcBef>
        <a:spcAft>
          <a:spcPct val="0"/>
        </a:spcAft>
        <a:defRPr sz="14998">
          <a:solidFill>
            <a:schemeClr val="tx2"/>
          </a:solidFill>
          <a:latin typeface="Garamond" pitchFamily="18" charset="0"/>
        </a:defRPr>
      </a:lvl8pPr>
      <a:lvl9pPr marL="6820482" algn="l" rtl="0" eaLnBrk="1" fontAlgn="base" hangingPunct="1">
        <a:spcBef>
          <a:spcPct val="0"/>
        </a:spcBef>
        <a:spcAft>
          <a:spcPct val="0"/>
        </a:spcAft>
        <a:defRPr sz="14998">
          <a:solidFill>
            <a:schemeClr val="tx2"/>
          </a:solidFill>
          <a:latin typeface="Garamond" pitchFamily="18" charset="0"/>
        </a:defRPr>
      </a:lvl9pPr>
    </p:titleStyle>
    <p:bodyStyle>
      <a:lvl1pPr marL="1278848" indent="-1278848"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8474" indent="-1213733"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2842" indent="-130845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6950" indent="-1178170"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69872" indent="-126701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74993" indent="-126701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80113" indent="-126701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85239" indent="-126701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90364" indent="-1267014"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10246" rtl="0" eaLnBrk="1" latinLnBrk="0" hangingPunct="1">
        <a:defRPr sz="6916" kern="1200">
          <a:solidFill>
            <a:schemeClr val="tx1"/>
          </a:solidFill>
          <a:latin typeface="+mn-lt"/>
          <a:ea typeface="+mn-ea"/>
          <a:cs typeface="+mn-cs"/>
        </a:defRPr>
      </a:lvl1pPr>
      <a:lvl2pPr marL="1705121" algn="l" defTabSz="3410246" rtl="0" eaLnBrk="1" latinLnBrk="0" hangingPunct="1">
        <a:defRPr sz="6916" kern="1200">
          <a:solidFill>
            <a:schemeClr val="tx1"/>
          </a:solidFill>
          <a:latin typeface="+mn-lt"/>
          <a:ea typeface="+mn-ea"/>
          <a:cs typeface="+mn-cs"/>
        </a:defRPr>
      </a:lvl2pPr>
      <a:lvl3pPr marL="3410246" algn="l" defTabSz="3410246" rtl="0" eaLnBrk="1" latinLnBrk="0" hangingPunct="1">
        <a:defRPr sz="6916" kern="1200">
          <a:solidFill>
            <a:schemeClr val="tx1"/>
          </a:solidFill>
          <a:latin typeface="+mn-lt"/>
          <a:ea typeface="+mn-ea"/>
          <a:cs typeface="+mn-cs"/>
        </a:defRPr>
      </a:lvl3pPr>
      <a:lvl4pPr marL="5115359" algn="l" defTabSz="3410246" rtl="0" eaLnBrk="1" latinLnBrk="0" hangingPunct="1">
        <a:defRPr sz="6916" kern="1200">
          <a:solidFill>
            <a:schemeClr val="tx1"/>
          </a:solidFill>
          <a:latin typeface="+mn-lt"/>
          <a:ea typeface="+mn-ea"/>
          <a:cs typeface="+mn-cs"/>
        </a:defRPr>
      </a:lvl4pPr>
      <a:lvl5pPr marL="6820482" algn="l" defTabSz="3410246" rtl="0" eaLnBrk="1" latinLnBrk="0" hangingPunct="1">
        <a:defRPr sz="6916" kern="1200">
          <a:solidFill>
            <a:schemeClr val="tx1"/>
          </a:solidFill>
          <a:latin typeface="+mn-lt"/>
          <a:ea typeface="+mn-ea"/>
          <a:cs typeface="+mn-cs"/>
        </a:defRPr>
      </a:lvl5pPr>
      <a:lvl6pPr marL="8525597" algn="l" defTabSz="3410246" rtl="0" eaLnBrk="1" latinLnBrk="0" hangingPunct="1">
        <a:defRPr sz="6916" kern="1200">
          <a:solidFill>
            <a:schemeClr val="tx1"/>
          </a:solidFill>
          <a:latin typeface="+mn-lt"/>
          <a:ea typeface="+mn-ea"/>
          <a:cs typeface="+mn-cs"/>
        </a:defRPr>
      </a:lvl6pPr>
      <a:lvl7pPr marL="10230729" algn="l" defTabSz="3410246" rtl="0" eaLnBrk="1" latinLnBrk="0" hangingPunct="1">
        <a:defRPr sz="6916" kern="1200">
          <a:solidFill>
            <a:schemeClr val="tx1"/>
          </a:solidFill>
          <a:latin typeface="+mn-lt"/>
          <a:ea typeface="+mn-ea"/>
          <a:cs typeface="+mn-cs"/>
        </a:defRPr>
      </a:lvl7pPr>
      <a:lvl8pPr marL="11935847" algn="l" defTabSz="3410246" rtl="0" eaLnBrk="1" latinLnBrk="0" hangingPunct="1">
        <a:defRPr sz="6916" kern="1200">
          <a:solidFill>
            <a:schemeClr val="tx1"/>
          </a:solidFill>
          <a:latin typeface="+mn-lt"/>
          <a:ea typeface="+mn-ea"/>
          <a:cs typeface="+mn-cs"/>
        </a:defRPr>
      </a:lvl8pPr>
      <a:lvl9pPr marL="13640967" algn="l" defTabSz="3410246" rtl="0" eaLnBrk="1" latinLnBrk="0" hangingPunct="1">
        <a:defRPr sz="6916"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9190" tIns="204605" rIns="409190" bIns="20460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9190" tIns="204605" rIns="409190" bIns="20460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190" tIns="204605" rIns="409190" bIns="20460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9190" tIns="204605" rIns="409190" bIns="20460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947" tIns="170482" rIns="340947" bIns="170482"/>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947" tIns="170482" rIns="340947" bIns="170482"/>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318058985"/>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4655" algn="l" rtl="0" eaLnBrk="1" fontAlgn="base" hangingPunct="1">
        <a:spcBef>
          <a:spcPct val="0"/>
        </a:spcBef>
        <a:spcAft>
          <a:spcPct val="0"/>
        </a:spcAft>
        <a:defRPr sz="14998">
          <a:solidFill>
            <a:schemeClr val="tx2"/>
          </a:solidFill>
          <a:latin typeface="Garamond" pitchFamily="18" charset="0"/>
        </a:defRPr>
      </a:lvl6pPr>
      <a:lvl7pPr marL="3409307" algn="l" rtl="0" eaLnBrk="1" fontAlgn="base" hangingPunct="1">
        <a:spcBef>
          <a:spcPct val="0"/>
        </a:spcBef>
        <a:spcAft>
          <a:spcPct val="0"/>
        </a:spcAft>
        <a:defRPr sz="14998">
          <a:solidFill>
            <a:schemeClr val="tx2"/>
          </a:solidFill>
          <a:latin typeface="Garamond" pitchFamily="18" charset="0"/>
        </a:defRPr>
      </a:lvl7pPr>
      <a:lvl8pPr marL="5113952" algn="l" rtl="0" eaLnBrk="1" fontAlgn="base" hangingPunct="1">
        <a:spcBef>
          <a:spcPct val="0"/>
        </a:spcBef>
        <a:spcAft>
          <a:spcPct val="0"/>
        </a:spcAft>
        <a:defRPr sz="14998">
          <a:solidFill>
            <a:schemeClr val="tx2"/>
          </a:solidFill>
          <a:latin typeface="Garamond" pitchFamily="18" charset="0"/>
        </a:defRPr>
      </a:lvl8pPr>
      <a:lvl9pPr marL="6818607" algn="l" rtl="0" eaLnBrk="1" fontAlgn="base" hangingPunct="1">
        <a:spcBef>
          <a:spcPct val="0"/>
        </a:spcBef>
        <a:spcAft>
          <a:spcPct val="0"/>
        </a:spcAft>
        <a:defRPr sz="14998">
          <a:solidFill>
            <a:schemeClr val="tx2"/>
          </a:solidFill>
          <a:latin typeface="Garamond" pitchFamily="18" charset="0"/>
        </a:defRPr>
      </a:lvl9pPr>
    </p:titleStyle>
    <p:bodyStyle>
      <a:lvl1pPr marL="1278495" indent="-1278495"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7786" indent="-1213400"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11793" indent="-130809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5576" indent="-117784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68149" indent="-126666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72799" indent="-126666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77451" indent="-126666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82110" indent="-126666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86762" indent="-1266666"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9307" rtl="0" eaLnBrk="1" latinLnBrk="0" hangingPunct="1">
        <a:defRPr sz="6916" kern="1200">
          <a:solidFill>
            <a:schemeClr val="tx1"/>
          </a:solidFill>
          <a:latin typeface="+mn-lt"/>
          <a:ea typeface="+mn-ea"/>
          <a:cs typeface="+mn-cs"/>
        </a:defRPr>
      </a:lvl1pPr>
      <a:lvl2pPr marL="1704655" algn="l" defTabSz="3409307" rtl="0" eaLnBrk="1" latinLnBrk="0" hangingPunct="1">
        <a:defRPr sz="6916" kern="1200">
          <a:solidFill>
            <a:schemeClr val="tx1"/>
          </a:solidFill>
          <a:latin typeface="+mn-lt"/>
          <a:ea typeface="+mn-ea"/>
          <a:cs typeface="+mn-cs"/>
        </a:defRPr>
      </a:lvl2pPr>
      <a:lvl3pPr marL="3409307" algn="l" defTabSz="3409307" rtl="0" eaLnBrk="1" latinLnBrk="0" hangingPunct="1">
        <a:defRPr sz="6916" kern="1200">
          <a:solidFill>
            <a:schemeClr val="tx1"/>
          </a:solidFill>
          <a:latin typeface="+mn-lt"/>
          <a:ea typeface="+mn-ea"/>
          <a:cs typeface="+mn-cs"/>
        </a:defRPr>
      </a:lvl3pPr>
      <a:lvl4pPr marL="5113952" algn="l" defTabSz="3409307" rtl="0" eaLnBrk="1" latinLnBrk="0" hangingPunct="1">
        <a:defRPr sz="6916" kern="1200">
          <a:solidFill>
            <a:schemeClr val="tx1"/>
          </a:solidFill>
          <a:latin typeface="+mn-lt"/>
          <a:ea typeface="+mn-ea"/>
          <a:cs typeface="+mn-cs"/>
        </a:defRPr>
      </a:lvl4pPr>
      <a:lvl5pPr marL="6818607" algn="l" defTabSz="3409307" rtl="0" eaLnBrk="1" latinLnBrk="0" hangingPunct="1">
        <a:defRPr sz="6916" kern="1200">
          <a:solidFill>
            <a:schemeClr val="tx1"/>
          </a:solidFill>
          <a:latin typeface="+mn-lt"/>
          <a:ea typeface="+mn-ea"/>
          <a:cs typeface="+mn-cs"/>
        </a:defRPr>
      </a:lvl5pPr>
      <a:lvl6pPr marL="8523253" algn="l" defTabSz="3409307" rtl="0" eaLnBrk="1" latinLnBrk="0" hangingPunct="1">
        <a:defRPr sz="6916" kern="1200">
          <a:solidFill>
            <a:schemeClr val="tx1"/>
          </a:solidFill>
          <a:latin typeface="+mn-lt"/>
          <a:ea typeface="+mn-ea"/>
          <a:cs typeface="+mn-cs"/>
        </a:defRPr>
      </a:lvl6pPr>
      <a:lvl7pPr marL="10227913" algn="l" defTabSz="3409307" rtl="0" eaLnBrk="1" latinLnBrk="0" hangingPunct="1">
        <a:defRPr sz="6916" kern="1200">
          <a:solidFill>
            <a:schemeClr val="tx1"/>
          </a:solidFill>
          <a:latin typeface="+mn-lt"/>
          <a:ea typeface="+mn-ea"/>
          <a:cs typeface="+mn-cs"/>
        </a:defRPr>
      </a:lvl7pPr>
      <a:lvl8pPr marL="11932561" algn="l" defTabSz="3409307" rtl="0" eaLnBrk="1" latinLnBrk="0" hangingPunct="1">
        <a:defRPr sz="6916" kern="1200">
          <a:solidFill>
            <a:schemeClr val="tx1"/>
          </a:solidFill>
          <a:latin typeface="+mn-lt"/>
          <a:ea typeface="+mn-ea"/>
          <a:cs typeface="+mn-cs"/>
        </a:defRPr>
      </a:lvl8pPr>
      <a:lvl9pPr marL="13637216" algn="l" defTabSz="3409307" rtl="0" eaLnBrk="1" latinLnBrk="0" hangingPunct="1">
        <a:defRPr sz="6916"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720090" y="799996"/>
            <a:ext cx="27123390" cy="559995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9078" tIns="204550" rIns="409078" bIns="204550" numCol="1" anchor="t" anchorCtr="0" compatLnSpc="1">
            <a:prstTxWarp prst="textNoShape">
              <a:avLst/>
            </a:prstTxWarp>
          </a:bodyPr>
          <a:lstStyle/>
          <a:p>
            <a:pPr lvl="0"/>
            <a:r>
              <a:rPr lang="zh-TW" altLang="en-US"/>
              <a:t>按一下以編輯母片標題樣式</a:t>
            </a:r>
            <a:endParaRPr lang="en-US"/>
          </a:p>
        </p:txBody>
      </p:sp>
      <p:sp>
        <p:nvSpPr>
          <p:cNvPr id="1027" name="Rectangle 1027"/>
          <p:cNvSpPr>
            <a:spLocks noGrp="1" noChangeArrowheads="1"/>
          </p:cNvSpPr>
          <p:nvPr>
            <p:ph type="body" idx="1"/>
          </p:nvPr>
        </p:nvSpPr>
        <p:spPr bwMode="auto">
          <a:xfrm>
            <a:off x="720090" y="4716671"/>
            <a:ext cx="27123390" cy="2748313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09078" tIns="204550" rIns="409078" bIns="20455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9078" tIns="204550" rIns="409078" bIns="204550" numCol="1" anchor="b" anchorCtr="0" compatLnSpc="1">
            <a:prstTxWarp prst="textNoShape">
              <a:avLst/>
            </a:prstTxWarp>
          </a:bodyPr>
          <a:lstStyle>
            <a:lvl1pPr algn="ctr">
              <a:defRPr sz="4583">
                <a:solidFill>
                  <a:srgbClr val="000000"/>
                </a:solidFill>
                <a:latin typeface="+mj-lt"/>
                <a:ea typeface="+mn-ea"/>
                <a:cs typeface="+mn-cs"/>
              </a:defRPr>
            </a:lvl1pPr>
          </a:lstStyle>
          <a:p>
            <a:pPr fontAlgn="base">
              <a:spcBef>
                <a:spcPct val="0"/>
              </a:spcBef>
              <a:spcAft>
                <a:spcPct val="0"/>
              </a:spcAft>
              <a:defRPr/>
            </a:pPr>
            <a:endParaRPr lang="en-US" altLang="en-US" dirty="0">
              <a:latin typeface="Garamond"/>
            </a:endParaRPr>
          </a:p>
        </p:txBody>
      </p:sp>
      <p:sp>
        <p:nvSpPr>
          <p:cNvPr id="100358" name="Rectangle 1030"/>
          <p:cNvSpPr>
            <a:spLocks noGrp="1" noChangeArrowheads="1"/>
          </p:cNvSpPr>
          <p:nvPr>
            <p:ph type="sldNum" sz="quarter" idx="4"/>
          </p:nvPr>
        </p:nvSpPr>
        <p:spPr bwMode="auto">
          <a:xfrm>
            <a:off x="21347668" y="33166429"/>
            <a:ext cx="6720840" cy="2399983"/>
          </a:xfrm>
          <a:prstGeom prst="rect">
            <a:avLst/>
          </a:prstGeom>
          <a:noFill/>
          <a:ln w="9525">
            <a:noFill/>
            <a:miter lim="800000"/>
            <a:headEnd/>
            <a:tailEnd/>
          </a:ln>
          <a:effectLst/>
        </p:spPr>
        <p:txBody>
          <a:bodyPr vert="horz" wrap="square" lIns="409078" tIns="204550" rIns="409078" bIns="204550" numCol="1" anchor="b" anchorCtr="0" compatLnSpc="1">
            <a:prstTxWarp prst="textNoShape">
              <a:avLst/>
            </a:prstTxWarp>
          </a:bodyPr>
          <a:lstStyle>
            <a:lvl1pPr algn="r">
              <a:defRPr sz="6082">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dirty="0">
              <a:ea typeface="ＭＳ Ｐゴシック" charset="0"/>
              <a:cs typeface="Arial" charset="0"/>
            </a:endParaRPr>
          </a:p>
        </p:txBody>
      </p:sp>
      <p:sp>
        <p:nvSpPr>
          <p:cNvPr id="100360" name="Line 1032"/>
          <p:cNvSpPr>
            <a:spLocks noChangeShapeType="1"/>
          </p:cNvSpPr>
          <p:nvPr/>
        </p:nvSpPr>
        <p:spPr bwMode="auto">
          <a:xfrm>
            <a:off x="720090" y="34024757"/>
            <a:ext cx="27123390" cy="0"/>
          </a:xfrm>
          <a:prstGeom prst="line">
            <a:avLst/>
          </a:prstGeom>
          <a:noFill/>
          <a:ln w="19050">
            <a:solidFill>
              <a:schemeClr val="accent1"/>
            </a:solidFill>
            <a:round/>
            <a:headEnd/>
            <a:tailEnd/>
          </a:ln>
          <a:effectLst/>
        </p:spPr>
        <p:txBody>
          <a:bodyPr lIns="340853" tIns="170436" rIns="340853" bIns="170436"/>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sp>
        <p:nvSpPr>
          <p:cNvPr id="100361" name="Line 1033"/>
          <p:cNvSpPr>
            <a:spLocks noChangeShapeType="1"/>
          </p:cNvSpPr>
          <p:nvPr/>
        </p:nvSpPr>
        <p:spPr bwMode="auto">
          <a:xfrm>
            <a:off x="720090" y="4716634"/>
            <a:ext cx="27123390" cy="0"/>
          </a:xfrm>
          <a:prstGeom prst="line">
            <a:avLst/>
          </a:prstGeom>
          <a:noFill/>
          <a:ln w="19050">
            <a:solidFill>
              <a:schemeClr val="accent1"/>
            </a:solidFill>
            <a:round/>
            <a:headEnd/>
            <a:tailEnd/>
          </a:ln>
          <a:effectLst/>
        </p:spPr>
        <p:txBody>
          <a:bodyPr lIns="340853" tIns="170436" rIns="340853" bIns="170436"/>
          <a:lstStyle/>
          <a:p>
            <a:pPr fontAlgn="base">
              <a:spcBef>
                <a:spcPct val="0"/>
              </a:spcBef>
              <a:spcAft>
                <a:spcPct val="0"/>
              </a:spcAft>
              <a:defRPr/>
            </a:pPr>
            <a:endParaRPr lang="en-US" sz="6916" dirty="0">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p:nvPicPr>
        <p:blipFill>
          <a:blip r:embed="rId14"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2006737428"/>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Lst>
  <p:transition/>
  <p:hf hdr="0" ftr="0" dt="0"/>
  <p:txStyles>
    <p:titleStyle>
      <a:lvl1pPr algn="l" rtl="0" eaLnBrk="1" fontAlgn="base" hangingPunct="1">
        <a:spcBef>
          <a:spcPct val="0"/>
        </a:spcBef>
        <a:spcAft>
          <a:spcPct val="0"/>
        </a:spcAft>
        <a:defRPr sz="14998">
          <a:solidFill>
            <a:schemeClr val="tx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2pPr>
      <a:lvl3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3pPr>
      <a:lvl4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4pPr>
      <a:lvl5pPr algn="l" rtl="0" eaLnBrk="1" fontAlgn="base" hangingPunct="1">
        <a:spcBef>
          <a:spcPct val="0"/>
        </a:spcBef>
        <a:spcAft>
          <a:spcPct val="0"/>
        </a:spcAft>
        <a:defRPr sz="14998">
          <a:solidFill>
            <a:schemeClr val="tx2"/>
          </a:solidFill>
          <a:latin typeface="Garamond" pitchFamily="18" charset="0"/>
          <a:ea typeface="ＭＳ Ｐゴシック" pitchFamily="-105" charset="-128"/>
          <a:cs typeface="ＭＳ Ｐゴシック" pitchFamily="-105" charset="-128"/>
        </a:defRPr>
      </a:lvl5pPr>
      <a:lvl6pPr marL="1704184" algn="l" rtl="0" eaLnBrk="1" fontAlgn="base" hangingPunct="1">
        <a:spcBef>
          <a:spcPct val="0"/>
        </a:spcBef>
        <a:spcAft>
          <a:spcPct val="0"/>
        </a:spcAft>
        <a:defRPr sz="14998">
          <a:solidFill>
            <a:schemeClr val="tx2"/>
          </a:solidFill>
          <a:latin typeface="Garamond" pitchFamily="18" charset="0"/>
        </a:defRPr>
      </a:lvl6pPr>
      <a:lvl7pPr marL="3408371" algn="l" rtl="0" eaLnBrk="1" fontAlgn="base" hangingPunct="1">
        <a:spcBef>
          <a:spcPct val="0"/>
        </a:spcBef>
        <a:spcAft>
          <a:spcPct val="0"/>
        </a:spcAft>
        <a:defRPr sz="14998">
          <a:solidFill>
            <a:schemeClr val="tx2"/>
          </a:solidFill>
          <a:latin typeface="Garamond" pitchFamily="18" charset="0"/>
        </a:defRPr>
      </a:lvl7pPr>
      <a:lvl8pPr marL="5112549" algn="l" rtl="0" eaLnBrk="1" fontAlgn="base" hangingPunct="1">
        <a:spcBef>
          <a:spcPct val="0"/>
        </a:spcBef>
        <a:spcAft>
          <a:spcPct val="0"/>
        </a:spcAft>
        <a:defRPr sz="14998">
          <a:solidFill>
            <a:schemeClr val="tx2"/>
          </a:solidFill>
          <a:latin typeface="Garamond" pitchFamily="18" charset="0"/>
        </a:defRPr>
      </a:lvl8pPr>
      <a:lvl9pPr marL="6816732" algn="l" rtl="0" eaLnBrk="1" fontAlgn="base" hangingPunct="1">
        <a:spcBef>
          <a:spcPct val="0"/>
        </a:spcBef>
        <a:spcAft>
          <a:spcPct val="0"/>
        </a:spcAft>
        <a:defRPr sz="14998">
          <a:solidFill>
            <a:schemeClr val="tx2"/>
          </a:solidFill>
          <a:latin typeface="Garamond" pitchFamily="18" charset="0"/>
        </a:defRPr>
      </a:lvl9pPr>
    </p:titleStyle>
    <p:bodyStyle>
      <a:lvl1pPr marL="1278141" indent="-1278141" algn="l" rtl="0" eaLnBrk="1" fontAlgn="base" hangingPunct="1">
        <a:spcBef>
          <a:spcPct val="20000"/>
        </a:spcBef>
        <a:spcAft>
          <a:spcPct val="0"/>
        </a:spcAft>
        <a:buClr>
          <a:schemeClr val="accent1"/>
        </a:buClr>
        <a:buSzPct val="65000"/>
        <a:buFont typeface="Wingdings" charset="0"/>
        <a:buChar char="n"/>
        <a:defRPr sz="8999">
          <a:solidFill>
            <a:schemeClr val="tx1"/>
          </a:solidFill>
          <a:latin typeface="+mn-lt"/>
          <a:ea typeface="ＭＳ Ｐゴシック" pitchFamily="-105" charset="-128"/>
          <a:cs typeface="ＭＳ Ｐゴシック" pitchFamily="-105" charset="-128"/>
        </a:defRPr>
      </a:lvl1pPr>
      <a:lvl2pPr marL="2497100" indent="-1213067" algn="l" rtl="0" eaLnBrk="1" fontAlgn="base" hangingPunct="1">
        <a:spcBef>
          <a:spcPct val="20000"/>
        </a:spcBef>
        <a:spcAft>
          <a:spcPct val="0"/>
        </a:spcAft>
        <a:buClr>
          <a:schemeClr val="accent2"/>
        </a:buClr>
        <a:buSzPct val="60000"/>
        <a:buFont typeface="Wingdings" charset="0"/>
        <a:buChar char="q"/>
        <a:defRPr sz="8332">
          <a:solidFill>
            <a:schemeClr val="tx1"/>
          </a:solidFill>
          <a:latin typeface="+mn-lt"/>
          <a:ea typeface="ＭＳ Ｐゴシック" pitchFamily="-105" charset="-128"/>
        </a:defRPr>
      </a:lvl2pPr>
      <a:lvl3pPr marL="3810743" indent="-1307732" algn="l" rtl="0" eaLnBrk="1" fontAlgn="base" hangingPunct="1">
        <a:spcBef>
          <a:spcPct val="20000"/>
        </a:spcBef>
        <a:spcAft>
          <a:spcPct val="0"/>
        </a:spcAft>
        <a:buClr>
          <a:schemeClr val="accent1"/>
        </a:buClr>
        <a:buSzPct val="65000"/>
        <a:buFont typeface="Wingdings" charset="0"/>
        <a:buChar char="n"/>
        <a:defRPr sz="7499">
          <a:solidFill>
            <a:schemeClr val="tx1"/>
          </a:solidFill>
          <a:latin typeface="+mn-lt"/>
          <a:ea typeface="ＭＳ Ｐゴシック" pitchFamily="-105" charset="-128"/>
        </a:defRPr>
      </a:lvl3pPr>
      <a:lvl4pPr marL="4994199" indent="-1177524" algn="l" rtl="0" eaLnBrk="1" fontAlgn="base" hangingPunct="1">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6266425" indent="-1266318" algn="l" rtl="0" eaLnBrk="1" fontAlgn="base" hangingPunct="1">
        <a:spcBef>
          <a:spcPct val="20000"/>
        </a:spcBef>
        <a:spcAft>
          <a:spcPct val="0"/>
        </a:spcAft>
        <a:buClr>
          <a:schemeClr val="accent1"/>
        </a:buClr>
        <a:buSzPct val="75000"/>
        <a:buFont typeface="Wingdings" charset="0"/>
        <a:buChar char="§"/>
        <a:defRPr sz="6082">
          <a:solidFill>
            <a:schemeClr val="tx1"/>
          </a:solidFill>
          <a:latin typeface="+mn-lt"/>
          <a:ea typeface="ＭＳ Ｐゴシック" pitchFamily="-105" charset="-128"/>
        </a:defRPr>
      </a:lvl5pPr>
      <a:lvl6pPr marL="7970606" indent="-126631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74789" indent="-126631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78979" indent="-126631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83165" indent="-1266318"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8371" rtl="0" eaLnBrk="1" latinLnBrk="0" hangingPunct="1">
        <a:defRPr sz="6916" kern="1200">
          <a:solidFill>
            <a:schemeClr val="tx1"/>
          </a:solidFill>
          <a:latin typeface="+mn-lt"/>
          <a:ea typeface="+mn-ea"/>
          <a:cs typeface="+mn-cs"/>
        </a:defRPr>
      </a:lvl1pPr>
      <a:lvl2pPr marL="1704184" algn="l" defTabSz="3408371" rtl="0" eaLnBrk="1" latinLnBrk="0" hangingPunct="1">
        <a:defRPr sz="6916" kern="1200">
          <a:solidFill>
            <a:schemeClr val="tx1"/>
          </a:solidFill>
          <a:latin typeface="+mn-lt"/>
          <a:ea typeface="+mn-ea"/>
          <a:cs typeface="+mn-cs"/>
        </a:defRPr>
      </a:lvl2pPr>
      <a:lvl3pPr marL="3408371" algn="l" defTabSz="3408371" rtl="0" eaLnBrk="1" latinLnBrk="0" hangingPunct="1">
        <a:defRPr sz="6916" kern="1200">
          <a:solidFill>
            <a:schemeClr val="tx1"/>
          </a:solidFill>
          <a:latin typeface="+mn-lt"/>
          <a:ea typeface="+mn-ea"/>
          <a:cs typeface="+mn-cs"/>
        </a:defRPr>
      </a:lvl3pPr>
      <a:lvl4pPr marL="5112549" algn="l" defTabSz="3408371" rtl="0" eaLnBrk="1" latinLnBrk="0" hangingPunct="1">
        <a:defRPr sz="6916" kern="1200">
          <a:solidFill>
            <a:schemeClr val="tx1"/>
          </a:solidFill>
          <a:latin typeface="+mn-lt"/>
          <a:ea typeface="+mn-ea"/>
          <a:cs typeface="+mn-cs"/>
        </a:defRPr>
      </a:lvl4pPr>
      <a:lvl5pPr marL="6816732" algn="l" defTabSz="3408371" rtl="0" eaLnBrk="1" latinLnBrk="0" hangingPunct="1">
        <a:defRPr sz="6916" kern="1200">
          <a:solidFill>
            <a:schemeClr val="tx1"/>
          </a:solidFill>
          <a:latin typeface="+mn-lt"/>
          <a:ea typeface="+mn-ea"/>
          <a:cs typeface="+mn-cs"/>
        </a:defRPr>
      </a:lvl5pPr>
      <a:lvl6pPr marL="8520910" algn="l" defTabSz="3408371" rtl="0" eaLnBrk="1" latinLnBrk="0" hangingPunct="1">
        <a:defRPr sz="6916" kern="1200">
          <a:solidFill>
            <a:schemeClr val="tx1"/>
          </a:solidFill>
          <a:latin typeface="+mn-lt"/>
          <a:ea typeface="+mn-ea"/>
          <a:cs typeface="+mn-cs"/>
        </a:defRPr>
      </a:lvl6pPr>
      <a:lvl7pPr marL="10225104" algn="l" defTabSz="3408371" rtl="0" eaLnBrk="1" latinLnBrk="0" hangingPunct="1">
        <a:defRPr sz="6916" kern="1200">
          <a:solidFill>
            <a:schemeClr val="tx1"/>
          </a:solidFill>
          <a:latin typeface="+mn-lt"/>
          <a:ea typeface="+mn-ea"/>
          <a:cs typeface="+mn-cs"/>
        </a:defRPr>
      </a:lvl7pPr>
      <a:lvl8pPr marL="11929277" algn="l" defTabSz="3408371" rtl="0" eaLnBrk="1" latinLnBrk="0" hangingPunct="1">
        <a:defRPr sz="6916" kern="1200">
          <a:solidFill>
            <a:schemeClr val="tx1"/>
          </a:solidFill>
          <a:latin typeface="+mn-lt"/>
          <a:ea typeface="+mn-ea"/>
          <a:cs typeface="+mn-cs"/>
        </a:defRPr>
      </a:lvl8pPr>
      <a:lvl9pPr marL="13633467" algn="l" defTabSz="3408371" rtl="0" eaLnBrk="1" latinLnBrk="0" hangingPunct="1">
        <a:defRPr sz="6916"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8895" tIns="204465" rIns="408895" bIns="20446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895" tIns="204465" rIns="408895" bIns="20446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8895" tIns="204465" rIns="408895" bIns="204465" numCol="1" anchor="b" anchorCtr="0" compatLnSpc="1">
            <a:prstTxWarp prst="textNoShape">
              <a:avLst/>
            </a:prstTxWarp>
          </a:bodyPr>
          <a:lstStyle>
            <a:lvl1pPr algn="ctr">
              <a:defRPr sz="4583">
                <a:latin typeface="Garamond" pitchFamily="18" charset="0"/>
              </a:defRPr>
            </a:lvl1pPr>
          </a:lstStyle>
          <a:p>
            <a:pPr defTabSz="3406907"/>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895" tIns="204465" rIns="408895" bIns="204465" numCol="1" anchor="b" anchorCtr="0" compatLnSpc="1">
            <a:prstTxWarp prst="textNoShape">
              <a:avLst/>
            </a:prstTxWarp>
          </a:bodyPr>
          <a:lstStyle>
            <a:lvl1pPr algn="r">
              <a:defRPr sz="6082">
                <a:latin typeface="Garamond" pitchFamily="18" charset="0"/>
              </a:defRPr>
            </a:lvl1pPr>
          </a:lstStyle>
          <a:p>
            <a:pPr defTabSz="3406907"/>
            <a:fld id="{6F400BD0-49BF-48FC-8114-37C1D4F5AB3D}" type="slidenum">
              <a:rPr lang="en-US" altLang="en-US" smtClean="0">
                <a:solidFill>
                  <a:srgbClr val="000000"/>
                </a:solidFill>
              </a:rPr>
              <a:pPr defTabSz="3406907"/>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701" tIns="170365" rIns="340701" bIns="170365"/>
          <a:lstStyle/>
          <a:p>
            <a:pPr defTabSz="3406907">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701" tIns="170365" rIns="340701" bIns="170365"/>
          <a:lstStyle/>
          <a:p>
            <a:pPr defTabSz="3406907">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4088640770"/>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3455" algn="l" rtl="0" eaLnBrk="1" fontAlgn="base" hangingPunct="1">
        <a:spcBef>
          <a:spcPct val="0"/>
        </a:spcBef>
        <a:spcAft>
          <a:spcPct val="0"/>
        </a:spcAft>
        <a:defRPr sz="14998">
          <a:solidFill>
            <a:schemeClr val="tx2"/>
          </a:solidFill>
          <a:latin typeface="Garamond" pitchFamily="18" charset="0"/>
        </a:defRPr>
      </a:lvl6pPr>
      <a:lvl7pPr marL="3406907" algn="l" rtl="0" eaLnBrk="1" fontAlgn="base" hangingPunct="1">
        <a:spcBef>
          <a:spcPct val="0"/>
        </a:spcBef>
        <a:spcAft>
          <a:spcPct val="0"/>
        </a:spcAft>
        <a:defRPr sz="14998">
          <a:solidFill>
            <a:schemeClr val="tx2"/>
          </a:solidFill>
          <a:latin typeface="Garamond" pitchFamily="18" charset="0"/>
        </a:defRPr>
      </a:lvl7pPr>
      <a:lvl8pPr marL="5110364" algn="l" rtl="0" eaLnBrk="1" fontAlgn="base" hangingPunct="1">
        <a:spcBef>
          <a:spcPct val="0"/>
        </a:spcBef>
        <a:spcAft>
          <a:spcPct val="0"/>
        </a:spcAft>
        <a:defRPr sz="14998">
          <a:solidFill>
            <a:schemeClr val="tx2"/>
          </a:solidFill>
          <a:latin typeface="Garamond" pitchFamily="18" charset="0"/>
        </a:defRPr>
      </a:lvl8pPr>
      <a:lvl9pPr marL="6813812" algn="l" rtl="0" eaLnBrk="1" fontAlgn="base" hangingPunct="1">
        <a:spcBef>
          <a:spcPct val="0"/>
        </a:spcBef>
        <a:spcAft>
          <a:spcPct val="0"/>
        </a:spcAft>
        <a:defRPr sz="14998">
          <a:solidFill>
            <a:schemeClr val="tx2"/>
          </a:solidFill>
          <a:latin typeface="Garamond" pitchFamily="18" charset="0"/>
        </a:defRPr>
      </a:lvl9pPr>
    </p:titleStyle>
    <p:bodyStyle>
      <a:lvl1pPr marL="1277594" indent="-1277594"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6032" indent="-1212548"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9103" indent="-130717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2070" indent="-1177027"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63739" indent="-126577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67194" indent="-126577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70640" indent="-126577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74097" indent="-126577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77541" indent="-1265777"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6907" rtl="0" eaLnBrk="1" latinLnBrk="0" hangingPunct="1">
        <a:defRPr sz="6916" kern="1200">
          <a:solidFill>
            <a:schemeClr val="tx1"/>
          </a:solidFill>
          <a:latin typeface="+mn-lt"/>
          <a:ea typeface="+mn-ea"/>
          <a:cs typeface="+mn-cs"/>
        </a:defRPr>
      </a:lvl1pPr>
      <a:lvl2pPr marL="1703455" algn="l" defTabSz="3406907" rtl="0" eaLnBrk="1" latinLnBrk="0" hangingPunct="1">
        <a:defRPr sz="6916" kern="1200">
          <a:solidFill>
            <a:schemeClr val="tx1"/>
          </a:solidFill>
          <a:latin typeface="+mn-lt"/>
          <a:ea typeface="+mn-ea"/>
          <a:cs typeface="+mn-cs"/>
        </a:defRPr>
      </a:lvl2pPr>
      <a:lvl3pPr marL="3406907" algn="l" defTabSz="3406907" rtl="0" eaLnBrk="1" latinLnBrk="0" hangingPunct="1">
        <a:defRPr sz="6916" kern="1200">
          <a:solidFill>
            <a:schemeClr val="tx1"/>
          </a:solidFill>
          <a:latin typeface="+mn-lt"/>
          <a:ea typeface="+mn-ea"/>
          <a:cs typeface="+mn-cs"/>
        </a:defRPr>
      </a:lvl3pPr>
      <a:lvl4pPr marL="5110364" algn="l" defTabSz="3406907" rtl="0" eaLnBrk="1" latinLnBrk="0" hangingPunct="1">
        <a:defRPr sz="6916" kern="1200">
          <a:solidFill>
            <a:schemeClr val="tx1"/>
          </a:solidFill>
          <a:latin typeface="+mn-lt"/>
          <a:ea typeface="+mn-ea"/>
          <a:cs typeface="+mn-cs"/>
        </a:defRPr>
      </a:lvl4pPr>
      <a:lvl5pPr marL="6813812" algn="l" defTabSz="3406907" rtl="0" eaLnBrk="1" latinLnBrk="0" hangingPunct="1">
        <a:defRPr sz="6916" kern="1200">
          <a:solidFill>
            <a:schemeClr val="tx1"/>
          </a:solidFill>
          <a:latin typeface="+mn-lt"/>
          <a:ea typeface="+mn-ea"/>
          <a:cs typeface="+mn-cs"/>
        </a:defRPr>
      </a:lvl5pPr>
      <a:lvl6pPr marL="8517266" algn="l" defTabSz="3406907" rtl="0" eaLnBrk="1" latinLnBrk="0" hangingPunct="1">
        <a:defRPr sz="6916" kern="1200">
          <a:solidFill>
            <a:schemeClr val="tx1"/>
          </a:solidFill>
          <a:latin typeface="+mn-lt"/>
          <a:ea typeface="+mn-ea"/>
          <a:cs typeface="+mn-cs"/>
        </a:defRPr>
      </a:lvl6pPr>
      <a:lvl7pPr marL="10220717" algn="l" defTabSz="3406907" rtl="0" eaLnBrk="1" latinLnBrk="0" hangingPunct="1">
        <a:defRPr sz="6916" kern="1200">
          <a:solidFill>
            <a:schemeClr val="tx1"/>
          </a:solidFill>
          <a:latin typeface="+mn-lt"/>
          <a:ea typeface="+mn-ea"/>
          <a:cs typeface="+mn-cs"/>
        </a:defRPr>
      </a:lvl7pPr>
      <a:lvl8pPr marL="11924167" algn="l" defTabSz="3406907" rtl="0" eaLnBrk="1" latinLnBrk="0" hangingPunct="1">
        <a:defRPr sz="6916" kern="1200">
          <a:solidFill>
            <a:schemeClr val="tx1"/>
          </a:solidFill>
          <a:latin typeface="+mn-lt"/>
          <a:ea typeface="+mn-ea"/>
          <a:cs typeface="+mn-cs"/>
        </a:defRPr>
      </a:lvl8pPr>
      <a:lvl9pPr marL="13627619" algn="l" defTabSz="3406907" rtl="0" eaLnBrk="1" latinLnBrk="0" hangingPunct="1">
        <a:defRPr sz="6916"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800003"/>
            <a:ext cx="27123390" cy="5599958"/>
          </a:xfrm>
          <a:prstGeom prst="rect">
            <a:avLst/>
          </a:prstGeom>
          <a:noFill/>
          <a:ln w="9525">
            <a:noFill/>
            <a:miter lim="800000"/>
            <a:headEnd/>
            <a:tailEnd/>
          </a:ln>
        </p:spPr>
        <p:txBody>
          <a:bodyPr vert="horz" wrap="square" lIns="408785" tIns="204410" rIns="408785" bIns="20441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785" tIns="204410" rIns="408785" bIns="20441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4" y="32799762"/>
            <a:ext cx="9121140" cy="2399983"/>
          </a:xfrm>
          <a:prstGeom prst="rect">
            <a:avLst/>
          </a:prstGeom>
          <a:noFill/>
          <a:ln w="9525">
            <a:noFill/>
            <a:miter lim="800000"/>
            <a:headEnd/>
            <a:tailEnd/>
          </a:ln>
          <a:effectLst/>
        </p:spPr>
        <p:txBody>
          <a:bodyPr vert="horz" wrap="square" lIns="408785" tIns="204410" rIns="408785" bIns="204410" numCol="1" anchor="b" anchorCtr="0" compatLnSpc="1">
            <a:prstTxWarp prst="textNoShape">
              <a:avLst/>
            </a:prstTxWarp>
          </a:bodyPr>
          <a:lstStyle>
            <a:lvl1pPr algn="ctr">
              <a:defRPr sz="4583">
                <a:latin typeface="Garamond" pitchFamily="18" charset="0"/>
              </a:defRPr>
            </a:lvl1pPr>
          </a:lstStyle>
          <a:p>
            <a:pPr defTabSz="3405972"/>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785" tIns="204410" rIns="408785" bIns="204410" numCol="1" anchor="b" anchorCtr="0" compatLnSpc="1">
            <a:prstTxWarp prst="textNoShape">
              <a:avLst/>
            </a:prstTxWarp>
          </a:bodyPr>
          <a:lstStyle>
            <a:lvl1pPr algn="r">
              <a:defRPr sz="6082">
                <a:latin typeface="Garamond" pitchFamily="18" charset="0"/>
              </a:defRPr>
            </a:lvl1pPr>
          </a:lstStyle>
          <a:p>
            <a:pPr defTabSz="3405972"/>
            <a:fld id="{6F400BD0-49BF-48FC-8114-37C1D4F5AB3D}" type="slidenum">
              <a:rPr lang="en-US" altLang="en-US" smtClean="0">
                <a:solidFill>
                  <a:srgbClr val="000000"/>
                </a:solidFill>
              </a:rPr>
              <a:pPr defTabSz="3405972"/>
              <a:t>‹#›</a:t>
            </a:fld>
            <a:endParaRPr lang="en-US" altLang="en-US" dirty="0">
              <a:solidFill>
                <a:srgbClr val="000000"/>
              </a:solidFill>
            </a:endParaRPr>
          </a:p>
        </p:txBody>
      </p:sp>
      <p:sp>
        <p:nvSpPr>
          <p:cNvPr id="100360" name="Line 1032"/>
          <p:cNvSpPr>
            <a:spLocks noChangeShapeType="1"/>
          </p:cNvSpPr>
          <p:nvPr/>
        </p:nvSpPr>
        <p:spPr bwMode="auto">
          <a:xfrm>
            <a:off x="720090" y="32799760"/>
            <a:ext cx="27123390" cy="0"/>
          </a:xfrm>
          <a:prstGeom prst="line">
            <a:avLst/>
          </a:prstGeom>
          <a:noFill/>
          <a:ln w="19050">
            <a:solidFill>
              <a:schemeClr val="accent1"/>
            </a:solidFill>
            <a:round/>
            <a:headEnd/>
            <a:tailEnd/>
          </a:ln>
          <a:effectLst/>
        </p:spPr>
        <p:txBody>
          <a:bodyPr lIns="340609" tIns="170319" rIns="340609" bIns="170319"/>
          <a:lstStyle/>
          <a:p>
            <a:pPr defTabSz="3405972">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609" tIns="170319" rIns="340609" bIns="170319"/>
          <a:lstStyle/>
          <a:p>
            <a:pPr defTabSz="3405972">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4" y="33875534"/>
            <a:ext cx="3402377" cy="1640525"/>
          </a:xfrm>
          <a:prstGeom prst="rect">
            <a:avLst/>
          </a:prstGeom>
        </p:spPr>
      </p:pic>
    </p:spTree>
    <p:extLst>
      <p:ext uri="{BB962C8B-B14F-4D97-AF65-F5344CB8AC3E}">
        <p14:creationId xmlns:p14="http://schemas.microsoft.com/office/powerpoint/2010/main" val="315052490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2986" algn="l" rtl="0" eaLnBrk="1" fontAlgn="base" hangingPunct="1">
        <a:spcBef>
          <a:spcPct val="0"/>
        </a:spcBef>
        <a:spcAft>
          <a:spcPct val="0"/>
        </a:spcAft>
        <a:defRPr sz="14998">
          <a:solidFill>
            <a:schemeClr val="tx2"/>
          </a:solidFill>
          <a:latin typeface="Garamond" pitchFamily="18" charset="0"/>
        </a:defRPr>
      </a:lvl6pPr>
      <a:lvl7pPr marL="3405972" algn="l" rtl="0" eaLnBrk="1" fontAlgn="base" hangingPunct="1">
        <a:spcBef>
          <a:spcPct val="0"/>
        </a:spcBef>
        <a:spcAft>
          <a:spcPct val="0"/>
        </a:spcAft>
        <a:defRPr sz="14998">
          <a:solidFill>
            <a:schemeClr val="tx2"/>
          </a:solidFill>
          <a:latin typeface="Garamond" pitchFamily="18" charset="0"/>
        </a:defRPr>
      </a:lvl7pPr>
      <a:lvl8pPr marL="5108956" algn="l" rtl="0" eaLnBrk="1" fontAlgn="base" hangingPunct="1">
        <a:spcBef>
          <a:spcPct val="0"/>
        </a:spcBef>
        <a:spcAft>
          <a:spcPct val="0"/>
        </a:spcAft>
        <a:defRPr sz="14998">
          <a:solidFill>
            <a:schemeClr val="tx2"/>
          </a:solidFill>
          <a:latin typeface="Garamond" pitchFamily="18" charset="0"/>
        </a:defRPr>
      </a:lvl8pPr>
      <a:lvl9pPr marL="6811937" algn="l" rtl="0" eaLnBrk="1" fontAlgn="base" hangingPunct="1">
        <a:spcBef>
          <a:spcPct val="0"/>
        </a:spcBef>
        <a:spcAft>
          <a:spcPct val="0"/>
        </a:spcAft>
        <a:defRPr sz="14998">
          <a:solidFill>
            <a:schemeClr val="tx2"/>
          </a:solidFill>
          <a:latin typeface="Garamond" pitchFamily="18" charset="0"/>
        </a:defRPr>
      </a:lvl9pPr>
    </p:titleStyle>
    <p:bodyStyle>
      <a:lvl1pPr marL="1277241" indent="-1277241"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5347" indent="-1212217"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8057" indent="-1306810"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0697" indent="-1176706"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62015" indent="-12654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65005" indent="-12654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67982" indent="-12654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70972" indent="-12654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73945" indent="-1265429"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5972" rtl="0" eaLnBrk="1" latinLnBrk="0" hangingPunct="1">
        <a:defRPr sz="6916" kern="1200">
          <a:solidFill>
            <a:schemeClr val="tx1"/>
          </a:solidFill>
          <a:latin typeface="+mn-lt"/>
          <a:ea typeface="+mn-ea"/>
          <a:cs typeface="+mn-cs"/>
        </a:defRPr>
      </a:lvl1pPr>
      <a:lvl2pPr marL="1702986" algn="l" defTabSz="3405972" rtl="0" eaLnBrk="1" latinLnBrk="0" hangingPunct="1">
        <a:defRPr sz="6916" kern="1200">
          <a:solidFill>
            <a:schemeClr val="tx1"/>
          </a:solidFill>
          <a:latin typeface="+mn-lt"/>
          <a:ea typeface="+mn-ea"/>
          <a:cs typeface="+mn-cs"/>
        </a:defRPr>
      </a:lvl2pPr>
      <a:lvl3pPr marL="3405972" algn="l" defTabSz="3405972" rtl="0" eaLnBrk="1" latinLnBrk="0" hangingPunct="1">
        <a:defRPr sz="6916" kern="1200">
          <a:solidFill>
            <a:schemeClr val="tx1"/>
          </a:solidFill>
          <a:latin typeface="+mn-lt"/>
          <a:ea typeface="+mn-ea"/>
          <a:cs typeface="+mn-cs"/>
        </a:defRPr>
      </a:lvl3pPr>
      <a:lvl4pPr marL="5108956" algn="l" defTabSz="3405972" rtl="0" eaLnBrk="1" latinLnBrk="0" hangingPunct="1">
        <a:defRPr sz="6916" kern="1200">
          <a:solidFill>
            <a:schemeClr val="tx1"/>
          </a:solidFill>
          <a:latin typeface="+mn-lt"/>
          <a:ea typeface="+mn-ea"/>
          <a:cs typeface="+mn-cs"/>
        </a:defRPr>
      </a:lvl4pPr>
      <a:lvl5pPr marL="6811937" algn="l" defTabSz="3405972" rtl="0" eaLnBrk="1" latinLnBrk="0" hangingPunct="1">
        <a:defRPr sz="6916" kern="1200">
          <a:solidFill>
            <a:schemeClr val="tx1"/>
          </a:solidFill>
          <a:latin typeface="+mn-lt"/>
          <a:ea typeface="+mn-ea"/>
          <a:cs typeface="+mn-cs"/>
        </a:defRPr>
      </a:lvl5pPr>
      <a:lvl6pPr marL="8514923" algn="l" defTabSz="3405972" rtl="0" eaLnBrk="1" latinLnBrk="0" hangingPunct="1">
        <a:defRPr sz="6916" kern="1200">
          <a:solidFill>
            <a:schemeClr val="tx1"/>
          </a:solidFill>
          <a:latin typeface="+mn-lt"/>
          <a:ea typeface="+mn-ea"/>
          <a:cs typeface="+mn-cs"/>
        </a:defRPr>
      </a:lvl6pPr>
      <a:lvl7pPr marL="10217905" algn="l" defTabSz="3405972" rtl="0" eaLnBrk="1" latinLnBrk="0" hangingPunct="1">
        <a:defRPr sz="6916" kern="1200">
          <a:solidFill>
            <a:schemeClr val="tx1"/>
          </a:solidFill>
          <a:latin typeface="+mn-lt"/>
          <a:ea typeface="+mn-ea"/>
          <a:cs typeface="+mn-cs"/>
        </a:defRPr>
      </a:lvl7pPr>
      <a:lvl8pPr marL="11920887" algn="l" defTabSz="3405972" rtl="0" eaLnBrk="1" latinLnBrk="0" hangingPunct="1">
        <a:defRPr sz="6916" kern="1200">
          <a:solidFill>
            <a:schemeClr val="tx1"/>
          </a:solidFill>
          <a:latin typeface="+mn-lt"/>
          <a:ea typeface="+mn-ea"/>
          <a:cs typeface="+mn-cs"/>
        </a:defRPr>
      </a:lvl8pPr>
      <a:lvl9pPr marL="13623872" algn="l" defTabSz="3405972" rtl="0" eaLnBrk="1" latinLnBrk="0" hangingPunct="1">
        <a:defRPr sz="6916"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738" tIns="204388" rIns="408738" bIns="204388"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738" tIns="204388" rIns="408738" bIns="204388"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738" tIns="204388" rIns="408738" bIns="204388"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738" tIns="204388" rIns="408738" bIns="204388"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570" tIns="170301" rIns="340570" bIns="170301"/>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570" tIns="170301" rIns="340570" bIns="170301"/>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398451848"/>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2780" algn="l" rtl="0" eaLnBrk="1" fontAlgn="base" hangingPunct="1">
        <a:spcBef>
          <a:spcPct val="0"/>
        </a:spcBef>
        <a:spcAft>
          <a:spcPct val="0"/>
        </a:spcAft>
        <a:defRPr sz="14998">
          <a:solidFill>
            <a:schemeClr val="tx2"/>
          </a:solidFill>
          <a:latin typeface="Garamond" pitchFamily="18" charset="0"/>
        </a:defRPr>
      </a:lvl6pPr>
      <a:lvl7pPr marL="3405558" algn="l" rtl="0" eaLnBrk="1" fontAlgn="base" hangingPunct="1">
        <a:spcBef>
          <a:spcPct val="0"/>
        </a:spcBef>
        <a:spcAft>
          <a:spcPct val="0"/>
        </a:spcAft>
        <a:defRPr sz="14998">
          <a:solidFill>
            <a:schemeClr val="tx2"/>
          </a:solidFill>
          <a:latin typeface="Garamond" pitchFamily="18" charset="0"/>
        </a:defRPr>
      </a:lvl7pPr>
      <a:lvl8pPr marL="5108331" algn="l" rtl="0" eaLnBrk="1" fontAlgn="base" hangingPunct="1">
        <a:spcBef>
          <a:spcPct val="0"/>
        </a:spcBef>
        <a:spcAft>
          <a:spcPct val="0"/>
        </a:spcAft>
        <a:defRPr sz="14998">
          <a:solidFill>
            <a:schemeClr val="tx2"/>
          </a:solidFill>
          <a:latin typeface="Garamond" pitchFamily="18" charset="0"/>
        </a:defRPr>
      </a:lvl8pPr>
      <a:lvl9pPr marL="6811110" algn="l" rtl="0" eaLnBrk="1" fontAlgn="base" hangingPunct="1">
        <a:spcBef>
          <a:spcPct val="0"/>
        </a:spcBef>
        <a:spcAft>
          <a:spcPct val="0"/>
        </a:spcAft>
        <a:defRPr sz="14998">
          <a:solidFill>
            <a:schemeClr val="tx2"/>
          </a:solidFill>
          <a:latin typeface="Garamond" pitchFamily="18" charset="0"/>
        </a:defRPr>
      </a:lvl9pPr>
    </p:titleStyle>
    <p:bodyStyle>
      <a:lvl1pPr marL="1277083" indent="-1277083"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5042" indent="-121206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7597" indent="-130665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90083" indent="-1176558"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61255" indent="-12652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64026" indent="-12652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66810" indent="-12652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69591" indent="-12652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72371" indent="-126527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5558" rtl="0" eaLnBrk="1" latinLnBrk="0" hangingPunct="1">
        <a:defRPr sz="6916" kern="1200">
          <a:solidFill>
            <a:schemeClr val="tx1"/>
          </a:solidFill>
          <a:latin typeface="+mn-lt"/>
          <a:ea typeface="+mn-ea"/>
          <a:cs typeface="+mn-cs"/>
        </a:defRPr>
      </a:lvl1pPr>
      <a:lvl2pPr marL="1702780" algn="l" defTabSz="3405558" rtl="0" eaLnBrk="1" latinLnBrk="0" hangingPunct="1">
        <a:defRPr sz="6916" kern="1200">
          <a:solidFill>
            <a:schemeClr val="tx1"/>
          </a:solidFill>
          <a:latin typeface="+mn-lt"/>
          <a:ea typeface="+mn-ea"/>
          <a:cs typeface="+mn-cs"/>
        </a:defRPr>
      </a:lvl2pPr>
      <a:lvl3pPr marL="3405558" algn="l" defTabSz="3405558" rtl="0" eaLnBrk="1" latinLnBrk="0" hangingPunct="1">
        <a:defRPr sz="6916" kern="1200">
          <a:solidFill>
            <a:schemeClr val="tx1"/>
          </a:solidFill>
          <a:latin typeface="+mn-lt"/>
          <a:ea typeface="+mn-ea"/>
          <a:cs typeface="+mn-cs"/>
        </a:defRPr>
      </a:lvl3pPr>
      <a:lvl4pPr marL="5108331" algn="l" defTabSz="3405558" rtl="0" eaLnBrk="1" latinLnBrk="0" hangingPunct="1">
        <a:defRPr sz="6916" kern="1200">
          <a:solidFill>
            <a:schemeClr val="tx1"/>
          </a:solidFill>
          <a:latin typeface="+mn-lt"/>
          <a:ea typeface="+mn-ea"/>
          <a:cs typeface="+mn-cs"/>
        </a:defRPr>
      </a:lvl4pPr>
      <a:lvl5pPr marL="6811110" algn="l" defTabSz="3405558" rtl="0" eaLnBrk="1" latinLnBrk="0" hangingPunct="1">
        <a:defRPr sz="6916" kern="1200">
          <a:solidFill>
            <a:schemeClr val="tx1"/>
          </a:solidFill>
          <a:latin typeface="+mn-lt"/>
          <a:ea typeface="+mn-ea"/>
          <a:cs typeface="+mn-cs"/>
        </a:defRPr>
      </a:lvl5pPr>
      <a:lvl6pPr marL="8513882" algn="l" defTabSz="3405558" rtl="0" eaLnBrk="1" latinLnBrk="0" hangingPunct="1">
        <a:defRPr sz="6916" kern="1200">
          <a:solidFill>
            <a:schemeClr val="tx1"/>
          </a:solidFill>
          <a:latin typeface="+mn-lt"/>
          <a:ea typeface="+mn-ea"/>
          <a:cs typeface="+mn-cs"/>
        </a:defRPr>
      </a:lvl6pPr>
      <a:lvl7pPr marL="10216668" algn="l" defTabSz="3405558" rtl="0" eaLnBrk="1" latinLnBrk="0" hangingPunct="1">
        <a:defRPr sz="6916" kern="1200">
          <a:solidFill>
            <a:schemeClr val="tx1"/>
          </a:solidFill>
          <a:latin typeface="+mn-lt"/>
          <a:ea typeface="+mn-ea"/>
          <a:cs typeface="+mn-cs"/>
        </a:defRPr>
      </a:lvl7pPr>
      <a:lvl8pPr marL="11919437" algn="l" defTabSz="3405558" rtl="0" eaLnBrk="1" latinLnBrk="0" hangingPunct="1">
        <a:defRPr sz="6916" kern="1200">
          <a:solidFill>
            <a:schemeClr val="tx1"/>
          </a:solidFill>
          <a:latin typeface="+mn-lt"/>
          <a:ea typeface="+mn-ea"/>
          <a:cs typeface="+mn-cs"/>
        </a:defRPr>
      </a:lvl8pPr>
      <a:lvl9pPr marL="13622218" algn="l" defTabSz="3405558" rtl="0" eaLnBrk="1" latinLnBrk="0" hangingPunct="1">
        <a:defRPr sz="6916"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720090" y="799996"/>
            <a:ext cx="27123390" cy="5599958"/>
          </a:xfrm>
          <a:prstGeom prst="rect">
            <a:avLst/>
          </a:prstGeom>
          <a:noFill/>
          <a:ln w="9525">
            <a:noFill/>
            <a:miter lim="800000"/>
            <a:headEnd/>
            <a:tailEnd/>
          </a:ln>
        </p:spPr>
        <p:txBody>
          <a:bodyPr vert="horz" wrap="square" lIns="408628" tIns="204335" rIns="408628" bIns="204335"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720090" y="7199953"/>
            <a:ext cx="27123390" cy="25599812"/>
          </a:xfrm>
          <a:prstGeom prst="rect">
            <a:avLst/>
          </a:prstGeom>
          <a:noFill/>
          <a:ln w="9525">
            <a:noFill/>
            <a:miter lim="800000"/>
            <a:headEnd/>
            <a:tailEnd/>
          </a:ln>
        </p:spPr>
        <p:txBody>
          <a:bodyPr vert="horz" wrap="square" lIns="408628" tIns="204335" rIns="408628" bIns="204335"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9841232" y="32799762"/>
            <a:ext cx="9121140" cy="2399983"/>
          </a:xfrm>
          <a:prstGeom prst="rect">
            <a:avLst/>
          </a:prstGeom>
          <a:noFill/>
          <a:ln w="9525">
            <a:noFill/>
            <a:miter lim="800000"/>
            <a:headEnd/>
            <a:tailEnd/>
          </a:ln>
          <a:effectLst/>
        </p:spPr>
        <p:txBody>
          <a:bodyPr vert="horz" wrap="square" lIns="408628" tIns="204335" rIns="408628" bIns="204335" numCol="1" anchor="b" anchorCtr="0" compatLnSpc="1">
            <a:prstTxWarp prst="textNoShape">
              <a:avLst/>
            </a:prstTxWarp>
          </a:bodyPr>
          <a:lstStyle>
            <a:lvl1pPr algn="ctr">
              <a:defRPr sz="4583">
                <a:latin typeface="Garamond" pitchFamily="18" charset="0"/>
              </a:defRPr>
            </a:lvl1pPr>
          </a:lstStyle>
          <a:p>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20642580" y="32774768"/>
            <a:ext cx="6720840" cy="2399983"/>
          </a:xfrm>
          <a:prstGeom prst="rect">
            <a:avLst/>
          </a:prstGeom>
          <a:noFill/>
          <a:ln w="9525">
            <a:noFill/>
            <a:miter lim="800000"/>
            <a:headEnd/>
            <a:tailEnd/>
          </a:ln>
          <a:effectLst/>
        </p:spPr>
        <p:txBody>
          <a:bodyPr vert="horz" wrap="square" lIns="408628" tIns="204335" rIns="408628" bIns="204335" numCol="1" anchor="b" anchorCtr="0" compatLnSpc="1">
            <a:prstTxWarp prst="textNoShape">
              <a:avLst/>
            </a:prstTxWarp>
          </a:bodyPr>
          <a:lstStyle>
            <a:lvl1pPr algn="r">
              <a:defRPr sz="6082">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720090" y="33497541"/>
            <a:ext cx="27123390" cy="0"/>
          </a:xfrm>
          <a:prstGeom prst="line">
            <a:avLst/>
          </a:prstGeom>
          <a:noFill/>
          <a:ln w="19050">
            <a:solidFill>
              <a:schemeClr val="accent1"/>
            </a:solidFill>
            <a:round/>
            <a:headEnd/>
            <a:tailEnd/>
          </a:ln>
          <a:effectLst/>
        </p:spPr>
        <p:txBody>
          <a:bodyPr lIns="340478" tIns="170257" rIns="340478" bIns="170257"/>
          <a:lstStyle/>
          <a:p>
            <a:pPr>
              <a:defRPr/>
            </a:pPr>
            <a:endParaRPr lang="en-US" sz="6916" dirty="0">
              <a:solidFill>
                <a:srgbClr val="000000"/>
              </a:solidFill>
              <a:latin typeface="Tahoma"/>
            </a:endParaRPr>
          </a:p>
        </p:txBody>
      </p:sp>
      <p:sp>
        <p:nvSpPr>
          <p:cNvPr id="100361" name="Line 1033"/>
          <p:cNvSpPr>
            <a:spLocks noChangeShapeType="1"/>
          </p:cNvSpPr>
          <p:nvPr/>
        </p:nvSpPr>
        <p:spPr bwMode="auto">
          <a:xfrm>
            <a:off x="720090" y="4799964"/>
            <a:ext cx="27123390" cy="0"/>
          </a:xfrm>
          <a:prstGeom prst="line">
            <a:avLst/>
          </a:prstGeom>
          <a:noFill/>
          <a:ln w="19050">
            <a:solidFill>
              <a:schemeClr val="accent1"/>
            </a:solidFill>
            <a:round/>
            <a:headEnd/>
            <a:tailEnd/>
          </a:ln>
          <a:effectLst/>
        </p:spPr>
        <p:txBody>
          <a:bodyPr lIns="340478" tIns="170257" rIns="340478" bIns="170257"/>
          <a:lstStyle/>
          <a:p>
            <a:pPr>
              <a:defRPr/>
            </a:pPr>
            <a:endParaRPr lang="en-US" sz="6916" dirty="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565470" y="33875534"/>
            <a:ext cx="3402377" cy="1640525"/>
          </a:xfrm>
          <a:prstGeom prst="rect">
            <a:avLst/>
          </a:prstGeom>
        </p:spPr>
      </p:pic>
    </p:spTree>
    <p:extLst>
      <p:ext uri="{BB962C8B-B14F-4D97-AF65-F5344CB8AC3E}">
        <p14:creationId xmlns:p14="http://schemas.microsoft.com/office/powerpoint/2010/main" val="1977435121"/>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p:hf hdr="0" ftr="0" dt="0"/>
  <p:txStyles>
    <p:titleStyle>
      <a:lvl1pPr algn="l" rtl="0" eaLnBrk="1" fontAlgn="base" hangingPunct="1">
        <a:spcBef>
          <a:spcPct val="0"/>
        </a:spcBef>
        <a:spcAft>
          <a:spcPct val="0"/>
        </a:spcAft>
        <a:defRPr sz="14998">
          <a:solidFill>
            <a:schemeClr val="tx2"/>
          </a:solidFill>
          <a:latin typeface="+mj-lt"/>
          <a:ea typeface="+mj-ea"/>
          <a:cs typeface="+mj-cs"/>
        </a:defRPr>
      </a:lvl1pPr>
      <a:lvl2pPr algn="l" rtl="0" eaLnBrk="1" fontAlgn="base" hangingPunct="1">
        <a:spcBef>
          <a:spcPct val="0"/>
        </a:spcBef>
        <a:spcAft>
          <a:spcPct val="0"/>
        </a:spcAft>
        <a:defRPr sz="14998">
          <a:solidFill>
            <a:schemeClr val="tx2"/>
          </a:solidFill>
          <a:latin typeface="Garamond" pitchFamily="18" charset="0"/>
        </a:defRPr>
      </a:lvl2pPr>
      <a:lvl3pPr algn="l" rtl="0" eaLnBrk="1" fontAlgn="base" hangingPunct="1">
        <a:spcBef>
          <a:spcPct val="0"/>
        </a:spcBef>
        <a:spcAft>
          <a:spcPct val="0"/>
        </a:spcAft>
        <a:defRPr sz="14998">
          <a:solidFill>
            <a:schemeClr val="tx2"/>
          </a:solidFill>
          <a:latin typeface="Garamond" pitchFamily="18" charset="0"/>
        </a:defRPr>
      </a:lvl3pPr>
      <a:lvl4pPr algn="l" rtl="0" eaLnBrk="1" fontAlgn="base" hangingPunct="1">
        <a:spcBef>
          <a:spcPct val="0"/>
        </a:spcBef>
        <a:spcAft>
          <a:spcPct val="0"/>
        </a:spcAft>
        <a:defRPr sz="14998">
          <a:solidFill>
            <a:schemeClr val="tx2"/>
          </a:solidFill>
          <a:latin typeface="Garamond" pitchFamily="18" charset="0"/>
        </a:defRPr>
      </a:lvl4pPr>
      <a:lvl5pPr algn="l" rtl="0" eaLnBrk="1" fontAlgn="base" hangingPunct="1">
        <a:spcBef>
          <a:spcPct val="0"/>
        </a:spcBef>
        <a:spcAft>
          <a:spcPct val="0"/>
        </a:spcAft>
        <a:defRPr sz="14998">
          <a:solidFill>
            <a:schemeClr val="tx2"/>
          </a:solidFill>
          <a:latin typeface="Garamond" pitchFamily="18" charset="0"/>
        </a:defRPr>
      </a:lvl5pPr>
      <a:lvl6pPr marL="1702311" algn="l" rtl="0" eaLnBrk="1" fontAlgn="base" hangingPunct="1">
        <a:spcBef>
          <a:spcPct val="0"/>
        </a:spcBef>
        <a:spcAft>
          <a:spcPct val="0"/>
        </a:spcAft>
        <a:defRPr sz="14998">
          <a:solidFill>
            <a:schemeClr val="tx2"/>
          </a:solidFill>
          <a:latin typeface="Garamond" pitchFamily="18" charset="0"/>
        </a:defRPr>
      </a:lvl6pPr>
      <a:lvl7pPr marL="3404622" algn="l" rtl="0" eaLnBrk="1" fontAlgn="base" hangingPunct="1">
        <a:spcBef>
          <a:spcPct val="0"/>
        </a:spcBef>
        <a:spcAft>
          <a:spcPct val="0"/>
        </a:spcAft>
        <a:defRPr sz="14998">
          <a:solidFill>
            <a:schemeClr val="tx2"/>
          </a:solidFill>
          <a:latin typeface="Garamond" pitchFamily="18" charset="0"/>
        </a:defRPr>
      </a:lvl7pPr>
      <a:lvl8pPr marL="5106924" algn="l" rtl="0" eaLnBrk="1" fontAlgn="base" hangingPunct="1">
        <a:spcBef>
          <a:spcPct val="0"/>
        </a:spcBef>
        <a:spcAft>
          <a:spcPct val="0"/>
        </a:spcAft>
        <a:defRPr sz="14998">
          <a:solidFill>
            <a:schemeClr val="tx2"/>
          </a:solidFill>
          <a:latin typeface="Garamond" pitchFamily="18" charset="0"/>
        </a:defRPr>
      </a:lvl8pPr>
      <a:lvl9pPr marL="6809235" algn="l" rtl="0" eaLnBrk="1" fontAlgn="base" hangingPunct="1">
        <a:spcBef>
          <a:spcPct val="0"/>
        </a:spcBef>
        <a:spcAft>
          <a:spcPct val="0"/>
        </a:spcAft>
        <a:defRPr sz="14998">
          <a:solidFill>
            <a:schemeClr val="tx2"/>
          </a:solidFill>
          <a:latin typeface="Garamond" pitchFamily="18" charset="0"/>
        </a:defRPr>
      </a:lvl9pPr>
    </p:titleStyle>
    <p:bodyStyle>
      <a:lvl1pPr marL="1276732" indent="-1276732" algn="l" rtl="0" eaLnBrk="1" fontAlgn="base" hangingPunct="1">
        <a:spcBef>
          <a:spcPct val="20000"/>
        </a:spcBef>
        <a:spcAft>
          <a:spcPct val="0"/>
        </a:spcAft>
        <a:buClr>
          <a:schemeClr val="accent1"/>
        </a:buClr>
        <a:buSzPct val="65000"/>
        <a:buFont typeface="Wingdings" pitchFamily="2" charset="2"/>
        <a:buChar char="n"/>
        <a:defRPr sz="8999">
          <a:solidFill>
            <a:schemeClr val="tx1"/>
          </a:solidFill>
          <a:latin typeface="+mn-lt"/>
          <a:ea typeface="+mn-ea"/>
          <a:cs typeface="+mn-cs"/>
        </a:defRPr>
      </a:lvl1pPr>
      <a:lvl2pPr marL="2494358" indent="-1211734" algn="l" rtl="0" eaLnBrk="1" fontAlgn="base" hangingPunct="1">
        <a:spcBef>
          <a:spcPct val="20000"/>
        </a:spcBef>
        <a:spcAft>
          <a:spcPct val="0"/>
        </a:spcAft>
        <a:buClr>
          <a:schemeClr val="accent2"/>
        </a:buClr>
        <a:buSzPct val="60000"/>
        <a:buFont typeface="Wingdings" pitchFamily="2" charset="2"/>
        <a:buChar char="q"/>
        <a:defRPr sz="8332">
          <a:solidFill>
            <a:schemeClr val="tx1"/>
          </a:solidFill>
          <a:latin typeface="+mn-lt"/>
        </a:defRPr>
      </a:lvl2pPr>
      <a:lvl3pPr marL="3806552" indent="-1306293" algn="l" rtl="0" eaLnBrk="1" fontAlgn="base" hangingPunct="1">
        <a:spcBef>
          <a:spcPct val="20000"/>
        </a:spcBef>
        <a:spcAft>
          <a:spcPct val="0"/>
        </a:spcAft>
        <a:buClr>
          <a:schemeClr val="accent1"/>
        </a:buClr>
        <a:buSzPct val="65000"/>
        <a:buFont typeface="Wingdings" pitchFamily="2" charset="2"/>
        <a:buChar char="n"/>
        <a:defRPr sz="7499">
          <a:solidFill>
            <a:schemeClr val="tx1"/>
          </a:solidFill>
          <a:latin typeface="+mn-lt"/>
        </a:defRPr>
      </a:lvl3pPr>
      <a:lvl4pPr marL="4988710" indent="-11762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6259534" indent="-126492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5pPr>
      <a:lvl6pPr marL="7961837" indent="-126492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6pPr>
      <a:lvl7pPr marL="9664152" indent="-126492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7pPr>
      <a:lvl8pPr marL="11366464" indent="-126492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8pPr>
      <a:lvl9pPr marL="13068775" indent="-1264923" algn="l" rtl="0" eaLnBrk="1" fontAlgn="base" hangingPunct="1">
        <a:spcBef>
          <a:spcPct val="20000"/>
        </a:spcBef>
        <a:spcAft>
          <a:spcPct val="0"/>
        </a:spcAft>
        <a:buClr>
          <a:schemeClr val="accent1"/>
        </a:buClr>
        <a:buSzPct val="75000"/>
        <a:buFont typeface="Wingdings" pitchFamily="2" charset="2"/>
        <a:buChar char="§"/>
        <a:defRPr sz="6082">
          <a:solidFill>
            <a:schemeClr val="tx1"/>
          </a:solidFill>
          <a:latin typeface="+mn-lt"/>
        </a:defRPr>
      </a:lvl9pPr>
    </p:bodyStyle>
    <p:otherStyle>
      <a:defPPr>
        <a:defRPr lang="en-US"/>
      </a:defPPr>
      <a:lvl1pPr marL="0" algn="l" defTabSz="3404622" rtl="0" eaLnBrk="1" latinLnBrk="0" hangingPunct="1">
        <a:defRPr sz="6916" kern="1200">
          <a:solidFill>
            <a:schemeClr val="tx1"/>
          </a:solidFill>
          <a:latin typeface="+mn-lt"/>
          <a:ea typeface="+mn-ea"/>
          <a:cs typeface="+mn-cs"/>
        </a:defRPr>
      </a:lvl1pPr>
      <a:lvl2pPr marL="1702311" algn="l" defTabSz="3404622" rtl="0" eaLnBrk="1" latinLnBrk="0" hangingPunct="1">
        <a:defRPr sz="6916" kern="1200">
          <a:solidFill>
            <a:schemeClr val="tx1"/>
          </a:solidFill>
          <a:latin typeface="+mn-lt"/>
          <a:ea typeface="+mn-ea"/>
          <a:cs typeface="+mn-cs"/>
        </a:defRPr>
      </a:lvl2pPr>
      <a:lvl3pPr marL="3404622" algn="l" defTabSz="3404622" rtl="0" eaLnBrk="1" latinLnBrk="0" hangingPunct="1">
        <a:defRPr sz="6916" kern="1200">
          <a:solidFill>
            <a:schemeClr val="tx1"/>
          </a:solidFill>
          <a:latin typeface="+mn-lt"/>
          <a:ea typeface="+mn-ea"/>
          <a:cs typeface="+mn-cs"/>
        </a:defRPr>
      </a:lvl3pPr>
      <a:lvl4pPr marL="5106924" algn="l" defTabSz="3404622" rtl="0" eaLnBrk="1" latinLnBrk="0" hangingPunct="1">
        <a:defRPr sz="6916" kern="1200">
          <a:solidFill>
            <a:schemeClr val="tx1"/>
          </a:solidFill>
          <a:latin typeface="+mn-lt"/>
          <a:ea typeface="+mn-ea"/>
          <a:cs typeface="+mn-cs"/>
        </a:defRPr>
      </a:lvl4pPr>
      <a:lvl5pPr marL="6809235" algn="l" defTabSz="3404622" rtl="0" eaLnBrk="1" latinLnBrk="0" hangingPunct="1">
        <a:defRPr sz="6916" kern="1200">
          <a:solidFill>
            <a:schemeClr val="tx1"/>
          </a:solidFill>
          <a:latin typeface="+mn-lt"/>
          <a:ea typeface="+mn-ea"/>
          <a:cs typeface="+mn-cs"/>
        </a:defRPr>
      </a:lvl5pPr>
      <a:lvl6pPr marL="8511538" algn="l" defTabSz="3404622" rtl="0" eaLnBrk="1" latinLnBrk="0" hangingPunct="1">
        <a:defRPr sz="6916" kern="1200">
          <a:solidFill>
            <a:schemeClr val="tx1"/>
          </a:solidFill>
          <a:latin typeface="+mn-lt"/>
          <a:ea typeface="+mn-ea"/>
          <a:cs typeface="+mn-cs"/>
        </a:defRPr>
      </a:lvl6pPr>
      <a:lvl7pPr marL="10213860" algn="l" defTabSz="3404622" rtl="0" eaLnBrk="1" latinLnBrk="0" hangingPunct="1">
        <a:defRPr sz="6916" kern="1200">
          <a:solidFill>
            <a:schemeClr val="tx1"/>
          </a:solidFill>
          <a:latin typeface="+mn-lt"/>
          <a:ea typeface="+mn-ea"/>
          <a:cs typeface="+mn-cs"/>
        </a:defRPr>
      </a:lvl7pPr>
      <a:lvl8pPr marL="11916160" algn="l" defTabSz="3404622" rtl="0" eaLnBrk="1" latinLnBrk="0" hangingPunct="1">
        <a:defRPr sz="6916" kern="1200">
          <a:solidFill>
            <a:schemeClr val="tx1"/>
          </a:solidFill>
          <a:latin typeface="+mn-lt"/>
          <a:ea typeface="+mn-ea"/>
          <a:cs typeface="+mn-cs"/>
        </a:defRPr>
      </a:lvl8pPr>
      <a:lvl9pPr marL="13618473" algn="l" defTabSz="3404622" rtl="0" eaLnBrk="1" latinLnBrk="0" hangingPunct="1">
        <a:defRPr sz="69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tif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503.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8.png"/><Relationship Id="rId10" Type="http://schemas.microsoft.com/office/2007/relationships/hdphoto" Target="../media/hdphoto1.wdp"/><Relationship Id="rId19"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EA422-6A60-7E71-1247-B8CB9538CADB}"/>
              </a:ext>
            </a:extLst>
          </p:cNvPr>
          <p:cNvPicPr>
            <a:picLocks noChangeAspect="1"/>
          </p:cNvPicPr>
          <p:nvPr/>
        </p:nvPicPr>
        <p:blipFill>
          <a:blip r:embed="rId3"/>
          <a:stretch>
            <a:fillRect/>
          </a:stretch>
        </p:blipFill>
        <p:spPr>
          <a:xfrm>
            <a:off x="410508" y="30903419"/>
            <a:ext cx="9456460" cy="3997276"/>
          </a:xfrm>
          <a:prstGeom prst="rect">
            <a:avLst/>
          </a:prstGeom>
        </p:spPr>
      </p:pic>
      <p:pic>
        <p:nvPicPr>
          <p:cNvPr id="183" name="Picture 182">
            <a:extLst>
              <a:ext uri="{FF2B5EF4-FFF2-40B4-BE49-F238E27FC236}">
                <a16:creationId xmlns:a16="http://schemas.microsoft.com/office/drawing/2014/main" id="{BC0C9744-D387-A679-ED0C-7A43614385BF}"/>
              </a:ext>
            </a:extLst>
          </p:cNvPr>
          <p:cNvPicPr>
            <a:picLocks noChangeAspect="1"/>
          </p:cNvPicPr>
          <p:nvPr/>
        </p:nvPicPr>
        <p:blipFill>
          <a:blip r:embed="rId4"/>
          <a:stretch>
            <a:fillRect/>
          </a:stretch>
        </p:blipFill>
        <p:spPr>
          <a:xfrm>
            <a:off x="142508" y="19415887"/>
            <a:ext cx="8217850" cy="1990261"/>
          </a:xfrm>
          <a:prstGeom prst="rect">
            <a:avLst/>
          </a:prstGeom>
        </p:spPr>
      </p:pic>
      <p:sp>
        <p:nvSpPr>
          <p:cNvPr id="29" name="Rounded Rectangle 28">
            <a:extLst>
              <a:ext uri="{FF2B5EF4-FFF2-40B4-BE49-F238E27FC236}">
                <a16:creationId xmlns:a16="http://schemas.microsoft.com/office/drawing/2014/main" id="{43111361-5781-D5A1-CC42-4179E05BA85C}"/>
              </a:ext>
            </a:extLst>
          </p:cNvPr>
          <p:cNvSpPr/>
          <p:nvPr/>
        </p:nvSpPr>
        <p:spPr>
          <a:xfrm>
            <a:off x="193017" y="5287280"/>
            <a:ext cx="5651723" cy="1694521"/>
          </a:xfrm>
          <a:prstGeom prst="roundRect">
            <a:avLst/>
          </a:prstGeom>
          <a:solidFill>
            <a:srgbClr val="DFEBF7"/>
          </a:solidFill>
          <a:ln w="5080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effectLst/>
              <a:latin typeface="Candara" panose="020E0502030303020204" pitchFamily="34" charset="0"/>
              <a:cs typeface="Calibri" panose="020F0502020204030204" pitchFamily="34" charset="0"/>
            </a:endParaRPr>
          </a:p>
        </p:txBody>
      </p:sp>
      <p:sp>
        <p:nvSpPr>
          <p:cNvPr id="463" name="Rounded Rectangle 462">
            <a:extLst>
              <a:ext uri="{FF2B5EF4-FFF2-40B4-BE49-F238E27FC236}">
                <a16:creationId xmlns:a16="http://schemas.microsoft.com/office/drawing/2014/main" id="{F435A92C-1DED-30F8-F23B-B07A03257757}"/>
              </a:ext>
            </a:extLst>
          </p:cNvPr>
          <p:cNvSpPr/>
          <p:nvPr/>
        </p:nvSpPr>
        <p:spPr>
          <a:xfrm>
            <a:off x="22847541" y="14505867"/>
            <a:ext cx="5772807" cy="2087332"/>
          </a:xfrm>
          <a:prstGeom prst="roundRect">
            <a:avLst/>
          </a:prstGeom>
          <a:solidFill>
            <a:schemeClr val="accent3">
              <a:lumMod val="20000"/>
              <a:lumOff val="80000"/>
            </a:schemeClr>
          </a:solidFill>
          <a:ln w="50800">
            <a:solidFill>
              <a:srgbClr val="007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solidFill>
                <a:schemeClr val="tx1"/>
              </a:solidFill>
              <a:latin typeface="Candara" panose="020E0502030303020204" pitchFamily="34" charset="0"/>
            </a:endParaRPr>
          </a:p>
        </p:txBody>
      </p:sp>
      <p:sp>
        <p:nvSpPr>
          <p:cNvPr id="462" name="Rounded Rectangle 461">
            <a:extLst>
              <a:ext uri="{FF2B5EF4-FFF2-40B4-BE49-F238E27FC236}">
                <a16:creationId xmlns:a16="http://schemas.microsoft.com/office/drawing/2014/main" id="{E271E474-6D95-8C90-23CF-6B6AF901B48D}"/>
              </a:ext>
            </a:extLst>
          </p:cNvPr>
          <p:cNvSpPr/>
          <p:nvPr/>
        </p:nvSpPr>
        <p:spPr>
          <a:xfrm>
            <a:off x="12650704" y="14510885"/>
            <a:ext cx="9846395" cy="1735763"/>
          </a:xfrm>
          <a:prstGeom prst="roundRect">
            <a:avLst/>
          </a:prstGeom>
          <a:solidFill>
            <a:schemeClr val="accent3">
              <a:lumMod val="20000"/>
              <a:lumOff val="80000"/>
            </a:schemeClr>
          </a:solidFill>
          <a:ln w="50800">
            <a:solidFill>
              <a:srgbClr val="007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solidFill>
                <a:schemeClr val="tx1"/>
              </a:solidFill>
              <a:latin typeface="Candara" panose="020E0502030303020204" pitchFamily="34" charset="0"/>
            </a:endParaRPr>
          </a:p>
        </p:txBody>
      </p:sp>
      <p:sp>
        <p:nvSpPr>
          <p:cNvPr id="461" name="Rounded Rectangle 460">
            <a:extLst>
              <a:ext uri="{FF2B5EF4-FFF2-40B4-BE49-F238E27FC236}">
                <a16:creationId xmlns:a16="http://schemas.microsoft.com/office/drawing/2014/main" id="{C1D2DB20-84D5-F4FD-7ECE-F937A7D7ECCC}"/>
              </a:ext>
            </a:extLst>
          </p:cNvPr>
          <p:cNvSpPr/>
          <p:nvPr/>
        </p:nvSpPr>
        <p:spPr>
          <a:xfrm>
            <a:off x="217556" y="17149315"/>
            <a:ext cx="12160976" cy="1967038"/>
          </a:xfrm>
          <a:prstGeom prst="roundRect">
            <a:avLst/>
          </a:prstGeom>
          <a:solidFill>
            <a:schemeClr val="accent3">
              <a:lumMod val="20000"/>
              <a:lumOff val="80000"/>
            </a:schemeClr>
          </a:solidFill>
          <a:ln w="50800">
            <a:solidFill>
              <a:srgbClr val="007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solidFill>
                <a:schemeClr val="tx1"/>
              </a:solidFill>
              <a:latin typeface="Candara" panose="020E0502030303020204" pitchFamily="34" charset="0"/>
            </a:endParaRPr>
          </a:p>
        </p:txBody>
      </p:sp>
      <p:pic>
        <p:nvPicPr>
          <p:cNvPr id="44" name="Picture 43">
            <a:extLst>
              <a:ext uri="{FF2B5EF4-FFF2-40B4-BE49-F238E27FC236}">
                <a16:creationId xmlns:a16="http://schemas.microsoft.com/office/drawing/2014/main" id="{2CDB83E0-58F1-8320-4660-89F2CE7A42EB}"/>
              </a:ext>
            </a:extLst>
          </p:cNvPr>
          <p:cNvPicPr>
            <a:picLocks noChangeAspect="1"/>
          </p:cNvPicPr>
          <p:nvPr/>
        </p:nvPicPr>
        <p:blipFill>
          <a:blip r:embed="rId5"/>
          <a:stretch>
            <a:fillRect/>
          </a:stretch>
        </p:blipFill>
        <p:spPr>
          <a:xfrm>
            <a:off x="17105431" y="4958573"/>
            <a:ext cx="11133689" cy="3664252"/>
          </a:xfrm>
          <a:prstGeom prst="rect">
            <a:avLst/>
          </a:prstGeom>
        </p:spPr>
      </p:pic>
      <p:sp>
        <p:nvSpPr>
          <p:cNvPr id="5" name="TextBox 4"/>
          <p:cNvSpPr txBox="1"/>
          <p:nvPr/>
        </p:nvSpPr>
        <p:spPr>
          <a:xfrm>
            <a:off x="0" y="45390"/>
            <a:ext cx="28777348" cy="3730640"/>
          </a:xfrm>
          <a:prstGeom prst="rect">
            <a:avLst/>
          </a:prstGeom>
          <a:noFill/>
        </p:spPr>
        <p:txBody>
          <a:bodyPr wrap="square" lIns="100903" tIns="50452" rIns="100903" bIns="50452" rtlCol="0">
            <a:spAutoFit/>
          </a:bodyPr>
          <a:lstStyle/>
          <a:p>
            <a:pPr algn="ctr"/>
            <a:r>
              <a:rPr lang="en-US" sz="6800" b="1" dirty="0">
                <a:solidFill>
                  <a:schemeClr val="tx2"/>
                </a:solidFill>
                <a:effectLst>
                  <a:outerShdw blurRad="38100" dist="38100" dir="2700000" algn="tl">
                    <a:srgbClr val="000000">
                      <a:alpha val="43137"/>
                    </a:srgbClr>
                  </a:outerShdw>
                </a:effectLst>
                <a:latin typeface="Tahoma"/>
                <a:cs typeface="Tahoma"/>
              </a:rPr>
              <a:t>RUBICON: A Framework for Designing Efficient </a:t>
            </a:r>
          </a:p>
          <a:p>
            <a:pPr algn="ctr"/>
            <a:r>
              <a:rPr lang="en-US" sz="6800" b="1" dirty="0">
                <a:solidFill>
                  <a:schemeClr val="tx2"/>
                </a:solidFill>
                <a:effectLst>
                  <a:outerShdw blurRad="38100" dist="38100" dir="2700000" algn="tl">
                    <a:srgbClr val="000000">
                      <a:alpha val="43137"/>
                    </a:srgbClr>
                  </a:outerShdw>
                </a:effectLst>
                <a:latin typeface="Tahoma"/>
                <a:cs typeface="Tahoma"/>
              </a:rPr>
              <a:t>Deep Learning-Based Genomic Basecallers</a:t>
            </a:r>
          </a:p>
          <a:p>
            <a:pPr algn="ctr"/>
            <a:r>
              <a:rPr lang="en-US" sz="4400" b="1" dirty="0">
                <a:effectLst>
                  <a:outerShdw blurRad="38100" dist="38100" dir="2700000" algn="tl">
                    <a:srgbClr val="000000">
                      <a:alpha val="43137"/>
                    </a:srgbClr>
                  </a:outerShdw>
                </a:effectLst>
              </a:rPr>
              <a:t>Gagandeep Singh</a:t>
            </a:r>
            <a:r>
              <a:rPr lang="en-US" sz="4400" b="1" baseline="30000" dirty="0">
                <a:effectLst>
                  <a:outerShdw blurRad="38100" dist="38100" dir="2700000" algn="tl">
                    <a:srgbClr val="000000">
                      <a:alpha val="43137"/>
                    </a:srgbClr>
                  </a:outerShdw>
                </a:effectLst>
              </a:rPr>
              <a:t>1       </a:t>
            </a:r>
            <a:r>
              <a:rPr lang="en-US" sz="4400" dirty="0">
                <a:effectLst>
                  <a:outerShdw blurRad="38100" dist="38100" dir="2700000" algn="tl">
                    <a:srgbClr val="000000">
                      <a:alpha val="43137"/>
                    </a:srgbClr>
                  </a:outerShdw>
                </a:effectLst>
              </a:rPr>
              <a:t>Mohammed Alser</a:t>
            </a:r>
            <a:r>
              <a:rPr lang="en-US" sz="4400" baseline="30000" dirty="0"/>
              <a:t>1       </a:t>
            </a:r>
            <a:r>
              <a:rPr lang="en-US" sz="4400" dirty="0"/>
              <a:t>Alireza Khodamoradi</a:t>
            </a:r>
            <a:r>
              <a:rPr lang="en-US" sz="4400" baseline="30000" dirty="0"/>
              <a:t>2       </a:t>
            </a:r>
            <a:r>
              <a:rPr lang="en-US" sz="4400" dirty="0"/>
              <a:t>Kristof Denolf</a:t>
            </a:r>
            <a:r>
              <a:rPr lang="en-US" sz="4400" baseline="30000" dirty="0"/>
              <a:t>2</a:t>
            </a:r>
            <a:r>
              <a:rPr lang="en-US" sz="4400" dirty="0"/>
              <a:t> </a:t>
            </a:r>
          </a:p>
          <a:p>
            <a:pPr algn="ctr">
              <a:lnSpc>
                <a:spcPts val="4500"/>
              </a:lnSpc>
              <a:spcBef>
                <a:spcPts val="1200"/>
              </a:spcBef>
            </a:pPr>
            <a:r>
              <a:rPr lang="en-US" sz="4400" dirty="0"/>
              <a:t>Can Firtina</a:t>
            </a:r>
            <a:r>
              <a:rPr lang="en-US" sz="4400" baseline="30000" dirty="0"/>
              <a:t>1       </a:t>
            </a:r>
            <a:r>
              <a:rPr lang="en-US" sz="4400" dirty="0"/>
              <a:t>Meryem Banu Cavlak</a:t>
            </a:r>
            <a:r>
              <a:rPr lang="en-US" sz="4400" baseline="30000" dirty="0"/>
              <a:t>1  </a:t>
            </a:r>
            <a:r>
              <a:rPr lang="en-US" sz="4400" dirty="0"/>
              <a:t>Henk Corporaal</a:t>
            </a:r>
            <a:r>
              <a:rPr lang="en-US" sz="4400" baseline="30000" dirty="0"/>
              <a:t>3       </a:t>
            </a:r>
            <a:r>
              <a:rPr lang="en-US" sz="4400" dirty="0"/>
              <a:t>Onur Mutlu</a:t>
            </a:r>
            <a:r>
              <a:rPr lang="en-US" sz="4400" baseline="30000" dirty="0"/>
              <a:t>1</a:t>
            </a:r>
            <a:r>
              <a:rPr lang="en-US" sz="4400" dirty="0"/>
              <a:t>    </a:t>
            </a:r>
          </a:p>
        </p:txBody>
      </p:sp>
      <p:sp>
        <p:nvSpPr>
          <p:cNvPr id="10" name="TextBox 9"/>
          <p:cNvSpPr txBox="1"/>
          <p:nvPr/>
        </p:nvSpPr>
        <p:spPr>
          <a:xfrm>
            <a:off x="133985" y="21737429"/>
            <a:ext cx="28535629" cy="922067"/>
          </a:xfrm>
          <a:prstGeom prst="roundRect">
            <a:avLst/>
          </a:prstGeom>
          <a:solidFill>
            <a:srgbClr val="A93F3F"/>
          </a:solidFill>
          <a:ln>
            <a:noFill/>
          </a:ln>
        </p:spPr>
        <p:txBody>
          <a:bodyPr wrap="square" lIns="190475" tIns="95237" rIns="190475" bIns="95237" rtlCol="0">
            <a:spAutoFit/>
          </a:bodyPr>
          <a:lstStyle/>
          <a:p>
            <a:pPr algn="ctr"/>
            <a:r>
              <a:rPr lang="en-US" sz="4166" b="1" dirty="0">
                <a:solidFill>
                  <a:schemeClr val="bg1"/>
                </a:solidFill>
                <a:latin typeface="Candara" panose="020E0502030303020204" pitchFamily="34" charset="0"/>
              </a:rPr>
              <a:t>4: Evaluation &amp; Key Results</a:t>
            </a:r>
          </a:p>
        </p:txBody>
      </p:sp>
      <p:sp>
        <p:nvSpPr>
          <p:cNvPr id="132" name="TextBox 131"/>
          <p:cNvSpPr txBox="1"/>
          <p:nvPr/>
        </p:nvSpPr>
        <p:spPr>
          <a:xfrm>
            <a:off x="149572" y="11907006"/>
            <a:ext cx="28487602" cy="922067"/>
          </a:xfrm>
          <a:prstGeom prst="roundRect">
            <a:avLst/>
          </a:prstGeom>
          <a:solidFill>
            <a:srgbClr val="A93F3F"/>
          </a:solidFill>
          <a:ln>
            <a:noFill/>
          </a:ln>
        </p:spPr>
        <p:txBody>
          <a:bodyPr wrap="square" lIns="190475" tIns="95237" rIns="190475" bIns="95237" rtlCol="0">
            <a:spAutoFit/>
          </a:bodyPr>
          <a:lstStyle/>
          <a:p>
            <a:pPr algn="ctr"/>
            <a:r>
              <a:rPr lang="en-US" sz="4166" b="1" dirty="0">
                <a:solidFill>
                  <a:schemeClr val="bg1"/>
                </a:solidFill>
                <a:latin typeface="Candara" panose="020E0502030303020204" pitchFamily="34" charset="0"/>
              </a:rPr>
              <a:t>3: RUBICON: A Framework for Designing Efficient Deep Learning-Based Genomic Basecallers</a:t>
            </a:r>
          </a:p>
        </p:txBody>
      </p:sp>
      <p:sp>
        <p:nvSpPr>
          <p:cNvPr id="61" name="Rectangle 134"/>
          <p:cNvSpPr>
            <a:spLocks noChangeArrowheads="1"/>
          </p:cNvSpPr>
          <p:nvPr/>
        </p:nvSpPr>
        <p:spPr bwMode="auto">
          <a:xfrm>
            <a:off x="0" y="215152"/>
            <a:ext cx="2880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1" name="TextBox 160">
            <a:extLst>
              <a:ext uri="{FF2B5EF4-FFF2-40B4-BE49-F238E27FC236}">
                <a16:creationId xmlns:a16="http://schemas.microsoft.com/office/drawing/2014/main" id="{A642A2B0-EDB3-234D-A0F4-5F713115704D}"/>
              </a:ext>
            </a:extLst>
          </p:cNvPr>
          <p:cNvSpPr txBox="1"/>
          <p:nvPr/>
        </p:nvSpPr>
        <p:spPr>
          <a:xfrm>
            <a:off x="11780991" y="4225723"/>
            <a:ext cx="16856184" cy="922067"/>
          </a:xfrm>
          <a:prstGeom prst="roundRect">
            <a:avLst/>
          </a:prstGeom>
          <a:solidFill>
            <a:srgbClr val="A93F3F"/>
          </a:solidFill>
          <a:ln>
            <a:noFill/>
          </a:ln>
        </p:spPr>
        <p:txBody>
          <a:bodyPr wrap="square" lIns="190475" tIns="95237" rIns="190475" bIns="95237" rtlCol="0">
            <a:spAutoFit/>
          </a:bodyPr>
          <a:lstStyle/>
          <a:p>
            <a:pPr algn="ctr"/>
            <a:r>
              <a:rPr lang="en-US" sz="4166" b="1" dirty="0">
                <a:solidFill>
                  <a:schemeClr val="bg1"/>
                </a:solidFill>
                <a:latin typeface="Candara" panose="020E0502030303020204" pitchFamily="34" charset="0"/>
              </a:rPr>
              <a:t>2: Motivation: Analyzing a State-of-the-Art Basecaller</a:t>
            </a:r>
          </a:p>
        </p:txBody>
      </p:sp>
      <p:cxnSp>
        <p:nvCxnSpPr>
          <p:cNvPr id="163" name="Straight Connector 162">
            <a:extLst>
              <a:ext uri="{FF2B5EF4-FFF2-40B4-BE49-F238E27FC236}">
                <a16:creationId xmlns:a16="http://schemas.microsoft.com/office/drawing/2014/main" id="{5C9687B6-1584-6C4D-B29E-A7BF7532B59F}"/>
              </a:ext>
            </a:extLst>
          </p:cNvPr>
          <p:cNvCxnSpPr>
            <a:cxnSpLocks/>
          </p:cNvCxnSpPr>
          <p:nvPr/>
        </p:nvCxnSpPr>
        <p:spPr>
          <a:xfrm>
            <a:off x="11579613" y="4272492"/>
            <a:ext cx="0" cy="7575778"/>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0AADED0F-BBC5-2D44-A77E-35899CE1368C}"/>
              </a:ext>
            </a:extLst>
          </p:cNvPr>
          <p:cNvSpPr txBox="1"/>
          <p:nvPr/>
        </p:nvSpPr>
        <p:spPr>
          <a:xfrm>
            <a:off x="160880" y="4225932"/>
            <a:ext cx="11217030" cy="922067"/>
          </a:xfrm>
          <a:prstGeom prst="roundRect">
            <a:avLst/>
          </a:prstGeom>
          <a:solidFill>
            <a:srgbClr val="A93F3F"/>
          </a:solidFill>
          <a:ln>
            <a:noFill/>
          </a:ln>
        </p:spPr>
        <p:txBody>
          <a:bodyPr wrap="square" lIns="190475" tIns="95237" rIns="190475" bIns="95237" rtlCol="0">
            <a:spAutoFit/>
          </a:bodyPr>
          <a:lstStyle/>
          <a:p>
            <a:pPr algn="ctr"/>
            <a:r>
              <a:rPr lang="en-US" sz="4166" b="1" dirty="0">
                <a:solidFill>
                  <a:schemeClr val="bg1"/>
                </a:solidFill>
                <a:latin typeface="Candara" panose="020E0502030303020204" pitchFamily="34" charset="0"/>
              </a:rPr>
              <a:t>1: Background: Genomic Basecalling</a:t>
            </a:r>
          </a:p>
        </p:txBody>
      </p:sp>
      <p:cxnSp>
        <p:nvCxnSpPr>
          <p:cNvPr id="400" name="Straight Connector 399">
            <a:extLst>
              <a:ext uri="{FF2B5EF4-FFF2-40B4-BE49-F238E27FC236}">
                <a16:creationId xmlns:a16="http://schemas.microsoft.com/office/drawing/2014/main" id="{F2C4BC88-4A64-8CC3-07AD-2317F9F61C77}"/>
              </a:ext>
            </a:extLst>
          </p:cNvPr>
          <p:cNvCxnSpPr>
            <a:cxnSpLocks/>
          </p:cNvCxnSpPr>
          <p:nvPr/>
        </p:nvCxnSpPr>
        <p:spPr>
          <a:xfrm flipH="1">
            <a:off x="133984" y="11848270"/>
            <a:ext cx="28511612" cy="0"/>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401" name="Straight Connector 400">
            <a:extLst>
              <a:ext uri="{FF2B5EF4-FFF2-40B4-BE49-F238E27FC236}">
                <a16:creationId xmlns:a16="http://schemas.microsoft.com/office/drawing/2014/main" id="{A171D3E6-CA2D-FE1E-4884-64D53E91A2EC}"/>
              </a:ext>
            </a:extLst>
          </p:cNvPr>
          <p:cNvCxnSpPr>
            <a:cxnSpLocks/>
          </p:cNvCxnSpPr>
          <p:nvPr/>
        </p:nvCxnSpPr>
        <p:spPr>
          <a:xfrm flipH="1">
            <a:off x="157994" y="21625153"/>
            <a:ext cx="28487602" cy="0"/>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F91AFCA6-270D-6548-F8A6-A651A79BC954}"/>
              </a:ext>
            </a:extLst>
          </p:cNvPr>
          <p:cNvGrpSpPr/>
          <p:nvPr/>
        </p:nvGrpSpPr>
        <p:grpSpPr>
          <a:xfrm>
            <a:off x="1017179" y="7259796"/>
            <a:ext cx="2857761" cy="2951829"/>
            <a:chOff x="432232" y="9170106"/>
            <a:chExt cx="3329185" cy="5198380"/>
          </a:xfrm>
        </p:grpSpPr>
        <p:sp>
          <p:nvSpPr>
            <p:cNvPr id="4" name="Rounded Rectangle 3">
              <a:extLst>
                <a:ext uri="{FF2B5EF4-FFF2-40B4-BE49-F238E27FC236}">
                  <a16:creationId xmlns:a16="http://schemas.microsoft.com/office/drawing/2014/main" id="{045A87D8-C057-84E8-8571-2D02C7D8368A}"/>
                </a:ext>
              </a:extLst>
            </p:cNvPr>
            <p:cNvSpPr/>
            <p:nvPr/>
          </p:nvSpPr>
          <p:spPr>
            <a:xfrm>
              <a:off x="490301" y="9171728"/>
              <a:ext cx="3250310" cy="5196758"/>
            </a:xfrm>
            <a:prstGeom prst="roundRect">
              <a:avLst>
                <a:gd name="adj" fmla="val 5854"/>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Calibri" panose="020F0502020204030204" pitchFamily="34" charset="0"/>
                <a:cs typeface="Calibri" panose="020F0502020204030204" pitchFamily="34" charset="0"/>
              </a:endParaRPr>
            </a:p>
          </p:txBody>
        </p:sp>
        <p:pic>
          <p:nvPicPr>
            <p:cNvPr id="6" name="Picture 4" descr="https://lh6.googleusercontent.com/cU7Yrfv3u9LyUQtVL2U62ErDvDpRg99HyvkpVUOSA-0eOdy700IeNmTF1T62OlEWzc37rOiZxNjGkFzqviX-HY9B0g5wCBP0tDBNXQZB8CyrXrq3Tre0tL3Zxgib6fcdxiYrLE0W">
              <a:extLst>
                <a:ext uri="{FF2B5EF4-FFF2-40B4-BE49-F238E27FC236}">
                  <a16:creationId xmlns:a16="http://schemas.microsoft.com/office/drawing/2014/main" id="{E2508FCC-720A-84E4-A68F-7ED4E133A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258" y="10031058"/>
              <a:ext cx="3167524" cy="15554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4BF318-872D-46C7-B55D-E835176D859C}"/>
                </a:ext>
              </a:extLst>
            </p:cNvPr>
            <p:cNvSpPr txBox="1"/>
            <p:nvPr/>
          </p:nvSpPr>
          <p:spPr>
            <a:xfrm>
              <a:off x="432232" y="9170106"/>
              <a:ext cx="3329185" cy="81302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Nanopore Sequencer</a:t>
              </a:r>
              <a:endParaRPr lang="en-US" sz="1800" b="1" dirty="0">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168A41BC-89B9-E7D9-A46D-33158633FC9B}"/>
                </a:ext>
              </a:extLst>
            </p:cNvPr>
            <p:cNvCxnSpPr>
              <a:cxnSpLocks/>
            </p:cNvCxnSpPr>
            <p:nvPr/>
          </p:nvCxnSpPr>
          <p:spPr>
            <a:xfrm>
              <a:off x="639702" y="13509085"/>
              <a:ext cx="28197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9D45C7-F9B1-BAAC-8E93-F59DD3689447}"/>
                </a:ext>
              </a:extLst>
            </p:cNvPr>
            <p:cNvCxnSpPr>
              <a:cxnSpLocks/>
            </p:cNvCxnSpPr>
            <p:nvPr/>
          </p:nvCxnSpPr>
          <p:spPr>
            <a:xfrm flipV="1">
              <a:off x="647673" y="11751224"/>
              <a:ext cx="0" cy="1772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5" name="Rectangle 454">
              <a:extLst>
                <a:ext uri="{FF2B5EF4-FFF2-40B4-BE49-F238E27FC236}">
                  <a16:creationId xmlns:a16="http://schemas.microsoft.com/office/drawing/2014/main" id="{E0438069-3F10-5DF0-74DF-81D900644194}"/>
                </a:ext>
              </a:extLst>
            </p:cNvPr>
            <p:cNvSpPr/>
            <p:nvPr/>
          </p:nvSpPr>
          <p:spPr>
            <a:xfrm>
              <a:off x="824938" y="13568329"/>
              <a:ext cx="2606163" cy="704622"/>
            </a:xfrm>
            <a:prstGeom prst="rect">
              <a:avLst/>
            </a:prstGeom>
          </p:spPr>
          <p:txBody>
            <a:bodyPr wrap="square">
              <a:spAutoFit/>
            </a:bodyPr>
            <a:lstStyle/>
            <a:p>
              <a:pPr algn="ctr" rtl="1"/>
              <a:r>
                <a:rPr lang="en-US" sz="2000" dirty="0">
                  <a:latin typeface="Calibri" panose="020F0502020204030204" pitchFamily="34" charset="0"/>
                  <a:cs typeface="Calibri" panose="020F0502020204030204" pitchFamily="34" charset="0"/>
                </a:rPr>
                <a:t>Squiggle</a:t>
              </a:r>
            </a:p>
          </p:txBody>
        </p:sp>
        <p:pic>
          <p:nvPicPr>
            <p:cNvPr id="456" name="Picture 455">
              <a:extLst>
                <a:ext uri="{FF2B5EF4-FFF2-40B4-BE49-F238E27FC236}">
                  <a16:creationId xmlns:a16="http://schemas.microsoft.com/office/drawing/2014/main" id="{B258302A-51C5-65FD-8A6E-F593652625D8}"/>
                </a:ext>
              </a:extLst>
            </p:cNvPr>
            <p:cNvPicPr>
              <a:picLocks noChangeAspect="1"/>
            </p:cNvPicPr>
            <p:nvPr/>
          </p:nvPicPr>
          <p:blipFill rotWithShape="1">
            <a:blip r:embed="rId7">
              <a:duotone>
                <a:prstClr val="black"/>
                <a:schemeClr val="accent1">
                  <a:tint val="45000"/>
                  <a:satMod val="400000"/>
                </a:schemeClr>
              </a:duotone>
            </a:blip>
            <a:srcRect l="20453" t="48541" r="16311" b="13085"/>
            <a:stretch/>
          </p:blipFill>
          <p:spPr>
            <a:xfrm>
              <a:off x="665125" y="12036580"/>
              <a:ext cx="2739307" cy="1272725"/>
            </a:xfrm>
            <a:prstGeom prst="rect">
              <a:avLst/>
            </a:prstGeom>
          </p:spPr>
        </p:pic>
      </p:grpSp>
      <p:pic>
        <p:nvPicPr>
          <p:cNvPr id="459" name="Picture 458">
            <a:extLst>
              <a:ext uri="{FF2B5EF4-FFF2-40B4-BE49-F238E27FC236}">
                <a16:creationId xmlns:a16="http://schemas.microsoft.com/office/drawing/2014/main" id="{8C17145C-023E-9ED5-847B-D9C17FA10C2F}"/>
              </a:ext>
            </a:extLst>
          </p:cNvPr>
          <p:cNvPicPr>
            <a:picLocks noChangeAspect="1"/>
          </p:cNvPicPr>
          <p:nvPr/>
        </p:nvPicPr>
        <p:blipFill rotWithShape="1">
          <a:blip r:embed="rId8"/>
          <a:srcRect l="12656" r="12906"/>
          <a:stretch/>
        </p:blipFill>
        <p:spPr>
          <a:xfrm>
            <a:off x="5618258" y="7378368"/>
            <a:ext cx="2023046" cy="2717696"/>
          </a:xfrm>
          <a:prstGeom prst="rect">
            <a:avLst/>
          </a:prstGeom>
        </p:spPr>
      </p:pic>
      <p:cxnSp>
        <p:nvCxnSpPr>
          <p:cNvPr id="460" name="Straight Arrow Connector 459">
            <a:extLst>
              <a:ext uri="{FF2B5EF4-FFF2-40B4-BE49-F238E27FC236}">
                <a16:creationId xmlns:a16="http://schemas.microsoft.com/office/drawing/2014/main" id="{D8841815-0E36-41E2-8958-930F4B07C15D}"/>
              </a:ext>
            </a:extLst>
          </p:cNvPr>
          <p:cNvCxnSpPr>
            <a:cxnSpLocks/>
          </p:cNvCxnSpPr>
          <p:nvPr/>
        </p:nvCxnSpPr>
        <p:spPr>
          <a:xfrm>
            <a:off x="4247255" y="8659121"/>
            <a:ext cx="966630" cy="0"/>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64" name="TextBox 463">
            <a:extLst>
              <a:ext uri="{FF2B5EF4-FFF2-40B4-BE49-F238E27FC236}">
                <a16:creationId xmlns:a16="http://schemas.microsoft.com/office/drawing/2014/main" id="{EE967199-810F-806E-F06F-2CB1E7619801}"/>
              </a:ext>
            </a:extLst>
          </p:cNvPr>
          <p:cNvSpPr txBox="1"/>
          <p:nvPr/>
        </p:nvSpPr>
        <p:spPr>
          <a:xfrm>
            <a:off x="8918999" y="7670483"/>
            <a:ext cx="2979781" cy="2246769"/>
          </a:xfrm>
          <a:prstGeom prst="rect">
            <a:avLst/>
          </a:prstGeom>
          <a:noFill/>
        </p:spPr>
        <p:txBody>
          <a:bodyPr wrap="square">
            <a:spAutoFit/>
          </a:bodyPr>
          <a:lstStyle/>
          <a:p>
            <a:pPr algn="just"/>
            <a:r>
              <a:rPr lang="en-US" sz="2800" i="1" dirty="0">
                <a:latin typeface="Calibri" panose="020F0502020204030204" pitchFamily="34" charset="0"/>
                <a:cs typeface="Calibri" panose="020F0502020204030204" pitchFamily="34" charset="0"/>
              </a:rPr>
              <a:t>CCGTCAGTA</a:t>
            </a:r>
          </a:p>
          <a:p>
            <a:pPr algn="just"/>
            <a:r>
              <a:rPr lang="en-US" sz="2800" i="1" dirty="0">
                <a:latin typeface="Calibri" panose="020F0502020204030204" pitchFamily="34" charset="0"/>
                <a:cs typeface="Calibri" panose="020F0502020204030204" pitchFamily="34" charset="0"/>
              </a:rPr>
              <a:t>AGTCGAGCT</a:t>
            </a:r>
          </a:p>
          <a:p>
            <a:pPr algn="just"/>
            <a:r>
              <a:rPr lang="en-US" sz="2800" i="1" dirty="0">
                <a:latin typeface="Calibri" panose="020F0502020204030204" pitchFamily="34" charset="0"/>
                <a:cs typeface="Calibri" panose="020F0502020204030204" pitchFamily="34" charset="0"/>
              </a:rPr>
              <a:t>GTCCCACTA</a:t>
            </a:r>
          </a:p>
          <a:p>
            <a:pPr algn="just"/>
            <a:r>
              <a:rPr lang="en-US" sz="2800" i="1" dirty="0">
                <a:latin typeface="Calibri" panose="020F0502020204030204" pitchFamily="34" charset="0"/>
                <a:cs typeface="Calibri" panose="020F0502020204030204" pitchFamily="34" charset="0"/>
              </a:rPr>
              <a:t>TTTCCGTCA</a:t>
            </a:r>
          </a:p>
          <a:p>
            <a:pPr algn="just"/>
            <a:r>
              <a:rPr lang="en-US" sz="2800" i="1" dirty="0">
                <a:latin typeface="Calibri" panose="020F0502020204030204" pitchFamily="34" charset="0"/>
                <a:cs typeface="Calibri" panose="020F0502020204030204" pitchFamily="34" charset="0"/>
              </a:rPr>
              <a:t>GTAAGTCCA</a:t>
            </a:r>
          </a:p>
        </p:txBody>
      </p:sp>
      <p:sp>
        <p:nvSpPr>
          <p:cNvPr id="7" name="TextBox 6">
            <a:extLst>
              <a:ext uri="{FF2B5EF4-FFF2-40B4-BE49-F238E27FC236}">
                <a16:creationId xmlns:a16="http://schemas.microsoft.com/office/drawing/2014/main" id="{EFF48D67-155B-FDCD-32DE-94462CDDAE31}"/>
              </a:ext>
            </a:extLst>
          </p:cNvPr>
          <p:cNvSpPr txBox="1"/>
          <p:nvPr/>
        </p:nvSpPr>
        <p:spPr>
          <a:xfrm>
            <a:off x="395394" y="5255923"/>
            <a:ext cx="5269476" cy="2893100"/>
          </a:xfrm>
          <a:prstGeom prst="rect">
            <a:avLst/>
          </a:prstGeom>
          <a:noFill/>
        </p:spPr>
        <p:txBody>
          <a:bodyPr wrap="square">
            <a:spAutoFit/>
          </a:bodyPr>
          <a:lstStyle/>
          <a:p>
            <a:pPr algn="just"/>
            <a:r>
              <a:rPr lang="en-GB" sz="2600" b="1" dirty="0">
                <a:solidFill>
                  <a:srgbClr val="00BC00"/>
                </a:solidFill>
                <a:latin typeface="Candara" panose="020E0502030303020204" pitchFamily="34" charset="0"/>
                <a:cs typeface="Calibri" panose="020F0502020204030204" pitchFamily="34" charset="0"/>
              </a:rPr>
              <a:t>Basecalling is the first step in the genomics pipeline </a:t>
            </a:r>
            <a:r>
              <a:rPr lang="en-GB" sz="2600" dirty="0">
                <a:latin typeface="Candara" panose="020E0502030303020204" pitchFamily="34" charset="0"/>
                <a:cs typeface="Calibri" panose="020F0502020204030204" pitchFamily="34" charset="0"/>
              </a:rPr>
              <a:t>that converts noisy electrical signals to </a:t>
            </a:r>
            <a:r>
              <a:rPr lang="en-GB" sz="2600" dirty="0">
                <a:solidFill>
                  <a:schemeClr val="tx1"/>
                </a:solidFill>
                <a:effectLst/>
                <a:latin typeface="Candara" panose="020E0502030303020204" pitchFamily="34" charset="0"/>
                <a:cs typeface="Calibri" panose="020F0502020204030204" pitchFamily="34" charset="0"/>
              </a:rPr>
              <a:t>nucleotide bases (i.e., A, C, G, T) </a:t>
            </a:r>
          </a:p>
          <a:p>
            <a:pPr marL="342900" indent="-34290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marL="285750" indent="-28575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algn="just"/>
            <a:endParaRPr lang="en-GB" sz="2600" dirty="0">
              <a:solidFill>
                <a:schemeClr val="tx1"/>
              </a:solidFill>
              <a:latin typeface="Candara" panose="020E0502030303020204" pitchFamily="34" charset="0"/>
              <a:cs typeface="Calibri" panose="020F0502020204030204" pitchFamily="34" charset="0"/>
            </a:endParaRPr>
          </a:p>
        </p:txBody>
      </p:sp>
      <p:cxnSp>
        <p:nvCxnSpPr>
          <p:cNvPr id="57" name="Straight Arrow Connector 56">
            <a:extLst>
              <a:ext uri="{FF2B5EF4-FFF2-40B4-BE49-F238E27FC236}">
                <a16:creationId xmlns:a16="http://schemas.microsoft.com/office/drawing/2014/main" id="{F9CEA714-7C87-97D6-410F-805F8325FF6C}"/>
              </a:ext>
            </a:extLst>
          </p:cNvPr>
          <p:cNvCxnSpPr>
            <a:cxnSpLocks/>
          </p:cNvCxnSpPr>
          <p:nvPr/>
        </p:nvCxnSpPr>
        <p:spPr>
          <a:xfrm>
            <a:off x="7837384" y="8547721"/>
            <a:ext cx="966630" cy="0"/>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062" name="Picture 1061">
            <a:extLst>
              <a:ext uri="{FF2B5EF4-FFF2-40B4-BE49-F238E27FC236}">
                <a16:creationId xmlns:a16="http://schemas.microsoft.com/office/drawing/2014/main" id="{2B3257C1-16CB-09DC-E3C2-1ECCAEAF539A}"/>
              </a:ext>
            </a:extLst>
          </p:cNvPr>
          <p:cNvPicPr>
            <a:picLocks noChangeAspect="1"/>
          </p:cNvPicPr>
          <p:nvPr/>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5900"/>
                    </a14:imgEffect>
                    <a14:imgEffect>
                      <a14:saturation sat="33000"/>
                    </a14:imgEffect>
                    <a14:imgEffect>
                      <a14:brightnessContrast contrast="40000"/>
                    </a14:imgEffect>
                  </a14:imgLayer>
                </a14:imgProps>
              </a:ext>
            </a:extLst>
          </a:blip>
          <a:srcRect l="26712" r="9413"/>
          <a:stretch/>
        </p:blipFill>
        <p:spPr>
          <a:xfrm rot="14748191">
            <a:off x="6842637" y="103604"/>
            <a:ext cx="1269471" cy="902437"/>
          </a:xfrm>
          <a:prstGeom prst="rect">
            <a:avLst/>
          </a:prstGeom>
          <a:ln>
            <a:noFill/>
          </a:ln>
        </p:spPr>
      </p:pic>
      <p:grpSp>
        <p:nvGrpSpPr>
          <p:cNvPr id="45" name="Group 44">
            <a:extLst>
              <a:ext uri="{FF2B5EF4-FFF2-40B4-BE49-F238E27FC236}">
                <a16:creationId xmlns:a16="http://schemas.microsoft.com/office/drawing/2014/main" id="{F84A3BB8-9BB8-4700-9CFC-A25D5A5C6B0A}"/>
              </a:ext>
            </a:extLst>
          </p:cNvPr>
          <p:cNvGrpSpPr/>
          <p:nvPr/>
        </p:nvGrpSpPr>
        <p:grpSpPr>
          <a:xfrm>
            <a:off x="11794077" y="5262616"/>
            <a:ext cx="5241337" cy="3057215"/>
            <a:chOff x="4546948" y="1816270"/>
            <a:chExt cx="4478145" cy="2694741"/>
          </a:xfrm>
          <a:solidFill>
            <a:srgbClr val="2D458A"/>
          </a:solidFill>
        </p:grpSpPr>
        <p:sp>
          <p:nvSpPr>
            <p:cNvPr id="46" name="Rounded Rectangle 45">
              <a:extLst>
                <a:ext uri="{FF2B5EF4-FFF2-40B4-BE49-F238E27FC236}">
                  <a16:creationId xmlns:a16="http://schemas.microsoft.com/office/drawing/2014/main" id="{F7DD5FEC-291A-044B-0118-4EB6BB22E4E8}"/>
                </a:ext>
              </a:extLst>
            </p:cNvPr>
            <p:cNvSpPr/>
            <p:nvPr/>
          </p:nvSpPr>
          <p:spPr>
            <a:xfrm>
              <a:off x="4546948" y="1816272"/>
              <a:ext cx="4472353" cy="2430043"/>
            </a:xfrm>
            <a:prstGeom prst="roundRect">
              <a:avLst>
                <a:gd name="adj" fmla="val 2876"/>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47" name="Round Same Side Corner Rectangle 49">
              <a:extLst>
                <a:ext uri="{FF2B5EF4-FFF2-40B4-BE49-F238E27FC236}">
                  <a16:creationId xmlns:a16="http://schemas.microsoft.com/office/drawing/2014/main" id="{12F70A7E-772D-C99B-388C-53E614FE1815}"/>
                </a:ext>
              </a:extLst>
            </p:cNvPr>
            <p:cNvSpPr/>
            <p:nvPr/>
          </p:nvSpPr>
          <p:spPr>
            <a:xfrm>
              <a:off x="4546948" y="1816270"/>
              <a:ext cx="4472353" cy="269892"/>
            </a:xfrm>
            <a:prstGeom prst="round2SameRect">
              <a:avLst>
                <a:gd name="adj1" fmla="val 24871"/>
                <a:gd name="adj2" fmla="val 0"/>
              </a:avLst>
            </a:prstGeom>
            <a:grp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US" sz="2000" b="1" i="1" dirty="0">
                  <a:latin typeface="Cambria" panose="02040503050406030204" pitchFamily="18" charset="0"/>
                </a:rPr>
                <a:t>KEY OBSERVATION 1: Effect of Pruning</a:t>
              </a:r>
            </a:p>
          </p:txBody>
        </p:sp>
        <p:sp>
          <p:nvSpPr>
            <p:cNvPr id="48" name="TextBox 47">
              <a:extLst>
                <a:ext uri="{FF2B5EF4-FFF2-40B4-BE49-F238E27FC236}">
                  <a16:creationId xmlns:a16="http://schemas.microsoft.com/office/drawing/2014/main" id="{B113857E-F0CE-0E26-78EB-B6EE750BDBF7}"/>
                </a:ext>
              </a:extLst>
            </p:cNvPr>
            <p:cNvSpPr txBox="1"/>
            <p:nvPr/>
          </p:nvSpPr>
          <p:spPr>
            <a:xfrm>
              <a:off x="4552740" y="2091279"/>
              <a:ext cx="4472353" cy="2419732"/>
            </a:xfrm>
            <a:prstGeom prst="rect">
              <a:avLst/>
            </a:prstGeom>
            <a:noFill/>
            <a:ln>
              <a:noFill/>
            </a:ln>
          </p:spPr>
          <p:txBody>
            <a:bodyPr wrap="square" lIns="180000" rtlCol="0">
              <a:spAutoFit/>
            </a:bodyPr>
            <a:lstStyle/>
            <a:p>
              <a:r>
                <a:rPr lang="en-US" sz="2200" b="1" dirty="0">
                  <a:latin typeface="Cambria" panose="02040503050406030204" pitchFamily="18" charset="0"/>
                </a:rPr>
                <a:t>Basecallers are often adapted from the speech recognition domain leading to over-parametrized models.</a:t>
              </a:r>
            </a:p>
            <a:p>
              <a:r>
                <a:rPr lang="en-GB" sz="2200" dirty="0">
                  <a:effectLst/>
                  <a:latin typeface="Cambria" panose="02040503050406030204" pitchFamily="18" charset="0"/>
                </a:rPr>
                <a:t>85% of weights can be pruned using unstructured pruning leading to 6.67x lower model size without any loss in accuracy.</a:t>
              </a:r>
              <a:endParaRPr lang="en-GB" sz="2200" dirty="0">
                <a:latin typeface="Cambria" panose="02040503050406030204" pitchFamily="18" charset="0"/>
              </a:endParaRPr>
            </a:p>
          </p:txBody>
        </p:sp>
      </p:grpSp>
      <p:pic>
        <p:nvPicPr>
          <p:cNvPr id="51" name="Picture 50">
            <a:extLst>
              <a:ext uri="{FF2B5EF4-FFF2-40B4-BE49-F238E27FC236}">
                <a16:creationId xmlns:a16="http://schemas.microsoft.com/office/drawing/2014/main" id="{64EFA80A-4A89-900F-1153-353C542C283D}"/>
              </a:ext>
            </a:extLst>
          </p:cNvPr>
          <p:cNvPicPr>
            <a:picLocks noChangeAspect="1"/>
          </p:cNvPicPr>
          <p:nvPr/>
        </p:nvPicPr>
        <p:blipFill>
          <a:blip r:embed="rId11"/>
          <a:stretch>
            <a:fillRect/>
          </a:stretch>
        </p:blipFill>
        <p:spPr>
          <a:xfrm>
            <a:off x="17138931" y="7788560"/>
            <a:ext cx="11506665" cy="3119739"/>
          </a:xfrm>
          <a:prstGeom prst="rect">
            <a:avLst/>
          </a:prstGeom>
        </p:spPr>
      </p:pic>
      <p:grpSp>
        <p:nvGrpSpPr>
          <p:cNvPr id="52" name="Group 51">
            <a:extLst>
              <a:ext uri="{FF2B5EF4-FFF2-40B4-BE49-F238E27FC236}">
                <a16:creationId xmlns:a16="http://schemas.microsoft.com/office/drawing/2014/main" id="{7CAB8687-0039-3667-4589-C463B668E9C7}"/>
              </a:ext>
            </a:extLst>
          </p:cNvPr>
          <p:cNvGrpSpPr/>
          <p:nvPr/>
        </p:nvGrpSpPr>
        <p:grpSpPr>
          <a:xfrm>
            <a:off x="11828059" y="8135864"/>
            <a:ext cx="5248127" cy="2527157"/>
            <a:chOff x="4546948" y="1816270"/>
            <a:chExt cx="4478145" cy="2235369"/>
          </a:xfrm>
          <a:solidFill>
            <a:srgbClr val="2D458A"/>
          </a:solidFill>
        </p:grpSpPr>
        <p:sp>
          <p:nvSpPr>
            <p:cNvPr id="53" name="Rounded Rectangle 52">
              <a:extLst>
                <a:ext uri="{FF2B5EF4-FFF2-40B4-BE49-F238E27FC236}">
                  <a16:creationId xmlns:a16="http://schemas.microsoft.com/office/drawing/2014/main" id="{7E57BBA1-265F-CFC3-B51A-06E6762F3052}"/>
                </a:ext>
              </a:extLst>
            </p:cNvPr>
            <p:cNvSpPr/>
            <p:nvPr/>
          </p:nvSpPr>
          <p:spPr>
            <a:xfrm>
              <a:off x="4546948" y="1816273"/>
              <a:ext cx="4472353" cy="2235366"/>
            </a:xfrm>
            <a:prstGeom prst="roundRect">
              <a:avLst>
                <a:gd name="adj" fmla="val 2876"/>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54" name="Round Same Side Corner Rectangle 49">
              <a:extLst>
                <a:ext uri="{FF2B5EF4-FFF2-40B4-BE49-F238E27FC236}">
                  <a16:creationId xmlns:a16="http://schemas.microsoft.com/office/drawing/2014/main" id="{C523A4E0-ECBE-4A25-22A0-348413F2762E}"/>
                </a:ext>
              </a:extLst>
            </p:cNvPr>
            <p:cNvSpPr/>
            <p:nvPr/>
          </p:nvSpPr>
          <p:spPr>
            <a:xfrm>
              <a:off x="4546948" y="1816270"/>
              <a:ext cx="4472353" cy="269892"/>
            </a:xfrm>
            <a:prstGeom prst="round2SameRect">
              <a:avLst>
                <a:gd name="adj1" fmla="val 24871"/>
                <a:gd name="adj2" fmla="val 0"/>
              </a:avLst>
            </a:prstGeom>
            <a:grp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US" sz="2000" b="1" i="1" dirty="0">
                  <a:latin typeface="Cambria" panose="02040503050406030204" pitchFamily="18" charset="0"/>
                </a:rPr>
                <a:t>KEY OBSERVATION 2: Effect of Quantization</a:t>
              </a:r>
            </a:p>
          </p:txBody>
        </p:sp>
        <p:sp>
          <p:nvSpPr>
            <p:cNvPr id="56" name="TextBox 55">
              <a:extLst>
                <a:ext uri="{FF2B5EF4-FFF2-40B4-BE49-F238E27FC236}">
                  <a16:creationId xmlns:a16="http://schemas.microsoft.com/office/drawing/2014/main" id="{D67DB5B5-F01C-BDEC-5D26-42C0AD9D5ED1}"/>
                </a:ext>
              </a:extLst>
            </p:cNvPr>
            <p:cNvSpPr txBox="1"/>
            <p:nvPr/>
          </p:nvSpPr>
          <p:spPr>
            <a:xfrm>
              <a:off x="4552740" y="2088379"/>
              <a:ext cx="4472353" cy="1878458"/>
            </a:xfrm>
            <a:prstGeom prst="rect">
              <a:avLst/>
            </a:prstGeom>
            <a:noFill/>
            <a:ln>
              <a:noFill/>
            </a:ln>
          </p:spPr>
          <p:txBody>
            <a:bodyPr wrap="square" lIns="180000" rtlCol="0">
              <a:spAutoFit/>
            </a:bodyPr>
            <a:lstStyle/>
            <a:p>
              <a:r>
                <a:rPr lang="en-GB" sz="2200" b="1" dirty="0">
                  <a:latin typeface="Cambria" panose="02040503050406030204" pitchFamily="18" charset="0"/>
                </a:rPr>
                <a:t>C</a:t>
              </a:r>
              <a:r>
                <a:rPr lang="en-GB" sz="2200" b="1" dirty="0">
                  <a:effectLst/>
                  <a:latin typeface="Cambria" panose="02040503050406030204" pitchFamily="18" charset="0"/>
                </a:rPr>
                <a:t>urrent basecallers use floating-point precision to represent each neural network layer present in a basecaller. </a:t>
              </a:r>
              <a:endParaRPr lang="en-US" sz="2200" b="1" dirty="0">
                <a:latin typeface="Cambria" panose="02040503050406030204" pitchFamily="18" charset="0"/>
              </a:endParaRPr>
            </a:p>
            <a:p>
              <a:r>
                <a:rPr lang="en-US" sz="2200" dirty="0">
                  <a:latin typeface="Cambria" panose="02040503050406030204" pitchFamily="18" charset="0"/>
                </a:rPr>
                <a:t>Basecallers can provide full accuracy with  4x lower bits for weights and activations.</a:t>
              </a:r>
            </a:p>
          </p:txBody>
        </p:sp>
      </p:grpSp>
      <p:sp>
        <p:nvSpPr>
          <p:cNvPr id="448" name="TextBox 447">
            <a:extLst>
              <a:ext uri="{FF2B5EF4-FFF2-40B4-BE49-F238E27FC236}">
                <a16:creationId xmlns:a16="http://schemas.microsoft.com/office/drawing/2014/main" id="{7E9F8188-46BA-B8BB-9FE5-F3DECFB574F7}"/>
              </a:ext>
            </a:extLst>
          </p:cNvPr>
          <p:cNvSpPr txBox="1"/>
          <p:nvPr/>
        </p:nvSpPr>
        <p:spPr>
          <a:xfrm>
            <a:off x="12654429" y="12924162"/>
            <a:ext cx="9873952" cy="1438663"/>
          </a:xfrm>
          <a:prstGeom prst="roundRect">
            <a:avLst/>
          </a:prstGeom>
          <a:solidFill>
            <a:srgbClr val="5C95FF"/>
          </a:solidFill>
          <a:ln w="76200">
            <a:solidFill>
              <a:srgbClr val="002060"/>
            </a:solidFill>
          </a:ln>
        </p:spPr>
        <p:txBody>
          <a:bodyPr wrap="square" lIns="190475" tIns="95237" rIns="190475" bIns="95237" rtlCol="0">
            <a:spAutoFit/>
          </a:bodyPr>
          <a:lstStyle/>
          <a:p>
            <a:pPr algn="ctr"/>
            <a:r>
              <a:rPr lang="en-US" sz="3600" b="1" dirty="0">
                <a:solidFill>
                  <a:schemeClr val="bg1"/>
                </a:solidFill>
                <a:latin typeface="Candara" panose="020E0502030303020204" pitchFamily="34" charset="0"/>
              </a:rPr>
              <a:t>QABAS: Quantization-Aware </a:t>
            </a:r>
          </a:p>
          <a:p>
            <a:pPr algn="ctr"/>
            <a:r>
              <a:rPr lang="en-US" sz="3600" b="1" dirty="0">
                <a:solidFill>
                  <a:schemeClr val="bg1"/>
                </a:solidFill>
                <a:latin typeface="Candara" panose="020E0502030303020204" pitchFamily="34" charset="0"/>
              </a:rPr>
              <a:t>Basecalling Architecture Search</a:t>
            </a:r>
          </a:p>
        </p:txBody>
      </p:sp>
      <p:sp>
        <p:nvSpPr>
          <p:cNvPr id="450" name="Rounded Rectangle 449">
            <a:extLst>
              <a:ext uri="{FF2B5EF4-FFF2-40B4-BE49-F238E27FC236}">
                <a16:creationId xmlns:a16="http://schemas.microsoft.com/office/drawing/2014/main" id="{74EAB86F-C83C-6573-82A4-A31605195031}"/>
              </a:ext>
            </a:extLst>
          </p:cNvPr>
          <p:cNvSpPr/>
          <p:nvPr/>
        </p:nvSpPr>
        <p:spPr>
          <a:xfrm>
            <a:off x="11857693" y="10790345"/>
            <a:ext cx="16779482" cy="931693"/>
          </a:xfrm>
          <a:prstGeom prst="roundRect">
            <a:avLst/>
          </a:prstGeom>
          <a:solidFill>
            <a:srgbClr val="0070C0"/>
          </a:solidFill>
          <a:ln w="508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a:solidFill>
                  <a:srgbClr val="FFC000"/>
                </a:solidFill>
                <a:latin typeface="Candara" panose="020E0502030303020204" pitchFamily="34" charset="0"/>
              </a:rPr>
              <a:t>Our goa</a:t>
            </a:r>
            <a:r>
              <a:rPr lang="en-GB" sz="2800" dirty="0">
                <a:solidFill>
                  <a:srgbClr val="FFC000"/>
                </a:solidFill>
                <a:latin typeface="Candara" panose="020E0502030303020204" pitchFamily="34" charset="0"/>
              </a:rPr>
              <a:t>l </a:t>
            </a:r>
            <a:r>
              <a:rPr lang="en-GB" sz="2800" dirty="0">
                <a:solidFill>
                  <a:schemeClr val="bg1"/>
                </a:solidFill>
                <a:latin typeface="Candara" panose="020E0502030303020204" pitchFamily="34" charset="0"/>
              </a:rPr>
              <a:t>is to develop a comprehensive framework for specializing and optimizing </a:t>
            </a:r>
          </a:p>
          <a:p>
            <a:pPr algn="ctr"/>
            <a:r>
              <a:rPr lang="en-GB" sz="2800" dirty="0">
                <a:solidFill>
                  <a:schemeClr val="bg1"/>
                </a:solidFill>
                <a:latin typeface="Candara" panose="020E0502030303020204" pitchFamily="34" charset="0"/>
              </a:rPr>
              <a:t>a deep learning-based basecaller that provides high efficiency and performance</a:t>
            </a:r>
            <a:endParaRPr lang="en-GB" sz="1050" dirty="0">
              <a:solidFill>
                <a:schemeClr val="bg1"/>
              </a:solidFill>
              <a:latin typeface="Candara" panose="020E0502030303020204" pitchFamily="34" charset="0"/>
            </a:endParaRPr>
          </a:p>
        </p:txBody>
      </p:sp>
      <p:sp>
        <p:nvSpPr>
          <p:cNvPr id="451" name="TextBox 450">
            <a:extLst>
              <a:ext uri="{FF2B5EF4-FFF2-40B4-BE49-F238E27FC236}">
                <a16:creationId xmlns:a16="http://schemas.microsoft.com/office/drawing/2014/main" id="{E0A099C0-ABE6-9128-05FD-C39ACDA27AC8}"/>
              </a:ext>
            </a:extLst>
          </p:cNvPr>
          <p:cNvSpPr txBox="1"/>
          <p:nvPr/>
        </p:nvSpPr>
        <p:spPr>
          <a:xfrm>
            <a:off x="149572" y="16185285"/>
            <a:ext cx="12228959" cy="825729"/>
          </a:xfrm>
          <a:prstGeom prst="roundRect">
            <a:avLst/>
          </a:prstGeom>
          <a:solidFill>
            <a:srgbClr val="5C95FF"/>
          </a:solidFill>
          <a:ln w="76200">
            <a:solidFill>
              <a:srgbClr val="002060"/>
            </a:solidFill>
          </a:ln>
        </p:spPr>
        <p:txBody>
          <a:bodyPr wrap="square" lIns="190475" tIns="95237" rIns="190475" bIns="95237" rtlCol="0">
            <a:spAutoFit/>
          </a:bodyPr>
          <a:lstStyle/>
          <a:p>
            <a:pPr algn="ctr"/>
            <a:r>
              <a:rPr lang="en-US" sz="3600" b="1" dirty="0">
                <a:solidFill>
                  <a:schemeClr val="bg1"/>
                </a:solidFill>
                <a:latin typeface="Candara" panose="020E0502030303020204" pitchFamily="34" charset="0"/>
              </a:rPr>
              <a:t>SkipClip: Skip Connection Removal by Teaching</a:t>
            </a:r>
          </a:p>
        </p:txBody>
      </p:sp>
      <p:sp>
        <p:nvSpPr>
          <p:cNvPr id="458" name="TextBox 457">
            <a:extLst>
              <a:ext uri="{FF2B5EF4-FFF2-40B4-BE49-F238E27FC236}">
                <a16:creationId xmlns:a16="http://schemas.microsoft.com/office/drawing/2014/main" id="{4D2BD9B4-9D13-188E-FB33-DE8DCC9893F6}"/>
              </a:ext>
            </a:extLst>
          </p:cNvPr>
          <p:cNvSpPr txBox="1"/>
          <p:nvPr/>
        </p:nvSpPr>
        <p:spPr>
          <a:xfrm>
            <a:off x="12832137" y="14530358"/>
            <a:ext cx="9616461" cy="1631216"/>
          </a:xfrm>
          <a:prstGeom prst="rect">
            <a:avLst/>
          </a:prstGeom>
          <a:noFill/>
        </p:spPr>
        <p:txBody>
          <a:bodyPr wrap="square">
            <a:spAutoFit/>
          </a:bodyPr>
          <a:lstStyle/>
          <a:p>
            <a:pPr marL="342900" indent="-342900" algn="just">
              <a:buFont typeface="Arial" panose="020B0604020202020204" pitchFamily="34" charset="0"/>
              <a:buChar char="•"/>
            </a:pPr>
            <a:r>
              <a:rPr lang="en-GB" sz="2500" dirty="0">
                <a:effectLst/>
                <a:latin typeface="Candara" panose="020E0502030303020204" pitchFamily="34" charset="0"/>
                <a:cs typeface="Calibri" panose="020F0502020204030204" pitchFamily="34" charset="0"/>
              </a:rPr>
              <a:t>QABAS </a:t>
            </a:r>
            <a:r>
              <a:rPr lang="en-GB" sz="2500" b="1" dirty="0">
                <a:solidFill>
                  <a:srgbClr val="00B050"/>
                </a:solidFill>
                <a:effectLst/>
                <a:latin typeface="Candara" panose="020E0502030303020204" pitchFamily="34" charset="0"/>
                <a:cs typeface="Calibri" panose="020F0502020204030204" pitchFamily="34" charset="0"/>
              </a:rPr>
              <a:t>automates</a:t>
            </a:r>
            <a:r>
              <a:rPr lang="en-GB" sz="2500" dirty="0">
                <a:effectLst/>
                <a:latin typeface="Candara" panose="020E0502030303020204" pitchFamily="34" charset="0"/>
                <a:cs typeface="Calibri" panose="020F0502020204030204" pitchFamily="34" charset="0"/>
              </a:rPr>
              <a:t> the process of finding efficient and high-performance hardware-aware genomics basecallers</a:t>
            </a:r>
          </a:p>
          <a:p>
            <a:pPr marL="342900" indent="-342900" algn="just">
              <a:buFont typeface="Arial" panose="020B0604020202020204" pitchFamily="34" charset="0"/>
              <a:buChar char="•"/>
            </a:pPr>
            <a:r>
              <a:rPr lang="en-GB" sz="2500" dirty="0">
                <a:effectLst/>
                <a:latin typeface="Candara" panose="020E0502030303020204" pitchFamily="34" charset="0"/>
              </a:rPr>
              <a:t>QABAS </a:t>
            </a:r>
            <a:r>
              <a:rPr lang="en-GB" sz="2500" b="1" dirty="0">
                <a:solidFill>
                  <a:srgbClr val="00BC00"/>
                </a:solidFill>
                <a:effectLst/>
                <a:latin typeface="Candara" panose="020E0502030303020204" pitchFamily="34" charset="0"/>
              </a:rPr>
              <a:t>uses neural architecture search (NAS) to </a:t>
            </a:r>
            <a:r>
              <a:rPr lang="en-GB" sz="2500" b="1" dirty="0">
                <a:solidFill>
                  <a:srgbClr val="EB7110"/>
                </a:solidFill>
                <a:effectLst/>
                <a:latin typeface="Candara" panose="020E0502030303020204" pitchFamily="34" charset="0"/>
              </a:rPr>
              <a:t>evaluate millions of different basecaller architectures </a:t>
            </a:r>
            <a:endParaRPr lang="en-GB" sz="2500" b="1" dirty="0">
              <a:solidFill>
                <a:srgbClr val="EB7110"/>
              </a:solidFill>
              <a:latin typeface="Candara" panose="020E0502030303020204" pitchFamily="34" charset="0"/>
            </a:endParaRPr>
          </a:p>
        </p:txBody>
      </p:sp>
      <p:sp>
        <p:nvSpPr>
          <p:cNvPr id="465" name="TextBox 464">
            <a:extLst>
              <a:ext uri="{FF2B5EF4-FFF2-40B4-BE49-F238E27FC236}">
                <a16:creationId xmlns:a16="http://schemas.microsoft.com/office/drawing/2014/main" id="{6990392B-7EE7-7BAA-0C36-40FDF468AE12}"/>
              </a:ext>
            </a:extLst>
          </p:cNvPr>
          <p:cNvSpPr txBox="1"/>
          <p:nvPr/>
        </p:nvSpPr>
        <p:spPr>
          <a:xfrm>
            <a:off x="277509" y="17193300"/>
            <a:ext cx="11926294" cy="2677656"/>
          </a:xfrm>
          <a:prstGeom prst="rect">
            <a:avLst/>
          </a:prstGeom>
          <a:noFill/>
        </p:spPr>
        <p:txBody>
          <a:bodyPr wrap="square">
            <a:spAutoFit/>
          </a:bodyPr>
          <a:lstStyle/>
          <a:p>
            <a:pPr marL="342900" indent="-342900" algn="just">
              <a:buFont typeface="Arial" panose="020B0604020202020204" pitchFamily="34" charset="0"/>
              <a:buChar char="•"/>
            </a:pPr>
            <a:r>
              <a:rPr lang="en-GB" sz="2400" dirty="0">
                <a:effectLst/>
                <a:latin typeface="Candara" panose="020E0502030303020204" pitchFamily="34" charset="0"/>
              </a:rPr>
              <a:t>SkipClip removes all the skip connections present in modern </a:t>
            </a:r>
            <a:r>
              <a:rPr lang="en-GB" sz="2400" b="1" dirty="0">
                <a:solidFill>
                  <a:srgbClr val="00BC00"/>
                </a:solidFill>
                <a:effectLst/>
                <a:latin typeface="Candara" panose="020E0502030303020204" pitchFamily="34" charset="0"/>
              </a:rPr>
              <a:t>basecallers to reduce resource and storage requirements without any loss in basecalling accuracy </a:t>
            </a:r>
          </a:p>
          <a:p>
            <a:pPr marL="342900" indent="-342900" algn="just">
              <a:buFont typeface="Arial" panose="020B0604020202020204" pitchFamily="34" charset="0"/>
              <a:buChar char="•"/>
            </a:pPr>
            <a:r>
              <a:rPr lang="en-GB" sz="2400" dirty="0">
                <a:effectLst/>
                <a:latin typeface="Candara" panose="020E0502030303020204" pitchFamily="34" charset="0"/>
              </a:rPr>
              <a:t>SkipClip </a:t>
            </a:r>
            <a:r>
              <a:rPr lang="en-GB" sz="2400" b="1" dirty="0">
                <a:solidFill>
                  <a:srgbClr val="EA700B"/>
                </a:solidFill>
                <a:effectLst/>
                <a:latin typeface="Candara" panose="020E0502030303020204" pitchFamily="34" charset="0"/>
              </a:rPr>
              <a:t>uses knowledge distillation</a:t>
            </a:r>
            <a:r>
              <a:rPr lang="en-GB" sz="2400" dirty="0">
                <a:effectLst/>
                <a:latin typeface="Candara" panose="020E0502030303020204" pitchFamily="34" charset="0"/>
              </a:rPr>
              <a:t>, where we train a smaller network (student) without skip connections to mimic a pre-trained bigger network (teacher) with skip connections </a:t>
            </a:r>
            <a:endParaRPr lang="en-GB" sz="2400" dirty="0">
              <a:latin typeface="Candara" panose="020E0502030303020204" pitchFamily="34" charset="0"/>
            </a:endParaRPr>
          </a:p>
          <a:p>
            <a:pPr marL="342900" indent="-342900" algn="just">
              <a:buFont typeface="Arial" panose="020B0604020202020204" pitchFamily="34" charset="0"/>
              <a:buChar char="•"/>
            </a:pPr>
            <a:endParaRPr lang="en-GB" sz="2400" dirty="0">
              <a:effectLst/>
              <a:latin typeface="Candara" panose="020E0502030303020204" pitchFamily="34" charset="0"/>
            </a:endParaRPr>
          </a:p>
          <a:p>
            <a:pPr marL="342900" indent="-342900" algn="just">
              <a:buFont typeface="Arial" panose="020B0604020202020204" pitchFamily="34" charset="0"/>
              <a:buChar char="•"/>
            </a:pPr>
            <a:endParaRPr lang="en-GB" sz="2400" dirty="0">
              <a:latin typeface="Candara" panose="020E0502030303020204" pitchFamily="34" charset="0"/>
            </a:endParaRPr>
          </a:p>
        </p:txBody>
      </p:sp>
      <p:pic>
        <p:nvPicPr>
          <p:cNvPr id="466" name="Picture 465">
            <a:extLst>
              <a:ext uri="{FF2B5EF4-FFF2-40B4-BE49-F238E27FC236}">
                <a16:creationId xmlns:a16="http://schemas.microsoft.com/office/drawing/2014/main" id="{C8999F6D-6DFB-D2A1-5BE6-4FE93A48D2FB}"/>
              </a:ext>
            </a:extLst>
          </p:cNvPr>
          <p:cNvPicPr>
            <a:picLocks noChangeAspect="1"/>
          </p:cNvPicPr>
          <p:nvPr/>
        </p:nvPicPr>
        <p:blipFill>
          <a:blip r:embed="rId12"/>
          <a:stretch>
            <a:fillRect/>
          </a:stretch>
        </p:blipFill>
        <p:spPr>
          <a:xfrm>
            <a:off x="23040697" y="16743726"/>
            <a:ext cx="5491016" cy="4877002"/>
          </a:xfrm>
          <a:prstGeom prst="rect">
            <a:avLst/>
          </a:prstGeom>
        </p:spPr>
      </p:pic>
      <p:sp>
        <p:nvSpPr>
          <p:cNvPr id="469" name="TextBox 468">
            <a:extLst>
              <a:ext uri="{FF2B5EF4-FFF2-40B4-BE49-F238E27FC236}">
                <a16:creationId xmlns:a16="http://schemas.microsoft.com/office/drawing/2014/main" id="{91F58A26-B0A9-6F1F-057E-D8D63E8DB646}"/>
              </a:ext>
            </a:extLst>
          </p:cNvPr>
          <p:cNvSpPr txBox="1"/>
          <p:nvPr/>
        </p:nvSpPr>
        <p:spPr>
          <a:xfrm>
            <a:off x="22832100" y="12923541"/>
            <a:ext cx="5813496" cy="1438663"/>
          </a:xfrm>
          <a:prstGeom prst="roundRect">
            <a:avLst/>
          </a:prstGeom>
          <a:solidFill>
            <a:srgbClr val="5C95FF"/>
          </a:solidFill>
          <a:ln w="76200">
            <a:solidFill>
              <a:srgbClr val="002060"/>
            </a:solidFill>
          </a:ln>
        </p:spPr>
        <p:txBody>
          <a:bodyPr wrap="square" lIns="190475" tIns="95237" rIns="190475" bIns="95237" rtlCol="0">
            <a:spAutoFit/>
          </a:bodyPr>
          <a:lstStyle/>
          <a:p>
            <a:pPr algn="ctr"/>
            <a:r>
              <a:rPr lang="en-US" sz="3600" b="1" dirty="0">
                <a:solidFill>
                  <a:schemeClr val="bg1"/>
                </a:solidFill>
                <a:latin typeface="Candara" panose="020E0502030303020204" pitchFamily="34" charset="0"/>
              </a:rPr>
              <a:t>RUBICALL: A Hardware-Optimized Basecaller</a:t>
            </a:r>
          </a:p>
        </p:txBody>
      </p:sp>
      <p:sp>
        <p:nvSpPr>
          <p:cNvPr id="470" name="TextBox 469">
            <a:extLst>
              <a:ext uri="{FF2B5EF4-FFF2-40B4-BE49-F238E27FC236}">
                <a16:creationId xmlns:a16="http://schemas.microsoft.com/office/drawing/2014/main" id="{8D87387B-060A-4226-9B19-010952A820D1}"/>
              </a:ext>
            </a:extLst>
          </p:cNvPr>
          <p:cNvSpPr txBox="1"/>
          <p:nvPr/>
        </p:nvSpPr>
        <p:spPr>
          <a:xfrm>
            <a:off x="22828281" y="14571680"/>
            <a:ext cx="5915848" cy="2400657"/>
          </a:xfrm>
          <a:prstGeom prst="rect">
            <a:avLst/>
          </a:prstGeom>
          <a:noFill/>
        </p:spPr>
        <p:txBody>
          <a:bodyPr wrap="square">
            <a:spAutoFit/>
          </a:bodyPr>
          <a:lstStyle/>
          <a:p>
            <a:pPr marL="342900" indent="-342900">
              <a:buFont typeface="Arial" panose="020B0604020202020204" pitchFamily="34" charset="0"/>
              <a:buChar char="•"/>
            </a:pPr>
            <a:r>
              <a:rPr lang="en-GB" sz="2500" dirty="0">
                <a:latin typeface="Candara" panose="020E0502030303020204" pitchFamily="34" charset="0"/>
              </a:rPr>
              <a:t>RUBICALL is </a:t>
            </a:r>
            <a:r>
              <a:rPr lang="en-GB" sz="2500" b="1" dirty="0">
                <a:solidFill>
                  <a:srgbClr val="00BC00"/>
                </a:solidFill>
                <a:latin typeface="Candara" panose="020E0502030303020204" pitchFamily="34" charset="0"/>
              </a:rPr>
              <a:t>the first hardware-optimized basecaller </a:t>
            </a:r>
            <a:r>
              <a:rPr lang="en-GB" sz="2500" dirty="0">
                <a:latin typeface="Candara" panose="020E0502030303020204" pitchFamily="34" charset="0"/>
              </a:rPr>
              <a:t>that uses   </a:t>
            </a:r>
            <a:r>
              <a:rPr lang="en-GB" sz="2500" b="1" dirty="0">
                <a:solidFill>
                  <a:srgbClr val="EA700B"/>
                </a:solidFill>
                <a:latin typeface="Candara" panose="020E0502030303020204" pitchFamily="34" charset="0"/>
              </a:rPr>
              <a:t>mixed-precision computation</a:t>
            </a:r>
            <a:endParaRPr lang="en-GB" sz="2500" dirty="0">
              <a:latin typeface="Candara" panose="020E0502030303020204" pitchFamily="34" charset="0"/>
            </a:endParaRPr>
          </a:p>
          <a:p>
            <a:pPr marL="342900" indent="-342900">
              <a:buFont typeface="Arial" panose="020B0604020202020204" pitchFamily="34" charset="0"/>
              <a:buChar char="•"/>
            </a:pPr>
            <a:r>
              <a:rPr lang="en-GB" sz="2500" dirty="0">
                <a:latin typeface="Candara" panose="020E0502030303020204" pitchFamily="34" charset="0"/>
              </a:rPr>
              <a:t>RUBICALL </a:t>
            </a:r>
            <a:r>
              <a:rPr lang="en-GB" sz="2500" b="1" dirty="0">
                <a:latin typeface="Candara" panose="020E0502030303020204" pitchFamily="34" charset="0"/>
              </a:rPr>
              <a:t>is</a:t>
            </a:r>
            <a:r>
              <a:rPr lang="en-GB" sz="2500" b="1" dirty="0">
                <a:solidFill>
                  <a:srgbClr val="2C3FEB"/>
                </a:solidFill>
                <a:latin typeface="Candara" panose="020E0502030303020204" pitchFamily="34" charset="0"/>
              </a:rPr>
              <a:t> d</a:t>
            </a:r>
            <a:r>
              <a:rPr lang="en-GB" sz="2500" b="1" dirty="0">
                <a:solidFill>
                  <a:srgbClr val="2C3FEB"/>
                </a:solidFill>
                <a:effectLst/>
                <a:latin typeface="Candara" panose="020E0502030303020204" pitchFamily="34" charset="0"/>
              </a:rPr>
              <a:t>eveloped using QABAS and SkipClip </a:t>
            </a:r>
            <a:r>
              <a:rPr lang="en-GB" sz="2500" dirty="0">
                <a:effectLst/>
                <a:latin typeface="Candara" panose="020E0502030303020204" pitchFamily="34" charset="0"/>
              </a:rPr>
              <a:t>from</a:t>
            </a:r>
            <a:r>
              <a:rPr lang="en-GB" sz="2500" b="1" dirty="0">
                <a:effectLst/>
                <a:latin typeface="Candara" panose="020E0502030303020204" pitchFamily="34" charset="0"/>
              </a:rPr>
              <a:t> </a:t>
            </a:r>
            <a:r>
              <a:rPr lang="en-GB" sz="2500" b="1" dirty="0">
                <a:solidFill>
                  <a:srgbClr val="C00000"/>
                </a:solidFill>
                <a:effectLst/>
                <a:latin typeface="Candara" panose="020E0502030303020204" pitchFamily="34" charset="0"/>
              </a:rPr>
              <a:t>RUBICON</a:t>
            </a:r>
            <a:endParaRPr lang="en-GB" sz="2500" b="1" dirty="0">
              <a:solidFill>
                <a:srgbClr val="C00000"/>
              </a:solidFill>
              <a:latin typeface="Candara" panose="020E0502030303020204" pitchFamily="34" charset="0"/>
            </a:endParaRPr>
          </a:p>
          <a:p>
            <a:pPr marL="342900" indent="-342900">
              <a:buFont typeface="Arial" panose="020B0604020202020204" pitchFamily="34" charset="0"/>
              <a:buChar char="•"/>
            </a:pPr>
            <a:endParaRPr lang="en-GB" sz="2500" dirty="0">
              <a:latin typeface="Candara" panose="020E0502030303020204" pitchFamily="34" charset="0"/>
            </a:endParaRPr>
          </a:p>
        </p:txBody>
      </p:sp>
      <p:cxnSp>
        <p:nvCxnSpPr>
          <p:cNvPr id="19" name="Straight Connector 18">
            <a:extLst>
              <a:ext uri="{FF2B5EF4-FFF2-40B4-BE49-F238E27FC236}">
                <a16:creationId xmlns:a16="http://schemas.microsoft.com/office/drawing/2014/main" id="{4980F1E5-2B61-5BE6-1A1A-131797F3EAB0}"/>
              </a:ext>
            </a:extLst>
          </p:cNvPr>
          <p:cNvCxnSpPr>
            <a:cxnSpLocks/>
          </p:cNvCxnSpPr>
          <p:nvPr/>
        </p:nvCxnSpPr>
        <p:spPr>
          <a:xfrm>
            <a:off x="14863892" y="22795894"/>
            <a:ext cx="0" cy="13141263"/>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C12CD9D-0CE3-1223-2BFF-864D9D085375}"/>
              </a:ext>
            </a:extLst>
          </p:cNvPr>
          <p:cNvCxnSpPr>
            <a:cxnSpLocks/>
          </p:cNvCxnSpPr>
          <p:nvPr/>
        </p:nvCxnSpPr>
        <p:spPr>
          <a:xfrm>
            <a:off x="12522962" y="12964975"/>
            <a:ext cx="0" cy="8660178"/>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D1FB2536-04E6-E40C-2C2F-02976325329A}"/>
              </a:ext>
            </a:extLst>
          </p:cNvPr>
          <p:cNvCxnSpPr>
            <a:cxnSpLocks/>
          </p:cNvCxnSpPr>
          <p:nvPr/>
        </p:nvCxnSpPr>
        <p:spPr>
          <a:xfrm flipH="1">
            <a:off x="133984" y="16034844"/>
            <a:ext cx="12388978" cy="0"/>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475" name="Group 474">
            <a:extLst>
              <a:ext uri="{FF2B5EF4-FFF2-40B4-BE49-F238E27FC236}">
                <a16:creationId xmlns:a16="http://schemas.microsoft.com/office/drawing/2014/main" id="{5ABE709D-35BF-7A12-64E9-597D90AF2977}"/>
              </a:ext>
            </a:extLst>
          </p:cNvPr>
          <p:cNvGrpSpPr/>
          <p:nvPr/>
        </p:nvGrpSpPr>
        <p:grpSpPr>
          <a:xfrm>
            <a:off x="8635895" y="3330734"/>
            <a:ext cx="11531810" cy="1069192"/>
            <a:chOff x="8113029" y="3276946"/>
            <a:chExt cx="11531810" cy="1069192"/>
          </a:xfrm>
        </p:grpSpPr>
        <p:sp>
          <p:nvSpPr>
            <p:cNvPr id="2" name="Rectangle 1"/>
            <p:cNvSpPr/>
            <p:nvPr/>
          </p:nvSpPr>
          <p:spPr>
            <a:xfrm>
              <a:off x="8113029" y="3548627"/>
              <a:ext cx="11531810" cy="584775"/>
            </a:xfrm>
            <a:prstGeom prst="rect">
              <a:avLst/>
            </a:prstGeom>
          </p:spPr>
          <p:txBody>
            <a:bodyPr wrap="square">
              <a:spAutoFit/>
            </a:bodyPr>
            <a:lstStyle/>
            <a:p>
              <a:r>
                <a:rPr lang="en-US" sz="4800" baseline="30000" dirty="0">
                  <a:solidFill>
                    <a:schemeClr val="tx1">
                      <a:lumMod val="65000"/>
                      <a:lumOff val="35000"/>
                    </a:schemeClr>
                  </a:solidFill>
                </a:rPr>
                <a:t>1                              	              2		                       3	</a:t>
              </a:r>
            </a:p>
          </p:txBody>
        </p:sp>
        <p:grpSp>
          <p:nvGrpSpPr>
            <p:cNvPr id="69" name="Group 44">
              <a:extLst>
                <a:ext uri="{FF2B5EF4-FFF2-40B4-BE49-F238E27FC236}">
                  <a16:creationId xmlns:a16="http://schemas.microsoft.com/office/drawing/2014/main" id="{B486604B-37B3-CF4E-8ABE-C987D7F6125E}"/>
                </a:ext>
              </a:extLst>
            </p:cNvPr>
            <p:cNvGrpSpPr>
              <a:grpSpLocks/>
            </p:cNvGrpSpPr>
            <p:nvPr/>
          </p:nvGrpSpPr>
          <p:grpSpPr bwMode="auto">
            <a:xfrm>
              <a:off x="16889227" y="3582246"/>
              <a:ext cx="1824701" cy="591860"/>
              <a:chOff x="11717338" y="360363"/>
              <a:chExt cx="8572500" cy="2338387"/>
            </a:xfrm>
          </p:grpSpPr>
          <p:sp>
            <p:nvSpPr>
              <p:cNvPr id="70" name="AutoShape 5">
                <a:extLst>
                  <a:ext uri="{FF2B5EF4-FFF2-40B4-BE49-F238E27FC236}">
                    <a16:creationId xmlns:a16="http://schemas.microsoft.com/office/drawing/2014/main" id="{0F9EB261-9FAF-8C4F-B0A9-5C6DC2C88C28}"/>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dirty="0"/>
              </a:p>
            </p:txBody>
          </p:sp>
          <p:sp>
            <p:nvSpPr>
              <p:cNvPr id="71" name="Rectangle 70">
                <a:extLst>
                  <a:ext uri="{FF2B5EF4-FFF2-40B4-BE49-F238E27FC236}">
                    <a16:creationId xmlns:a16="http://schemas.microsoft.com/office/drawing/2014/main" id="{1BB4A913-0E81-1248-B2CA-5C5883822ADC}"/>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a:defRPr/>
                </a:pPr>
                <a:endParaRPr lang="nl-NL" dirty="0"/>
              </a:p>
            </p:txBody>
          </p:sp>
          <p:sp>
            <p:nvSpPr>
              <p:cNvPr id="72" name="Freeform 71">
                <a:extLst>
                  <a:ext uri="{FF2B5EF4-FFF2-40B4-BE49-F238E27FC236}">
                    <a16:creationId xmlns:a16="http://schemas.microsoft.com/office/drawing/2014/main" id="{13D69690-49BF-2B4A-92EB-F13E55247A72}"/>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dirty="0"/>
              </a:p>
            </p:txBody>
          </p:sp>
          <p:sp>
            <p:nvSpPr>
              <p:cNvPr id="73" name="Rectangle 72">
                <a:extLst>
                  <a:ext uri="{FF2B5EF4-FFF2-40B4-BE49-F238E27FC236}">
                    <a16:creationId xmlns:a16="http://schemas.microsoft.com/office/drawing/2014/main" id="{E9CC297A-D6CA-AB43-9CFE-DFD22F164244}"/>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a:defRPr/>
                </a:pPr>
                <a:endParaRPr lang="nl-NL" dirty="0"/>
              </a:p>
            </p:txBody>
          </p:sp>
          <p:sp>
            <p:nvSpPr>
              <p:cNvPr id="74" name="Freeform 73">
                <a:extLst>
                  <a:ext uri="{FF2B5EF4-FFF2-40B4-BE49-F238E27FC236}">
                    <a16:creationId xmlns:a16="http://schemas.microsoft.com/office/drawing/2014/main" id="{0A452F4A-F280-9143-8BAC-9BF9AEB51F4C}"/>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a:defRPr/>
                </a:pPr>
                <a:endParaRPr lang="nl-NL" dirty="0"/>
              </a:p>
            </p:txBody>
          </p:sp>
          <p:sp>
            <p:nvSpPr>
              <p:cNvPr id="75" name="Freeform 74">
                <a:extLst>
                  <a:ext uri="{FF2B5EF4-FFF2-40B4-BE49-F238E27FC236}">
                    <a16:creationId xmlns:a16="http://schemas.microsoft.com/office/drawing/2014/main" id="{C4FF3517-6371-B648-AE61-F3113CAC0B9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a:defRPr/>
                </a:pPr>
                <a:endParaRPr lang="nl-NL" dirty="0"/>
              </a:p>
            </p:txBody>
          </p:sp>
          <p:sp>
            <p:nvSpPr>
              <p:cNvPr id="76" name="Freeform 75">
                <a:extLst>
                  <a:ext uri="{FF2B5EF4-FFF2-40B4-BE49-F238E27FC236}">
                    <a16:creationId xmlns:a16="http://schemas.microsoft.com/office/drawing/2014/main" id="{77003CED-BBD2-4E4F-BF6D-9F1CA0E5B5F2}"/>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a:defRPr/>
                </a:pPr>
                <a:endParaRPr lang="nl-NL" dirty="0"/>
              </a:p>
            </p:txBody>
          </p:sp>
          <p:sp>
            <p:nvSpPr>
              <p:cNvPr id="77" name="Freeform 76">
                <a:extLst>
                  <a:ext uri="{FF2B5EF4-FFF2-40B4-BE49-F238E27FC236}">
                    <a16:creationId xmlns:a16="http://schemas.microsoft.com/office/drawing/2014/main" id="{B4C8B32C-9618-A44D-BF8F-E5A2A9915F16}"/>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dirty="0"/>
              </a:p>
            </p:txBody>
          </p:sp>
          <p:sp>
            <p:nvSpPr>
              <p:cNvPr id="78" name="Freeform 77">
                <a:extLst>
                  <a:ext uri="{FF2B5EF4-FFF2-40B4-BE49-F238E27FC236}">
                    <a16:creationId xmlns:a16="http://schemas.microsoft.com/office/drawing/2014/main" id="{BCAF480C-4ED3-3241-8D64-9A08EA886BDF}"/>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a:defRPr/>
                </a:pPr>
                <a:endParaRPr lang="nl-NL" dirty="0"/>
              </a:p>
            </p:txBody>
          </p:sp>
          <p:sp>
            <p:nvSpPr>
              <p:cNvPr id="79" name="Freeform 78">
                <a:extLst>
                  <a:ext uri="{FF2B5EF4-FFF2-40B4-BE49-F238E27FC236}">
                    <a16:creationId xmlns:a16="http://schemas.microsoft.com/office/drawing/2014/main" id="{C88F76A0-B4F0-3D46-ABE8-DED0A23EBB32}"/>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dirty="0"/>
              </a:p>
            </p:txBody>
          </p:sp>
          <p:sp>
            <p:nvSpPr>
              <p:cNvPr id="80" name="Freeform 79">
                <a:extLst>
                  <a:ext uri="{FF2B5EF4-FFF2-40B4-BE49-F238E27FC236}">
                    <a16:creationId xmlns:a16="http://schemas.microsoft.com/office/drawing/2014/main" id="{38C51500-8D07-6C4E-950A-16C1F5DAE320}"/>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dirty="0"/>
              </a:p>
            </p:txBody>
          </p:sp>
          <p:sp>
            <p:nvSpPr>
              <p:cNvPr id="81" name="Freeform 80">
                <a:extLst>
                  <a:ext uri="{FF2B5EF4-FFF2-40B4-BE49-F238E27FC236}">
                    <a16:creationId xmlns:a16="http://schemas.microsoft.com/office/drawing/2014/main" id="{CC013088-FF8D-6E4C-A59A-4DD48AB8503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dirty="0"/>
              </a:p>
            </p:txBody>
          </p:sp>
          <p:sp>
            <p:nvSpPr>
              <p:cNvPr id="82" name="Freeform 81">
                <a:extLst>
                  <a:ext uri="{FF2B5EF4-FFF2-40B4-BE49-F238E27FC236}">
                    <a16:creationId xmlns:a16="http://schemas.microsoft.com/office/drawing/2014/main" id="{4AEA3B52-6D38-8841-8A52-11A5AB6155E5}"/>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dirty="0"/>
              </a:p>
            </p:txBody>
          </p:sp>
          <p:sp>
            <p:nvSpPr>
              <p:cNvPr id="83" name="Freeform 82">
                <a:extLst>
                  <a:ext uri="{FF2B5EF4-FFF2-40B4-BE49-F238E27FC236}">
                    <a16:creationId xmlns:a16="http://schemas.microsoft.com/office/drawing/2014/main" id="{9C39FE28-E756-F046-A14A-52D9021F0677}"/>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a:defRPr/>
                </a:pPr>
                <a:endParaRPr lang="nl-NL" dirty="0"/>
              </a:p>
            </p:txBody>
          </p:sp>
          <p:sp>
            <p:nvSpPr>
              <p:cNvPr id="84" name="Freeform 83">
                <a:extLst>
                  <a:ext uri="{FF2B5EF4-FFF2-40B4-BE49-F238E27FC236}">
                    <a16:creationId xmlns:a16="http://schemas.microsoft.com/office/drawing/2014/main" id="{83CBBC7C-206D-6349-908C-4E66F4040D4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a:defRPr/>
                </a:pPr>
                <a:endParaRPr lang="nl-NL" dirty="0"/>
              </a:p>
            </p:txBody>
          </p:sp>
          <p:sp>
            <p:nvSpPr>
              <p:cNvPr id="85" name="Freeform 84">
                <a:extLst>
                  <a:ext uri="{FF2B5EF4-FFF2-40B4-BE49-F238E27FC236}">
                    <a16:creationId xmlns:a16="http://schemas.microsoft.com/office/drawing/2014/main" id="{3248B59E-8F17-614F-9E79-242CB6721E97}"/>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a:defRPr/>
                </a:pPr>
                <a:endParaRPr lang="nl-NL" dirty="0"/>
              </a:p>
            </p:txBody>
          </p:sp>
          <p:sp>
            <p:nvSpPr>
              <p:cNvPr id="86" name="Freeform 85">
                <a:extLst>
                  <a:ext uri="{FF2B5EF4-FFF2-40B4-BE49-F238E27FC236}">
                    <a16:creationId xmlns:a16="http://schemas.microsoft.com/office/drawing/2014/main" id="{6DFA6AB5-0434-C140-A961-60A7A5499A05}"/>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dirty="0"/>
              </a:p>
            </p:txBody>
          </p:sp>
          <p:sp>
            <p:nvSpPr>
              <p:cNvPr id="87" name="Freeform 86">
                <a:extLst>
                  <a:ext uri="{FF2B5EF4-FFF2-40B4-BE49-F238E27FC236}">
                    <a16:creationId xmlns:a16="http://schemas.microsoft.com/office/drawing/2014/main" id="{0D25F8CD-DD34-ED49-9B04-AE40B4FCBD83}"/>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a:defRPr/>
                </a:pPr>
                <a:endParaRPr lang="nl-NL" dirty="0"/>
              </a:p>
            </p:txBody>
          </p:sp>
          <p:sp>
            <p:nvSpPr>
              <p:cNvPr id="89" name="Freeform 88">
                <a:extLst>
                  <a:ext uri="{FF2B5EF4-FFF2-40B4-BE49-F238E27FC236}">
                    <a16:creationId xmlns:a16="http://schemas.microsoft.com/office/drawing/2014/main" id="{4990757A-44D5-8C4B-BB95-DF66777D9C1F}"/>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a:defRPr/>
                </a:pPr>
                <a:endParaRPr lang="nl-NL" dirty="0"/>
              </a:p>
            </p:txBody>
          </p:sp>
          <p:sp>
            <p:nvSpPr>
              <p:cNvPr id="90" name="Freeform 89">
                <a:extLst>
                  <a:ext uri="{FF2B5EF4-FFF2-40B4-BE49-F238E27FC236}">
                    <a16:creationId xmlns:a16="http://schemas.microsoft.com/office/drawing/2014/main" id="{BA4AC9CB-8D00-8442-A36F-A9D116AE427B}"/>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a:defRPr/>
                </a:pPr>
                <a:endParaRPr lang="nl-NL" dirty="0"/>
              </a:p>
            </p:txBody>
          </p:sp>
          <p:sp>
            <p:nvSpPr>
              <p:cNvPr id="92" name="Freeform 91">
                <a:extLst>
                  <a:ext uri="{FF2B5EF4-FFF2-40B4-BE49-F238E27FC236}">
                    <a16:creationId xmlns:a16="http://schemas.microsoft.com/office/drawing/2014/main" id="{5AD2E151-4F5E-EE4B-A818-EDE07CBD33F7}"/>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a:defRPr/>
                </a:pPr>
                <a:endParaRPr lang="nl-NL" dirty="0"/>
              </a:p>
            </p:txBody>
          </p:sp>
          <p:sp>
            <p:nvSpPr>
              <p:cNvPr id="94" name="Freeform 93">
                <a:extLst>
                  <a:ext uri="{FF2B5EF4-FFF2-40B4-BE49-F238E27FC236}">
                    <a16:creationId xmlns:a16="http://schemas.microsoft.com/office/drawing/2014/main" id="{21102135-EF4D-1549-B0E3-6E80BEE94B75}"/>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a:defRPr/>
                </a:pPr>
                <a:endParaRPr lang="nl-NL" dirty="0"/>
              </a:p>
            </p:txBody>
          </p:sp>
          <p:sp>
            <p:nvSpPr>
              <p:cNvPr id="96" name="Freeform 95">
                <a:extLst>
                  <a:ext uri="{FF2B5EF4-FFF2-40B4-BE49-F238E27FC236}">
                    <a16:creationId xmlns:a16="http://schemas.microsoft.com/office/drawing/2014/main" id="{4E3478E5-F7FE-654A-B9D2-DF07711F9A5E}"/>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a:defRPr/>
                </a:pPr>
                <a:endParaRPr lang="nl-NL" dirty="0"/>
              </a:p>
            </p:txBody>
          </p:sp>
          <p:sp>
            <p:nvSpPr>
              <p:cNvPr id="97" name="Rectangle 96">
                <a:extLst>
                  <a:ext uri="{FF2B5EF4-FFF2-40B4-BE49-F238E27FC236}">
                    <a16:creationId xmlns:a16="http://schemas.microsoft.com/office/drawing/2014/main" id="{16BB9490-3D14-0D49-A70A-3EA93924E6E4}"/>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a:defRPr/>
                </a:pPr>
                <a:endParaRPr lang="nl-NL" dirty="0"/>
              </a:p>
            </p:txBody>
          </p:sp>
          <p:sp>
            <p:nvSpPr>
              <p:cNvPr id="98" name="Freeform 97">
                <a:extLst>
                  <a:ext uri="{FF2B5EF4-FFF2-40B4-BE49-F238E27FC236}">
                    <a16:creationId xmlns:a16="http://schemas.microsoft.com/office/drawing/2014/main" id="{FC0188A2-B498-F346-A20A-1DBB1FE84B2B}"/>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a:defRPr/>
                </a:pPr>
                <a:endParaRPr lang="nl-NL" dirty="0"/>
              </a:p>
            </p:txBody>
          </p:sp>
          <p:sp>
            <p:nvSpPr>
              <p:cNvPr id="99" name="Freeform 98">
                <a:extLst>
                  <a:ext uri="{FF2B5EF4-FFF2-40B4-BE49-F238E27FC236}">
                    <a16:creationId xmlns:a16="http://schemas.microsoft.com/office/drawing/2014/main" id="{0AC2A40A-9C0A-344C-BB5B-D6EBD66B45ED}"/>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a:defRPr/>
                </a:pPr>
                <a:endParaRPr lang="nl-NL" dirty="0"/>
              </a:p>
            </p:txBody>
          </p:sp>
          <p:sp>
            <p:nvSpPr>
              <p:cNvPr id="100" name="Freeform 99">
                <a:extLst>
                  <a:ext uri="{FF2B5EF4-FFF2-40B4-BE49-F238E27FC236}">
                    <a16:creationId xmlns:a16="http://schemas.microsoft.com/office/drawing/2014/main" id="{17ACBA58-CBD8-414C-B5F6-EEF9E04F710D}"/>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a:defRPr/>
                </a:pPr>
                <a:endParaRPr lang="nl-NL" dirty="0"/>
              </a:p>
            </p:txBody>
          </p:sp>
          <p:sp>
            <p:nvSpPr>
              <p:cNvPr id="101" name="Freeform 100">
                <a:extLst>
                  <a:ext uri="{FF2B5EF4-FFF2-40B4-BE49-F238E27FC236}">
                    <a16:creationId xmlns:a16="http://schemas.microsoft.com/office/drawing/2014/main" id="{49320B84-3D67-1742-BFFA-71C790C23E96}"/>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a:defRPr/>
                </a:pPr>
                <a:endParaRPr lang="nl-NL" dirty="0"/>
              </a:p>
            </p:txBody>
          </p:sp>
          <p:sp>
            <p:nvSpPr>
              <p:cNvPr id="102" name="Rectangle 101">
                <a:extLst>
                  <a:ext uri="{FF2B5EF4-FFF2-40B4-BE49-F238E27FC236}">
                    <a16:creationId xmlns:a16="http://schemas.microsoft.com/office/drawing/2014/main" id="{9D09C21E-FD4E-F14D-B5B6-DA0AD570126A}"/>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a:defRPr/>
                </a:pPr>
                <a:endParaRPr lang="nl-NL" dirty="0"/>
              </a:p>
            </p:txBody>
          </p:sp>
          <p:sp>
            <p:nvSpPr>
              <p:cNvPr id="103" name="Freeform 102">
                <a:extLst>
                  <a:ext uri="{FF2B5EF4-FFF2-40B4-BE49-F238E27FC236}">
                    <a16:creationId xmlns:a16="http://schemas.microsoft.com/office/drawing/2014/main" id="{69495334-B561-9542-9806-EEE66D5BA6A2}"/>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a:defRPr/>
                </a:pPr>
                <a:endParaRPr lang="nl-NL" dirty="0"/>
              </a:p>
            </p:txBody>
          </p:sp>
          <p:sp>
            <p:nvSpPr>
              <p:cNvPr id="104" name="Freeform 103">
                <a:extLst>
                  <a:ext uri="{FF2B5EF4-FFF2-40B4-BE49-F238E27FC236}">
                    <a16:creationId xmlns:a16="http://schemas.microsoft.com/office/drawing/2014/main" id="{27E3C048-2049-2E40-8002-3A164CB993D1}"/>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a:defRPr/>
                </a:pPr>
                <a:endParaRPr lang="nl-NL" dirty="0"/>
              </a:p>
            </p:txBody>
          </p:sp>
          <p:sp>
            <p:nvSpPr>
              <p:cNvPr id="105" name="Freeform 104">
                <a:extLst>
                  <a:ext uri="{FF2B5EF4-FFF2-40B4-BE49-F238E27FC236}">
                    <a16:creationId xmlns:a16="http://schemas.microsoft.com/office/drawing/2014/main" id="{F037FF1D-4430-0F49-8C12-88C8C1B7C4EE}"/>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a:defRPr/>
                </a:pPr>
                <a:endParaRPr lang="nl-NL" dirty="0"/>
              </a:p>
            </p:txBody>
          </p:sp>
          <p:sp>
            <p:nvSpPr>
              <p:cNvPr id="106" name="Freeform 105">
                <a:extLst>
                  <a:ext uri="{FF2B5EF4-FFF2-40B4-BE49-F238E27FC236}">
                    <a16:creationId xmlns:a16="http://schemas.microsoft.com/office/drawing/2014/main" id="{08CF6844-F097-424D-84DD-C484E563E93D}"/>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a:defRPr/>
                </a:pPr>
                <a:endParaRPr lang="nl-NL" dirty="0"/>
              </a:p>
            </p:txBody>
          </p:sp>
          <p:sp>
            <p:nvSpPr>
              <p:cNvPr id="107" name="Freeform 106">
                <a:extLst>
                  <a:ext uri="{FF2B5EF4-FFF2-40B4-BE49-F238E27FC236}">
                    <a16:creationId xmlns:a16="http://schemas.microsoft.com/office/drawing/2014/main" id="{EB4DFAF7-8FDD-EA49-9037-795ED7B09AAC}"/>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a:defRPr/>
                </a:pPr>
                <a:endParaRPr lang="nl-NL" dirty="0"/>
              </a:p>
            </p:txBody>
          </p:sp>
          <p:sp>
            <p:nvSpPr>
              <p:cNvPr id="108" name="Freeform 107">
                <a:extLst>
                  <a:ext uri="{FF2B5EF4-FFF2-40B4-BE49-F238E27FC236}">
                    <a16:creationId xmlns:a16="http://schemas.microsoft.com/office/drawing/2014/main" id="{5B88A068-F4E2-B749-98D2-EEEBAEB7AA58}"/>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a:defRPr/>
                </a:pPr>
                <a:endParaRPr lang="nl-NL" dirty="0"/>
              </a:p>
            </p:txBody>
          </p:sp>
          <p:sp>
            <p:nvSpPr>
              <p:cNvPr id="109" name="Freeform 108">
                <a:extLst>
                  <a:ext uri="{FF2B5EF4-FFF2-40B4-BE49-F238E27FC236}">
                    <a16:creationId xmlns:a16="http://schemas.microsoft.com/office/drawing/2014/main" id="{CBF783EA-9E43-0542-9F66-BF8BDE4CF8F1}"/>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a:defRPr/>
                </a:pPr>
                <a:endParaRPr lang="nl-NL" dirty="0"/>
              </a:p>
            </p:txBody>
          </p:sp>
          <p:sp>
            <p:nvSpPr>
              <p:cNvPr id="110" name="Freeform 109">
                <a:extLst>
                  <a:ext uri="{FF2B5EF4-FFF2-40B4-BE49-F238E27FC236}">
                    <a16:creationId xmlns:a16="http://schemas.microsoft.com/office/drawing/2014/main" id="{6093C591-A44C-FC4B-89B5-38F1D04DAC5B}"/>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a:defRPr/>
                </a:pPr>
                <a:endParaRPr lang="nl-NL" dirty="0"/>
              </a:p>
            </p:txBody>
          </p:sp>
        </p:grpSp>
        <p:pic>
          <p:nvPicPr>
            <p:cNvPr id="1026" name="Picture 2">
              <a:extLst>
                <a:ext uri="{FF2B5EF4-FFF2-40B4-BE49-F238E27FC236}">
                  <a16:creationId xmlns:a16="http://schemas.microsoft.com/office/drawing/2014/main" id="{F52F5D72-E13B-4A55-540B-08B8ACC5B9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032687" y="3601504"/>
              <a:ext cx="1901802" cy="453857"/>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a:extLst>
                <a:ext uri="{FF2B5EF4-FFF2-40B4-BE49-F238E27FC236}">
                  <a16:creationId xmlns:a16="http://schemas.microsoft.com/office/drawing/2014/main" id="{4DDCF390-A5FA-EAB2-601C-5540D7549152}"/>
                </a:ext>
              </a:extLst>
            </p:cNvPr>
            <p:cNvPicPr>
              <a:picLocks noChangeAspect="1"/>
            </p:cNvPicPr>
            <p:nvPr/>
          </p:nvPicPr>
          <p:blipFill>
            <a:blip r:embed="rId14"/>
            <a:stretch>
              <a:fillRect/>
            </a:stretch>
          </p:blipFill>
          <p:spPr>
            <a:xfrm>
              <a:off x="8113029" y="3276946"/>
              <a:ext cx="2934591" cy="1069192"/>
            </a:xfrm>
            <a:prstGeom prst="rect">
              <a:avLst/>
            </a:prstGeom>
          </p:spPr>
        </p:pic>
      </p:grpSp>
      <p:sp>
        <p:nvSpPr>
          <p:cNvPr id="146" name="TextBox 145">
            <a:extLst>
              <a:ext uri="{FF2B5EF4-FFF2-40B4-BE49-F238E27FC236}">
                <a16:creationId xmlns:a16="http://schemas.microsoft.com/office/drawing/2014/main" id="{E26CF1F8-F78F-144F-AE17-5022C0D745F4}"/>
              </a:ext>
            </a:extLst>
          </p:cNvPr>
          <p:cNvSpPr txBox="1"/>
          <p:nvPr/>
        </p:nvSpPr>
        <p:spPr>
          <a:xfrm>
            <a:off x="193018" y="22776197"/>
            <a:ext cx="14409964" cy="791677"/>
          </a:xfrm>
          <a:prstGeom prst="roundRect">
            <a:avLst/>
          </a:prstGeom>
          <a:solidFill>
            <a:srgbClr val="5C95FF"/>
          </a:solidFill>
          <a:ln w="76200">
            <a:solidFill>
              <a:srgbClr val="002060"/>
            </a:solidFill>
          </a:ln>
        </p:spPr>
        <p:txBody>
          <a:bodyPr wrap="square" lIns="190475" tIns="95237" rIns="190475" bIns="95237" rtlCol="0">
            <a:spAutoFit/>
          </a:bodyPr>
          <a:lstStyle/>
          <a:p>
            <a:pPr algn="ctr"/>
            <a:r>
              <a:rPr lang="en-US" sz="3400" b="1" dirty="0">
                <a:solidFill>
                  <a:schemeClr val="bg1"/>
                </a:solidFill>
                <a:latin typeface="Candara" panose="020E0502030303020204" pitchFamily="34" charset="0"/>
              </a:rPr>
              <a:t>Comparison of RUBICALL with State-of-the-art Basecallers</a:t>
            </a:r>
          </a:p>
        </p:txBody>
      </p:sp>
      <p:sp>
        <p:nvSpPr>
          <p:cNvPr id="147" name="TextBox 146">
            <a:extLst>
              <a:ext uri="{FF2B5EF4-FFF2-40B4-BE49-F238E27FC236}">
                <a16:creationId xmlns:a16="http://schemas.microsoft.com/office/drawing/2014/main" id="{26B64E7D-DE6A-D562-6A6E-7BF439F0CE3E}"/>
              </a:ext>
            </a:extLst>
          </p:cNvPr>
          <p:cNvSpPr txBox="1"/>
          <p:nvPr/>
        </p:nvSpPr>
        <p:spPr>
          <a:xfrm>
            <a:off x="193019" y="30076051"/>
            <a:ext cx="14372911" cy="791677"/>
          </a:xfrm>
          <a:prstGeom prst="roundRect">
            <a:avLst/>
          </a:prstGeom>
          <a:solidFill>
            <a:srgbClr val="0093FF"/>
          </a:solidFill>
          <a:ln w="76200">
            <a:solidFill>
              <a:srgbClr val="002060"/>
            </a:solidFill>
          </a:ln>
        </p:spPr>
        <p:txBody>
          <a:bodyPr wrap="square" lIns="190475" tIns="95237" rIns="190475" bIns="95237" rtlCol="0">
            <a:spAutoFit/>
          </a:bodyPr>
          <a:lstStyle/>
          <a:p>
            <a:pPr algn="ctr"/>
            <a:r>
              <a:rPr lang="en-US" sz="3400" b="1" dirty="0">
                <a:solidFill>
                  <a:schemeClr val="bg1"/>
                </a:solidFill>
                <a:latin typeface="Candara" panose="020E0502030303020204" pitchFamily="34" charset="0"/>
              </a:rPr>
              <a:t>Explainability Into QABAS Results</a:t>
            </a:r>
          </a:p>
        </p:txBody>
      </p:sp>
      <p:cxnSp>
        <p:nvCxnSpPr>
          <p:cNvPr id="150" name="Straight Connector 149">
            <a:extLst>
              <a:ext uri="{FF2B5EF4-FFF2-40B4-BE49-F238E27FC236}">
                <a16:creationId xmlns:a16="http://schemas.microsoft.com/office/drawing/2014/main" id="{B2DAE89E-00B8-2C40-916B-AFE3C1D16B76}"/>
              </a:ext>
            </a:extLst>
          </p:cNvPr>
          <p:cNvCxnSpPr>
            <a:cxnSpLocks/>
          </p:cNvCxnSpPr>
          <p:nvPr/>
        </p:nvCxnSpPr>
        <p:spPr>
          <a:xfrm>
            <a:off x="22693279" y="12905932"/>
            <a:ext cx="0" cy="8719221"/>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pic>
        <p:nvPicPr>
          <p:cNvPr id="186" name="Picture 185">
            <a:extLst>
              <a:ext uri="{FF2B5EF4-FFF2-40B4-BE49-F238E27FC236}">
                <a16:creationId xmlns:a16="http://schemas.microsoft.com/office/drawing/2014/main" id="{D083D138-13F3-DB03-A26A-3AFA8FA6AC03}"/>
              </a:ext>
            </a:extLst>
          </p:cNvPr>
          <p:cNvPicPr>
            <a:picLocks noChangeAspect="1"/>
          </p:cNvPicPr>
          <p:nvPr/>
        </p:nvPicPr>
        <p:blipFill>
          <a:blip r:embed="rId15"/>
          <a:stretch>
            <a:fillRect/>
          </a:stretch>
        </p:blipFill>
        <p:spPr>
          <a:xfrm>
            <a:off x="25256870" y="542261"/>
            <a:ext cx="2938888" cy="2938888"/>
          </a:xfrm>
          <a:prstGeom prst="rect">
            <a:avLst/>
          </a:prstGeom>
        </p:spPr>
      </p:pic>
      <p:cxnSp>
        <p:nvCxnSpPr>
          <p:cNvPr id="403" name="Straight Connector 402">
            <a:extLst>
              <a:ext uri="{FF2B5EF4-FFF2-40B4-BE49-F238E27FC236}">
                <a16:creationId xmlns:a16="http://schemas.microsoft.com/office/drawing/2014/main" id="{D5B234EB-AABF-FCC4-20E2-2B57724B01E0}"/>
              </a:ext>
            </a:extLst>
          </p:cNvPr>
          <p:cNvCxnSpPr>
            <a:cxnSpLocks/>
          </p:cNvCxnSpPr>
          <p:nvPr/>
        </p:nvCxnSpPr>
        <p:spPr>
          <a:xfrm flipH="1">
            <a:off x="109979" y="35911757"/>
            <a:ext cx="28535617" cy="0"/>
          </a:xfrm>
          <a:prstGeom prst="line">
            <a:avLst/>
          </a:prstGeom>
          <a:ln>
            <a:solidFill>
              <a:srgbClr val="2C3FEB"/>
            </a:solidFill>
            <a:prstDash val="sys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37" name="TextBox 21">
            <a:extLst>
              <a:ext uri="{FF2B5EF4-FFF2-40B4-BE49-F238E27FC236}">
                <a16:creationId xmlns:a16="http://schemas.microsoft.com/office/drawing/2014/main" id="{8AA57404-8B90-2CFB-EF69-9C56F588C8DC}"/>
              </a:ext>
            </a:extLst>
          </p:cNvPr>
          <p:cNvSpPr txBox="1"/>
          <p:nvPr/>
        </p:nvSpPr>
        <p:spPr>
          <a:xfrm>
            <a:off x="7972946" y="33392753"/>
            <a:ext cx="1325898" cy="312926"/>
          </a:xfrm>
          <a:prstGeom prst="rect">
            <a:avLst/>
          </a:prstGeom>
          <a:solidFill>
            <a:schemeClr val="bg1"/>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(b) RUBICALL</a:t>
            </a:r>
          </a:p>
        </p:txBody>
      </p:sp>
      <p:sp>
        <p:nvSpPr>
          <p:cNvPr id="38" name="TextBox 21">
            <a:extLst>
              <a:ext uri="{FF2B5EF4-FFF2-40B4-BE49-F238E27FC236}">
                <a16:creationId xmlns:a16="http://schemas.microsoft.com/office/drawing/2014/main" id="{06BA1BB9-F55C-C29F-1F18-A88047B313F7}"/>
              </a:ext>
            </a:extLst>
          </p:cNvPr>
          <p:cNvSpPr txBox="1"/>
          <p:nvPr/>
        </p:nvSpPr>
        <p:spPr>
          <a:xfrm>
            <a:off x="7907866" y="31731965"/>
            <a:ext cx="1456058" cy="368785"/>
          </a:xfrm>
          <a:prstGeom prst="rect">
            <a:avLst/>
          </a:prstGeom>
          <a:solidFill>
            <a:schemeClr val="bg1"/>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(a) Bonito_CTC</a:t>
            </a:r>
          </a:p>
        </p:txBody>
      </p:sp>
      <p:sp>
        <p:nvSpPr>
          <p:cNvPr id="149" name="TextBox 148">
            <a:extLst>
              <a:ext uri="{FF2B5EF4-FFF2-40B4-BE49-F238E27FC236}">
                <a16:creationId xmlns:a16="http://schemas.microsoft.com/office/drawing/2014/main" id="{E728A7B7-51DA-2884-432B-C815CAC92F43}"/>
              </a:ext>
            </a:extLst>
          </p:cNvPr>
          <p:cNvSpPr txBox="1"/>
          <p:nvPr/>
        </p:nvSpPr>
        <p:spPr>
          <a:xfrm>
            <a:off x="15149869" y="22771027"/>
            <a:ext cx="13495727" cy="791677"/>
          </a:xfrm>
          <a:prstGeom prst="roundRect">
            <a:avLst/>
          </a:prstGeom>
          <a:solidFill>
            <a:srgbClr val="5C95FF"/>
          </a:solidFill>
          <a:ln w="76200">
            <a:solidFill>
              <a:srgbClr val="002060"/>
            </a:solidFill>
          </a:ln>
        </p:spPr>
        <p:txBody>
          <a:bodyPr wrap="square" lIns="190475" tIns="95237" rIns="190475" bIns="95237" rtlCol="0">
            <a:spAutoFit/>
          </a:bodyPr>
          <a:lstStyle/>
          <a:p>
            <a:pPr algn="ctr"/>
            <a:r>
              <a:rPr lang="en-US" sz="3400" b="1" dirty="0">
                <a:solidFill>
                  <a:schemeClr val="bg1"/>
                </a:solidFill>
                <a:latin typeface="Candara" panose="020E0502030303020204" pitchFamily="34" charset="0"/>
              </a:rPr>
              <a:t>Downstream Analysis: Read Mapping</a:t>
            </a:r>
          </a:p>
        </p:txBody>
      </p:sp>
      <p:sp>
        <p:nvSpPr>
          <p:cNvPr id="16" name="Rounded Rectangle 15">
            <a:extLst>
              <a:ext uri="{FF2B5EF4-FFF2-40B4-BE49-F238E27FC236}">
                <a16:creationId xmlns:a16="http://schemas.microsoft.com/office/drawing/2014/main" id="{A52350C5-A805-5BFC-B4DD-446013DEF3DB}"/>
              </a:ext>
            </a:extLst>
          </p:cNvPr>
          <p:cNvSpPr/>
          <p:nvPr/>
        </p:nvSpPr>
        <p:spPr>
          <a:xfrm>
            <a:off x="193019" y="23739619"/>
            <a:ext cx="6727350" cy="2708747"/>
          </a:xfrm>
          <a:prstGeom prst="roundRect">
            <a:avLst/>
          </a:prstGeom>
          <a:solidFill>
            <a:schemeClr val="accent6">
              <a:lumMod val="20000"/>
              <a:lumOff val="80000"/>
            </a:schemeClr>
          </a:solidFill>
          <a:ln w="508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GB" sz="2400" dirty="0">
                <a:effectLst/>
                <a:latin typeface="Candara" panose="020E0502030303020204" pitchFamily="34" charset="0"/>
              </a:rPr>
              <a:t>We evaluate RUBICALL using: </a:t>
            </a:r>
          </a:p>
          <a:p>
            <a:pPr marL="457200" indent="-457200">
              <a:buAutoNum type="arabicParenBoth"/>
            </a:pPr>
            <a:r>
              <a:rPr lang="en-GB" sz="2400" b="1" dirty="0">
                <a:solidFill>
                  <a:srgbClr val="2C3FEB"/>
                </a:solidFill>
                <a:effectLst/>
                <a:latin typeface="Candara" panose="020E0502030303020204" pitchFamily="34" charset="0"/>
              </a:rPr>
              <a:t>Versal ACAP VC2802, a cutting-edge spatial vector computing system from AMD-Xilinx (RUBICALL-MP)</a:t>
            </a:r>
            <a:r>
              <a:rPr lang="en-GB" sz="2400" dirty="0">
                <a:solidFill>
                  <a:srgbClr val="2C3FEB"/>
                </a:solidFill>
                <a:effectLst/>
                <a:latin typeface="Candara" panose="020E0502030303020204" pitchFamily="34" charset="0"/>
              </a:rPr>
              <a:t> </a:t>
            </a:r>
            <a:r>
              <a:rPr lang="en-GB" sz="2400" dirty="0">
                <a:effectLst/>
                <a:latin typeface="Candara" panose="020E0502030303020204" pitchFamily="34" charset="0"/>
              </a:rPr>
              <a:t>using mixed-precision computation</a:t>
            </a:r>
            <a:endParaRPr lang="en-GB" sz="2400" dirty="0">
              <a:latin typeface="Candara" panose="020E0502030303020204" pitchFamily="34" charset="0"/>
            </a:endParaRPr>
          </a:p>
          <a:p>
            <a:pPr marL="457200" indent="-457200">
              <a:buAutoNum type="arabicParenBoth"/>
            </a:pPr>
            <a:r>
              <a:rPr lang="en-GB" sz="2400" b="1" dirty="0">
                <a:solidFill>
                  <a:srgbClr val="2C3FEB"/>
                </a:solidFill>
                <a:effectLst/>
                <a:latin typeface="Candara" panose="020E0502030303020204" pitchFamily="34" charset="0"/>
              </a:rPr>
              <a:t>AMD Mi50 GPU (RUBICALL-FP)</a:t>
            </a:r>
            <a:r>
              <a:rPr lang="en-GB" sz="2400" dirty="0">
                <a:effectLst/>
                <a:latin typeface="Candara" panose="020E0502030303020204" pitchFamily="34" charset="0"/>
              </a:rPr>
              <a:t> using 32-bit floating-point precision computation</a:t>
            </a:r>
          </a:p>
        </p:txBody>
      </p:sp>
      <p:sp>
        <p:nvSpPr>
          <p:cNvPr id="22" name="Rounded Rectangle 21">
            <a:extLst>
              <a:ext uri="{FF2B5EF4-FFF2-40B4-BE49-F238E27FC236}">
                <a16:creationId xmlns:a16="http://schemas.microsoft.com/office/drawing/2014/main" id="{E3AA825C-F9A8-0ECC-C535-2E534210CAD3}"/>
              </a:ext>
            </a:extLst>
          </p:cNvPr>
          <p:cNvSpPr/>
          <p:nvPr/>
        </p:nvSpPr>
        <p:spPr>
          <a:xfrm>
            <a:off x="15149869" y="31091079"/>
            <a:ext cx="13376218" cy="4684280"/>
          </a:xfrm>
          <a:prstGeom prst="roundRect">
            <a:avLst>
              <a:gd name="adj" fmla="val 2252"/>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Aft>
                <a:spcPts val="600"/>
              </a:spcAft>
              <a:buSzPct val="150000"/>
              <a:buFont typeface="Arial" panose="020B0604020202020204" pitchFamily="34" charset="0"/>
              <a:buChar char="•"/>
            </a:pPr>
            <a:r>
              <a:rPr lang="en-US" sz="2800" b="1" dirty="0">
                <a:solidFill>
                  <a:schemeClr val="tx1"/>
                </a:solidFill>
                <a:latin typeface="Candara" panose="020E0502030303020204" pitchFamily="34" charset="0"/>
              </a:rPr>
              <a:t>RUBICALL uses </a:t>
            </a:r>
            <a:r>
              <a:rPr lang="en-US" sz="2800" b="1" dirty="0">
                <a:solidFill>
                  <a:schemeClr val="tx1"/>
                </a:solidFill>
                <a:latin typeface="Cambria" panose="02040503050406030204" pitchFamily="18" charset="0"/>
              </a:rPr>
              <a:t>6.88</a:t>
            </a:r>
            <a:r>
              <a:rPr lang="en-US" sz="2800" b="1" dirty="0">
                <a:solidFill>
                  <a:schemeClr val="tx1"/>
                </a:solidFill>
                <a:latin typeface="Candara" panose="020E0502030303020204" pitchFamily="34" charset="0"/>
              </a:rPr>
              <a:t>x and </a:t>
            </a:r>
            <a:r>
              <a:rPr lang="en-US" sz="2800" b="1" dirty="0">
                <a:solidFill>
                  <a:schemeClr val="tx1"/>
                </a:solidFill>
                <a:latin typeface="Cambria" panose="02040503050406030204" pitchFamily="18" charset="0"/>
              </a:rPr>
              <a:t>2.94</a:t>
            </a:r>
            <a:r>
              <a:rPr lang="en-US" sz="2800" b="1" dirty="0">
                <a:solidFill>
                  <a:schemeClr val="tx1"/>
                </a:solidFill>
                <a:latin typeface="Candara" panose="020E0502030303020204" pitchFamily="34" charset="0"/>
              </a:rPr>
              <a:t>x lower model size and parameters</a:t>
            </a:r>
            <a:r>
              <a:rPr lang="en-US" sz="1600" b="1" dirty="0">
                <a:solidFill>
                  <a:schemeClr val="tx1"/>
                </a:solidFill>
                <a:latin typeface="Candara" panose="020E0502030303020204" pitchFamily="34" charset="0"/>
              </a:rPr>
              <a:t> </a:t>
            </a:r>
            <a:r>
              <a:rPr lang="en-GB" sz="2400" dirty="0">
                <a:solidFill>
                  <a:schemeClr val="tx1"/>
                </a:solidFill>
                <a:effectLst/>
                <a:latin typeface="Candara" panose="020E0502030303020204" pitchFamily="34" charset="0"/>
              </a:rPr>
              <a:t>than an expert-designed basecaller (Bonito_CTC)</a:t>
            </a:r>
            <a:r>
              <a:rPr lang="en-GB" sz="2400" dirty="0">
                <a:solidFill>
                  <a:schemeClr val="tx1"/>
                </a:solidFill>
                <a:latin typeface="Candara" panose="020E0502030303020204" pitchFamily="34" charset="0"/>
              </a:rPr>
              <a:t>, respectively</a:t>
            </a:r>
            <a:endParaRPr lang="en-GB" sz="1800" dirty="0">
              <a:solidFill>
                <a:schemeClr val="tx1"/>
              </a:solidFill>
              <a:effectLst/>
              <a:latin typeface="Candara" panose="020E0502030303020204" pitchFamily="34" charset="0"/>
            </a:endParaRPr>
          </a:p>
          <a:p>
            <a:pPr marL="457200" indent="-457200" algn="just">
              <a:spcAft>
                <a:spcPts val="600"/>
              </a:spcAft>
              <a:buSzPct val="150000"/>
              <a:buFont typeface="Arial" panose="020B0604020202020204" pitchFamily="34" charset="0"/>
              <a:buChar char="•"/>
            </a:pPr>
            <a:r>
              <a:rPr lang="en-GB" sz="2800" b="1" dirty="0">
                <a:solidFill>
                  <a:schemeClr val="tx1"/>
                </a:solidFill>
                <a:effectLst/>
                <a:latin typeface="Candara" panose="020E0502030303020204" pitchFamily="34" charset="0"/>
              </a:rPr>
              <a:t>RUBICALL provides </a:t>
            </a:r>
            <a:r>
              <a:rPr lang="en-GB" sz="2800" b="1" dirty="0">
                <a:solidFill>
                  <a:schemeClr val="tx1"/>
                </a:solidFill>
                <a:effectLst/>
                <a:latin typeface="Cambria" panose="02040503050406030204" pitchFamily="18" charset="0"/>
              </a:rPr>
              <a:t>16.56</a:t>
            </a:r>
            <a:r>
              <a:rPr lang="en-GB" sz="2800" b="1" dirty="0">
                <a:solidFill>
                  <a:schemeClr val="tx1"/>
                </a:solidFill>
                <a:effectLst/>
                <a:latin typeface="Candara" panose="020E0502030303020204" pitchFamily="34" charset="0"/>
              </a:rPr>
              <a:t>x higher basecalling throughput without any loss in basecalling accuracy</a:t>
            </a:r>
            <a:r>
              <a:rPr lang="en-GB" sz="2800" dirty="0">
                <a:solidFill>
                  <a:schemeClr val="tx1"/>
                </a:solidFill>
                <a:effectLst/>
                <a:latin typeface="Candara" panose="020E0502030303020204" pitchFamily="34" charset="0"/>
              </a:rPr>
              <a:t> </a:t>
            </a:r>
            <a:r>
              <a:rPr lang="en-GB" sz="2400" dirty="0">
                <a:solidFill>
                  <a:schemeClr val="tx1"/>
                </a:solidFill>
                <a:effectLst/>
                <a:latin typeface="Candara" panose="020E0502030303020204" pitchFamily="34" charset="0"/>
              </a:rPr>
              <a:t>compared to Bonito_CTC by leveraging mixed precision computation </a:t>
            </a:r>
            <a:endParaRPr lang="en-GB" sz="2400" dirty="0">
              <a:solidFill>
                <a:schemeClr val="tx1"/>
              </a:solidFill>
              <a:latin typeface="Candara" panose="020E0502030303020204" pitchFamily="34" charset="0"/>
            </a:endParaRPr>
          </a:p>
          <a:p>
            <a:pPr marL="457200" indent="-457200" algn="just">
              <a:spcAft>
                <a:spcPts val="600"/>
              </a:spcAft>
              <a:buSzPct val="150000"/>
              <a:buFont typeface="Arial" panose="020B0604020202020204" pitchFamily="34" charset="0"/>
              <a:buChar char="•"/>
            </a:pPr>
            <a:r>
              <a:rPr lang="en-GB" sz="2800" b="1" dirty="0">
                <a:solidFill>
                  <a:schemeClr val="tx1"/>
                </a:solidFill>
                <a:effectLst/>
                <a:latin typeface="Candara" panose="020E0502030303020204" pitchFamily="34" charset="0"/>
              </a:rPr>
              <a:t>RUBICALL provides, on average, </a:t>
            </a:r>
            <a:r>
              <a:rPr lang="en-GB" sz="2800" b="1" dirty="0">
                <a:solidFill>
                  <a:schemeClr val="tx1"/>
                </a:solidFill>
                <a:effectLst/>
                <a:latin typeface="Cambria" panose="02040503050406030204" pitchFamily="18" charset="0"/>
              </a:rPr>
              <a:t>2.97</a:t>
            </a:r>
            <a:r>
              <a:rPr lang="en-GB" sz="2800" b="1" dirty="0">
                <a:solidFill>
                  <a:schemeClr val="tx1"/>
                </a:solidFill>
                <a:effectLst/>
                <a:latin typeface="Candara" panose="020E0502030303020204" pitchFamily="34" charset="0"/>
              </a:rPr>
              <a:t>% higher basecalling accuracy with </a:t>
            </a:r>
            <a:r>
              <a:rPr lang="en-GB" sz="2800" b="1" dirty="0">
                <a:solidFill>
                  <a:schemeClr val="tx1"/>
                </a:solidFill>
                <a:effectLst/>
                <a:latin typeface="Cambria" panose="02040503050406030204" pitchFamily="18" charset="0"/>
              </a:rPr>
              <a:t>3.19x</a:t>
            </a:r>
            <a:r>
              <a:rPr lang="en-GB" sz="2800" b="1" dirty="0">
                <a:solidFill>
                  <a:schemeClr val="tx1"/>
                </a:solidFill>
                <a:effectLst/>
                <a:latin typeface="Candara" panose="020E0502030303020204" pitchFamily="34" charset="0"/>
              </a:rPr>
              <a:t> higher basecalling throughput</a:t>
            </a:r>
            <a:r>
              <a:rPr lang="en-GB" sz="1400" b="1" dirty="0">
                <a:solidFill>
                  <a:schemeClr val="tx1"/>
                </a:solidFill>
                <a:latin typeface="Candara" panose="020E0502030303020204" pitchFamily="34" charset="0"/>
              </a:rPr>
              <a:t> </a:t>
            </a:r>
            <a:r>
              <a:rPr lang="en-GB" sz="2400" dirty="0">
                <a:solidFill>
                  <a:schemeClr val="tx1"/>
                </a:solidFill>
                <a:effectLst/>
                <a:latin typeface="Candara" panose="020E0502030303020204" pitchFamily="34" charset="0"/>
              </a:rPr>
              <a:t>compared to the fastest basecaller (Bonito_CRF</a:t>
            </a:r>
            <a:r>
              <a:rPr lang="en-GB" sz="2400" dirty="0">
                <a:solidFill>
                  <a:schemeClr val="tx1"/>
                </a:solidFill>
                <a:latin typeface="Candara" panose="020E0502030303020204" pitchFamily="34" charset="0"/>
              </a:rPr>
              <a:t>-fast</a:t>
            </a:r>
            <a:r>
              <a:rPr lang="en-GB" sz="2400" dirty="0">
                <a:solidFill>
                  <a:schemeClr val="tx1"/>
                </a:solidFill>
                <a:effectLst/>
                <a:latin typeface="Candara" panose="020E0502030303020204" pitchFamily="34" charset="0"/>
              </a:rPr>
              <a:t>)</a:t>
            </a:r>
          </a:p>
          <a:p>
            <a:pPr marL="457200" indent="-457200" algn="just">
              <a:spcAft>
                <a:spcPts val="600"/>
              </a:spcAft>
              <a:buSzPct val="150000"/>
              <a:buFont typeface="Arial" panose="020B0604020202020204" pitchFamily="34" charset="0"/>
              <a:buChar char="•"/>
            </a:pPr>
            <a:r>
              <a:rPr lang="en-GB" sz="2800" b="1" dirty="0">
                <a:solidFill>
                  <a:schemeClr val="tx1"/>
                </a:solidFill>
                <a:effectLst/>
                <a:latin typeface="Candara" panose="020E0502030303020204" pitchFamily="34" charset="0"/>
              </a:rPr>
              <a:t>RUBICALL provides </a:t>
            </a:r>
            <a:r>
              <a:rPr lang="en-GB" sz="2800" b="1" dirty="0">
                <a:solidFill>
                  <a:schemeClr val="tx1"/>
                </a:solidFill>
                <a:latin typeface="Cambria" panose="02040503050406030204" pitchFamily="18" charset="0"/>
              </a:rPr>
              <a:t>35.42</a:t>
            </a:r>
            <a:r>
              <a:rPr lang="en-GB" sz="2800" b="1" dirty="0">
                <a:solidFill>
                  <a:schemeClr val="tx1"/>
                </a:solidFill>
                <a:effectLst/>
                <a:latin typeface="Candara" panose="020E0502030303020204" pitchFamily="34" charset="0"/>
              </a:rPr>
              <a:t>x higher basecalling throughput </a:t>
            </a:r>
            <a:r>
              <a:rPr lang="en-GB" sz="2400" dirty="0">
                <a:solidFill>
                  <a:schemeClr val="tx1"/>
                </a:solidFill>
                <a:effectLst/>
                <a:latin typeface="Candara" panose="020E0502030303020204" pitchFamily="34" charset="0"/>
              </a:rPr>
              <a:t>compared to the most accurate basecaller (Bonito_CRF-sup)  at the expense of 2.55% lower accuracy</a:t>
            </a:r>
          </a:p>
          <a:p>
            <a:pPr marL="457200" indent="-457200" algn="just">
              <a:buSzPct val="150000"/>
              <a:buFont typeface="Arial" panose="020B0604020202020204" pitchFamily="34" charset="0"/>
              <a:buChar char="•"/>
            </a:pPr>
            <a:r>
              <a:rPr lang="en-US" sz="2800" b="1" dirty="0">
                <a:solidFill>
                  <a:schemeClr val="tx1"/>
                </a:solidFill>
                <a:latin typeface="Candara" panose="020E0502030303020204" pitchFamily="34" charset="0"/>
              </a:rPr>
              <a:t>RUBICALL provides the highest-quality read mapping with largest number of mapped bases and mapped reads </a:t>
            </a:r>
            <a:r>
              <a:rPr lang="en-GB" sz="2400" dirty="0">
                <a:solidFill>
                  <a:schemeClr val="tx1"/>
                </a:solidFill>
                <a:effectLst/>
                <a:latin typeface="Candara" panose="020E0502030303020204" pitchFamily="34" charset="0"/>
              </a:rPr>
              <a:t>than our evaluated basecallers </a:t>
            </a:r>
          </a:p>
        </p:txBody>
      </p:sp>
      <p:sp>
        <p:nvSpPr>
          <p:cNvPr id="24" name="Rounded Rectangle 23">
            <a:extLst>
              <a:ext uri="{FF2B5EF4-FFF2-40B4-BE49-F238E27FC236}">
                <a16:creationId xmlns:a16="http://schemas.microsoft.com/office/drawing/2014/main" id="{1E49B556-83E6-2059-6A28-8481A1C075C3}"/>
              </a:ext>
            </a:extLst>
          </p:cNvPr>
          <p:cNvSpPr/>
          <p:nvPr/>
        </p:nvSpPr>
        <p:spPr>
          <a:xfrm>
            <a:off x="12658944" y="19906577"/>
            <a:ext cx="9962845" cy="1560620"/>
          </a:xfrm>
          <a:prstGeom prst="roundRect">
            <a:avLst/>
          </a:prstGeom>
          <a:solidFill>
            <a:schemeClr val="accent3">
              <a:lumMod val="20000"/>
              <a:lumOff val="80000"/>
            </a:schemeClr>
          </a:solidFill>
          <a:ln w="50800">
            <a:solidFill>
              <a:srgbClr val="007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350" dirty="0">
                <a:solidFill>
                  <a:schemeClr val="tx1"/>
                </a:solidFill>
                <a:effectLst/>
                <a:latin typeface="Candara" panose="020E0502030303020204" pitchFamily="34" charset="0"/>
              </a:rPr>
              <a:t>During the search phases, QABAS </a:t>
            </a:r>
            <a:r>
              <a:rPr lang="en-GB" sz="2350" b="1" dirty="0">
                <a:solidFill>
                  <a:srgbClr val="00BC00"/>
                </a:solidFill>
                <a:effectLst/>
                <a:latin typeface="Candara" panose="020E0502030303020204" pitchFamily="34" charset="0"/>
              </a:rPr>
              <a:t>automatically quantizes a neural network model </a:t>
            </a:r>
            <a:r>
              <a:rPr lang="en-GB" sz="2350" dirty="0">
                <a:solidFill>
                  <a:schemeClr val="tx1"/>
                </a:solidFill>
                <a:effectLst/>
                <a:latin typeface="Candara" panose="020E0502030303020204" pitchFamily="34" charset="0"/>
              </a:rPr>
              <a:t>by exploring and finding the best bit-width precision </a:t>
            </a:r>
            <a:r>
              <a:rPr lang="en-GB" sz="2350" b="0" i="0" dirty="0">
                <a:effectLst/>
                <a:latin typeface="Candara" panose="020E0502030303020204" pitchFamily="34" charset="0"/>
              </a:rPr>
              <a:t>(e.g., 4-b, 8-b, and 16-b)</a:t>
            </a:r>
            <a:r>
              <a:rPr lang="en-GB" sz="2350" dirty="0">
                <a:solidFill>
                  <a:schemeClr val="tx1"/>
                </a:solidFill>
                <a:effectLst/>
                <a:latin typeface="Candara" panose="020E0502030303020204" pitchFamily="34" charset="0"/>
              </a:rPr>
              <a:t> for each neural network layer </a:t>
            </a:r>
            <a:r>
              <a:rPr lang="en-GB" sz="2350" b="1" dirty="0">
                <a:solidFill>
                  <a:srgbClr val="EB700B"/>
                </a:solidFill>
                <a:effectLst/>
                <a:latin typeface="Candara" panose="020E0502030303020204" pitchFamily="34" charset="0"/>
              </a:rPr>
              <a:t>while jointly searching for the best kernel size (KS) </a:t>
            </a:r>
            <a:r>
              <a:rPr lang="en-GB" sz="2350" dirty="0">
                <a:solidFill>
                  <a:schemeClr val="tx1"/>
                </a:solidFill>
                <a:effectLst/>
                <a:latin typeface="Candara" panose="020E0502030303020204" pitchFamily="34" charset="0"/>
              </a:rPr>
              <a:t>and </a:t>
            </a:r>
            <a:r>
              <a:rPr lang="en-GB" sz="2350" b="1" dirty="0">
                <a:solidFill>
                  <a:schemeClr val="accent5">
                    <a:lumMod val="75000"/>
                  </a:schemeClr>
                </a:solidFill>
                <a:effectLst/>
                <a:latin typeface="Candara" panose="020E0502030303020204" pitchFamily="34" charset="0"/>
              </a:rPr>
              <a:t>the number of layers </a:t>
            </a:r>
            <a:r>
              <a:rPr lang="en-GB" sz="2350" dirty="0">
                <a:solidFill>
                  <a:schemeClr val="tx1"/>
                </a:solidFill>
                <a:effectLst/>
                <a:latin typeface="Candara" panose="020E0502030303020204" pitchFamily="34" charset="0"/>
              </a:rPr>
              <a:t>(by using identity operator)</a:t>
            </a:r>
            <a:endParaRPr lang="en-GB" sz="2350" dirty="0">
              <a:solidFill>
                <a:schemeClr val="tx1"/>
              </a:solidFill>
              <a:latin typeface="Candara" panose="020E0502030303020204" pitchFamily="34" charset="0"/>
            </a:endParaRPr>
          </a:p>
        </p:txBody>
      </p:sp>
      <p:grpSp>
        <p:nvGrpSpPr>
          <p:cNvPr id="42" name="Group 41">
            <a:extLst>
              <a:ext uri="{FF2B5EF4-FFF2-40B4-BE49-F238E27FC236}">
                <a16:creationId xmlns:a16="http://schemas.microsoft.com/office/drawing/2014/main" id="{6B880631-27CD-A379-676C-3EBFECEA671A}"/>
              </a:ext>
            </a:extLst>
          </p:cNvPr>
          <p:cNvGrpSpPr/>
          <p:nvPr/>
        </p:nvGrpSpPr>
        <p:grpSpPr>
          <a:xfrm>
            <a:off x="10842687" y="26855752"/>
            <a:ext cx="3496122" cy="3056291"/>
            <a:chOff x="-5373657" y="25224423"/>
            <a:chExt cx="3496122" cy="2673222"/>
          </a:xfrm>
        </p:grpSpPr>
        <p:sp>
          <p:nvSpPr>
            <p:cNvPr id="39" name="Rounded Rectangle 38">
              <a:extLst>
                <a:ext uri="{FF2B5EF4-FFF2-40B4-BE49-F238E27FC236}">
                  <a16:creationId xmlns:a16="http://schemas.microsoft.com/office/drawing/2014/main" id="{04696FBF-CD12-6702-F543-0FC45ACE7C67}"/>
                </a:ext>
              </a:extLst>
            </p:cNvPr>
            <p:cNvSpPr/>
            <p:nvPr/>
          </p:nvSpPr>
          <p:spPr>
            <a:xfrm>
              <a:off x="-5373657" y="25224423"/>
              <a:ext cx="3496122" cy="2673222"/>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40" name="Round Same Side Corner Rectangle 157">
              <a:extLst>
                <a:ext uri="{FF2B5EF4-FFF2-40B4-BE49-F238E27FC236}">
                  <a16:creationId xmlns:a16="http://schemas.microsoft.com/office/drawing/2014/main" id="{10BCF824-5D9A-14FE-810F-7F388B2C0A0C}"/>
                </a:ext>
              </a:extLst>
            </p:cNvPr>
            <p:cNvSpPr/>
            <p:nvPr/>
          </p:nvSpPr>
          <p:spPr>
            <a:xfrm>
              <a:off x="-5373657" y="25224423"/>
              <a:ext cx="3496122" cy="353106"/>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US" sz="2000" b="1" i="1" dirty="0">
                  <a:latin typeface="Cambria" panose="02040503050406030204" pitchFamily="18" charset="0"/>
                </a:rPr>
                <a:t>KEY OBSERVATION </a:t>
              </a:r>
            </a:p>
          </p:txBody>
        </p:sp>
        <p:sp>
          <p:nvSpPr>
            <p:cNvPr id="41" name="TextBox 40">
              <a:extLst>
                <a:ext uri="{FF2B5EF4-FFF2-40B4-BE49-F238E27FC236}">
                  <a16:creationId xmlns:a16="http://schemas.microsoft.com/office/drawing/2014/main" id="{7CC413D5-482B-BD1C-2576-08C603B6D2FE}"/>
                </a:ext>
              </a:extLst>
            </p:cNvPr>
            <p:cNvSpPr txBox="1"/>
            <p:nvPr/>
          </p:nvSpPr>
          <p:spPr>
            <a:xfrm>
              <a:off x="-5373657" y="25640807"/>
              <a:ext cx="3496122" cy="2234364"/>
            </a:xfrm>
            <a:prstGeom prst="rect">
              <a:avLst/>
            </a:prstGeom>
            <a:noFill/>
          </p:spPr>
          <p:txBody>
            <a:bodyPr wrap="square" lIns="180000" rtlCol="0">
              <a:spAutoFit/>
            </a:bodyPr>
            <a:lstStyle/>
            <a:p>
              <a:r>
                <a:rPr lang="en-GB" sz="2000" b="1" dirty="0">
                  <a:effectLst/>
                  <a:latin typeface="Cambria" panose="02040503050406030204" pitchFamily="18" charset="0"/>
                </a:rPr>
                <a:t>RUBICALL-MP provides the ability to basecall accurately, quickly, and efficiently scale basecalling</a:t>
              </a:r>
              <a:r>
                <a:rPr lang="en-GB" sz="2000" dirty="0">
                  <a:effectLst/>
                  <a:latin typeface="Cambria" panose="02040503050406030204" pitchFamily="18" charset="0"/>
                </a:rPr>
                <a:t> </a:t>
              </a:r>
              <a:r>
                <a:rPr lang="en-GB" sz="2000" b="1" dirty="0">
                  <a:effectLst/>
                  <a:latin typeface="Cambria" panose="02040503050406030204" pitchFamily="18" charset="0"/>
                </a:rPr>
                <a:t>by providing reductions in both model size and neural network model parameters.</a:t>
              </a:r>
              <a:endParaRPr lang="en-GB" sz="2000" b="1" dirty="0">
                <a:latin typeface="Cambria" panose="02040503050406030204" pitchFamily="18" charset="0"/>
              </a:endParaRPr>
            </a:p>
          </p:txBody>
        </p:sp>
      </p:grpSp>
      <p:grpSp>
        <p:nvGrpSpPr>
          <p:cNvPr id="60" name="Group 59">
            <a:extLst>
              <a:ext uri="{FF2B5EF4-FFF2-40B4-BE49-F238E27FC236}">
                <a16:creationId xmlns:a16="http://schemas.microsoft.com/office/drawing/2014/main" id="{71BC9DB1-A66F-D49D-E31C-47D33030CBF5}"/>
              </a:ext>
            </a:extLst>
          </p:cNvPr>
          <p:cNvGrpSpPr/>
          <p:nvPr/>
        </p:nvGrpSpPr>
        <p:grpSpPr>
          <a:xfrm>
            <a:off x="9886080" y="31192387"/>
            <a:ext cx="4716903" cy="3232407"/>
            <a:chOff x="-6889189" y="22522544"/>
            <a:chExt cx="3496122" cy="4171794"/>
          </a:xfrm>
        </p:grpSpPr>
        <p:sp>
          <p:nvSpPr>
            <p:cNvPr id="50" name="Rounded Rectangle 49">
              <a:extLst>
                <a:ext uri="{FF2B5EF4-FFF2-40B4-BE49-F238E27FC236}">
                  <a16:creationId xmlns:a16="http://schemas.microsoft.com/office/drawing/2014/main" id="{F818249D-DCA9-191D-7297-45A7AA90E384}"/>
                </a:ext>
              </a:extLst>
            </p:cNvPr>
            <p:cNvSpPr/>
            <p:nvPr/>
          </p:nvSpPr>
          <p:spPr>
            <a:xfrm>
              <a:off x="-6889188" y="22522544"/>
              <a:ext cx="3496121" cy="4171794"/>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55" name="Round Same Side Corner Rectangle 157">
              <a:extLst>
                <a:ext uri="{FF2B5EF4-FFF2-40B4-BE49-F238E27FC236}">
                  <a16:creationId xmlns:a16="http://schemas.microsoft.com/office/drawing/2014/main" id="{965172C4-035A-1417-164B-EBE7284BFC89}"/>
                </a:ext>
              </a:extLst>
            </p:cNvPr>
            <p:cNvSpPr/>
            <p:nvPr/>
          </p:nvSpPr>
          <p:spPr>
            <a:xfrm>
              <a:off x="-6889189" y="22522544"/>
              <a:ext cx="3496122" cy="353106"/>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US" sz="2000" b="1" i="1" dirty="0">
                  <a:latin typeface="Cambria" panose="02040503050406030204" pitchFamily="18" charset="0"/>
                </a:rPr>
                <a:t>KEY OBSERVATION </a:t>
              </a:r>
            </a:p>
          </p:txBody>
        </p:sp>
      </p:grpSp>
      <p:sp>
        <p:nvSpPr>
          <p:cNvPr id="58" name="TextBox 57">
            <a:extLst>
              <a:ext uri="{FF2B5EF4-FFF2-40B4-BE49-F238E27FC236}">
                <a16:creationId xmlns:a16="http://schemas.microsoft.com/office/drawing/2014/main" id="{5E898552-5739-93C9-1768-1D12555B6C78}"/>
              </a:ext>
            </a:extLst>
          </p:cNvPr>
          <p:cNvSpPr txBox="1"/>
          <p:nvPr/>
        </p:nvSpPr>
        <p:spPr>
          <a:xfrm>
            <a:off x="9812920" y="31578086"/>
            <a:ext cx="4716903" cy="2862322"/>
          </a:xfrm>
          <a:prstGeom prst="rect">
            <a:avLst/>
          </a:prstGeom>
          <a:noFill/>
        </p:spPr>
        <p:txBody>
          <a:bodyPr wrap="square" lIns="180000" rtlCol="0">
            <a:spAutoFit/>
          </a:bodyPr>
          <a:lstStyle/>
          <a:p>
            <a:r>
              <a:rPr lang="en-GB" sz="2000" b="1" dirty="0">
                <a:effectLst/>
                <a:latin typeface="Cambria" panose="02040503050406030204" pitchFamily="18" charset="0"/>
              </a:rPr>
              <a:t>QABAS uses more bits in the initial layers than the final layers in RUBICALL. </a:t>
            </a:r>
          </a:p>
          <a:p>
            <a:r>
              <a:rPr lang="en-GB" sz="2000" dirty="0">
                <a:effectLst/>
                <a:latin typeface="Cambria" panose="02040503050406030204" pitchFamily="18" charset="0"/>
              </a:rPr>
              <a:t>QABAS learns that the input to RUBICALL uses an analog squiggle that requires higher precision, while the output is only the nucleotide bases (A, C, G, T), which can be represented using lower precision. </a:t>
            </a:r>
            <a:endParaRPr lang="en-GB" sz="2000" dirty="0">
              <a:latin typeface="Cambria" panose="02040503050406030204" pitchFamily="18" charset="0"/>
            </a:endParaRPr>
          </a:p>
        </p:txBody>
      </p:sp>
      <p:grpSp>
        <p:nvGrpSpPr>
          <p:cNvPr id="62" name="Group 61">
            <a:extLst>
              <a:ext uri="{FF2B5EF4-FFF2-40B4-BE49-F238E27FC236}">
                <a16:creationId xmlns:a16="http://schemas.microsoft.com/office/drawing/2014/main" id="{A3A39249-5DCD-065E-D22F-357ED401F59A}"/>
              </a:ext>
            </a:extLst>
          </p:cNvPr>
          <p:cNvGrpSpPr/>
          <p:nvPr/>
        </p:nvGrpSpPr>
        <p:grpSpPr>
          <a:xfrm>
            <a:off x="295500" y="34665156"/>
            <a:ext cx="14307482" cy="1126749"/>
            <a:chOff x="-6889189" y="22522544"/>
            <a:chExt cx="3496122" cy="1489778"/>
          </a:xfrm>
        </p:grpSpPr>
        <p:sp>
          <p:nvSpPr>
            <p:cNvPr id="63" name="Rounded Rectangle 62">
              <a:extLst>
                <a:ext uri="{FF2B5EF4-FFF2-40B4-BE49-F238E27FC236}">
                  <a16:creationId xmlns:a16="http://schemas.microsoft.com/office/drawing/2014/main" id="{5C76FCF3-046B-2829-C4A9-0BEB3DD89C99}"/>
                </a:ext>
              </a:extLst>
            </p:cNvPr>
            <p:cNvSpPr/>
            <p:nvPr/>
          </p:nvSpPr>
          <p:spPr>
            <a:xfrm>
              <a:off x="-6889189" y="22522544"/>
              <a:ext cx="3496122" cy="1489778"/>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449" name="Round Same Side Corner Rectangle 157">
              <a:extLst>
                <a:ext uri="{FF2B5EF4-FFF2-40B4-BE49-F238E27FC236}">
                  <a16:creationId xmlns:a16="http://schemas.microsoft.com/office/drawing/2014/main" id="{2710CDAD-8F8A-F190-D67A-5F50DECA5992}"/>
                </a:ext>
              </a:extLst>
            </p:cNvPr>
            <p:cNvSpPr/>
            <p:nvPr/>
          </p:nvSpPr>
          <p:spPr>
            <a:xfrm>
              <a:off x="-6889189" y="22522544"/>
              <a:ext cx="3496122" cy="353106"/>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r>
                <a:rPr lang="en-US" sz="2000" b="1" i="1" dirty="0">
                  <a:latin typeface="Cambria" panose="02040503050406030204" pitchFamily="18" charset="0"/>
                </a:rPr>
                <a:t>KEY OBSERVATION </a:t>
              </a:r>
            </a:p>
          </p:txBody>
        </p:sp>
      </p:grpSp>
      <p:sp>
        <p:nvSpPr>
          <p:cNvPr id="454" name="TextBox 453">
            <a:extLst>
              <a:ext uri="{FF2B5EF4-FFF2-40B4-BE49-F238E27FC236}">
                <a16:creationId xmlns:a16="http://schemas.microsoft.com/office/drawing/2014/main" id="{625C0E95-1176-B6E3-471D-763E2264CF42}"/>
              </a:ext>
            </a:extLst>
          </p:cNvPr>
          <p:cNvSpPr txBox="1"/>
          <p:nvPr/>
        </p:nvSpPr>
        <p:spPr>
          <a:xfrm>
            <a:off x="410508" y="34994479"/>
            <a:ext cx="14086657" cy="733339"/>
          </a:xfrm>
          <a:prstGeom prst="rect">
            <a:avLst/>
          </a:prstGeom>
          <a:noFill/>
        </p:spPr>
        <p:txBody>
          <a:bodyPr wrap="square" lIns="180000" rtlCol="0">
            <a:spAutoFit/>
          </a:bodyPr>
          <a:lstStyle/>
          <a:p>
            <a:r>
              <a:rPr lang="en-GB" sz="2000" b="1" dirty="0">
                <a:effectLst/>
                <a:latin typeface="Cambria" panose="02040503050406030204" pitchFamily="18" charset="0"/>
              </a:rPr>
              <a:t>RUBICALL has every layer quantized to a different quantization domain</a:t>
            </a:r>
            <a:r>
              <a:rPr lang="en-GB" sz="2000" dirty="0">
                <a:effectLst/>
                <a:latin typeface="Cambria" panose="02040503050406030204" pitchFamily="18" charset="0"/>
              </a:rPr>
              <a:t>. </a:t>
            </a:r>
            <a:r>
              <a:rPr lang="en-GB" sz="2000" dirty="0">
                <a:solidFill>
                  <a:schemeClr val="tx1"/>
                </a:solidFill>
                <a:effectLst/>
                <a:latin typeface="Cambria" panose="02040503050406030204" pitchFamily="18" charset="0"/>
              </a:rPr>
              <a:t>The  state-of-the-art basecallers use the same floating-point precision for all the neural network layers, which leads to high processing and memory demands.</a:t>
            </a:r>
            <a:endParaRPr lang="en-GB" sz="2000" dirty="0">
              <a:solidFill>
                <a:schemeClr val="tx1"/>
              </a:solidFill>
              <a:latin typeface="Cambria" panose="02040503050406030204" pitchFamily="18" charset="0"/>
            </a:endParaRPr>
          </a:p>
        </p:txBody>
      </p:sp>
      <p:sp>
        <p:nvSpPr>
          <p:cNvPr id="468" name="Rounded Rectangle 467">
            <a:extLst>
              <a:ext uri="{FF2B5EF4-FFF2-40B4-BE49-F238E27FC236}">
                <a16:creationId xmlns:a16="http://schemas.microsoft.com/office/drawing/2014/main" id="{542E7CF8-D617-FBF5-33C3-1F3322A6994C}"/>
              </a:ext>
            </a:extLst>
          </p:cNvPr>
          <p:cNvSpPr/>
          <p:nvPr/>
        </p:nvSpPr>
        <p:spPr>
          <a:xfrm>
            <a:off x="193018" y="10567914"/>
            <a:ext cx="11203203" cy="1081196"/>
          </a:xfrm>
          <a:prstGeom prst="roundRect">
            <a:avLst/>
          </a:prstGeom>
          <a:solidFill>
            <a:schemeClr val="accent2">
              <a:lumMod val="20000"/>
              <a:lumOff val="80000"/>
            </a:schemeClr>
          </a:solidFill>
          <a:ln w="508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600" dirty="0">
                <a:effectLst/>
                <a:latin typeface="Candara" panose="020E0502030303020204" pitchFamily="34" charset="0"/>
                <a:cs typeface="Calibri" panose="020F0502020204030204" pitchFamily="34" charset="0"/>
              </a:rPr>
              <a:t>The </a:t>
            </a:r>
            <a:r>
              <a:rPr lang="en-GB" sz="2600" b="1" dirty="0">
                <a:solidFill>
                  <a:srgbClr val="C00000"/>
                </a:solidFill>
                <a:effectLst/>
                <a:latin typeface="Candara" panose="020E0502030303020204" pitchFamily="34" charset="0"/>
                <a:cs typeface="Calibri" panose="020F0502020204030204" pitchFamily="34" charset="0"/>
              </a:rPr>
              <a:t>accuracy and speed of basecalling have critical implications </a:t>
            </a:r>
          </a:p>
          <a:p>
            <a:pPr algn="ctr"/>
            <a:r>
              <a:rPr lang="en-GB" sz="2600" dirty="0">
                <a:effectLst/>
                <a:latin typeface="Candara" panose="020E0502030303020204" pitchFamily="34" charset="0"/>
                <a:cs typeface="Calibri" panose="020F0502020204030204" pitchFamily="34" charset="0"/>
              </a:rPr>
              <a:t>for all the steps in genome analysis </a:t>
            </a:r>
          </a:p>
        </p:txBody>
      </p:sp>
      <p:pic>
        <p:nvPicPr>
          <p:cNvPr id="471" name="Picture 470">
            <a:extLst>
              <a:ext uri="{FF2B5EF4-FFF2-40B4-BE49-F238E27FC236}">
                <a16:creationId xmlns:a16="http://schemas.microsoft.com/office/drawing/2014/main" id="{0E9A28EC-C087-0D04-08E0-C9E43D92B317}"/>
              </a:ext>
            </a:extLst>
          </p:cNvPr>
          <p:cNvPicPr>
            <a:picLocks noChangeAspect="1"/>
          </p:cNvPicPr>
          <p:nvPr/>
        </p:nvPicPr>
        <p:blipFill>
          <a:blip r:embed="rId16"/>
          <a:stretch>
            <a:fillRect/>
          </a:stretch>
        </p:blipFill>
        <p:spPr>
          <a:xfrm>
            <a:off x="157994" y="1480239"/>
            <a:ext cx="4157594" cy="1645714"/>
          </a:xfrm>
          <a:prstGeom prst="rect">
            <a:avLst/>
          </a:prstGeom>
        </p:spPr>
      </p:pic>
      <p:sp>
        <p:nvSpPr>
          <p:cNvPr id="474" name="TextBox 473">
            <a:extLst>
              <a:ext uri="{FF2B5EF4-FFF2-40B4-BE49-F238E27FC236}">
                <a16:creationId xmlns:a16="http://schemas.microsoft.com/office/drawing/2014/main" id="{824415B9-F65A-5B13-5A3A-0052C2EF816B}"/>
              </a:ext>
            </a:extLst>
          </p:cNvPr>
          <p:cNvSpPr txBox="1"/>
          <p:nvPr/>
        </p:nvSpPr>
        <p:spPr>
          <a:xfrm>
            <a:off x="24765655" y="3386966"/>
            <a:ext cx="3811906" cy="646986"/>
          </a:xfrm>
          <a:prstGeom prst="roundRect">
            <a:avLst/>
          </a:prstGeom>
          <a:solidFill>
            <a:schemeClr val="bg1">
              <a:lumMod val="95000"/>
            </a:schemeClr>
          </a:solidFill>
        </p:spPr>
        <p:txBody>
          <a:bodyPr wrap="none" rtlCol="0">
            <a:spAutoFit/>
          </a:bodyPr>
          <a:lstStyle/>
          <a:p>
            <a:pPr algn="ctr"/>
            <a:r>
              <a:rPr lang="en-CH" sz="1600" u="sng">
                <a:solidFill>
                  <a:srgbClr val="35B0F0"/>
                </a:solidFill>
                <a:latin typeface="Consolas" panose="020B0609020204030204" pitchFamily="49" charset="0"/>
                <a:cs typeface="Consolas" panose="020B0609020204030204" pitchFamily="49" charset="0"/>
              </a:rPr>
              <a:t>https://arxiv.org/abs/2211.03079</a:t>
            </a:r>
          </a:p>
          <a:p>
            <a:pPr algn="ctr"/>
            <a:endParaRPr lang="en-US" sz="1600" b="1" u="sng" dirty="0">
              <a:solidFill>
                <a:srgbClr val="00B0F0"/>
              </a:solidFill>
              <a:latin typeface="Consolas" panose="020B0609020204030204" pitchFamily="49" charset="0"/>
              <a:cs typeface="Consolas" panose="020B0609020204030204" pitchFamily="49" charset="0"/>
            </a:endParaRPr>
          </a:p>
        </p:txBody>
      </p:sp>
      <p:sp>
        <p:nvSpPr>
          <p:cNvPr id="479" name="TextBox 478">
            <a:extLst>
              <a:ext uri="{FF2B5EF4-FFF2-40B4-BE49-F238E27FC236}">
                <a16:creationId xmlns:a16="http://schemas.microsoft.com/office/drawing/2014/main" id="{BC674128-7C43-0AEE-ACAC-E14ED6497C4B}"/>
              </a:ext>
            </a:extLst>
          </p:cNvPr>
          <p:cNvSpPr txBox="1"/>
          <p:nvPr/>
        </p:nvSpPr>
        <p:spPr>
          <a:xfrm>
            <a:off x="25886180" y="133291"/>
            <a:ext cx="1680268" cy="523220"/>
          </a:xfrm>
          <a:prstGeom prst="rect">
            <a:avLst/>
          </a:prstGeom>
          <a:noFill/>
        </p:spPr>
        <p:txBody>
          <a:bodyPr wrap="none" rtlCol="0">
            <a:spAutoFit/>
          </a:bodyPr>
          <a:lstStyle/>
          <a:p>
            <a:r>
              <a:rPr lang="en-US" sz="2800" dirty="0">
                <a:latin typeface="Candara" panose="020E0502030303020204" pitchFamily="34" charset="0"/>
              </a:rPr>
              <a:t>Full Paper</a:t>
            </a:r>
          </a:p>
        </p:txBody>
      </p:sp>
      <p:sp>
        <p:nvSpPr>
          <p:cNvPr id="485" name="Rounded Rectangle 484">
            <a:extLst>
              <a:ext uri="{FF2B5EF4-FFF2-40B4-BE49-F238E27FC236}">
                <a16:creationId xmlns:a16="http://schemas.microsoft.com/office/drawing/2014/main" id="{D81F4536-88EB-2EA8-CF4C-59764377C954}"/>
              </a:ext>
            </a:extLst>
          </p:cNvPr>
          <p:cNvSpPr/>
          <p:nvPr/>
        </p:nvSpPr>
        <p:spPr>
          <a:xfrm>
            <a:off x="7193693" y="23739618"/>
            <a:ext cx="7438202" cy="2975084"/>
          </a:xfrm>
          <a:prstGeom prst="roundRect">
            <a:avLst/>
          </a:prstGeom>
          <a:solidFill>
            <a:schemeClr val="accent6">
              <a:lumMod val="20000"/>
              <a:lumOff val="80000"/>
            </a:schemeClr>
          </a:solidFill>
          <a:ln w="508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GB" sz="2400" dirty="0">
                <a:effectLst/>
                <a:latin typeface="Candara" panose="020E0502030303020204" pitchFamily="34" charset="0"/>
              </a:rPr>
              <a:t>Comparison to four basecallers</a:t>
            </a:r>
            <a:r>
              <a:rPr lang="en-GB" sz="2400" dirty="0">
                <a:latin typeface="Candara" panose="020E0502030303020204" pitchFamily="34" charset="0"/>
              </a:rPr>
              <a:t>: </a:t>
            </a:r>
          </a:p>
          <a:p>
            <a:pPr algn="just"/>
            <a:r>
              <a:rPr lang="en-GB" sz="2400" b="1" dirty="0">
                <a:solidFill>
                  <a:srgbClr val="2C3FEB"/>
                </a:solidFill>
                <a:latin typeface="Candara" panose="020E0502030303020204" pitchFamily="34" charset="0"/>
              </a:rPr>
              <a:t>(1) Bonito-CTC</a:t>
            </a:r>
            <a:r>
              <a:rPr lang="en-GB" sz="2400" dirty="0">
                <a:latin typeface="Candara" panose="020E0502030303020204" pitchFamily="34" charset="0"/>
              </a:rPr>
              <a:t>, an expert-designed convolutional neural network-based basecaller from ONT</a:t>
            </a:r>
          </a:p>
          <a:p>
            <a:pPr algn="just"/>
            <a:r>
              <a:rPr lang="en-GB" sz="2400" b="1" dirty="0">
                <a:solidFill>
                  <a:srgbClr val="2C3FEB"/>
                </a:solidFill>
                <a:effectLst/>
                <a:latin typeface="Candara" panose="020E0502030303020204" pitchFamily="34" charset="0"/>
              </a:rPr>
              <a:t>(2) </a:t>
            </a:r>
            <a:r>
              <a:rPr lang="en-GB" sz="2400" b="1" dirty="0">
                <a:solidFill>
                  <a:srgbClr val="2C3FEB"/>
                </a:solidFill>
                <a:latin typeface="Candara" panose="020E0502030303020204" pitchFamily="34" charset="0"/>
              </a:rPr>
              <a:t>Bonito-CRF-fast</a:t>
            </a:r>
            <a:r>
              <a:rPr lang="en-GB" sz="2400" dirty="0">
                <a:latin typeface="Candara" panose="020E0502030303020204" pitchFamily="34" charset="0"/>
              </a:rPr>
              <a:t>, a throughput-optimized recurrent neural network-based basecaller from ONT</a:t>
            </a:r>
          </a:p>
          <a:p>
            <a:pPr algn="just"/>
            <a:r>
              <a:rPr lang="en-GB" sz="2400" b="1" dirty="0">
                <a:solidFill>
                  <a:srgbClr val="2C3FEB"/>
                </a:solidFill>
                <a:effectLst/>
                <a:latin typeface="Candara" panose="020E0502030303020204" pitchFamily="34" charset="0"/>
              </a:rPr>
              <a:t>(3) </a:t>
            </a:r>
            <a:r>
              <a:rPr lang="en-GB" sz="2400" b="1" dirty="0">
                <a:solidFill>
                  <a:srgbClr val="2C3FEB"/>
                </a:solidFill>
                <a:latin typeface="Candara" panose="020E0502030303020204" pitchFamily="34" charset="0"/>
              </a:rPr>
              <a:t>Bonito-CRF-sup</a:t>
            </a:r>
            <a:r>
              <a:rPr lang="en-GB" sz="2400" dirty="0">
                <a:latin typeface="Candara" panose="020E0502030303020204" pitchFamily="34" charset="0"/>
              </a:rPr>
              <a:t>, an accuracy-optimized recurrent neural network-based basecaller from ONT</a:t>
            </a:r>
            <a:endParaRPr lang="en-GB" sz="2400" b="1" dirty="0">
              <a:solidFill>
                <a:srgbClr val="2C3FEB"/>
              </a:solidFill>
              <a:latin typeface="Candara" panose="020E0502030303020204" pitchFamily="34" charset="0"/>
            </a:endParaRPr>
          </a:p>
          <a:p>
            <a:pPr algn="just"/>
            <a:r>
              <a:rPr lang="en-GB" sz="2400" b="1" dirty="0">
                <a:solidFill>
                  <a:srgbClr val="2C3FEB"/>
                </a:solidFill>
                <a:latin typeface="Candara" panose="020E0502030303020204" pitchFamily="34" charset="0"/>
              </a:rPr>
              <a:t>(4) Causalcall</a:t>
            </a:r>
            <a:r>
              <a:rPr lang="en-GB" sz="2400" dirty="0">
                <a:latin typeface="Candara" panose="020E0502030303020204" pitchFamily="34" charset="0"/>
              </a:rPr>
              <a:t>, a state-of-the-art hand-tuned basecaller</a:t>
            </a:r>
            <a:endParaRPr lang="en-GB" sz="2400" dirty="0">
              <a:effectLst/>
              <a:latin typeface="Candara" panose="020E0502030303020204" pitchFamily="34" charset="0"/>
            </a:endParaRPr>
          </a:p>
        </p:txBody>
      </p:sp>
      <p:sp>
        <p:nvSpPr>
          <p:cNvPr id="487" name="Rounded Rectangle 486">
            <a:extLst>
              <a:ext uri="{FF2B5EF4-FFF2-40B4-BE49-F238E27FC236}">
                <a16:creationId xmlns:a16="http://schemas.microsoft.com/office/drawing/2014/main" id="{2AC004A3-621F-E552-09F6-0E82596DDC1E}"/>
              </a:ext>
            </a:extLst>
          </p:cNvPr>
          <p:cNvSpPr/>
          <p:nvPr/>
        </p:nvSpPr>
        <p:spPr>
          <a:xfrm>
            <a:off x="7780125" y="12869786"/>
            <a:ext cx="4629622" cy="3095783"/>
          </a:xfrm>
          <a:prstGeom prst="roundRect">
            <a:avLst/>
          </a:prstGeom>
          <a:solidFill>
            <a:srgbClr val="DFEBF7"/>
          </a:solidFill>
          <a:ln w="5080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n-GB" sz="1600" dirty="0">
              <a:solidFill>
                <a:schemeClr val="accent2">
                  <a:lumMod val="20000"/>
                  <a:lumOff val="80000"/>
                </a:schemeClr>
              </a:solidFill>
              <a:latin typeface="Candara" panose="020E0502030303020204" pitchFamily="34" charset="0"/>
            </a:endParaRPr>
          </a:p>
        </p:txBody>
      </p:sp>
      <p:sp>
        <p:nvSpPr>
          <p:cNvPr id="489" name="TextBox 488">
            <a:extLst>
              <a:ext uri="{FF2B5EF4-FFF2-40B4-BE49-F238E27FC236}">
                <a16:creationId xmlns:a16="http://schemas.microsoft.com/office/drawing/2014/main" id="{B9ACAE79-6998-85A0-F3C1-AC72E7A65492}"/>
              </a:ext>
            </a:extLst>
          </p:cNvPr>
          <p:cNvSpPr txBox="1"/>
          <p:nvPr/>
        </p:nvSpPr>
        <p:spPr>
          <a:xfrm>
            <a:off x="7907867" y="12893513"/>
            <a:ext cx="4637476" cy="3139321"/>
          </a:xfrm>
          <a:prstGeom prst="rect">
            <a:avLst/>
          </a:prstGeom>
          <a:noFill/>
        </p:spPr>
        <p:txBody>
          <a:bodyPr wrap="square">
            <a:spAutoFit/>
          </a:bodyPr>
          <a:lstStyle/>
          <a:p>
            <a:r>
              <a:rPr lang="en-GB" sz="1800" b="1" dirty="0">
                <a:solidFill>
                  <a:srgbClr val="C00000"/>
                </a:solidFill>
                <a:latin typeface="Candara" panose="020E0502030303020204" pitchFamily="34" charset="0"/>
              </a:rPr>
              <a:t>RUBICON</a:t>
            </a:r>
            <a:r>
              <a:rPr lang="en-GB" sz="1800" dirty="0">
                <a:solidFill>
                  <a:schemeClr val="tx1"/>
                </a:solidFill>
                <a:latin typeface="Candara" panose="020E0502030303020204" pitchFamily="34" charset="0"/>
              </a:rPr>
              <a:t> provides </a:t>
            </a:r>
            <a:r>
              <a:rPr lang="en-GB" sz="1800" b="1" dirty="0">
                <a:solidFill>
                  <a:schemeClr val="tx1"/>
                </a:solidFill>
                <a:latin typeface="Candara" panose="020E0502030303020204" pitchFamily="34" charset="0"/>
              </a:rPr>
              <a:t>five key modules</a:t>
            </a:r>
            <a:r>
              <a:rPr lang="en-GB" sz="1800" dirty="0">
                <a:solidFill>
                  <a:schemeClr val="tx1"/>
                </a:solidFill>
                <a:latin typeface="Candara" panose="020E0502030303020204" pitchFamily="34" charset="0"/>
              </a:rPr>
              <a:t>:</a:t>
            </a:r>
            <a:endParaRPr lang="en-GB" sz="1800" b="1" dirty="0">
              <a:solidFill>
                <a:schemeClr val="tx1"/>
              </a:solidFill>
              <a:latin typeface="Candara" panose="020E0502030303020204" pitchFamily="34" charset="0"/>
            </a:endParaRPr>
          </a:p>
          <a:p>
            <a:pPr marL="457200" indent="-457200">
              <a:buAutoNum type="arabicParenBoth"/>
            </a:pPr>
            <a:r>
              <a:rPr lang="en-GB" sz="1800" b="1" dirty="0">
                <a:solidFill>
                  <a:schemeClr val="tx1"/>
                </a:solidFill>
                <a:latin typeface="Candara" panose="020E0502030303020204" pitchFamily="34" charset="0"/>
              </a:rPr>
              <a:t>QABAS:</a:t>
            </a:r>
            <a:r>
              <a:rPr lang="en-GB" sz="1800" dirty="0">
                <a:solidFill>
                  <a:schemeClr val="tx1"/>
                </a:solidFill>
                <a:latin typeface="Candara" panose="020E0502030303020204" pitchFamily="34" charset="0"/>
              </a:rPr>
              <a:t> Quantization-aware basecalling architecture search</a:t>
            </a:r>
          </a:p>
          <a:p>
            <a:pPr marL="457200" indent="-457200">
              <a:buAutoNum type="arabicParenBoth"/>
            </a:pPr>
            <a:r>
              <a:rPr lang="en-GB" sz="1800" b="1" dirty="0">
                <a:solidFill>
                  <a:schemeClr val="tx1"/>
                </a:solidFill>
                <a:latin typeface="Candara" panose="020E0502030303020204" pitchFamily="34" charset="0"/>
              </a:rPr>
              <a:t>SkipClip:</a:t>
            </a:r>
            <a:r>
              <a:rPr lang="en-GB" sz="1800" dirty="0">
                <a:solidFill>
                  <a:schemeClr val="tx1"/>
                </a:solidFill>
                <a:latin typeface="Candara" panose="020E0502030303020204" pitchFamily="34" charset="0"/>
              </a:rPr>
              <a:t> Skip connection removal by  teaching</a:t>
            </a:r>
          </a:p>
          <a:p>
            <a:pPr marL="457200" indent="-457200">
              <a:buAutoNum type="arabicParenBoth"/>
            </a:pPr>
            <a:r>
              <a:rPr lang="en-GB" sz="1800" b="1" dirty="0">
                <a:solidFill>
                  <a:schemeClr val="tx1"/>
                </a:solidFill>
                <a:latin typeface="Candara" panose="020E0502030303020204" pitchFamily="34" charset="0"/>
              </a:rPr>
              <a:t>Pruning: </a:t>
            </a:r>
            <a:r>
              <a:rPr lang="en-GB" sz="1800" dirty="0">
                <a:solidFill>
                  <a:schemeClr val="tx1"/>
                </a:solidFill>
                <a:latin typeface="Candara" panose="020E0502030303020204" pitchFamily="34" charset="0"/>
              </a:rPr>
              <a:t>Structured and unstructured pruning with knowledge distillation</a:t>
            </a:r>
          </a:p>
          <a:p>
            <a:pPr marL="457200" indent="-457200">
              <a:buAutoNum type="arabicParenBoth"/>
            </a:pPr>
            <a:r>
              <a:rPr lang="en-GB" sz="1800" b="1" dirty="0">
                <a:solidFill>
                  <a:schemeClr val="tx1"/>
                </a:solidFill>
                <a:latin typeface="Candara" panose="020E0502030303020204" pitchFamily="34" charset="0"/>
              </a:rPr>
              <a:t>Training: </a:t>
            </a:r>
            <a:r>
              <a:rPr lang="en-GB" sz="1800" dirty="0">
                <a:solidFill>
                  <a:schemeClr val="tx1"/>
                </a:solidFill>
                <a:latin typeface="Candara" panose="020E0502030303020204" pitchFamily="34" charset="0"/>
              </a:rPr>
              <a:t>Model training with knowledge distillation</a:t>
            </a:r>
          </a:p>
          <a:p>
            <a:pPr marL="457200" indent="-457200">
              <a:buAutoNum type="arabicParenBoth"/>
            </a:pPr>
            <a:r>
              <a:rPr lang="en-GB" sz="1800" b="1" dirty="0">
                <a:solidFill>
                  <a:schemeClr val="tx1"/>
                </a:solidFill>
                <a:latin typeface="Candara" panose="020E0502030303020204" pitchFamily="34" charset="0"/>
              </a:rPr>
              <a:t>Basecalling: </a:t>
            </a:r>
            <a:r>
              <a:rPr lang="en-GB" sz="1800" dirty="0">
                <a:latin typeface="Candara" panose="020E0502030303020204" pitchFamily="34" charset="0"/>
              </a:rPr>
              <a:t>Integrated official ONT basecalling modules</a:t>
            </a:r>
            <a:endParaRPr lang="en-GB" sz="1800" dirty="0">
              <a:solidFill>
                <a:schemeClr val="tx1"/>
              </a:solidFill>
              <a:latin typeface="Candara" panose="020E0502030303020204" pitchFamily="34" charset="0"/>
            </a:endParaRPr>
          </a:p>
        </p:txBody>
      </p:sp>
      <p:pic>
        <p:nvPicPr>
          <p:cNvPr id="493" name="Picture 492">
            <a:extLst>
              <a:ext uri="{FF2B5EF4-FFF2-40B4-BE49-F238E27FC236}">
                <a16:creationId xmlns:a16="http://schemas.microsoft.com/office/drawing/2014/main" id="{391EF67C-F879-29D3-948B-3E12A8D06718}"/>
              </a:ext>
            </a:extLst>
          </p:cNvPr>
          <p:cNvPicPr>
            <a:picLocks noChangeAspect="1"/>
          </p:cNvPicPr>
          <p:nvPr/>
        </p:nvPicPr>
        <p:blipFill>
          <a:blip r:embed="rId17"/>
          <a:stretch>
            <a:fillRect/>
          </a:stretch>
        </p:blipFill>
        <p:spPr>
          <a:xfrm>
            <a:off x="90611" y="13394043"/>
            <a:ext cx="7652384" cy="2298518"/>
          </a:xfrm>
          <a:prstGeom prst="rect">
            <a:avLst/>
          </a:prstGeom>
        </p:spPr>
      </p:pic>
      <p:sp>
        <p:nvSpPr>
          <p:cNvPr id="494" name="Rounded Rectangle 493">
            <a:extLst>
              <a:ext uri="{FF2B5EF4-FFF2-40B4-BE49-F238E27FC236}">
                <a16:creationId xmlns:a16="http://schemas.microsoft.com/office/drawing/2014/main" id="{4615C54C-F766-1C23-A79B-5B07BCFF16D8}"/>
              </a:ext>
            </a:extLst>
          </p:cNvPr>
          <p:cNvSpPr/>
          <p:nvPr/>
        </p:nvSpPr>
        <p:spPr>
          <a:xfrm>
            <a:off x="6163907" y="5315258"/>
            <a:ext cx="4900843" cy="1662955"/>
          </a:xfrm>
          <a:prstGeom prst="roundRect">
            <a:avLst/>
          </a:prstGeom>
          <a:solidFill>
            <a:schemeClr val="accent5">
              <a:lumMod val="20000"/>
              <a:lumOff val="80000"/>
            </a:schemeClr>
          </a:solidFill>
          <a:ln w="5080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solidFill>
                <a:schemeClr val="accent3">
                  <a:lumMod val="20000"/>
                  <a:lumOff val="80000"/>
                </a:schemeClr>
              </a:solidFill>
              <a:effectLst/>
              <a:latin typeface="Candara" panose="020E0502030303020204" pitchFamily="34" charset="0"/>
              <a:cs typeface="Calibri" panose="020F0502020204030204" pitchFamily="34" charset="0"/>
            </a:endParaRPr>
          </a:p>
        </p:txBody>
      </p:sp>
      <p:sp>
        <p:nvSpPr>
          <p:cNvPr id="495" name="TextBox 494">
            <a:extLst>
              <a:ext uri="{FF2B5EF4-FFF2-40B4-BE49-F238E27FC236}">
                <a16:creationId xmlns:a16="http://schemas.microsoft.com/office/drawing/2014/main" id="{878ED223-3AF6-4CE4-22A3-7F3ADDE33BCA}"/>
              </a:ext>
            </a:extLst>
          </p:cNvPr>
          <p:cNvSpPr txBox="1"/>
          <p:nvPr/>
        </p:nvSpPr>
        <p:spPr>
          <a:xfrm>
            <a:off x="6240656" y="5678799"/>
            <a:ext cx="4763171" cy="2092881"/>
          </a:xfrm>
          <a:prstGeom prst="rect">
            <a:avLst/>
          </a:prstGeom>
          <a:noFill/>
        </p:spPr>
        <p:txBody>
          <a:bodyPr wrap="square">
            <a:spAutoFit/>
          </a:bodyPr>
          <a:lstStyle/>
          <a:p>
            <a:pPr algn="just"/>
            <a:r>
              <a:rPr lang="en-GB" sz="2600" dirty="0">
                <a:effectLst/>
                <a:latin typeface="Candara" panose="020E0502030303020204" pitchFamily="34" charset="0"/>
              </a:rPr>
              <a:t>Modern basecallers </a:t>
            </a:r>
            <a:r>
              <a:rPr lang="en-GB" sz="2600" b="1" dirty="0">
                <a:solidFill>
                  <a:srgbClr val="2C3FEB"/>
                </a:solidFill>
                <a:effectLst/>
                <a:latin typeface="Candara" panose="020E0502030303020204" pitchFamily="34" charset="0"/>
              </a:rPr>
              <a:t>use complex deep learning-based models </a:t>
            </a:r>
            <a:endParaRPr lang="en-GB" sz="2600" b="1" dirty="0">
              <a:solidFill>
                <a:srgbClr val="2C3FEB"/>
              </a:solidFill>
              <a:latin typeface="Candara" panose="020E0502030303020204" pitchFamily="34" charset="0"/>
            </a:endParaRPr>
          </a:p>
          <a:p>
            <a:pPr marL="342900" indent="-34290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marL="285750" indent="-28575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algn="just"/>
            <a:endParaRPr lang="en-GB" sz="2600" dirty="0">
              <a:solidFill>
                <a:schemeClr val="tx1"/>
              </a:solidFill>
              <a:latin typeface="Candara" panose="020E050203030302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989381E-6409-54AB-9408-1CEC0C8D2ABE}"/>
              </a:ext>
            </a:extLst>
          </p:cNvPr>
          <p:cNvPicPr>
            <a:picLocks noChangeAspect="1"/>
          </p:cNvPicPr>
          <p:nvPr/>
        </p:nvPicPr>
        <p:blipFill>
          <a:blip r:embed="rId18"/>
          <a:stretch>
            <a:fillRect/>
          </a:stretch>
        </p:blipFill>
        <p:spPr>
          <a:xfrm>
            <a:off x="12815437" y="16439608"/>
            <a:ext cx="9548951" cy="3328464"/>
          </a:xfrm>
          <a:prstGeom prst="rect">
            <a:avLst/>
          </a:prstGeom>
        </p:spPr>
      </p:pic>
      <p:sp>
        <p:nvSpPr>
          <p:cNvPr id="20" name="Rounded Rectangle 19">
            <a:extLst>
              <a:ext uri="{FF2B5EF4-FFF2-40B4-BE49-F238E27FC236}">
                <a16:creationId xmlns:a16="http://schemas.microsoft.com/office/drawing/2014/main" id="{79A3BDC1-26C2-68F8-0EEA-0F48F47A6F31}"/>
              </a:ext>
            </a:extLst>
          </p:cNvPr>
          <p:cNvSpPr/>
          <p:nvPr/>
        </p:nvSpPr>
        <p:spPr>
          <a:xfrm>
            <a:off x="8378079" y="19565647"/>
            <a:ext cx="3972305" cy="1699125"/>
          </a:xfrm>
          <a:prstGeom prst="roundRect">
            <a:avLst/>
          </a:prstGeom>
          <a:solidFill>
            <a:schemeClr val="accent5">
              <a:lumMod val="20000"/>
              <a:lumOff val="80000"/>
            </a:schemeClr>
          </a:solidFill>
          <a:ln w="5080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dirty="0">
              <a:solidFill>
                <a:schemeClr val="accent3">
                  <a:lumMod val="20000"/>
                  <a:lumOff val="80000"/>
                </a:schemeClr>
              </a:solidFill>
              <a:effectLst/>
              <a:latin typeface="Candara" panose="020E050203030302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3B7B0AD-39F1-B09D-39A7-9CA3CEAACF09}"/>
              </a:ext>
            </a:extLst>
          </p:cNvPr>
          <p:cNvSpPr txBox="1"/>
          <p:nvPr/>
        </p:nvSpPr>
        <p:spPr>
          <a:xfrm>
            <a:off x="8572774" y="19612587"/>
            <a:ext cx="3598595" cy="2893100"/>
          </a:xfrm>
          <a:prstGeom prst="rect">
            <a:avLst/>
          </a:prstGeom>
          <a:noFill/>
        </p:spPr>
        <p:txBody>
          <a:bodyPr wrap="square">
            <a:spAutoFit/>
          </a:bodyPr>
          <a:lstStyle/>
          <a:p>
            <a:pPr algn="just"/>
            <a:r>
              <a:rPr lang="en-GB" sz="2600" dirty="0">
                <a:effectLst/>
                <a:latin typeface="Candara" panose="020E0502030303020204" pitchFamily="34" charset="0"/>
              </a:rPr>
              <a:t>SkipClip removes a skip connection from the student network after every </a:t>
            </a:r>
            <a:r>
              <a:rPr lang="en-GB" sz="2600" i="1" dirty="0">
                <a:effectLst/>
                <a:latin typeface="Candara" panose="020E0502030303020204" pitchFamily="34" charset="0"/>
              </a:rPr>
              <a:t>n </a:t>
            </a:r>
            <a:r>
              <a:rPr lang="en-GB" sz="2600" dirty="0">
                <a:effectLst/>
                <a:latin typeface="Candara" panose="020E0502030303020204" pitchFamily="34" charset="0"/>
              </a:rPr>
              <a:t>epochs</a:t>
            </a:r>
            <a:endParaRPr lang="en-GB" sz="2600" b="1" i="1" dirty="0">
              <a:solidFill>
                <a:srgbClr val="2C3FEB"/>
              </a:solidFill>
              <a:latin typeface="Candara" panose="020E0502030303020204" pitchFamily="34" charset="0"/>
            </a:endParaRPr>
          </a:p>
          <a:p>
            <a:pPr marL="342900" indent="-34290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marL="285750" indent="-285750" algn="just">
              <a:buFont typeface="Arial" panose="020B0604020202020204" pitchFamily="34" charset="0"/>
              <a:buChar char="•"/>
            </a:pPr>
            <a:endParaRPr lang="en-GB" sz="2600" dirty="0">
              <a:latin typeface="Candara" panose="020E0502030303020204" pitchFamily="34" charset="0"/>
              <a:cs typeface="Calibri" panose="020F0502020204030204" pitchFamily="34" charset="0"/>
            </a:endParaRPr>
          </a:p>
          <a:p>
            <a:pPr algn="just"/>
            <a:endParaRPr lang="en-GB" sz="2600" dirty="0">
              <a:solidFill>
                <a:schemeClr val="tx1"/>
              </a:solidFill>
              <a:latin typeface="Candara" panose="020E0502030303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C1948B2-DB2F-D6B5-5B5F-52281A2A95D9}"/>
              </a:ext>
            </a:extLst>
          </p:cNvPr>
          <p:cNvPicPr>
            <a:picLocks noChangeAspect="1"/>
          </p:cNvPicPr>
          <p:nvPr/>
        </p:nvPicPr>
        <p:blipFill>
          <a:blip r:embed="rId19"/>
          <a:stretch>
            <a:fillRect/>
          </a:stretch>
        </p:blipFill>
        <p:spPr>
          <a:xfrm>
            <a:off x="-20802" y="26667566"/>
            <a:ext cx="10634827" cy="3350277"/>
          </a:xfrm>
          <a:prstGeom prst="rect">
            <a:avLst/>
          </a:prstGeom>
        </p:spPr>
      </p:pic>
      <p:grpSp>
        <p:nvGrpSpPr>
          <p:cNvPr id="12" name="Group 11">
            <a:extLst>
              <a:ext uri="{FF2B5EF4-FFF2-40B4-BE49-F238E27FC236}">
                <a16:creationId xmlns:a16="http://schemas.microsoft.com/office/drawing/2014/main" id="{DCAF2C76-F3DA-8CB2-949E-3C628E5714F2}"/>
              </a:ext>
            </a:extLst>
          </p:cNvPr>
          <p:cNvGrpSpPr/>
          <p:nvPr/>
        </p:nvGrpSpPr>
        <p:grpSpPr>
          <a:xfrm>
            <a:off x="14985620" y="24491058"/>
            <a:ext cx="13439831" cy="6432659"/>
            <a:chOff x="547918" y="30237816"/>
            <a:chExt cx="11039875" cy="5949566"/>
          </a:xfrm>
        </p:grpSpPr>
        <p:grpSp>
          <p:nvGrpSpPr>
            <p:cNvPr id="17" name="Group 16">
              <a:extLst>
                <a:ext uri="{FF2B5EF4-FFF2-40B4-BE49-F238E27FC236}">
                  <a16:creationId xmlns:a16="http://schemas.microsoft.com/office/drawing/2014/main" id="{D2C8B94C-84A4-5C89-B25E-C094DC9FF76A}"/>
                </a:ext>
              </a:extLst>
            </p:cNvPr>
            <p:cNvGrpSpPr/>
            <p:nvPr/>
          </p:nvGrpSpPr>
          <p:grpSpPr>
            <a:xfrm>
              <a:off x="547918" y="30237816"/>
              <a:ext cx="10934781" cy="2855318"/>
              <a:chOff x="547918" y="30324901"/>
              <a:chExt cx="10934781" cy="2859405"/>
            </a:xfrm>
          </p:grpSpPr>
          <p:pic>
            <p:nvPicPr>
              <p:cNvPr id="28" name="Picture 27" descr="Chart, bar chart&#10;&#10;Description automatically generated">
                <a:extLst>
                  <a:ext uri="{FF2B5EF4-FFF2-40B4-BE49-F238E27FC236}">
                    <a16:creationId xmlns:a16="http://schemas.microsoft.com/office/drawing/2014/main" id="{A60A573A-D469-C88E-DAB8-2FF115DBAB28}"/>
                  </a:ext>
                </a:extLst>
              </p:cNvPr>
              <p:cNvPicPr>
                <a:picLocks/>
              </p:cNvPicPr>
              <p:nvPr/>
            </p:nvPicPr>
            <p:blipFill rotWithShape="1">
              <a:blip r:embed="rId20"/>
              <a:srcRect b="8341"/>
              <a:stretch/>
            </p:blipFill>
            <p:spPr>
              <a:xfrm>
                <a:off x="5906299" y="30324901"/>
                <a:ext cx="5576400" cy="2812084"/>
              </a:xfrm>
              <a:prstGeom prst="rect">
                <a:avLst/>
              </a:prstGeom>
            </p:spPr>
          </p:pic>
          <p:pic>
            <p:nvPicPr>
              <p:cNvPr id="31" name="Picture 30" descr="A screenshot of a computer&#10;&#10;Description automatically generated with low confidence">
                <a:extLst>
                  <a:ext uri="{FF2B5EF4-FFF2-40B4-BE49-F238E27FC236}">
                    <a16:creationId xmlns:a16="http://schemas.microsoft.com/office/drawing/2014/main" id="{F0502067-4C0B-7AD2-142D-DC8D7BD6875B}"/>
                  </a:ext>
                </a:extLst>
              </p:cNvPr>
              <p:cNvPicPr>
                <a:picLocks/>
              </p:cNvPicPr>
              <p:nvPr/>
            </p:nvPicPr>
            <p:blipFill rotWithShape="1">
              <a:blip r:embed="rId21"/>
              <a:srcRect r="2022" b="6799"/>
              <a:stretch/>
            </p:blipFill>
            <p:spPr>
              <a:xfrm>
                <a:off x="547918" y="30324901"/>
                <a:ext cx="5463614" cy="2859405"/>
              </a:xfrm>
              <a:prstGeom prst="rect">
                <a:avLst/>
              </a:prstGeom>
            </p:spPr>
          </p:pic>
        </p:grpSp>
        <p:grpSp>
          <p:nvGrpSpPr>
            <p:cNvPr id="25" name="Group 24">
              <a:extLst>
                <a:ext uri="{FF2B5EF4-FFF2-40B4-BE49-F238E27FC236}">
                  <a16:creationId xmlns:a16="http://schemas.microsoft.com/office/drawing/2014/main" id="{665DDD64-0537-D0FB-F141-B73A4BDB35C1}"/>
                </a:ext>
              </a:extLst>
            </p:cNvPr>
            <p:cNvGrpSpPr/>
            <p:nvPr/>
          </p:nvGrpSpPr>
          <p:grpSpPr>
            <a:xfrm>
              <a:off x="579316" y="33026582"/>
              <a:ext cx="11008477" cy="3160800"/>
              <a:chOff x="650568" y="33158270"/>
              <a:chExt cx="11008755" cy="3164462"/>
            </a:xfrm>
          </p:grpSpPr>
          <p:pic>
            <p:nvPicPr>
              <p:cNvPr id="26" name="Picture 25" descr="Chart, bar chart&#10;&#10;Description automatically generated">
                <a:extLst>
                  <a:ext uri="{FF2B5EF4-FFF2-40B4-BE49-F238E27FC236}">
                    <a16:creationId xmlns:a16="http://schemas.microsoft.com/office/drawing/2014/main" id="{5BBA4B09-A40C-686E-6362-D883CAF3CA08}"/>
                  </a:ext>
                </a:extLst>
              </p:cNvPr>
              <p:cNvPicPr>
                <a:picLocks noChangeAspect="1"/>
              </p:cNvPicPr>
              <p:nvPr/>
            </p:nvPicPr>
            <p:blipFill>
              <a:blip r:embed="rId22"/>
              <a:stretch>
                <a:fillRect/>
              </a:stretch>
            </p:blipFill>
            <p:spPr>
              <a:xfrm>
                <a:off x="6082923" y="33158270"/>
                <a:ext cx="5576400" cy="3164462"/>
              </a:xfrm>
              <a:prstGeom prst="rect">
                <a:avLst/>
              </a:prstGeom>
            </p:spPr>
          </p:pic>
          <p:pic>
            <p:nvPicPr>
              <p:cNvPr id="27" name="Picture 26" descr="Chart, bar chart&#10;&#10;Description automatically generated">
                <a:extLst>
                  <a:ext uri="{FF2B5EF4-FFF2-40B4-BE49-F238E27FC236}">
                    <a16:creationId xmlns:a16="http://schemas.microsoft.com/office/drawing/2014/main" id="{0FDD4A31-03F1-9B5C-20DB-5CEA2DE69E75}"/>
                  </a:ext>
                </a:extLst>
              </p:cNvPr>
              <p:cNvPicPr>
                <a:picLocks noChangeAspect="1"/>
              </p:cNvPicPr>
              <p:nvPr/>
            </p:nvPicPr>
            <p:blipFill rotWithShape="1">
              <a:blip r:embed="rId23"/>
              <a:srcRect r="1859"/>
              <a:stretch/>
            </p:blipFill>
            <p:spPr>
              <a:xfrm>
                <a:off x="650568" y="33158270"/>
                <a:ext cx="5472770" cy="3067985"/>
              </a:xfrm>
              <a:prstGeom prst="rect">
                <a:avLst/>
              </a:prstGeom>
            </p:spPr>
          </p:pic>
        </p:grpSp>
      </p:grpSp>
      <p:sp>
        <p:nvSpPr>
          <p:cNvPr id="32" name="TextBox 21">
            <a:extLst>
              <a:ext uri="{FF2B5EF4-FFF2-40B4-BE49-F238E27FC236}">
                <a16:creationId xmlns:a16="http://schemas.microsoft.com/office/drawing/2014/main" id="{0ACABEC6-9C68-2FF2-C880-0178B16EC743}"/>
              </a:ext>
            </a:extLst>
          </p:cNvPr>
          <p:cNvSpPr txBox="1"/>
          <p:nvPr/>
        </p:nvSpPr>
        <p:spPr>
          <a:xfrm>
            <a:off x="17492567" y="27189502"/>
            <a:ext cx="1937399" cy="37905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(a) Mismatches</a:t>
            </a:r>
          </a:p>
        </p:txBody>
      </p:sp>
      <p:sp>
        <p:nvSpPr>
          <p:cNvPr id="33" name="TextBox 21">
            <a:extLst>
              <a:ext uri="{FF2B5EF4-FFF2-40B4-BE49-F238E27FC236}">
                <a16:creationId xmlns:a16="http://schemas.microsoft.com/office/drawing/2014/main" id="{FE7A294B-D46B-9ED9-3171-58C92D9434EA}"/>
              </a:ext>
            </a:extLst>
          </p:cNvPr>
          <p:cNvSpPr txBox="1"/>
          <p:nvPr/>
        </p:nvSpPr>
        <p:spPr>
          <a:xfrm>
            <a:off x="23627897" y="27199284"/>
            <a:ext cx="1937399" cy="37905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(b) Bases Mapped</a:t>
            </a:r>
          </a:p>
        </p:txBody>
      </p:sp>
      <p:sp>
        <p:nvSpPr>
          <p:cNvPr id="34" name="TextBox 21">
            <a:extLst>
              <a:ext uri="{FF2B5EF4-FFF2-40B4-BE49-F238E27FC236}">
                <a16:creationId xmlns:a16="http://schemas.microsoft.com/office/drawing/2014/main" id="{8553F258-2E46-B962-391B-605878B24AE1}"/>
              </a:ext>
            </a:extLst>
          </p:cNvPr>
          <p:cNvSpPr txBox="1"/>
          <p:nvPr/>
        </p:nvSpPr>
        <p:spPr>
          <a:xfrm>
            <a:off x="17415281" y="30238165"/>
            <a:ext cx="1937399" cy="37905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(c) Reads Mapped</a:t>
            </a:r>
          </a:p>
        </p:txBody>
      </p:sp>
      <p:sp>
        <p:nvSpPr>
          <p:cNvPr id="35" name="Rounded Rectangle 34">
            <a:extLst>
              <a:ext uri="{FF2B5EF4-FFF2-40B4-BE49-F238E27FC236}">
                <a16:creationId xmlns:a16="http://schemas.microsoft.com/office/drawing/2014/main" id="{26AE65B7-4F64-709D-1890-7973473D2B40}"/>
              </a:ext>
            </a:extLst>
          </p:cNvPr>
          <p:cNvSpPr/>
          <p:nvPr/>
        </p:nvSpPr>
        <p:spPr>
          <a:xfrm>
            <a:off x="15201342" y="23746001"/>
            <a:ext cx="13376218" cy="791677"/>
          </a:xfrm>
          <a:prstGeom prst="roundRect">
            <a:avLst/>
          </a:prstGeom>
          <a:solidFill>
            <a:schemeClr val="accent6">
              <a:lumMod val="20000"/>
              <a:lumOff val="80000"/>
            </a:schemeClr>
          </a:solidFill>
          <a:ln w="508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GB" sz="2400" dirty="0">
                <a:effectLst/>
                <a:latin typeface="Candara" panose="020E0502030303020204" pitchFamily="34" charset="0"/>
                <a:cs typeface="Calibri" panose="020F0502020204030204" pitchFamily="34" charset="0"/>
              </a:rPr>
              <a:t> </a:t>
            </a:r>
            <a:r>
              <a:rPr lang="en-GB" sz="2400" b="1" dirty="0">
                <a:solidFill>
                  <a:srgbClr val="2C3FEB"/>
                </a:solidFill>
                <a:effectLst/>
                <a:latin typeface="Candara" panose="020E0502030303020204" pitchFamily="34" charset="0"/>
                <a:cs typeface="Calibri" panose="020F0502020204030204" pitchFamily="34" charset="0"/>
              </a:rPr>
              <a:t>We map the resulting basecalled reads from each evaluated basecaller to the reference genome of the same species</a:t>
            </a:r>
            <a:r>
              <a:rPr lang="en-GB" sz="2400" dirty="0">
                <a:effectLst/>
                <a:latin typeface="Candara" panose="020E0502030303020204" pitchFamily="34" charset="0"/>
                <a:cs typeface="Calibri" panose="020F0502020204030204" pitchFamily="34" charset="0"/>
              </a:rPr>
              <a:t> using the state-of-the-art read mapper, minimap2</a:t>
            </a:r>
            <a:endParaRPr lang="en-GB" sz="2400" dirty="0">
              <a:latin typeface="Candara" panose="020E0502030303020204" pitchFamily="34" charset="0"/>
              <a:cs typeface="Calibri" panose="020F0502020204030204" pitchFamily="34" charset="0"/>
            </a:endParaRPr>
          </a:p>
        </p:txBody>
      </p:sp>
      <p:sp>
        <p:nvSpPr>
          <p:cNvPr id="36" name="TextBox 21">
            <a:extLst>
              <a:ext uri="{FF2B5EF4-FFF2-40B4-BE49-F238E27FC236}">
                <a16:creationId xmlns:a16="http://schemas.microsoft.com/office/drawing/2014/main" id="{822CE813-0937-F77A-3E07-F51240E64CB3}"/>
              </a:ext>
            </a:extLst>
          </p:cNvPr>
          <p:cNvSpPr txBox="1"/>
          <p:nvPr/>
        </p:nvSpPr>
        <p:spPr>
          <a:xfrm>
            <a:off x="23541114" y="30362101"/>
            <a:ext cx="2308031" cy="37905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CH" sz="1300">
                <a:latin typeface="DEJAVU SANS" panose="020B0603030804020204" pitchFamily="34" charset="0"/>
                <a:ea typeface="DEJAVU SANS" panose="020B0603030804020204" pitchFamily="34" charset="0"/>
                <a:cs typeface="DEJAVU SANS" panose="020B0603030804020204" pitchFamily="34" charset="0"/>
              </a:rPr>
              <a:t>(d) Reads Unmapped</a:t>
            </a:r>
          </a:p>
        </p:txBody>
      </p:sp>
      <p:sp>
        <p:nvSpPr>
          <p:cNvPr id="23" name="Round Same Side Corner Rectangle 123">
            <a:extLst>
              <a:ext uri="{FF2B5EF4-FFF2-40B4-BE49-F238E27FC236}">
                <a16:creationId xmlns:a16="http://schemas.microsoft.com/office/drawing/2014/main" id="{D1E2DD4A-8035-A463-1D06-EA92D58D3396}"/>
              </a:ext>
            </a:extLst>
          </p:cNvPr>
          <p:cNvSpPr/>
          <p:nvPr/>
        </p:nvSpPr>
        <p:spPr>
          <a:xfrm>
            <a:off x="15134598" y="30676484"/>
            <a:ext cx="13391489" cy="544453"/>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a:t>
            </a:r>
            <a:r>
              <a:rPr lang="en-US" sz="2800" b="1" i="1" dirty="0">
                <a:solidFill>
                  <a:prstClr val="white"/>
                </a:solidFill>
                <a:latin typeface="Cambria" panose="02040503050406030204" pitchFamily="18" charset="0"/>
              </a:rPr>
              <a:t>RESULTS</a:t>
            </a:r>
            <a:endParaRPr kumimoji="0" lang="en-US" sz="28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517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p:bldLst>
  </p:timing>
</p:sld>
</file>

<file path=ppt/theme/_rels/theme121.xml.rels><?xml version="1.0" encoding="UTF-8" standalone="yes"?>
<Relationships xmlns="http://schemas.openxmlformats.org/package/2006/relationships"><Relationship Id="rId1" Type="http://schemas.openxmlformats.org/officeDocument/2006/relationships/image" Target="../media/image8.jpeg"/></Relationships>
</file>

<file path=ppt/theme/_rels/theme48.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afari 2">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5A6E1B7-D847-43DE-A3B6-3A038B72A9F9}"/>
    </a:ext>
  </a:ext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983E33B0-714B-4FBA-8AA6-1B4454EC00EC}"/>
    </a:ext>
  </a:extLst>
</a:theme>
</file>

<file path=ppt/theme/theme100.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F4A8856-EED2-4CF7-94E5-1B08B05FDB43}"/>
    </a:ext>
  </a:extLst>
</a:theme>
</file>

<file path=ppt/theme/theme101.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93019B-5C42-458B-A1FD-9F557B8838BF}"/>
    </a:ext>
  </a:extLst>
</a:theme>
</file>

<file path=ppt/theme/theme10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10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FF7B4E-A4C3-4844-85C5-F65A1B27D87A}"/>
    </a:ext>
  </a:extLst>
</a:theme>
</file>

<file path=ppt/theme/theme10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A145CD-8E6F-47E8-A99D-98CF76BCCA93}"/>
    </a:ext>
  </a:extLst>
</a:theme>
</file>

<file path=ppt/theme/theme105.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774A5E3-7C53-4B01-8FC3-75155DFE32AF}"/>
    </a:ext>
  </a:extLst>
</a:theme>
</file>

<file path=ppt/theme/theme106.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1F2A948-501C-457A-AE41-E1B6C4D6974C}"/>
    </a:ext>
  </a:extLst>
</a:theme>
</file>

<file path=ppt/theme/theme107.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8B2D144-4AEF-4DA1-99B3-54227CF8B4ED}"/>
    </a:ext>
  </a:extLst>
</a:theme>
</file>

<file path=ppt/theme/theme108.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A56EB33-FDD6-47C4-891D-4545D1CC38BE}"/>
    </a:ext>
  </a:extLst>
</a:theme>
</file>

<file path=ppt/theme/theme109.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E043427-7350-434F-8427-4656C125567A}"/>
    </a:ext>
  </a:ext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CEEFE18-E2EC-41A6-877A-4D253E46B78E}"/>
    </a:ext>
  </a:extLst>
</a:theme>
</file>

<file path=ppt/theme/theme110.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4C8D5E-8216-448A-8556-563C1243A035}"/>
    </a:ext>
  </a:extLst>
</a:theme>
</file>

<file path=ppt/theme/theme111.xml><?xml version="1.0" encoding="utf-8"?>
<a:theme xmlns:a="http://schemas.openxmlformats.org/drawingml/2006/main" name="9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B27B91-83E3-4DB1-9E1E-03B4FB936401}"/>
    </a:ext>
  </a:extLst>
</a:theme>
</file>

<file path=ppt/theme/theme112.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64F43-F885-43FD-AA0E-9B506A9C2932}"/>
    </a:ext>
  </a:extLst>
</a:theme>
</file>

<file path=ppt/theme/theme113.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5B3FF02-0AC7-4878-8C18-1FFBD5118EBD}"/>
    </a:ext>
  </a:extLst>
</a:theme>
</file>

<file path=ppt/theme/theme114.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8105E-F23A-4E63-8148-1AC819D30DBB}"/>
    </a:ext>
  </a:extLst>
</a:theme>
</file>

<file path=ppt/theme/theme115.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21DEE8F2-9802-42EB-975A-535ACD6ED88C}"/>
    </a:ext>
  </a:extLst>
</a:theme>
</file>

<file path=ppt/theme/theme116.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C2A74A-C3DC-49BB-8D12-79BC077641CA}"/>
    </a:ext>
  </a:extLst>
</a:theme>
</file>

<file path=ppt/theme/theme1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AD6C3CD-3F83-4C97-91F0-00D3A3752416}"/>
    </a:ext>
  </a:extLst>
</a:theme>
</file>

<file path=ppt/theme/theme1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0BFB38D2-2136-4F09-8A0D-DBD4FD8F8B30}"/>
    </a:ext>
  </a:extLst>
</a:theme>
</file>

<file path=ppt/theme/theme119.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2FCC4A2-79E2-4485-8C98-DA513D179192}"/>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8708683-6C84-419F-AD0E-AD7C82B138FE}"/>
    </a:ext>
  </a:extLst>
</a:theme>
</file>

<file path=ppt/theme/theme1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B9BA71EF-5EB2-485C-8BB6-00C3568A24C7}"/>
    </a:ext>
  </a:extLst>
</a:theme>
</file>

<file path=ppt/theme/theme121.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902C7D5-74F8-432E-84A6-E2CE6B8E29F7}"/>
    </a:ext>
  </a:extLst>
</a:theme>
</file>

<file path=ppt/theme/theme122.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08C683-353C-421C-A664-75BB11434D67}"/>
    </a:ext>
  </a:extLst>
</a:theme>
</file>

<file path=ppt/theme/theme123.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B4D32D-F16F-42BA-94B2-4F97B7CBCB51}"/>
    </a:ext>
  </a:extLst>
</a:theme>
</file>

<file path=ppt/theme/theme124.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4C3035-CAE8-480D-AB6E-B9B9E149E24D}"/>
    </a:ext>
  </a:extLst>
</a:theme>
</file>

<file path=ppt/theme/theme1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5D43A470-C837-404A-A31F-DE76FD6F2EC8}"/>
    </a:ext>
  </a:extLst>
</a:theme>
</file>

<file path=ppt/theme/theme126.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E832CF4-5E69-491A-A8A4-F1712069B38C}"/>
    </a:ext>
  </a:extLst>
</a:theme>
</file>

<file path=ppt/theme/theme127.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89A7F1C-8842-4D79-9FBB-908C5DA9C289}"/>
    </a:ext>
  </a:extLst>
</a:theme>
</file>

<file path=ppt/theme/theme128.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03E93DE-D63C-43CE-98B2-7D56B97D6F8E}"/>
    </a:ext>
  </a:extLst>
</a:theme>
</file>

<file path=ppt/theme/theme12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69A6D134-B102-4ED9-A3F2-1BC519E3BCE3}"/>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232D700-6960-4C8D-888E-1D43FF7212F1}"/>
    </a:ext>
  </a:extLst>
</a:theme>
</file>

<file path=ppt/theme/theme130.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382E892-A150-4DA3-A76D-080C6A626A12}"/>
    </a:ext>
  </a:extLst>
</a:theme>
</file>

<file path=ppt/theme/theme131.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C5A837-9A1D-4FC9-BCE4-DE15CAD94ED3}"/>
    </a:ext>
  </a:extLst>
</a:theme>
</file>

<file path=ppt/theme/theme132.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B87B8B-A7A2-48A3-86D8-4FECABA3566E}"/>
    </a:ext>
  </a:extLst>
</a:theme>
</file>

<file path=ppt/theme/theme133.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BC67F4-7156-4988-B10F-915A42297AA7}"/>
    </a:ext>
  </a:extLst>
</a:theme>
</file>

<file path=ppt/theme/theme134.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FBDCB2-3840-4D7B-85C2-4D7F1283DE0C}"/>
    </a:ext>
  </a:extLst>
</a:theme>
</file>

<file path=ppt/theme/theme135.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48AEFC-1CCF-4CFD-9B35-77A43680EA57}"/>
    </a:ext>
  </a:extLst>
</a:theme>
</file>

<file path=ppt/theme/theme136.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7812C06-F53A-43A7-AB49-3CDB937AC9D4}"/>
    </a:ext>
  </a:extLst>
</a:theme>
</file>

<file path=ppt/theme/theme137.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CB05CF5-A54A-44B9-942B-893BB27F0813}"/>
    </a:ext>
  </a:extLst>
</a:theme>
</file>

<file path=ppt/theme/theme138.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FFC259A-5009-4493-BBE8-8CC883E4C4CB}"/>
    </a:ext>
  </a:extLst>
</a:theme>
</file>

<file path=ppt/theme/theme139.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12AA717-C4D6-44B4-9303-3C927A17F7D0}"/>
    </a:ext>
  </a:ext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C9FD73F-2A76-4A93-995E-21FFE7AC97F3}"/>
    </a:ext>
  </a:extLst>
</a:theme>
</file>

<file path=ppt/theme/theme140.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3C425E-5FE3-43A4-B133-8981614E477D}"/>
    </a:ext>
  </a:extLst>
</a:theme>
</file>

<file path=ppt/theme/theme141.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CBB1364-06F3-4F4B-9267-2F4A6F01AD53}"/>
    </a:ext>
  </a:extLst>
</a:theme>
</file>

<file path=ppt/theme/theme142.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16AE6A8-FDC8-4E08-B0FF-84834DCF6F2A}"/>
    </a:ext>
  </a:extLst>
</a:theme>
</file>

<file path=ppt/theme/theme143.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F3D0131-278D-4BAA-8D56-247E0FE38701}"/>
    </a:ext>
  </a:extLst>
</a:theme>
</file>

<file path=ppt/theme/theme144.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8902541A-EC54-4DC8-87B3-573FDE9AA78E}"/>
    </a:ext>
  </a:extLst>
</a:theme>
</file>

<file path=ppt/theme/theme145.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04264D7-7DC8-4754-8413-38E0253D81C1}"/>
    </a:ext>
  </a:extLst>
</a:theme>
</file>

<file path=ppt/theme/theme146.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7986E66-52A2-432A-9E61-2DF9B44EDF83}"/>
    </a:ext>
  </a:extLst>
</a:theme>
</file>

<file path=ppt/theme/theme14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1D5250F-2337-4E6A-A785-12C65AF6575A}"/>
    </a:ext>
  </a:ext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4404D4-3E17-41FA-B408-36F4C078C82C}"/>
    </a:ext>
  </a:ext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C25EF39-64E5-415D-BF08-2BB952DF85CC}"/>
    </a:ext>
  </a:ext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2F0A39-AFD0-4521-8C02-2384E6DCD523}"/>
    </a:ext>
  </a:ext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6C8276B-BC15-4DAF-A108-FFC35FC6C000}"/>
    </a:ext>
  </a:ext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3646AF-16D2-42E0-BFBE-564A5CFD4DAE}"/>
    </a:ext>
  </a:ext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D85D45C-1A39-47E1-9CD9-CCE0F2D41FBB}"/>
    </a:ext>
  </a:ext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88CB9CF-2CAA-49A6-A6F8-08862AB99D61}"/>
    </a:ext>
  </a:extLst>
</a:theme>
</file>

<file path=ppt/theme/theme2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1142165-D6D8-400B-B346-AEFE6FB3D190}"/>
    </a:ext>
  </a:extLst>
</a:theme>
</file>

<file path=ppt/theme/theme23.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8C10D7-367C-424D-AE5E-B9FBB0721B49}"/>
    </a:ext>
  </a:extLst>
</a:theme>
</file>

<file path=ppt/theme/theme24.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E4BA246-1635-42A4-B17D-DEDD246CDB93}"/>
    </a:ext>
  </a:extLst>
</a:theme>
</file>

<file path=ppt/theme/theme2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9203EC-3D69-450B-9806-D50853BA06C5}"/>
    </a:ext>
  </a:extLst>
</a:theme>
</file>

<file path=ppt/theme/theme2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45FB2F3-7213-498B-AE28-740461DC28E8}"/>
    </a:ext>
  </a:extLst>
</a:theme>
</file>

<file path=ppt/theme/theme2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F4A8856-EED2-4CF7-94E5-1B08B05FDB43}"/>
    </a:ext>
  </a:extLst>
</a:theme>
</file>

<file path=ppt/theme/theme28.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93019B-5C42-458B-A1FD-9F557B8838BF}"/>
    </a:ext>
  </a:ext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984A4-129E-46B8-B1D1-6038ED8C1B8B}"/>
    </a:ext>
  </a:extLst>
</a:theme>
</file>

<file path=ppt/theme/theme3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FF7B4E-A4C3-4844-85C5-F65A1B27D87A}"/>
    </a:ext>
  </a:extLst>
</a:theme>
</file>

<file path=ppt/theme/theme3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A145CD-8E6F-47E8-A99D-98CF76BCCA93}"/>
    </a:ext>
  </a:extLst>
</a:theme>
</file>

<file path=ppt/theme/theme3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774A5E3-7C53-4B01-8FC3-75155DFE32AF}"/>
    </a:ext>
  </a:extLst>
</a:theme>
</file>

<file path=ppt/theme/theme3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1F2A948-501C-457A-AE41-E1B6C4D6974C}"/>
    </a:ext>
  </a:extLst>
</a:theme>
</file>

<file path=ppt/theme/theme34.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8B2D144-4AEF-4DA1-99B3-54227CF8B4ED}"/>
    </a:ext>
  </a:extLst>
</a:theme>
</file>

<file path=ppt/theme/theme35.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A56EB33-FDD6-47C4-891D-4545D1CC38BE}"/>
    </a:ext>
  </a:extLst>
</a:theme>
</file>

<file path=ppt/theme/theme36.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E043427-7350-434F-8427-4656C125567A}"/>
    </a:ext>
  </a:extLst>
</a:theme>
</file>

<file path=ppt/theme/theme37.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4C8D5E-8216-448A-8556-563C1243A035}"/>
    </a:ext>
  </a:extLst>
</a:theme>
</file>

<file path=ppt/theme/theme38.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AB27B91-83E3-4DB1-9E1E-03B4FB936401}"/>
    </a:ext>
  </a:extLst>
</a:theme>
</file>

<file path=ppt/theme/theme39.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64F43-F885-43FD-AA0E-9B506A9C2932}"/>
    </a:ext>
  </a:ext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9CD302B-036E-44CD-A402-627BF06B99D7}"/>
    </a:ext>
  </a:extLst>
</a:theme>
</file>

<file path=ppt/theme/theme40.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5B3FF02-0AC7-4878-8C18-1FFBD5118EBD}"/>
    </a:ext>
  </a:extLst>
</a:theme>
</file>

<file path=ppt/theme/theme41.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8105E-F23A-4E63-8148-1AC819D30DBB}"/>
    </a:ext>
  </a:extLst>
</a:theme>
</file>

<file path=ppt/theme/theme42.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21DEE8F2-9802-42EB-975A-535ACD6ED88C}"/>
    </a:ext>
  </a:ext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C2A74A-C3DC-49BB-8D12-79BC077641CA}"/>
    </a:ext>
  </a:ext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AD6C3CD-3F83-4C97-91F0-00D3A3752416}"/>
    </a:ext>
  </a:ext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0BFB38D2-2136-4F09-8A0D-DBD4FD8F8B30}"/>
    </a:ext>
  </a:ext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2FCC4A2-79E2-4485-8C98-DA513D179192}"/>
    </a:ext>
  </a:extLst>
</a:theme>
</file>

<file path=ppt/theme/theme4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B9BA71EF-5EB2-485C-8BB6-00C3568A24C7}"/>
    </a:ext>
  </a:extLst>
</a:theme>
</file>

<file path=ppt/theme/theme4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902C7D5-74F8-432E-84A6-E2CE6B8E29F7}"/>
    </a:ext>
  </a:extLst>
</a:theme>
</file>

<file path=ppt/theme/theme49.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708C683-353C-421C-A664-75BB11434D67}"/>
    </a:ext>
  </a:ext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6377A3F-301F-48F7-A849-BBFF8ECB78D2}"/>
    </a:ext>
  </a:extLst>
</a:theme>
</file>

<file path=ppt/theme/theme50.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B4D32D-F16F-42BA-94B2-4F97B7CBCB51}"/>
    </a:ext>
  </a:extLst>
</a:theme>
</file>

<file path=ppt/theme/theme5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4C3035-CAE8-480D-AB6E-B9B9E149E24D}"/>
    </a:ext>
  </a:extLst>
</a:theme>
</file>

<file path=ppt/theme/theme5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5D43A470-C837-404A-A31F-DE76FD6F2EC8}"/>
    </a:ext>
  </a:extLst>
</a:theme>
</file>

<file path=ppt/theme/theme53.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E832CF4-5E69-491A-A8A4-F1712069B38C}"/>
    </a:ext>
  </a:extLst>
</a:theme>
</file>

<file path=ppt/theme/theme5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389A7F1C-8842-4D79-9FBB-908C5DA9C289}"/>
    </a:ext>
  </a:extLst>
</a:theme>
</file>

<file path=ppt/theme/theme55.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03E93DE-D63C-43CE-98B2-7D56B97D6F8E}"/>
    </a:ext>
  </a:extLst>
</a:theme>
</file>

<file path=ppt/theme/theme5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69A6D134-B102-4ED9-A3F2-1BC519E3BCE3}"/>
    </a:ext>
  </a:extLst>
</a:theme>
</file>

<file path=ppt/theme/theme57.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382E892-A150-4DA3-A76D-080C6A626A12}"/>
    </a:ext>
  </a:extLst>
</a:theme>
</file>

<file path=ppt/theme/theme58.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C5A837-9A1D-4FC9-BCE4-DE15CAD94ED3}"/>
    </a:ext>
  </a:extLst>
</a:theme>
</file>

<file path=ppt/theme/theme59.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6B87B8B-A7A2-48A3-86D8-4FECABA3566E}"/>
    </a:ext>
  </a:ext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80E995-D7DB-447C-8C3A-F71BBA8F35CA}"/>
    </a:ext>
  </a:extLst>
</a:theme>
</file>

<file path=ppt/theme/theme60.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EFBC67F4-7156-4988-B10F-915A42297AA7}"/>
    </a:ext>
  </a:extLst>
</a:theme>
</file>

<file path=ppt/theme/theme61.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FBDCB2-3840-4D7B-85C2-4D7F1283DE0C}"/>
    </a:ext>
  </a:extLst>
</a:theme>
</file>

<file path=ppt/theme/theme62.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48AEFC-1CCF-4CFD-9B35-77A43680EA57}"/>
    </a:ext>
  </a:extLst>
</a:theme>
</file>

<file path=ppt/theme/theme63.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7812C06-F53A-43A7-AB49-3CDB937AC9D4}"/>
    </a:ext>
  </a:extLst>
</a:theme>
</file>

<file path=ppt/theme/theme64.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CB05CF5-A54A-44B9-942B-893BB27F0813}"/>
    </a:ext>
  </a:extLst>
</a:theme>
</file>

<file path=ppt/theme/theme65.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FFC259A-5009-4493-BBE8-8CC883E4C4CB}"/>
    </a:ext>
  </a:extLst>
</a:theme>
</file>

<file path=ppt/theme/theme66.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12AA717-C4D6-44B4-9303-3C927A17F7D0}"/>
    </a:ext>
  </a:extLst>
</a:theme>
</file>

<file path=ppt/theme/theme67.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93C425E-5FE3-43A4-B133-8981614E477D}"/>
    </a:ext>
  </a:extLst>
</a:theme>
</file>

<file path=ppt/theme/theme68.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CBB1364-06F3-4F4B-9267-2F4A6F01AD53}"/>
    </a:ext>
  </a:extLst>
</a:theme>
</file>

<file path=ppt/theme/theme69.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16AE6A8-FDC8-4E08-B0FF-84834DCF6F2A}"/>
    </a:ext>
  </a:ext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1C8E401-EA80-4AA0-82B4-FF0D4EC51607}"/>
    </a:ext>
  </a:extLst>
</a:theme>
</file>

<file path=ppt/theme/theme7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F3D0131-278D-4BAA-8D56-247E0FE38701}"/>
    </a:ext>
  </a:extLst>
</a:theme>
</file>

<file path=ppt/theme/theme71.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8902541A-EC54-4DC8-87B3-573FDE9AA78E}"/>
    </a:ext>
  </a:extLst>
</a:theme>
</file>

<file path=ppt/theme/theme72.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404264D7-7DC8-4754-8413-38E0253D81C1}"/>
    </a:ext>
  </a:extLst>
</a:theme>
</file>

<file path=ppt/theme/theme73.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7986E66-52A2-432A-9E61-2DF9B44EDF83}"/>
    </a:ext>
  </a:extLst>
</a:theme>
</file>

<file path=ppt/theme/theme74.xml><?xml version="1.0" encoding="utf-8"?>
<a:theme xmlns:a="http://schemas.openxmlformats.org/drawingml/2006/main" name="1_Safari 2">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5A6E1B7-D847-43DE-A3B6-3A038B72A9F9}"/>
    </a:ext>
  </a:extLst>
</a:theme>
</file>

<file path=ppt/theme/theme75.xml><?xml version="1.0" encoding="utf-8"?>
<a:theme xmlns:a="http://schemas.openxmlformats.org/drawingml/2006/main" name="6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3646AF-16D2-42E0-BFBE-564A5CFD4DAE}"/>
    </a:ext>
  </a:extLst>
</a:theme>
</file>

<file path=ppt/theme/theme76.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E7984A4-129E-46B8-B1D1-6038ED8C1B8B}"/>
    </a:ext>
  </a:extLst>
</a:theme>
</file>

<file path=ppt/theme/theme77.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9CD302B-036E-44CD-A402-627BF06B99D7}"/>
    </a:ext>
  </a:extLst>
</a:theme>
</file>

<file path=ppt/theme/theme78.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F6377A3F-301F-48F7-A849-BBFF8ECB78D2}"/>
    </a:ext>
  </a:extLst>
</a:theme>
</file>

<file path=ppt/theme/theme79.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480E995-D7DB-447C-8C3A-F71BBA8F35CA}"/>
    </a:ext>
  </a:ext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054FCC-0CDC-4CAD-B1B4-A60AE9A297E2}"/>
    </a:ext>
  </a:extLst>
</a:theme>
</file>

<file path=ppt/theme/theme80.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1C8E401-EA80-4AA0-82B4-FF0D4EC51607}"/>
    </a:ext>
  </a:extLst>
</a:theme>
</file>

<file path=ppt/theme/theme81.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19054FCC-0CDC-4CAD-B1B4-A60AE9A297E2}"/>
    </a:ext>
  </a:extLst>
</a:theme>
</file>

<file path=ppt/theme/theme82.xml><?xml version="1.0" encoding="utf-8"?>
<a:theme xmlns:a="http://schemas.openxmlformats.org/drawingml/2006/main" name="71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6E44139-9E30-4972-80B5-F96EC19073F9}"/>
    </a:ext>
  </a:extLst>
</a:theme>
</file>

<file path=ppt/theme/theme83.xml><?xml version="1.0" encoding="utf-8"?>
<a:theme xmlns:a="http://schemas.openxmlformats.org/drawingml/2006/main" name="3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tlu_memory-scaling_memcon13_talk (1).pptx" id="{1D09C5EE-DC30-4F85-84AA-519B89166748}" vid="{983E33B0-714B-4FBA-8AA6-1B4454EC00EC}"/>
    </a:ext>
  </a:extLst>
</a:theme>
</file>

<file path=ppt/theme/theme84.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CEEFE18-E2EC-41A6-877A-4D253E46B78E}"/>
    </a:ext>
  </a:extLst>
</a:theme>
</file>

<file path=ppt/theme/theme85.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8708683-6C84-419F-AD0E-AD7C82B138FE}"/>
    </a:ext>
  </a:extLst>
</a:theme>
</file>

<file path=ppt/theme/theme86.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3232D700-6960-4C8D-888E-1D43FF7212F1}"/>
    </a:ext>
  </a:extLst>
</a:theme>
</file>

<file path=ppt/theme/theme87.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C9FD73F-2A76-4A93-995E-21FFE7AC97F3}"/>
    </a:ext>
  </a:extLst>
</a:theme>
</file>

<file path=ppt/theme/theme88.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91D5250F-2337-4E6A-A785-12C65AF6575A}"/>
    </a:ext>
  </a:extLst>
</a:theme>
</file>

<file path=ppt/theme/theme89.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D24404D4-3E17-41FA-B408-36F4C078C82C}"/>
    </a:ext>
  </a:ext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6E44139-9E30-4972-80B5-F96EC19073F9}"/>
    </a:ext>
  </a:extLst>
</a:theme>
</file>

<file path=ppt/theme/theme90.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CC25EF39-64E5-415D-BF08-2BB952DF85CC}"/>
    </a:ext>
  </a:extLst>
</a:theme>
</file>

<file path=ppt/theme/theme91.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C2F0A39-AFD0-4521-8C02-2384E6DCD523}"/>
    </a:ext>
  </a:extLst>
</a:theme>
</file>

<file path=ppt/theme/theme92.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06C8276B-BC15-4DAF-A108-FFC35FC6C000}"/>
    </a:ext>
  </a:extLst>
</a:theme>
</file>

<file path=ppt/theme/theme93.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D85D45C-1A39-47E1-9CD9-CCE0F2D41FBB}"/>
    </a:ext>
  </a:extLst>
</a:theme>
</file>

<file path=ppt/theme/theme94.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588CB9CF-2CAA-49A6-A6F8-08862AB99D61}"/>
    </a:ext>
  </a:extLst>
</a:theme>
</file>

<file path=ppt/theme/theme95.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1142165-D6D8-400B-B346-AEFE6FB3D190}"/>
    </a:ext>
  </a:extLst>
</a:theme>
</file>

<file path=ppt/theme/theme96.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A68C10D7-367C-424D-AE5E-B9FBB0721B49}"/>
    </a:ext>
  </a:extLst>
</a:theme>
</file>

<file path=ppt/theme/theme97.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6E4BA246-1635-42A4-B17D-DEDD246CDB93}"/>
    </a:ext>
  </a:extLst>
</a:theme>
</file>

<file path=ppt/theme/theme98.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7A9203EC-3D69-450B-9806-D50853BA06C5}"/>
    </a:ext>
  </a:extLst>
</a:theme>
</file>

<file path=ppt/theme/theme99.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tlu_memory-scaling_memcon13_talk (1).pptx" id="{1D09C5EE-DC30-4F85-84AA-519B89166748}" vid="{B45FB2F3-7213-498B-AE28-740461DC28E8}"/>
    </a:ext>
  </a:extLst>
</a:theme>
</file>

<file path=docProps/app.xml><?xml version="1.0" encoding="utf-8"?>
<Properties xmlns="http://schemas.openxmlformats.org/officeDocument/2006/extended-properties" xmlns:vt="http://schemas.openxmlformats.org/officeDocument/2006/docPropsVTypes">
  <Template>Safari 2.thmx</Template>
  <TotalTime>18484</TotalTime>
  <Words>868</Words>
  <Application>Microsoft Macintosh PowerPoint</Application>
  <PresentationFormat>Custom</PresentationFormat>
  <Paragraphs>82</Paragraphs>
  <Slides>1</Slides>
  <Notes>1</Notes>
  <HiddenSlides>0</HiddenSlides>
  <MMClips>0</MMClips>
  <ScaleCrop>false</ScaleCrop>
  <HeadingPairs>
    <vt:vector size="6" baseType="variant">
      <vt:variant>
        <vt:lpstr>Fonts Used</vt:lpstr>
      </vt:variant>
      <vt:variant>
        <vt:i4>12</vt:i4>
      </vt:variant>
      <vt:variant>
        <vt:lpstr>Theme</vt:lpstr>
      </vt:variant>
      <vt:variant>
        <vt:i4>146</vt:i4>
      </vt:variant>
      <vt:variant>
        <vt:lpstr>Slide Titles</vt:lpstr>
      </vt:variant>
      <vt:variant>
        <vt:i4>1</vt:i4>
      </vt:variant>
    </vt:vector>
  </HeadingPairs>
  <TitlesOfParts>
    <vt:vector size="159" baseType="lpstr">
      <vt:lpstr>Arial</vt:lpstr>
      <vt:lpstr>Calibri</vt:lpstr>
      <vt:lpstr>Cambria</vt:lpstr>
      <vt:lpstr>Candara</vt:lpstr>
      <vt:lpstr>Consolas</vt:lpstr>
      <vt:lpstr>DEJAVU SANS</vt:lpstr>
      <vt:lpstr>Garamond</vt:lpstr>
      <vt:lpstr>Lucida Grande</vt:lpstr>
      <vt:lpstr>Myriad Pro Bold Cond</vt:lpstr>
      <vt:lpstr>Tahoma</vt:lpstr>
      <vt:lpstr>Times New Roman</vt:lpstr>
      <vt:lpstr>Wingdings</vt:lpstr>
      <vt:lpstr>Safari 2</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20_Edge</vt:lpstr>
      <vt:lpstr>22_Edge</vt:lpstr>
      <vt:lpstr>23_Edge</vt:lpstr>
      <vt:lpstr>25_Edge</vt:lpstr>
      <vt:lpstr>21_Edge</vt:lpstr>
      <vt:lpstr>24_Edge</vt:lpstr>
      <vt:lpstr>26_Edge</vt:lpstr>
      <vt:lpstr>7_Office Theme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40_Edge</vt:lpstr>
      <vt:lpstr>8_Office Theme</vt:lpstr>
      <vt:lpstr>1_Office Theme</vt:lpstr>
      <vt:lpstr>41_Edge</vt:lpstr>
      <vt:lpstr>4_Office Theme</vt:lpstr>
      <vt:lpstr>Title &amp; Bullets</vt:lpstr>
      <vt:lpstr>42_Edge</vt:lpstr>
      <vt:lpstr>43_Edge</vt:lpstr>
      <vt:lpstr>44_Edge</vt:lpstr>
      <vt:lpstr>6_Office Theme</vt:lpstr>
      <vt:lpstr>45_Edge</vt:lpstr>
      <vt:lpstr>Office 佈景主題</vt:lpstr>
      <vt:lpstr>47_Edge</vt:lpstr>
      <vt:lpstr>5_Office Theme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1_Safari 2</vt:lpstr>
      <vt:lpstr>64_Edge</vt:lpstr>
      <vt:lpstr>65_Edge</vt:lpstr>
      <vt:lpstr>66_Edge</vt:lpstr>
      <vt:lpstr>67_Edge</vt:lpstr>
      <vt:lpstr>68_Edge</vt:lpstr>
      <vt:lpstr>69_Edge</vt:lpstr>
      <vt:lpstr>70_Edge</vt:lpstr>
      <vt:lpstr>71_Edge</vt:lpstr>
      <vt:lpstr>3_Office Theme</vt:lpstr>
      <vt:lpstr>72_Edge</vt:lpstr>
      <vt:lpstr>73_Edge</vt:lpstr>
      <vt:lpstr>74_Edge</vt:lpstr>
      <vt:lpstr>75_Edge</vt:lpstr>
      <vt:lpstr>76_Edge</vt:lpstr>
      <vt:lpstr>77_Edge</vt:lpstr>
      <vt:lpstr>78_Edge</vt:lpstr>
      <vt:lpstr>79_Edge</vt:lpstr>
      <vt:lpstr>80_Edge</vt:lpstr>
      <vt:lpstr>81_Edge</vt:lpstr>
      <vt:lpstr>82_Edge</vt:lpstr>
      <vt:lpstr>83_Edge</vt:lpstr>
      <vt:lpstr>84_Edge</vt:lpstr>
      <vt:lpstr>85_Edge</vt:lpstr>
      <vt:lpstr>86_Edge</vt:lpstr>
      <vt:lpstr>87_Edge</vt:lpstr>
      <vt:lpstr>88_Edge</vt:lpstr>
      <vt:lpstr>89_Edge</vt:lpstr>
      <vt:lpstr>9_Office Theme</vt:lpstr>
      <vt:lpstr>90_Edge</vt:lpstr>
      <vt:lpstr>91_Edge</vt:lpstr>
      <vt:lpstr>92_Edge</vt:lpstr>
      <vt:lpstr>93_Edge</vt:lpstr>
      <vt:lpstr>94_Edge</vt:lpstr>
      <vt:lpstr>95_Edge</vt:lpstr>
      <vt:lpstr>96_Edge</vt:lpstr>
      <vt:lpstr>97_Edge</vt:lpstr>
      <vt:lpstr>98_Edge</vt:lpstr>
      <vt:lpstr>99_Edge</vt:lpstr>
      <vt:lpstr>100_Edge</vt:lpstr>
      <vt:lpstr>101_Edge</vt:lpstr>
      <vt:lpstr>102_Edge</vt:lpstr>
      <vt:lpstr>103_Edge</vt:lpstr>
      <vt:lpstr>10_Office Theme</vt:lpstr>
      <vt:lpstr>11_Office Theme</vt:lpstr>
      <vt:lpstr>104_Edge</vt:lpstr>
      <vt:lpstr>12_Office Theme</vt:lpstr>
      <vt:lpstr>1_Title &amp; Bullets</vt:lpstr>
      <vt:lpstr>105_Edge</vt:lpstr>
      <vt:lpstr>106_Edge</vt:lpstr>
      <vt:lpstr>107_Edge</vt:lpstr>
      <vt:lpstr>13_Office Theme</vt:lpstr>
      <vt:lpstr>108_Edge</vt:lpstr>
      <vt:lpstr>1_Office 佈景主題</vt:lpstr>
      <vt:lpstr>109_Edge</vt:lpstr>
      <vt:lpstr>14_Office Theme</vt:lpstr>
      <vt:lpstr>110_Edge</vt:lpstr>
      <vt:lpstr>111_Edge</vt:lpstr>
      <vt:lpstr>112_Edge</vt:lpstr>
      <vt:lpstr>113_Edge</vt:lpstr>
      <vt:lpstr>114_Edge</vt:lpstr>
      <vt:lpstr>115_Edge</vt:lpstr>
      <vt:lpstr>116_Edge</vt:lpstr>
      <vt:lpstr>117_Edge</vt:lpstr>
      <vt:lpstr>118_Edge</vt:lpstr>
      <vt:lpstr>119_Edge</vt:lpstr>
      <vt:lpstr>120_Edge</vt:lpstr>
      <vt:lpstr>121_Edge</vt:lpstr>
      <vt:lpstr>122_Edge</vt:lpstr>
      <vt:lpstr>123_Edge</vt:lpstr>
      <vt:lpstr>124_Edge</vt:lpstr>
      <vt:lpstr>125_Edge</vt:lpstr>
      <vt:lpstr>126_Edge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Mohammed H. K. Alser</dc:creator>
  <cp:keywords/>
  <dc:description/>
  <cp:lastModifiedBy>Mutlu  Onur</cp:lastModifiedBy>
  <cp:revision>860</cp:revision>
  <cp:lastPrinted>2022-12-04T09:48:13Z</cp:lastPrinted>
  <dcterms:created xsi:type="dcterms:W3CDTF">2015-12-16T20:28:52Z</dcterms:created>
  <dcterms:modified xsi:type="dcterms:W3CDTF">2022-12-05T22:00:07Z</dcterms:modified>
  <cp:category/>
</cp:coreProperties>
</file>