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6" r:id="rId2"/>
    <p:sldMasterId id="2147483688" r:id="rId3"/>
    <p:sldMasterId id="2147483700" r:id="rId4"/>
    <p:sldMasterId id="2147483712" r:id="rId5"/>
  </p:sldMasterIdLst>
  <p:notesMasterIdLst>
    <p:notesMasterId r:id="rId16"/>
  </p:notesMasterIdLst>
  <p:handoutMasterIdLst>
    <p:handoutMasterId r:id="rId17"/>
  </p:handoutMasterIdLst>
  <p:sldIdLst>
    <p:sldId id="6035" r:id="rId6"/>
    <p:sldId id="282" r:id="rId7"/>
    <p:sldId id="5899" r:id="rId8"/>
    <p:sldId id="5877" r:id="rId9"/>
    <p:sldId id="6008" r:id="rId10"/>
    <p:sldId id="6011" r:id="rId11"/>
    <p:sldId id="6010" r:id="rId12"/>
    <p:sldId id="6039" r:id="rId13"/>
    <p:sldId id="6014" r:id="rId14"/>
    <p:sldId id="59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D458A"/>
    <a:srgbClr val="F5F6FB"/>
    <a:srgbClr val="000000"/>
    <a:srgbClr val="B9B9B9"/>
    <a:srgbClr val="FBE5D6"/>
    <a:srgbClr val="0070C0"/>
    <a:srgbClr val="009193"/>
    <a:srgbClr val="006600"/>
    <a:srgbClr val="F2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6884"/>
    <p:restoredTop sz="88748"/>
  </p:normalViewPr>
  <p:slideViewPr>
    <p:cSldViewPr snapToGrid="0" snapToObjects="1">
      <p:cViewPr varScale="1">
        <p:scale>
          <a:sx n="82" d="100"/>
          <a:sy n="82" d="100"/>
        </p:scale>
        <p:origin x="168" y="896"/>
      </p:cViewPr>
      <p:guideLst/>
    </p:cSldViewPr>
  </p:slideViewPr>
  <p:outlineViewPr>
    <p:cViewPr>
      <p:scale>
        <a:sx n="33" d="100"/>
        <a:sy n="33" d="100"/>
      </p:scale>
      <p:origin x="0" y="-2897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3456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/Users/el1goluj/Documents/ZURICH/PROJECTS/UPMEM/upmem-workloads/Microbenchmarks/AI/ai_output-2021-0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l1goluj/Documents/ZURICH/PROJECTS/UPMEM/upmem-workloads/Comparison-results-2021-06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el1goluj/Documents/ZURICH/PROJECTS/UPMEM/upmem-workloads/Comparison-results-2021-06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5042735042736"/>
          <c:y val="3.4725185185185185E-2"/>
          <c:w val="0.80509358974358969"/>
          <c:h val="0.68869192724792083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15"/>
            <c:spPr>
              <a:solidFill>
                <a:schemeClr val="accent6">
                  <a:lumMod val="20000"/>
                  <a:lumOff val="80000"/>
                </a:schemeClr>
              </a:solidFill>
              <a:ln w="25400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tx>
                <c:strRef>
                  <c:f>'/Users/el1goluj/Documents/ZURICH/PROJECTS/UPMEM/upmem-workloads/Microbenchmarks/AI/[ai_output.xlsx]ai_output (4)'!$J$2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{7FA8982F-DC3F-BA4F-A5B0-AA63642A9D70}</c15:txfldGUID>
                      <c15:f>'/Users/el1goluj/Documents/ZURICH/PROJECTS/UPMEM/upmem-workloads/Microbenchmarks/AI/[ai_output.xlsx]ai_output (4)'!$J$2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FF8B-5F4C-8BBF-ED4DE736661E}"/>
                </c:ext>
              </c:extLst>
            </c:dLbl>
            <c:dLbl>
              <c:idx val="1"/>
              <c:tx>
                <c:strRef>
                  <c:f>'/Users/el1goluj/Documents/ZURICH/PROJECTS/UPMEM/upmem-workloads/Microbenchmarks/AI/[ai_output.xlsx]ai_output (4)'!$J$3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{D4EDBE83-9C82-A340-B00E-CF4FD046E3D2}</c15:txfldGUID>
                      <c15:f>'/Users/el1goluj/Documents/ZURICH/PROJECTS/UPMEM/upmem-workloads/Microbenchmarks/AI/[ai_output.xlsx]ai_output (4)'!$J$3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FF8B-5F4C-8BBF-ED4DE736661E}"/>
                </c:ext>
              </c:extLst>
            </c:dLbl>
            <c:dLbl>
              <c:idx val="2"/>
              <c:tx>
                <c:strRef>
                  <c:f>'/Users/el1goluj/Documents/ZURICH/PROJECTS/UPMEM/upmem-workloads/Microbenchmarks/AI/[ai_output.xlsx]ai_output (4)'!$J$4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{CAD1EB59-2577-9941-BE4B-20A830B72716}</c15:txfldGUID>
                      <c15:f>'/Users/el1goluj/Documents/ZURICH/PROJECTS/UPMEM/upmem-workloads/Microbenchmarks/AI/[ai_output.xlsx]ai_output (4)'!$J$4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2-FF8B-5F4C-8BBF-ED4DE736661E}"/>
                </c:ext>
              </c:extLst>
            </c:dLbl>
            <c:dLbl>
              <c:idx val="3"/>
              <c:tx>
                <c:strRef>
                  <c:f>'/Users/el1goluj/Documents/ZURICH/PROJECTS/UPMEM/upmem-workloads/Microbenchmarks/AI/[ai_output.xlsx]ai_output (4)'!$J$5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{637A0CDF-7764-104D-9F9A-3A97FF6F2886}</c15:txfldGUID>
                      <c15:f>'/Users/el1goluj/Documents/ZURICH/PROJECTS/UPMEM/upmem-workloads/Microbenchmarks/AI/[ai_output.xlsx]ai_output (4)'!$J$5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FF8B-5F4C-8BBF-ED4DE736661E}"/>
                </c:ext>
              </c:extLst>
            </c:dLbl>
            <c:dLbl>
              <c:idx val="4"/>
              <c:tx>
                <c:strRef>
                  <c:f>'/Users/el1goluj/Documents/ZURICH/PROJECTS/UPMEM/upmem-workloads/Microbenchmarks/AI/[ai_output.xlsx]ai_output (4)'!$J$6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{8E3AF1DE-BA96-DB41-8A53-DDDB540652A9}</c15:txfldGUID>
                      <c15:f>'/Users/el1goluj/Documents/ZURICH/PROJECTS/UPMEM/upmem-workloads/Microbenchmarks/AI/[ai_output.xlsx]ai_output (4)'!$J$6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4-FF8B-5F4C-8BBF-ED4DE736661E}"/>
                </c:ext>
              </c:extLst>
            </c:dLbl>
            <c:dLbl>
              <c:idx val="5"/>
              <c:tx>
                <c:strRef>
                  <c:f>'/Users/el1goluj/Documents/ZURICH/PROJECTS/UPMEM/upmem-workloads/Microbenchmarks/AI/[ai_output.xlsx]ai_output (4)'!$J$7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{7C5BC8D8-9BBF-5F45-801D-3AB809D35E01}</c15:txfldGUID>
                      <c15:f>'/Users/el1goluj/Documents/ZURICH/PROJECTS/UPMEM/upmem-workloads/Microbenchmarks/AI/[ai_output.xlsx]ai_output (4)'!$J$7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FF8B-5F4C-8BBF-ED4DE736661E}"/>
                </c:ext>
              </c:extLst>
            </c:dLbl>
            <c:dLbl>
              <c:idx val="6"/>
              <c:tx>
                <c:strRef>
                  <c:f>'/Users/el1goluj/Documents/ZURICH/PROJECTS/UPMEM/upmem-workloads/Microbenchmarks/AI/[ai_output.xlsx]ai_output (4)'!$J$8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{774297DC-4E53-0647-BAEB-03BCB8C64D5C}</c15:txfldGUID>
                      <c15:f>'/Users/el1goluj/Documents/ZURICH/PROJECTS/UPMEM/upmem-workloads/Microbenchmarks/AI/[ai_output.xlsx]ai_output (4)'!$J$8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6-FF8B-5F4C-8BBF-ED4DE736661E}"/>
                </c:ext>
              </c:extLst>
            </c:dLbl>
            <c:dLbl>
              <c:idx val="7"/>
              <c:tx>
                <c:strRef>
                  <c:f>'/Users/el1goluj/Documents/ZURICH/PROJECTS/UPMEM/upmem-workloads/Microbenchmarks/AI/[ai_output.xlsx]ai_output (4)'!$J$9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{92B2E04F-8890-0444-9693-D5DBB28FF822}</c15:txfldGUID>
                      <c15:f>'/Users/el1goluj/Documents/ZURICH/PROJECTS/UPMEM/upmem-workloads/Microbenchmarks/AI/[ai_output.xlsx]ai_output (4)'!$J$9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FF8B-5F4C-8BBF-ED4DE736661E}"/>
                </c:ext>
              </c:extLst>
            </c:dLbl>
            <c:dLbl>
              <c:idx val="8"/>
              <c:tx>
                <c:strRef>
                  <c:f>'/Users/el1goluj/Documents/ZURICH/PROJECTS/UPMEM/upmem-workloads/Microbenchmarks/AI/[ai_output.xlsx]ai_output (4)'!$J$10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{26D27C26-57E4-BB47-AC98-F279AD6211E7}</c15:txfldGUID>
                      <c15:f>'/Users/el1goluj/Documents/ZURICH/PROJECTS/UPMEM/upmem-workloads/Microbenchmarks/AI/[ai_output.xlsx]ai_output (4)'!$J$10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FF8B-5F4C-8BBF-ED4DE736661E}"/>
                </c:ext>
              </c:extLst>
            </c:dLbl>
            <c:dLbl>
              <c:idx val="9"/>
              <c:tx>
                <c:strRef>
                  <c:f>'/Users/el1goluj/Documents/ZURICH/PROJECTS/UPMEM/upmem-workloads/Microbenchmarks/AI/[ai_output.xlsx]ai_output (4)'!$J$11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{48EEBB61-A975-FF45-A56E-DF4FE6EF453C}</c15:txfldGUID>
                      <c15:f>'/Users/el1goluj/Documents/ZURICH/PROJECTS/UPMEM/upmem-workloads/Microbenchmarks/AI/[ai_output.xlsx]ai_output (4)'!$J$11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FF8B-5F4C-8BBF-ED4DE736661E}"/>
                </c:ext>
              </c:extLst>
            </c:dLbl>
            <c:dLbl>
              <c:idx val="10"/>
              <c:tx>
                <c:strRef>
                  <c:f>'/Users/el1goluj/Documents/ZURICH/PROJECTS/UPMEM/upmem-workloads/Microbenchmarks/AI/[ai_output.xlsx]ai_output (4)'!$J$12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{C967766B-FEDB-CF49-A421-B7A7251EDA66}</c15:txfldGUID>
                      <c15:f>'/Users/el1goluj/Documents/ZURICH/PROJECTS/UPMEM/upmem-workloads/Microbenchmarks/AI/[ai_output.xlsx]ai_output (4)'!$J$12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FF8B-5F4C-8BBF-ED4DE736661E}"/>
                </c:ext>
              </c:extLst>
            </c:dLbl>
            <c:dLbl>
              <c:idx val="11"/>
              <c:tx>
                <c:strRef>
                  <c:f>'/Users/el1goluj/Documents/ZURICH/PROJECTS/UPMEM/upmem-workloads/Microbenchmarks/AI/[ai_output.xlsx]ai_output (4)'!$J$13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{6890C298-ADA9-A649-A168-6565347FACB9}</c15:txfldGUID>
                      <c15:f>'/Users/el1goluj/Documents/ZURICH/PROJECTS/UPMEM/upmem-workloads/Microbenchmarks/AI/[ai_output.xlsx]ai_output (4)'!$J$13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FF8B-5F4C-8BBF-ED4DE736661E}"/>
                </c:ext>
              </c:extLst>
            </c:dLbl>
            <c:dLbl>
              <c:idx val="12"/>
              <c:tx>
                <c:strRef>
                  <c:f>'/Users/el1goluj/Documents/ZURICH/PROJECTS/UPMEM/upmem-workloads/Microbenchmarks/AI/[ai_output.xlsx]ai_output (4)'!$J$14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{060980FE-D751-864E-BFBB-69FD0127A228}</c15:txfldGUID>
                      <c15:f>'/Users/el1goluj/Documents/ZURICH/PROJECTS/UPMEM/upmem-workloads/Microbenchmarks/AI/[ai_output.xlsx]ai_output (4)'!$J$14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FF8B-5F4C-8BBF-ED4DE736661E}"/>
                </c:ext>
              </c:extLst>
            </c:dLbl>
            <c:dLbl>
              <c:idx val="13"/>
              <c:tx>
                <c:strRef>
                  <c:f>'/Users/el1goluj/Documents/ZURICH/PROJECTS/UPMEM/upmem-workloads/Microbenchmarks/AI/[ai_output.xlsx]ai_output (4)'!$J$15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{E396E4C5-7E39-7A48-8451-08C4BFF8B10A}</c15:txfldGUID>
                      <c15:f>'/Users/el1goluj/Documents/ZURICH/PROJECTS/UPMEM/upmem-workloads/Microbenchmarks/AI/[ai_output.xlsx]ai_output (4)'!$J$15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FF8B-5F4C-8BBF-ED4DE736661E}"/>
                </c:ext>
              </c:extLst>
            </c:dLbl>
            <c:dLbl>
              <c:idx val="14"/>
              <c:tx>
                <c:strRef>
                  <c:f>'/Users/el1goluj/Documents/ZURICH/PROJECTS/UPMEM/upmem-workloads/Microbenchmarks/AI/[ai_output.xlsx]ai_output (4)'!$J$16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{ABCA40D1-FE75-944C-B857-7BB4CEC43CCA}</c15:txfldGUID>
                      <c15:f>'/Users/el1goluj/Documents/ZURICH/PROJECTS/UPMEM/upmem-workloads/Microbenchmarks/AI/[ai_output.xlsx]ai_output (4)'!$J$16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E-FF8B-5F4C-8BBF-ED4DE736661E}"/>
                </c:ext>
              </c:extLst>
            </c:dLbl>
            <c:dLbl>
              <c:idx val="15"/>
              <c:tx>
                <c:strRef>
                  <c:f>'/Users/el1goluj/Documents/ZURICH/PROJECTS/UPMEM/upmem-workloads/Microbenchmarks/AI/[ai_output.xlsx]ai_output (4)'!$J$17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{8350DA62-CB65-864D-8C86-D4F6E39A28E3}</c15:txfldGUID>
                      <c15:f>'/Users/el1goluj/Documents/ZURICH/PROJECTS/UPMEM/upmem-workloads/Microbenchmarks/AI/[ai_output.xlsx]ai_output (4)'!$J$17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F-FF8B-5F4C-8BBF-ED4DE736661E}"/>
                </c:ext>
              </c:extLst>
            </c:dLbl>
            <c:dLbl>
              <c:idx val="16"/>
              <c:tx>
                <c:strRef>
                  <c:f>'/Users/el1goluj/Documents/ZURICH/PROJECTS/UPMEM/upmem-workloads/Microbenchmarks/AI/[ai_output.xlsx]ai_output (4)'!$J$18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{D893DF14-803E-8B42-B96D-2240A6B11DF2}</c15:txfldGUID>
                      <c15:f>'/Users/el1goluj/Documents/ZURICH/PROJECTS/UPMEM/upmem-workloads/Microbenchmarks/AI/[ai_output.xlsx]ai_output (4)'!$J$18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0-FF8B-5F4C-8BBF-ED4DE736661E}"/>
                </c:ext>
              </c:extLst>
            </c:dLbl>
            <c:dLbl>
              <c:idx val="17"/>
              <c:tx>
                <c:strRef>
                  <c:f>'/Users/el1goluj/Documents/ZURICH/PROJECTS/UPMEM/upmem-workloads/Microbenchmarks/AI/[ai_output.xlsx]ai_output (4)'!$J$19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{25F4BD97-B082-CF48-B209-33ED56390938}</c15:txfldGUID>
                      <c15:f>'/Users/el1goluj/Documents/ZURICH/PROJECTS/UPMEM/upmem-workloads/Microbenchmarks/AI/[ai_output.xlsx]ai_output (4)'!$J$19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1-FF8B-5F4C-8BBF-ED4DE736661E}"/>
                </c:ext>
              </c:extLst>
            </c:dLbl>
            <c:dLbl>
              <c:idx val="18"/>
              <c:tx>
                <c:strRef>
                  <c:f>'/Users/el1goluj/Documents/ZURICH/PROJECTS/UPMEM/upmem-workloads/Microbenchmarks/AI/[ai_output.xlsx]ai_output (4)'!$J$20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{D22568D9-BF91-304D-B716-A21FBA548B78}</c15:txfldGUID>
                      <c15:f>'/Users/el1goluj/Documents/ZURICH/PROJECTS/UPMEM/upmem-workloads/Microbenchmarks/AI/[ai_output.xlsx]ai_output (4)'!$J$20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2-FF8B-5F4C-8BBF-ED4DE736661E}"/>
                </c:ext>
              </c:extLst>
            </c:dLbl>
            <c:dLbl>
              <c:idx val="19"/>
              <c:tx>
                <c:strRef>
                  <c:f>'/Users/el1goluj/Documents/ZURICH/PROJECTS/UPMEM/upmem-workloads/Microbenchmarks/AI/[ai_output.xlsx]ai_output (4)'!$J$21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{71227C7C-B9DD-F447-B4E0-C9E1AB1B40D9}</c15:txfldGUID>
                      <c15:f>'/Users/el1goluj/Documents/ZURICH/PROJECTS/UPMEM/upmem-workloads/Microbenchmarks/AI/[ai_output.xlsx]ai_output (4)'!$J$21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3-FF8B-5F4C-8BBF-ED4DE736661E}"/>
                </c:ext>
              </c:extLst>
            </c:dLbl>
            <c:dLbl>
              <c:idx val="20"/>
              <c:tx>
                <c:strRef>
                  <c:f>'/Users/el1goluj/Documents/ZURICH/PROJECTS/UPMEM/upmem-workloads/Microbenchmarks/AI/[ai_output.xlsx]ai_output (4)'!$J$22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{FCB277E9-4EEE-4C4D-8E22-DA548A3AA7CE}</c15:txfldGUID>
                      <c15:f>'/Users/el1goluj/Documents/ZURICH/PROJECTS/UPMEM/upmem-workloads/Microbenchmarks/AI/[ai_output.xlsx]ai_output (4)'!$J$22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4-FF8B-5F4C-8BBF-ED4DE736661E}"/>
                </c:ext>
              </c:extLst>
            </c:dLbl>
            <c:dLbl>
              <c:idx val="21"/>
              <c:tx>
                <c:strRef>
                  <c:f>'/Users/el1goluj/Documents/ZURICH/PROJECTS/UPMEM/upmem-workloads/Microbenchmarks/AI/[ai_output.xlsx]ai_output (4)'!$J$23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{63C3FD76-4B8A-C547-9851-7B87CE76A9DD}</c15:txfldGUID>
                      <c15:f>'/Users/el1goluj/Documents/ZURICH/PROJECTS/UPMEM/upmem-workloads/Microbenchmarks/AI/[ai_output.xlsx]ai_output (4)'!$J$23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5-FF8B-5F4C-8BBF-ED4DE736661E}"/>
                </c:ext>
              </c:extLst>
            </c:dLbl>
            <c:dLbl>
              <c:idx val="22"/>
              <c:tx>
                <c:strRef>
                  <c:f>'/Users/el1goluj/Documents/ZURICH/PROJECTS/UPMEM/upmem-workloads/Microbenchmarks/AI/[ai_output.xlsx]ai_output (4)'!$J$24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{042691A1-F009-234D-926E-CB3C972EB077}</c15:txfldGUID>
                      <c15:f>'/Users/el1goluj/Documents/ZURICH/PROJECTS/UPMEM/upmem-workloads/Microbenchmarks/AI/[ai_output.xlsx]ai_output (4)'!$J$24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6-FF8B-5F4C-8BBF-ED4DE736661E}"/>
                </c:ext>
              </c:extLst>
            </c:dLbl>
            <c:dLbl>
              <c:idx val="23"/>
              <c:tx>
                <c:strRef>
                  <c:f>'/Users/el1goluj/Documents/ZURICH/PROJECTS/UPMEM/upmem-workloads/Microbenchmarks/AI/[ai_output.xlsx]ai_output (4)'!$J$25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{99BECBF6-D897-8B42-96D0-E2A154A3CDD8}</c15:txfldGUID>
                      <c15:f>'/Users/el1goluj/Documents/ZURICH/PROJECTS/UPMEM/upmem-workloads/Microbenchmarks/AI/[ai_output.xlsx]ai_output (4)'!$J$25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7-FF8B-5F4C-8BBF-ED4DE736661E}"/>
                </c:ext>
              </c:extLst>
            </c:dLbl>
            <c:dLbl>
              <c:idx val="24"/>
              <c:tx>
                <c:strRef>
                  <c:f>'/Users/el1goluj/Documents/ZURICH/PROJECTS/UPMEM/upmem-workloads/Microbenchmarks/AI/[ai_output.xlsx]ai_output (4)'!$J$26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{246C4FCE-E243-9248-91DB-FC9599C226E9}</c15:txfldGUID>
                      <c15:f>'/Users/el1goluj/Documents/ZURICH/PROJECTS/UPMEM/upmem-workloads/Microbenchmarks/AI/[ai_output.xlsx]ai_output (4)'!$J$26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8-FF8B-5F4C-8BBF-ED4DE736661E}"/>
                </c:ext>
              </c:extLst>
            </c:dLbl>
            <c:dLbl>
              <c:idx val="25"/>
              <c:tx>
                <c:strRef>
                  <c:f>'/Users/el1goluj/Documents/ZURICH/PROJECTS/UPMEM/upmem-workloads/Microbenchmarks/AI/[ai_output.xlsx]ai_output (4)'!$J$27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{D17F9DE7-42BD-7D40-9D54-5771A2F42604}</c15:txfldGUID>
                      <c15:f>'/Users/el1goluj/Documents/ZURICH/PROJECTS/UPMEM/upmem-workloads/Microbenchmarks/AI/[ai_output.xlsx]ai_output (4)'!$J$27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9-FF8B-5F4C-8BBF-ED4DE736661E}"/>
                </c:ext>
              </c:extLst>
            </c:dLbl>
            <c:dLbl>
              <c:idx val="26"/>
              <c:tx>
                <c:strRef>
                  <c:f>'/Users/el1goluj/Documents/ZURICH/PROJECTS/UPMEM/upmem-workloads/Microbenchmarks/AI/[ai_output.xlsx]ai_output (4)'!$J$28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{84C3FD8D-1C7D-FD4A-8641-EAFC764768C0}</c15:txfldGUID>
                      <c15:f>'/Users/el1goluj/Documents/ZURICH/PROJECTS/UPMEM/upmem-workloads/Microbenchmarks/AI/[ai_output.xlsx]ai_output (4)'!$J$28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A-FF8B-5F4C-8BBF-ED4DE736661E}"/>
                </c:ext>
              </c:extLst>
            </c:dLbl>
            <c:dLbl>
              <c:idx val="27"/>
              <c:tx>
                <c:strRef>
                  <c:f>'/Users/el1goluj/Documents/ZURICH/PROJECTS/UPMEM/upmem-workloads/Microbenchmarks/AI/[ai_output.xlsx]ai_output (4)'!$J$29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{1F37918C-02A8-A548-B078-EDFD007027E9}</c15:txfldGUID>
                      <c15:f>'/Users/el1goluj/Documents/ZURICH/PROJECTS/UPMEM/upmem-workloads/Microbenchmarks/AI/[ai_output.xlsx]ai_output (4)'!$J$29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B-FF8B-5F4C-8BBF-ED4DE736661E}"/>
                </c:ext>
              </c:extLst>
            </c:dLbl>
            <c:dLbl>
              <c:idx val="28"/>
              <c:tx>
                <c:strRef>
                  <c:f>'/Users/el1goluj/Documents/ZURICH/PROJECTS/UPMEM/upmem-workloads/Microbenchmarks/AI/[ai_output.xlsx]ai_output (4)'!$J$30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{B6C9F341-49DA-2F4C-962D-B42083526F57}</c15:txfldGUID>
                      <c15:f>'/Users/el1goluj/Documents/ZURICH/PROJECTS/UPMEM/upmem-workloads/Microbenchmarks/AI/[ai_output.xlsx]ai_output (4)'!$J$30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C-FF8B-5F4C-8BBF-ED4DE736661E}"/>
                </c:ext>
              </c:extLst>
            </c:dLbl>
            <c:dLbl>
              <c:idx val="29"/>
              <c:tx>
                <c:strRef>
                  <c:f>'/Users/el1goluj/Documents/ZURICH/PROJECTS/UPMEM/upmem-workloads/Microbenchmarks/AI/[ai_output.xlsx]ai_output (4)'!$J$31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{FEC4D16F-098C-C24F-A0C7-A6F639736FF0}</c15:txfldGUID>
                      <c15:f>'/Users/el1goluj/Documents/ZURICH/PROJECTS/UPMEM/upmem-workloads/Microbenchmarks/AI/[ai_output.xlsx]ai_output (4)'!$J$31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D-FF8B-5F4C-8BBF-ED4DE736661E}"/>
                </c:ext>
              </c:extLst>
            </c:dLbl>
            <c:dLbl>
              <c:idx val="30"/>
              <c:tx>
                <c:strRef>
                  <c:f>'/Users/el1goluj/Documents/ZURICH/PROJECTS/UPMEM/upmem-workloads/Microbenchmarks/AI/[ai_output.xlsx]ai_output (4)'!$J$32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{0ADEA6A4-E62E-0B4D-A5B5-72DBA3E12015}</c15:txfldGUID>
                      <c15:f>'/Users/el1goluj/Documents/ZURICH/PROJECTS/UPMEM/upmem-workloads/Microbenchmarks/AI/[ai_output.xlsx]ai_output (4)'!$J$32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E-FF8B-5F4C-8BBF-ED4DE736661E}"/>
                </c:ext>
              </c:extLst>
            </c:dLbl>
            <c:dLbl>
              <c:idx val="31"/>
              <c:tx>
                <c:strRef>
                  <c:f>'/Users/el1goluj/Documents/ZURICH/PROJECTS/UPMEM/upmem-workloads/Microbenchmarks/AI/[ai_output.xlsx]ai_output (4)'!$J$33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{C1E6766E-A952-DF4E-94B5-17A10DC50195}</c15:txfldGUID>
                      <c15:f>'/Users/el1goluj/Documents/ZURICH/PROJECTS/UPMEM/upmem-workloads/Microbenchmarks/AI/[ai_output.xlsx]ai_output (4)'!$J$33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F-FF8B-5F4C-8BBF-ED4DE736661E}"/>
                </c:ext>
              </c:extLst>
            </c:dLbl>
            <c:dLbl>
              <c:idx val="32"/>
              <c:tx>
                <c:strRef>
                  <c:f>'/Users/el1goluj/Documents/ZURICH/PROJECTS/UPMEM/upmem-workloads/Microbenchmarks/AI/[ai_output.xlsx]ai_output (4)'!$J$34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{B00607B1-ADC2-E549-AA62-38F1451ABD41}</c15:txfldGUID>
                      <c15:f>'/Users/el1goluj/Documents/ZURICH/PROJECTS/UPMEM/upmem-workloads/Microbenchmarks/AI/[ai_output.xlsx]ai_output (4)'!$J$34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0-FF8B-5F4C-8BBF-ED4DE736661E}"/>
                </c:ext>
              </c:extLst>
            </c:dLbl>
            <c:dLbl>
              <c:idx val="33"/>
              <c:tx>
                <c:strRef>
                  <c:f>'/Users/el1goluj/Documents/ZURICH/PROJECTS/UPMEM/upmem-workloads/Microbenchmarks/AI/[ai_output.xlsx]ai_output (4)'!$J$35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{6AAB0DA2-0362-6D4B-8D1D-E7EB326B304F}</c15:txfldGUID>
                      <c15:f>'/Users/el1goluj/Documents/ZURICH/PROJECTS/UPMEM/upmem-workloads/Microbenchmarks/AI/[ai_output.xlsx]ai_output (4)'!$J$35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1-FF8B-5F4C-8BBF-ED4DE736661E}"/>
                </c:ext>
              </c:extLst>
            </c:dLbl>
            <c:dLbl>
              <c:idx val="34"/>
              <c:tx>
                <c:strRef>
                  <c:f>'/Users/el1goluj/Documents/ZURICH/PROJECTS/UPMEM/upmem-workloads/Microbenchmarks/AI/[ai_output.xlsx]ai_output (4)'!$J$36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{584F3821-FF2C-E04D-B5EE-FA4E71F46B47}</c15:txfldGUID>
                      <c15:f>'/Users/el1goluj/Documents/ZURICH/PROJECTS/UPMEM/upmem-workloads/Microbenchmarks/AI/[ai_output.xlsx]ai_output (4)'!$J$36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2-FF8B-5F4C-8BBF-ED4DE736661E}"/>
                </c:ext>
              </c:extLst>
            </c:dLbl>
            <c:dLbl>
              <c:idx val="35"/>
              <c:tx>
                <c:strRef>
                  <c:f>'/Users/el1goluj/Documents/ZURICH/PROJECTS/UPMEM/upmem-workloads/Microbenchmarks/AI/[ai_output.xlsx]ai_output (4)'!$J$37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{4D337F17-E6F5-B448-8CFC-AE1006BB98ED}</c15:txfldGUID>
                      <c15:f>'/Users/el1goluj/Documents/ZURICH/PROJECTS/UPMEM/upmem-workloads/Microbenchmarks/AI/[ai_output.xlsx]ai_output (4)'!$J$37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3-FF8B-5F4C-8BBF-ED4DE736661E}"/>
                </c:ext>
              </c:extLst>
            </c:dLbl>
            <c:dLbl>
              <c:idx val="36"/>
              <c:tx>
                <c:strRef>
                  <c:f>'/Users/el1goluj/Documents/ZURICH/PROJECTS/UPMEM/upmem-workloads/Microbenchmarks/AI/[ai_output.xlsx]ai_output (4)'!$J$38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{F406F5F3-348A-BF47-9EEA-3627D8A570DC}</c15:txfldGUID>
                      <c15:f>'/Users/el1goluj/Documents/ZURICH/PROJECTS/UPMEM/upmem-workloads/Microbenchmarks/AI/[ai_output.xlsx]ai_output (4)'!$J$38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4-FF8B-5F4C-8BBF-ED4DE736661E}"/>
                </c:ext>
              </c:extLst>
            </c:dLbl>
            <c:dLbl>
              <c:idx val="37"/>
              <c:tx>
                <c:strRef>
                  <c:f>'/Users/el1goluj/Documents/ZURICH/PROJECTS/UPMEM/upmem-workloads/Microbenchmarks/AI/[ai_output.xlsx]ai_output (4)'!$J$39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{EF928CD6-9022-BD4E-9D22-56B29A76ADAF}</c15:txfldGUID>
                      <c15:f>'/Users/el1goluj/Documents/ZURICH/PROJECTS/UPMEM/upmem-workloads/Microbenchmarks/AI/[ai_output.xlsx]ai_output (4)'!$J$39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5-FF8B-5F4C-8BBF-ED4DE736661E}"/>
                </c:ext>
              </c:extLst>
            </c:dLbl>
            <c:dLbl>
              <c:idx val="38"/>
              <c:tx>
                <c:strRef>
                  <c:f>'/Users/el1goluj/Documents/ZURICH/PROJECTS/UPMEM/upmem-workloads/Microbenchmarks/AI/[ai_output.xlsx]ai_output (4)'!$J$40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{940CF5DC-B6EE-BC4A-A15F-C6A98AA611E6}</c15:txfldGUID>
                      <c15:f>'/Users/el1goluj/Documents/ZURICH/PROJECTS/UPMEM/upmem-workloads/Microbenchmarks/AI/[ai_output.xlsx]ai_output (4)'!$J$40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6-FF8B-5F4C-8BBF-ED4DE736661E}"/>
                </c:ext>
              </c:extLst>
            </c:dLbl>
            <c:dLbl>
              <c:idx val="39"/>
              <c:tx>
                <c:strRef>
                  <c:f>'/Users/el1goluj/Documents/ZURICH/PROJECTS/UPMEM/upmem-workloads/Microbenchmarks/AI/[ai_output.xlsx]ai_output (4)'!$J$41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{28C52A49-5B54-9A4C-815D-E3AE8FD32345}</c15:txfldGUID>
                      <c15:f>'/Users/el1goluj/Documents/ZURICH/PROJECTS/UPMEM/upmem-workloads/Microbenchmarks/AI/[ai_output.xlsx]ai_output (4)'!$J$41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7-FF8B-5F4C-8BBF-ED4DE736661E}"/>
                </c:ext>
              </c:extLst>
            </c:dLbl>
            <c:dLbl>
              <c:idx val="40"/>
              <c:tx>
                <c:strRef>
                  <c:f>'/Users/el1goluj/Documents/ZURICH/PROJECTS/UPMEM/upmem-workloads/Microbenchmarks/AI/[ai_output.xlsx]ai_output (4)'!$J$42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{7E98752D-23DE-3943-B066-7DBA44FF6213}</c15:txfldGUID>
                      <c15:f>'/Users/el1goluj/Documents/ZURICH/PROJECTS/UPMEM/upmem-workloads/Microbenchmarks/AI/[ai_output.xlsx]ai_output (4)'!$J$42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8-FF8B-5F4C-8BBF-ED4DE736661E}"/>
                </c:ext>
              </c:extLst>
            </c:dLbl>
            <c:dLbl>
              <c:idx val="41"/>
              <c:tx>
                <c:strRef>
                  <c:f>'/Users/el1goluj/Documents/ZURICH/PROJECTS/UPMEM/upmem-workloads/Microbenchmarks/AI/[ai_output.xlsx]ai_output (4)'!$J$43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{6136B0D6-68AE-0340-A298-4CB156E758D9}</c15:txfldGUID>
                      <c15:f>'/Users/el1goluj/Documents/ZURICH/PROJECTS/UPMEM/upmem-workloads/Microbenchmarks/AI/[ai_output.xlsx]ai_output (4)'!$J$43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9-FF8B-5F4C-8BBF-ED4DE736661E}"/>
                </c:ext>
              </c:extLst>
            </c:dLbl>
            <c:dLbl>
              <c:idx val="42"/>
              <c:tx>
                <c:strRef>
                  <c:f>'/Users/el1goluj/Documents/ZURICH/PROJECTS/UPMEM/upmem-workloads/Microbenchmarks/AI/[ai_output.xlsx]ai_output (4)'!$J$44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{F4570320-D210-FC46-B7A3-40673BBBD650}</c15:txfldGUID>
                      <c15:f>'/Users/el1goluj/Documents/ZURICH/PROJECTS/UPMEM/upmem-workloads/Microbenchmarks/AI/[ai_output.xlsx]ai_output (4)'!$J$44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A-FF8B-5F4C-8BBF-ED4DE736661E}"/>
                </c:ext>
              </c:extLst>
            </c:dLbl>
            <c:dLbl>
              <c:idx val="43"/>
              <c:tx>
                <c:strRef>
                  <c:f>'/Users/el1goluj/Documents/ZURICH/PROJECTS/UPMEM/upmem-workloads/Microbenchmarks/AI/[ai_output.xlsx]ai_output (4)'!$J$45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{7289291D-29C0-BE4F-9E1D-F9D59FA6B6C0}</c15:txfldGUID>
                      <c15:f>'/Users/el1goluj/Documents/ZURICH/PROJECTS/UPMEM/upmem-workloads/Microbenchmarks/AI/[ai_output.xlsx]ai_output (4)'!$J$45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B-FF8B-5F4C-8BBF-ED4DE736661E}"/>
                </c:ext>
              </c:extLst>
            </c:dLbl>
            <c:dLbl>
              <c:idx val="44"/>
              <c:tx>
                <c:strRef>
                  <c:f>'/Users/el1goluj/Documents/ZURICH/PROJECTS/UPMEM/upmem-workloads/Microbenchmarks/AI/[ai_output.xlsx]ai_output (4)'!$J$46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{45D9CA27-1AD0-FB40-824F-9DE5FDD866A4}</c15:txfldGUID>
                      <c15:f>'/Users/el1goluj/Documents/ZURICH/PROJECTS/UPMEM/upmem-workloads/Microbenchmarks/AI/[ai_output.xlsx]ai_output (4)'!$J$46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C-FF8B-5F4C-8BBF-ED4DE736661E}"/>
                </c:ext>
              </c:extLst>
            </c:dLbl>
            <c:dLbl>
              <c:idx val="45"/>
              <c:tx>
                <c:strRef>
                  <c:f>'/Users/el1goluj/Documents/ZURICH/PROJECTS/UPMEM/upmem-workloads/Microbenchmarks/AI/[ai_output.xlsx]ai_output (4)'!$J$47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{6423A4F4-ED45-8B4A-8227-A0B804E6380B}</c15:txfldGUID>
                      <c15:f>'/Users/el1goluj/Documents/ZURICH/PROJECTS/UPMEM/upmem-workloads/Microbenchmarks/AI/[ai_output.xlsx]ai_output (4)'!$J$47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D-FF8B-5F4C-8BBF-ED4DE736661E}"/>
                </c:ext>
              </c:extLst>
            </c:dLbl>
            <c:dLbl>
              <c:idx val="46"/>
              <c:tx>
                <c:strRef>
                  <c:f>'/Users/el1goluj/Documents/ZURICH/PROJECTS/UPMEM/upmem-workloads/Microbenchmarks/AI/[ai_output.xlsx]ai_output (4)'!$J$48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{07DFE6DB-7DD3-3B4A-B528-6CFF4238127F}</c15:txfldGUID>
                      <c15:f>'/Users/el1goluj/Documents/ZURICH/PROJECTS/UPMEM/upmem-workloads/Microbenchmarks/AI/[ai_output.xlsx]ai_output (4)'!$J$48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E-FF8B-5F4C-8BBF-ED4DE736661E}"/>
                </c:ext>
              </c:extLst>
            </c:dLbl>
            <c:dLbl>
              <c:idx val="47"/>
              <c:tx>
                <c:strRef>
                  <c:f>'/Users/el1goluj/Documents/ZURICH/PROJECTS/UPMEM/upmem-workloads/Microbenchmarks/AI/[ai_output.xlsx]ai_output (4)'!$J$49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{0E9EBB7A-92E6-6F45-8D6A-E8A58846565C}</c15:txfldGUID>
                      <c15:f>'/Users/el1goluj/Documents/ZURICH/PROJECTS/UPMEM/upmem-workloads/Microbenchmarks/AI/[ai_output.xlsx]ai_output (4)'!$J$49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F-FF8B-5F4C-8BBF-ED4DE736661E}"/>
                </c:ext>
              </c:extLst>
            </c:dLbl>
            <c:dLbl>
              <c:idx val="48"/>
              <c:tx>
                <c:strRef>
                  <c:f>'/Users/el1goluj/Documents/ZURICH/PROJECTS/UPMEM/upmem-workloads/Microbenchmarks/AI/[ai_output.xlsx]ai_output (4)'!$J$50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{F3A16416-C110-5446-99F0-E5135F9DE251}</c15:txfldGUID>
                      <c15:f>'/Users/el1goluj/Documents/ZURICH/PROJECTS/UPMEM/upmem-workloads/Microbenchmarks/AI/[ai_output.xlsx]ai_output (4)'!$J$50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0-FF8B-5F4C-8BBF-ED4DE736661E}"/>
                </c:ext>
              </c:extLst>
            </c:dLbl>
            <c:dLbl>
              <c:idx val="49"/>
              <c:tx>
                <c:strRef>
                  <c:f>'/Users/el1goluj/Documents/ZURICH/PROJECTS/UPMEM/upmem-workloads/Microbenchmarks/AI/[ai_output.xlsx]ai_output (4)'!$J$51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{985D5B68-5272-B746-9B92-2F196783B88F}</c15:txfldGUID>
                      <c15:f>'/Users/el1goluj/Documents/ZURICH/PROJECTS/UPMEM/upmem-workloads/Microbenchmarks/AI/[ai_output.xlsx]ai_output (4)'!$J$51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1-FF8B-5F4C-8BBF-ED4DE736661E}"/>
                </c:ext>
              </c:extLst>
            </c:dLbl>
            <c:dLbl>
              <c:idx val="50"/>
              <c:tx>
                <c:strRef>
                  <c:f>'/Users/el1goluj/Documents/ZURICH/PROJECTS/UPMEM/upmem-workloads/Microbenchmarks/AI/[ai_output.xlsx]ai_output (4)'!$J$52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{2430A13C-15EC-1642-9C48-03C53EDA8D79}</c15:txfldGUID>
                      <c15:f>'/Users/el1goluj/Documents/ZURICH/PROJECTS/UPMEM/upmem-workloads/Microbenchmarks/AI/[ai_output.xlsx]ai_output (4)'!$J$52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2-FF8B-5F4C-8BBF-ED4DE736661E}"/>
                </c:ext>
              </c:extLst>
            </c:dLbl>
            <c:dLbl>
              <c:idx val="51"/>
              <c:tx>
                <c:strRef>
                  <c:f>'/Users/el1goluj/Documents/ZURICH/PROJECTS/UPMEM/upmem-workloads/Microbenchmarks/AI/[ai_output.xlsx]ai_output (4)'!$J$53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{F3B756D9-51F2-D744-ADBB-164FA34D04DC}</c15:txfldGUID>
                      <c15:f>'/Users/el1goluj/Documents/ZURICH/PROJECTS/UPMEM/upmem-workloads/Microbenchmarks/AI/[ai_output.xlsx]ai_output (4)'!$J$53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3-FF8B-5F4C-8BBF-ED4DE736661E}"/>
                </c:ext>
              </c:extLst>
            </c:dLbl>
            <c:dLbl>
              <c:idx val="52"/>
              <c:tx>
                <c:strRef>
                  <c:f>'/Users/el1goluj/Documents/ZURICH/PROJECTS/UPMEM/upmem-workloads/Microbenchmarks/AI/[ai_output.xlsx]ai_output (4)'!$J$54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{3EBC6BF6-5B78-3540-89B6-9236ACDBE820}</c15:txfldGUID>
                      <c15:f>'/Users/el1goluj/Documents/ZURICH/PROJECTS/UPMEM/upmem-workloads/Microbenchmarks/AI/[ai_output.xlsx]ai_output (4)'!$J$54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4-FF8B-5F4C-8BBF-ED4DE736661E}"/>
                </c:ext>
              </c:extLst>
            </c:dLbl>
            <c:dLbl>
              <c:idx val="53"/>
              <c:tx>
                <c:strRef>
                  <c:f>'/Users/el1goluj/Documents/ZURICH/PROJECTS/UPMEM/upmem-workloads/Microbenchmarks/AI/[ai_output.xlsx]ai_output (4)'!$J$55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{8398B8B4-4A93-924A-94C7-695526181843}</c15:txfldGUID>
                      <c15:f>'/Users/el1goluj/Documents/ZURICH/PROJECTS/UPMEM/upmem-workloads/Microbenchmarks/AI/[ai_output.xlsx]ai_output (4)'!$J$55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5-FF8B-5F4C-8BBF-ED4DE736661E}"/>
                </c:ext>
              </c:extLst>
            </c:dLbl>
            <c:dLbl>
              <c:idx val="54"/>
              <c:tx>
                <c:strRef>
                  <c:f>'/Users/el1goluj/Documents/ZURICH/PROJECTS/UPMEM/upmem-workloads/Microbenchmarks/AI/[ai_output.xlsx]ai_output (4)'!$J$56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{13BB7600-848C-844A-9737-D6886E037D0D}</c15:txfldGUID>
                      <c15:f>'/Users/el1goluj/Documents/ZURICH/PROJECTS/UPMEM/upmem-workloads/Microbenchmarks/AI/[ai_output.xlsx]ai_output (4)'!$J$56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6-FF8B-5F4C-8BBF-ED4DE736661E}"/>
                </c:ext>
              </c:extLst>
            </c:dLbl>
            <c:dLbl>
              <c:idx val="55"/>
              <c:tx>
                <c:strRef>
                  <c:f>'/Users/el1goluj/Documents/ZURICH/PROJECTS/UPMEM/upmem-workloads/Microbenchmarks/AI/[ai_output.xlsx]ai_output (4)'!$J$57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{0F41F989-9F22-0D42-AD09-2302E94905AA}</c15:txfldGUID>
                      <c15:f>'/Users/el1goluj/Documents/ZURICH/PROJECTS/UPMEM/upmem-workloads/Microbenchmarks/AI/[ai_output.xlsx]ai_output (4)'!$J$57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7-FF8B-5F4C-8BBF-ED4DE736661E}"/>
                </c:ext>
              </c:extLst>
            </c:dLbl>
            <c:dLbl>
              <c:idx val="56"/>
              <c:tx>
                <c:strRef>
                  <c:f>'/Users/el1goluj/Documents/ZURICH/PROJECTS/UPMEM/upmem-workloads/Microbenchmarks/AI/[ai_output.xlsx]ai_output (4)'!$J$58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{D4253F83-067B-FE4F-89F5-3A73D89C6409}</c15:txfldGUID>
                      <c15:f>'/Users/el1goluj/Documents/ZURICH/PROJECTS/UPMEM/upmem-workloads/Microbenchmarks/AI/[ai_output.xlsx]ai_output (4)'!$J$58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8-FF8B-5F4C-8BBF-ED4DE736661E}"/>
                </c:ext>
              </c:extLst>
            </c:dLbl>
            <c:dLbl>
              <c:idx val="57"/>
              <c:tx>
                <c:strRef>
                  <c:f>'/Users/el1goluj/Documents/ZURICH/PROJECTS/UPMEM/upmem-workloads/Microbenchmarks/AI/[ai_output.xlsx]ai_output (4)'!$J$59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{1499D893-E599-DD46-8E65-3916D22DAC7B}</c15:txfldGUID>
                      <c15:f>'/Users/el1goluj/Documents/ZURICH/PROJECTS/UPMEM/upmem-workloads/Microbenchmarks/AI/[ai_output.xlsx]ai_output (4)'!$J$59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9-FF8B-5F4C-8BBF-ED4DE736661E}"/>
                </c:ext>
              </c:extLst>
            </c:dLbl>
            <c:dLbl>
              <c:idx val="58"/>
              <c:tx>
                <c:strRef>
                  <c:f>'/Users/el1goluj/Documents/ZURICH/PROJECTS/UPMEM/upmem-workloads/Microbenchmarks/AI/[ai_output.xlsx]ai_output (4)'!$J$60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{A0A035F3-3B6B-304B-92F6-677C230E5078}</c15:txfldGUID>
                      <c15:f>'/Users/el1goluj/Documents/ZURICH/PROJECTS/UPMEM/upmem-workloads/Microbenchmarks/AI/[ai_output.xlsx]ai_output (4)'!$J$60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A-FF8B-5F4C-8BBF-ED4DE736661E}"/>
                </c:ext>
              </c:extLst>
            </c:dLbl>
            <c:dLbl>
              <c:idx val="59"/>
              <c:tx>
                <c:strRef>
                  <c:f>'/Users/el1goluj/Documents/ZURICH/PROJECTS/UPMEM/upmem-workloads/Microbenchmarks/AI/[ai_output.xlsx]ai_output (4)'!$J$61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{CEC41C67-3EBF-E547-8CF2-6B32E06CEEF6}</c15:txfldGUID>
                      <c15:f>'/Users/el1goluj/Documents/ZURICH/PROJECTS/UPMEM/upmem-workloads/Microbenchmarks/AI/[ai_output.xlsx]ai_output (4)'!$J$61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B-FF8B-5F4C-8BBF-ED4DE736661E}"/>
                </c:ext>
              </c:extLst>
            </c:dLbl>
            <c:dLbl>
              <c:idx val="60"/>
              <c:tx>
                <c:strRef>
                  <c:f>'/Users/el1goluj/Documents/ZURICH/PROJECTS/UPMEM/upmem-workloads/Microbenchmarks/AI/[ai_output.xlsx]ai_output (4)'!$J$62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{BE34D3A3-0D11-FA44-A879-8192E1158881}</c15:txfldGUID>
                      <c15:f>'/Users/el1goluj/Documents/ZURICH/PROJECTS/UPMEM/upmem-workloads/Microbenchmarks/AI/[ai_output.xlsx]ai_output (4)'!$J$62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C-FF8B-5F4C-8BBF-ED4DE736661E}"/>
                </c:ext>
              </c:extLst>
            </c:dLbl>
            <c:dLbl>
              <c:idx val="61"/>
              <c:tx>
                <c:strRef>
                  <c:f>'/Users/el1goluj/Documents/ZURICH/PROJECTS/UPMEM/upmem-workloads/Microbenchmarks/AI/[ai_output.xlsx]ai_output (4)'!$J$63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{2EE4C250-1EC6-B844-A42D-A0A83B0574BF}</c15:txfldGUID>
                      <c15:f>'/Users/el1goluj/Documents/ZURICH/PROJECTS/UPMEM/upmem-workloads/Microbenchmarks/AI/[ai_output.xlsx]ai_output (4)'!$J$63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D-FF8B-5F4C-8BBF-ED4DE736661E}"/>
                </c:ext>
              </c:extLst>
            </c:dLbl>
            <c:dLbl>
              <c:idx val="62"/>
              <c:tx>
                <c:strRef>
                  <c:f>'/Users/el1goluj/Documents/ZURICH/PROJECTS/UPMEM/upmem-workloads/Microbenchmarks/AI/[ai_output.xlsx]ai_output (4)'!$J$64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{E5ACF322-79E7-BE4F-92D1-0B7A2A83230F}</c15:txfldGUID>
                      <c15:f>'/Users/el1goluj/Documents/ZURICH/PROJECTS/UPMEM/upmem-workloads/Microbenchmarks/AI/[ai_output.xlsx]ai_output (4)'!$J$64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E-FF8B-5F4C-8BBF-ED4DE736661E}"/>
                </c:ext>
              </c:extLst>
            </c:dLbl>
            <c:dLbl>
              <c:idx val="63"/>
              <c:tx>
                <c:strRef>
                  <c:f>'/Users/el1goluj/Documents/ZURICH/PROJECTS/UPMEM/upmem-workloads/Microbenchmarks/AI/[ai_output.xlsx]ai_output (4)'!$J$65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{97CBA2DE-ED20-8D46-A862-FAE59EF63585}</c15:txfldGUID>
                      <c15:f>'/Users/el1goluj/Documents/ZURICH/PROJECTS/UPMEM/upmem-workloads/Microbenchmarks/AI/[ai_output.xlsx]ai_output (4)'!$J$65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3F-FF8B-5F4C-8BBF-ED4DE736661E}"/>
                </c:ext>
              </c:extLst>
            </c:dLbl>
            <c:dLbl>
              <c:idx val="64"/>
              <c:tx>
                <c:strRef>
                  <c:f>'/Users/el1goluj/Documents/ZURICH/PROJECTS/UPMEM/upmem-workloads/Microbenchmarks/AI/[ai_output.xlsx]ai_output (4)'!$J$66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{429EE47A-8BC7-3148-AC13-CF5F3F8A97A9}</c15:txfldGUID>
                      <c15:f>'/Users/el1goluj/Documents/ZURICH/PROJECTS/UPMEM/upmem-workloads/Microbenchmarks/AI/[ai_output.xlsx]ai_output (4)'!$J$66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0-FF8B-5F4C-8BBF-ED4DE736661E}"/>
                </c:ext>
              </c:extLst>
            </c:dLbl>
            <c:dLbl>
              <c:idx val="65"/>
              <c:tx>
                <c:strRef>
                  <c:f>'/Users/el1goluj/Documents/ZURICH/PROJECTS/UPMEM/upmem-workloads/Microbenchmarks/AI/[ai_output.xlsx]ai_output (4)'!$J$67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{72D446DE-5A6F-8145-9278-6A72C0433C1D}</c15:txfldGUID>
                      <c15:f>'/Users/el1goluj/Documents/ZURICH/PROJECTS/UPMEM/upmem-workloads/Microbenchmarks/AI/[ai_output.xlsx]ai_output (4)'!$J$67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1-FF8B-5F4C-8BBF-ED4DE736661E}"/>
                </c:ext>
              </c:extLst>
            </c:dLbl>
            <c:dLbl>
              <c:idx val="66"/>
              <c:tx>
                <c:strRef>
                  <c:f>'/Users/el1goluj/Documents/ZURICH/PROJECTS/UPMEM/upmem-workloads/Microbenchmarks/AI/[ai_output.xlsx]ai_output (4)'!$J$68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{D8353821-89E4-B64A-9ACE-51DC150545FB}</c15:txfldGUID>
                      <c15:f>'/Users/el1goluj/Documents/ZURICH/PROJECTS/UPMEM/upmem-workloads/Microbenchmarks/AI/[ai_output.xlsx]ai_output (4)'!$J$68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2-FF8B-5F4C-8BBF-ED4DE736661E}"/>
                </c:ext>
              </c:extLst>
            </c:dLbl>
            <c:dLbl>
              <c:idx val="67"/>
              <c:tx>
                <c:strRef>
                  <c:f>'/Users/el1goluj/Documents/ZURICH/PROJECTS/UPMEM/upmem-workloads/Microbenchmarks/AI/[ai_output.xlsx]ai_output (4)'!$J$69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{D9C8C566-172F-F843-B72A-140CEC6DD2BA}</c15:txfldGUID>
                      <c15:f>'/Users/el1goluj/Documents/ZURICH/PROJECTS/UPMEM/upmem-workloads/Microbenchmarks/AI/[ai_output.xlsx]ai_output (4)'!$J$69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3-FF8B-5F4C-8BBF-ED4DE736661E}"/>
                </c:ext>
              </c:extLst>
            </c:dLbl>
            <c:dLbl>
              <c:idx val="68"/>
              <c:tx>
                <c:strRef>
                  <c:f>'/Users/el1goluj/Documents/ZURICH/PROJECTS/UPMEM/upmem-workloads/Microbenchmarks/AI/[ai_output.xlsx]ai_output (4)'!$J$70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{441C6C04-CCE2-0B44-8A04-B7234B48418D}</c15:txfldGUID>
                      <c15:f>'/Users/el1goluj/Documents/ZURICH/PROJECTS/UPMEM/upmem-workloads/Microbenchmarks/AI/[ai_output.xlsx]ai_output (4)'!$J$70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4-FF8B-5F4C-8BBF-ED4DE736661E}"/>
                </c:ext>
              </c:extLst>
            </c:dLbl>
            <c:dLbl>
              <c:idx val="69"/>
              <c:tx>
                <c:strRef>
                  <c:f>'/Users/el1goluj/Documents/ZURICH/PROJECTS/UPMEM/upmem-workloads/Microbenchmarks/AI/[ai_output.xlsx]ai_output (4)'!$J$71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{6CF3960F-BAB6-A44A-BBA1-58ACC29451FD}</c15:txfldGUID>
                      <c15:f>'/Users/el1goluj/Documents/ZURICH/PROJECTS/UPMEM/upmem-workloads/Microbenchmarks/AI/[ai_output.xlsx]ai_output (4)'!$J$71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5-FF8B-5F4C-8BBF-ED4DE736661E}"/>
                </c:ext>
              </c:extLst>
            </c:dLbl>
            <c:dLbl>
              <c:idx val="70"/>
              <c:tx>
                <c:strRef>
                  <c:f>'/Users/el1goluj/Documents/ZURICH/PROJECTS/UPMEM/upmem-workloads/Microbenchmarks/AI/[ai_output.xlsx]ai_output (4)'!$J$72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{FA0718C1-25CF-2F4B-96BE-FF60C872C719}</c15:txfldGUID>
                      <c15:f>'/Users/el1goluj/Documents/ZURICH/PROJECTS/UPMEM/upmem-workloads/Microbenchmarks/AI/[ai_output.xlsx]ai_output (4)'!$J$72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6-FF8B-5F4C-8BBF-ED4DE736661E}"/>
                </c:ext>
              </c:extLst>
            </c:dLbl>
            <c:dLbl>
              <c:idx val="71"/>
              <c:tx>
                <c:strRef>
                  <c:f>'/Users/el1goluj/Documents/ZURICH/PROJECTS/UPMEM/upmem-workloads/Microbenchmarks/AI/[ai_output.xlsx]ai_output (4)'!$J$73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{23E56A0A-79F4-204B-A57E-EDC8A0AE5ED5}</c15:txfldGUID>
                      <c15:f>'/Users/el1goluj/Documents/ZURICH/PROJECTS/UPMEM/upmem-workloads/Microbenchmarks/AI/[ai_output.xlsx]ai_output (4)'!$J$73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7-FF8B-5F4C-8BBF-ED4DE736661E}"/>
                </c:ext>
              </c:extLst>
            </c:dLbl>
            <c:dLbl>
              <c:idx val="72"/>
              <c:tx>
                <c:strRef>
                  <c:f>'/Users/el1goluj/Documents/ZURICH/PROJECTS/UPMEM/upmem-workloads/Microbenchmarks/AI/[ai_output.xlsx]ai_output (4)'!$J$74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{36971E67-7394-3846-B75F-5365E7638228}</c15:txfldGUID>
                      <c15:f>'/Users/el1goluj/Documents/ZURICH/PROJECTS/UPMEM/upmem-workloads/Microbenchmarks/AI/[ai_output.xlsx]ai_output (4)'!$J$74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8-FF8B-5F4C-8BBF-ED4DE736661E}"/>
                </c:ext>
              </c:extLst>
            </c:dLbl>
            <c:dLbl>
              <c:idx val="73"/>
              <c:tx>
                <c:strRef>
                  <c:f>'/Users/el1goluj/Documents/ZURICH/PROJECTS/UPMEM/upmem-workloads/Microbenchmarks/AI/[ai_output.xlsx]ai_output (4)'!$J$75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{FCE1D76B-81CB-5449-806C-29121DC7AF1C}</c15:txfldGUID>
                      <c15:f>'/Users/el1goluj/Documents/ZURICH/PROJECTS/UPMEM/upmem-workloads/Microbenchmarks/AI/[ai_output.xlsx]ai_output (4)'!$J$75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9-FF8B-5F4C-8BBF-ED4DE736661E}"/>
                </c:ext>
              </c:extLst>
            </c:dLbl>
            <c:dLbl>
              <c:idx val="74"/>
              <c:tx>
                <c:strRef>
                  <c:f>'/Users/el1goluj/Documents/ZURICH/PROJECTS/UPMEM/upmem-workloads/Microbenchmarks/AI/[ai_output.xlsx]ai_output (4)'!$J$76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{2CECD6F7-EB9C-BA45-8857-145BA1777F18}</c15:txfldGUID>
                      <c15:f>'/Users/el1goluj/Documents/ZURICH/PROJECTS/UPMEM/upmem-workloads/Microbenchmarks/AI/[ai_output.xlsx]ai_output (4)'!$J$76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A-FF8B-5F4C-8BBF-ED4DE736661E}"/>
                </c:ext>
              </c:extLst>
            </c:dLbl>
            <c:dLbl>
              <c:idx val="75"/>
              <c:tx>
                <c:strRef>
                  <c:f>'/Users/el1goluj/Documents/ZURICH/PROJECTS/UPMEM/upmem-workloads/Microbenchmarks/AI/[ai_output.xlsx]ai_output (4)'!$J$77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{41FA4BAD-88A4-4F48-831A-B535BD588114}</c15:txfldGUID>
                      <c15:f>'/Users/el1goluj/Documents/ZURICH/PROJECTS/UPMEM/upmem-workloads/Microbenchmarks/AI/[ai_output.xlsx]ai_output (4)'!$J$77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B-FF8B-5F4C-8BBF-ED4DE736661E}"/>
                </c:ext>
              </c:extLst>
            </c:dLbl>
            <c:dLbl>
              <c:idx val="76"/>
              <c:tx>
                <c:strRef>
                  <c:f>'/Users/el1goluj/Documents/ZURICH/PROJECTS/UPMEM/upmem-workloads/Microbenchmarks/AI/[ai_output.xlsx]ai_output (4)'!$J$78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{C2223B28-56A8-1F4A-B558-9C84AF11F007}</c15:txfldGUID>
                      <c15:f>'/Users/el1goluj/Documents/ZURICH/PROJECTS/UPMEM/upmem-workloads/Microbenchmarks/AI/[ai_output.xlsx]ai_output (4)'!$J$78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C-FF8B-5F4C-8BBF-ED4DE736661E}"/>
                </c:ext>
              </c:extLst>
            </c:dLbl>
            <c:dLbl>
              <c:idx val="77"/>
              <c:tx>
                <c:strRef>
                  <c:f>'/Users/el1goluj/Documents/ZURICH/PROJECTS/UPMEM/upmem-workloads/Microbenchmarks/AI/[ai_output.xlsx]ai_output (4)'!$J$79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{05DB3147-6FF5-3E45-8887-FE3A0446D401}</c15:txfldGUID>
                      <c15:f>'/Users/el1goluj/Documents/ZURICH/PROJECTS/UPMEM/upmem-workloads/Microbenchmarks/AI/[ai_output.xlsx]ai_output (4)'!$J$79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D-FF8B-5F4C-8BBF-ED4DE736661E}"/>
                </c:ext>
              </c:extLst>
            </c:dLbl>
            <c:dLbl>
              <c:idx val="78"/>
              <c:tx>
                <c:strRef>
                  <c:f>'/Users/el1goluj/Documents/ZURICH/PROJECTS/UPMEM/upmem-workloads/Microbenchmarks/AI/[ai_output.xlsx]ai_output (4)'!$J$80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{91B71075-4E91-3B46-83F6-15C5537E519D}</c15:txfldGUID>
                      <c15:f>'/Users/el1goluj/Documents/ZURICH/PROJECTS/UPMEM/upmem-workloads/Microbenchmarks/AI/[ai_output.xlsx]ai_output (4)'!$J$80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E-FF8B-5F4C-8BBF-ED4DE736661E}"/>
                </c:ext>
              </c:extLst>
            </c:dLbl>
            <c:dLbl>
              <c:idx val="79"/>
              <c:tx>
                <c:strRef>
                  <c:f>'/Users/el1goluj/Documents/ZURICH/PROJECTS/UPMEM/upmem-workloads/Microbenchmarks/AI/[ai_output.xlsx]ai_output (4)'!$J$81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{E4FADE42-4158-194A-91C3-3E695C8AC0A2}</c15:txfldGUID>
                      <c15:f>'/Users/el1goluj/Documents/ZURICH/PROJECTS/UPMEM/upmem-workloads/Microbenchmarks/AI/[ai_output.xlsx]ai_output (4)'!$J$81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4F-FF8B-5F4C-8BBF-ED4DE736661E}"/>
                </c:ext>
              </c:extLst>
            </c:dLbl>
            <c:dLbl>
              <c:idx val="80"/>
              <c:tx>
                <c:strRef>
                  <c:f>'/Users/el1goluj/Documents/ZURICH/PROJECTS/UPMEM/upmem-workloads/Microbenchmarks/AI/[ai_output.xlsx]ai_output (4)'!$J$82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{83D35817-75BA-554E-BA93-8C28DF79B1A4}</c15:txfldGUID>
                      <c15:f>'/Users/el1goluj/Documents/ZURICH/PROJECTS/UPMEM/upmem-workloads/Microbenchmarks/AI/[ai_output.xlsx]ai_output (4)'!$J$82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0-FF8B-5F4C-8BBF-ED4DE736661E}"/>
                </c:ext>
              </c:extLst>
            </c:dLbl>
            <c:dLbl>
              <c:idx val="81"/>
              <c:tx>
                <c:strRef>
                  <c:f>'/Users/el1goluj/Documents/ZURICH/PROJECTS/UPMEM/upmem-workloads/Microbenchmarks/AI/[ai_output.xlsx]ai_output (4)'!$J$83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{F969C087-B741-DC48-913D-5B274CBC1BB8}</c15:txfldGUID>
                      <c15:f>'/Users/el1goluj/Documents/ZURICH/PROJECTS/UPMEM/upmem-workloads/Microbenchmarks/AI/[ai_output.xlsx]ai_output (4)'!$J$83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1-FF8B-5F4C-8BBF-ED4DE736661E}"/>
                </c:ext>
              </c:extLst>
            </c:dLbl>
            <c:dLbl>
              <c:idx val="82"/>
              <c:tx>
                <c:strRef>
                  <c:f>'/Users/el1goluj/Documents/ZURICH/PROJECTS/UPMEM/upmem-workloads/Microbenchmarks/AI/[ai_output.xlsx]ai_output (4)'!$J$84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{1C37D26D-57C5-3749-8A89-6EAE2EB52F78}</c15:txfldGUID>
                      <c15:f>'/Users/el1goluj/Documents/ZURICH/PROJECTS/UPMEM/upmem-workloads/Microbenchmarks/AI/[ai_output.xlsx]ai_output (4)'!$J$84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2-FF8B-5F4C-8BBF-ED4DE736661E}"/>
                </c:ext>
              </c:extLst>
            </c:dLbl>
            <c:dLbl>
              <c:idx val="83"/>
              <c:tx>
                <c:strRef>
                  <c:f>'/Users/el1goluj/Documents/ZURICH/PROJECTS/UPMEM/upmem-workloads/Microbenchmarks/AI/[ai_output.xlsx]ai_output (4)'!$J$85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{EE3F5119-FAEA-3041-A2FC-56DCB549995F}</c15:txfldGUID>
                      <c15:f>'/Users/el1goluj/Documents/ZURICH/PROJECTS/UPMEM/upmem-workloads/Microbenchmarks/AI/[ai_output.xlsx]ai_output (4)'!$J$85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3-FF8B-5F4C-8BBF-ED4DE736661E}"/>
                </c:ext>
              </c:extLst>
            </c:dLbl>
            <c:dLbl>
              <c:idx val="84"/>
              <c:tx>
                <c:strRef>
                  <c:f>'/Users/el1goluj/Documents/ZURICH/PROJECTS/UPMEM/upmem-workloads/Microbenchmarks/AI/[ai_output.xlsx]ai_output (4)'!$J$86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{73535F21-4698-6041-8BE2-AFAD95613ADD}</c15:txfldGUID>
                      <c15:f>'/Users/el1goluj/Documents/ZURICH/PROJECTS/UPMEM/upmem-workloads/Microbenchmarks/AI/[ai_output.xlsx]ai_output (4)'!$J$86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4-FF8B-5F4C-8BBF-ED4DE736661E}"/>
                </c:ext>
              </c:extLst>
            </c:dLbl>
            <c:dLbl>
              <c:idx val="85"/>
              <c:tx>
                <c:strRef>
                  <c:f>'/Users/el1goluj/Documents/ZURICH/PROJECTS/UPMEM/upmem-workloads/Microbenchmarks/AI/[ai_output.xlsx]ai_output (4)'!$J$87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{4E470BBB-EF4C-CB47-8E65-1846F8FF113C}</c15:txfldGUID>
                      <c15:f>'/Users/el1goluj/Documents/ZURICH/PROJECTS/UPMEM/upmem-workloads/Microbenchmarks/AI/[ai_output.xlsx]ai_output (4)'!$J$87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5-FF8B-5F4C-8BBF-ED4DE736661E}"/>
                </c:ext>
              </c:extLst>
            </c:dLbl>
            <c:dLbl>
              <c:idx val="86"/>
              <c:tx>
                <c:strRef>
                  <c:f>'/Users/el1goluj/Documents/ZURICH/PROJECTS/UPMEM/upmem-workloads/Microbenchmarks/AI/[ai_output.xlsx]ai_output (4)'!$J$88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{AD47C664-D0E1-1D4A-92BF-95F08FB24AF9}</c15:txfldGUID>
                      <c15:f>'/Users/el1goluj/Documents/ZURICH/PROJECTS/UPMEM/upmem-workloads/Microbenchmarks/AI/[ai_output.xlsx]ai_output (4)'!$J$88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6-FF8B-5F4C-8BBF-ED4DE736661E}"/>
                </c:ext>
              </c:extLst>
            </c:dLbl>
            <c:dLbl>
              <c:idx val="87"/>
              <c:tx>
                <c:strRef>
                  <c:f>'/Users/el1goluj/Documents/ZURICH/PROJECTS/UPMEM/upmem-workloads/Microbenchmarks/AI/[ai_output.xlsx]ai_output (4)'!$J$89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{5E45B3C1-241B-B64C-B7FD-16E821698F14}</c15:txfldGUID>
                      <c15:f>'/Users/el1goluj/Documents/ZURICH/PROJECTS/UPMEM/upmem-workloads/Microbenchmarks/AI/[ai_output.xlsx]ai_output (4)'!$J$89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7-FF8B-5F4C-8BBF-ED4DE736661E}"/>
                </c:ext>
              </c:extLst>
            </c:dLbl>
            <c:dLbl>
              <c:idx val="88"/>
              <c:tx>
                <c:strRef>
                  <c:f>'/Users/el1goluj/Documents/ZURICH/PROJECTS/UPMEM/upmem-workloads/Microbenchmarks/AI/[ai_output.xlsx]ai_output (4)'!$J$90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{9CA250E1-FA9F-1B44-87FB-9CE1E8F499B1}</c15:txfldGUID>
                      <c15:f>'/Users/el1goluj/Documents/ZURICH/PROJECTS/UPMEM/upmem-workloads/Microbenchmarks/AI/[ai_output.xlsx]ai_output (4)'!$J$90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8-FF8B-5F4C-8BBF-ED4DE736661E}"/>
                </c:ext>
              </c:extLst>
            </c:dLbl>
            <c:dLbl>
              <c:idx val="89"/>
              <c:tx>
                <c:strRef>
                  <c:f>'/Users/el1goluj/Documents/ZURICH/PROJECTS/UPMEM/upmem-workloads/Microbenchmarks/AI/[ai_output.xlsx]ai_output (4)'!$J$91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{61E15AB9-7E92-F84C-AB8D-A36DCE5A22D4}</c15:txfldGUID>
                      <c15:f>'/Users/el1goluj/Documents/ZURICH/PROJECTS/UPMEM/upmem-workloads/Microbenchmarks/AI/[ai_output.xlsx]ai_output (4)'!$J$91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9-FF8B-5F4C-8BBF-ED4DE736661E}"/>
                </c:ext>
              </c:extLst>
            </c:dLbl>
            <c:dLbl>
              <c:idx val="90"/>
              <c:tx>
                <c:strRef>
                  <c:f>'/Users/el1goluj/Documents/ZURICH/PROJECTS/UPMEM/upmem-workloads/Microbenchmarks/AI/[ai_output.xlsx]ai_output (4)'!$J$92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{52C248B4-252D-3C48-8652-10E98E9A8E7D}</c15:txfldGUID>
                      <c15:f>'/Users/el1goluj/Documents/ZURICH/PROJECTS/UPMEM/upmem-workloads/Microbenchmarks/AI/[ai_output.xlsx]ai_output (4)'!$J$92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A-FF8B-5F4C-8BBF-ED4DE736661E}"/>
                </c:ext>
              </c:extLst>
            </c:dLbl>
            <c:dLbl>
              <c:idx val="91"/>
              <c:tx>
                <c:strRef>
                  <c:f>'/Users/el1goluj/Documents/ZURICH/PROJECTS/UPMEM/upmem-workloads/Microbenchmarks/AI/[ai_output.xlsx]ai_output (4)'!$J$93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{4ACACF4A-D0CB-4E4A-B525-1B0C93ED1774}</c15:txfldGUID>
                      <c15:f>'/Users/el1goluj/Documents/ZURICH/PROJECTS/UPMEM/upmem-workloads/Microbenchmarks/AI/[ai_output.xlsx]ai_output (4)'!$J$93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B-FF8B-5F4C-8BBF-ED4DE736661E}"/>
                </c:ext>
              </c:extLst>
            </c:dLbl>
            <c:dLbl>
              <c:idx val="92"/>
              <c:tx>
                <c:strRef>
                  <c:f>'/Users/el1goluj/Documents/ZURICH/PROJECTS/UPMEM/upmem-workloads/Microbenchmarks/AI/[ai_output.xlsx]ai_output (4)'!$J$94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{C367A4AE-D08C-244E-A42B-5380C202D94F}</c15:txfldGUID>
                      <c15:f>'/Users/el1goluj/Documents/ZURICH/PROJECTS/UPMEM/upmem-workloads/Microbenchmarks/AI/[ai_output.xlsx]ai_output (4)'!$J$94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C-FF8B-5F4C-8BBF-ED4DE736661E}"/>
                </c:ext>
              </c:extLst>
            </c:dLbl>
            <c:dLbl>
              <c:idx val="93"/>
              <c:tx>
                <c:strRef>
                  <c:f>'/Users/el1goluj/Documents/ZURICH/PROJECTS/UPMEM/upmem-workloads/Microbenchmarks/AI/[ai_output.xlsx]ai_output (4)'!$J$95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{3C44089A-BF7B-DE42-B9C1-320FC1D52DEB}</c15:txfldGUID>
                      <c15:f>'/Users/el1goluj/Documents/ZURICH/PROJECTS/UPMEM/upmem-workloads/Microbenchmarks/AI/[ai_output.xlsx]ai_output (4)'!$J$95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D-FF8B-5F4C-8BBF-ED4DE736661E}"/>
                </c:ext>
              </c:extLst>
            </c:dLbl>
            <c:dLbl>
              <c:idx val="94"/>
              <c:tx>
                <c:strRef>
                  <c:f>'/Users/el1goluj/Documents/ZURICH/PROJECTS/UPMEM/upmem-workloads/Microbenchmarks/AI/[ai_output.xlsx]ai_output (4)'!$J$96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{4DD4FF36-D50B-F243-BF44-D7FB694BEF24}</c15:txfldGUID>
                      <c15:f>'/Users/el1goluj/Documents/ZURICH/PROJECTS/UPMEM/upmem-workloads/Microbenchmarks/AI/[ai_output.xlsx]ai_output (4)'!$J$96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E-FF8B-5F4C-8BBF-ED4DE736661E}"/>
                </c:ext>
              </c:extLst>
            </c:dLbl>
            <c:dLbl>
              <c:idx val="95"/>
              <c:tx>
                <c:strRef>
                  <c:f>'/Users/el1goluj/Documents/ZURICH/PROJECTS/UPMEM/upmem-workloads/Microbenchmarks/AI/[ai_output.xlsx]ai_output (4)'!$J$97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{07667BA6-1580-8340-9254-961113D9D160}</c15:txfldGUID>
                      <c15:f>'/Users/el1goluj/Documents/ZURICH/PROJECTS/UPMEM/upmem-workloads/Microbenchmarks/AI/[ai_output.xlsx]ai_output (4)'!$J$97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5F-FF8B-5F4C-8BBF-ED4DE736661E}"/>
                </c:ext>
              </c:extLst>
            </c:dLbl>
            <c:dLbl>
              <c:idx val="96"/>
              <c:tx>
                <c:strRef>
                  <c:f>'/Users/el1goluj/Documents/ZURICH/PROJECTS/UPMEM/upmem-workloads/Microbenchmarks/AI/[ai_output.xlsx]ai_output (4)'!$J$98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{521C595C-11AE-F04E-8630-8AAB2E5E8EBF}</c15:txfldGUID>
                      <c15:f>'/Users/el1goluj/Documents/ZURICH/PROJECTS/UPMEM/upmem-workloads/Microbenchmarks/AI/[ai_output.xlsx]ai_output (4)'!$J$98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0-FF8B-5F4C-8BBF-ED4DE736661E}"/>
                </c:ext>
              </c:extLst>
            </c:dLbl>
            <c:dLbl>
              <c:idx val="97"/>
              <c:tx>
                <c:strRef>
                  <c:f>'/Users/el1goluj/Documents/ZURICH/PROJECTS/UPMEM/upmem-workloads/Microbenchmarks/AI/[ai_output.xlsx]ai_output (4)'!$J$99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{1D97ABAE-3A82-4040-8CA3-09CC2EAD3F36}</c15:txfldGUID>
                      <c15:f>'/Users/el1goluj/Documents/ZURICH/PROJECTS/UPMEM/upmem-workloads/Microbenchmarks/AI/[ai_output.xlsx]ai_output (4)'!$J$99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1-FF8B-5F4C-8BBF-ED4DE736661E}"/>
                </c:ext>
              </c:extLst>
            </c:dLbl>
            <c:dLbl>
              <c:idx val="98"/>
              <c:tx>
                <c:strRef>
                  <c:f>'/Users/el1goluj/Documents/ZURICH/PROJECTS/UPMEM/upmem-workloads/Microbenchmarks/AI/[ai_output.xlsx]ai_output (4)'!$J$100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{6BA0464A-0EA9-7048-8EDC-0382096EDCFF}</c15:txfldGUID>
                      <c15:f>'/Users/el1goluj/Documents/ZURICH/PROJECTS/UPMEM/upmem-workloads/Microbenchmarks/AI/[ai_output.xlsx]ai_output (4)'!$J$100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2-FF8B-5F4C-8BBF-ED4DE736661E}"/>
                </c:ext>
              </c:extLst>
            </c:dLbl>
            <c:dLbl>
              <c:idx val="99"/>
              <c:tx>
                <c:strRef>
                  <c:f>'/Users/el1goluj/Documents/ZURICH/PROJECTS/UPMEM/upmem-workloads/Microbenchmarks/AI/[ai_output.xlsx]ai_output (4)'!$J$101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{B601CE9A-1575-0847-82FA-B7894574DC29}</c15:txfldGUID>
                      <c15:f>'/Users/el1goluj/Documents/ZURICH/PROJECTS/UPMEM/upmem-workloads/Microbenchmarks/AI/[ai_output.xlsx]ai_output (4)'!$J$101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3-FF8B-5F4C-8BBF-ED4DE736661E}"/>
                </c:ext>
              </c:extLst>
            </c:dLbl>
            <c:dLbl>
              <c:idx val="100"/>
              <c:tx>
                <c:strRef>
                  <c:f>'/Users/el1goluj/Documents/ZURICH/PROJECTS/UPMEM/upmem-workloads/Microbenchmarks/AI/[ai_output.xlsx]ai_output (4)'!$J$102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{603BCFD4-AF34-854D-996D-E4AF1AF71208}</c15:txfldGUID>
                      <c15:f>'/Users/el1goluj/Documents/ZURICH/PROJECTS/UPMEM/upmem-workloads/Microbenchmarks/AI/[ai_output.xlsx]ai_output (4)'!$J$102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4-FF8B-5F4C-8BBF-ED4DE736661E}"/>
                </c:ext>
              </c:extLst>
            </c:dLbl>
            <c:dLbl>
              <c:idx val="101"/>
              <c:tx>
                <c:strRef>
                  <c:f>'/Users/el1goluj/Documents/ZURICH/PROJECTS/UPMEM/upmem-workloads/Microbenchmarks/AI/[ai_output.xlsx]ai_output (4)'!$J$103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{93409DD7-7F2B-184B-B74D-501E10DF846E}</c15:txfldGUID>
                      <c15:f>'/Users/el1goluj/Documents/ZURICH/PROJECTS/UPMEM/upmem-workloads/Microbenchmarks/AI/[ai_output.xlsx]ai_output (4)'!$J$103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5-FF8B-5F4C-8BBF-ED4DE736661E}"/>
                </c:ext>
              </c:extLst>
            </c:dLbl>
            <c:dLbl>
              <c:idx val="102"/>
              <c:tx>
                <c:strRef>
                  <c:f>'/Users/el1goluj/Documents/ZURICH/PROJECTS/UPMEM/upmem-workloads/Microbenchmarks/AI/[ai_output.xlsx]ai_output (4)'!$J$104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{F981A9D3-8530-584D-BD58-08BA2F6F4527}</c15:txfldGUID>
                      <c15:f>'/Users/el1goluj/Documents/ZURICH/PROJECTS/UPMEM/upmem-workloads/Microbenchmarks/AI/[ai_output.xlsx]ai_output (4)'!$J$104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6-FF8B-5F4C-8BBF-ED4DE736661E}"/>
                </c:ext>
              </c:extLst>
            </c:dLbl>
            <c:dLbl>
              <c:idx val="103"/>
              <c:tx>
                <c:strRef>
                  <c:f>'/Users/el1goluj/Documents/ZURICH/PROJECTS/UPMEM/upmem-workloads/Microbenchmarks/AI/[ai_output.xlsx]ai_output (4)'!$J$105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{E68F3CC3-981B-584C-866B-EC5559319C13}</c15:txfldGUID>
                      <c15:f>'/Users/el1goluj/Documents/ZURICH/PROJECTS/UPMEM/upmem-workloads/Microbenchmarks/AI/[ai_output.xlsx]ai_output (4)'!$J$105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7-FF8B-5F4C-8BBF-ED4DE736661E}"/>
                </c:ext>
              </c:extLst>
            </c:dLbl>
            <c:dLbl>
              <c:idx val="104"/>
              <c:tx>
                <c:strRef>
                  <c:f>'/Users/el1goluj/Documents/ZURICH/PROJECTS/UPMEM/upmem-workloads/Microbenchmarks/AI/[ai_output.xlsx]ai_output (4)'!$J$106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{FCE60619-EF6A-F34F-9018-13CB339D7924}</c15:txfldGUID>
                      <c15:f>'/Users/el1goluj/Documents/ZURICH/PROJECTS/UPMEM/upmem-workloads/Microbenchmarks/AI/[ai_output.xlsx]ai_output (4)'!$J$106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8-FF8B-5F4C-8BBF-ED4DE736661E}"/>
                </c:ext>
              </c:extLst>
            </c:dLbl>
            <c:dLbl>
              <c:idx val="105"/>
              <c:tx>
                <c:strRef>
                  <c:f>'/Users/el1goluj/Documents/ZURICH/PROJECTS/UPMEM/upmem-workloads/Microbenchmarks/AI/[ai_output.xlsx]ai_output (4)'!$J$107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{B25054A6-A5A8-C544-912B-7B6E8F344ACB}</c15:txfldGUID>
                      <c15:f>'/Users/el1goluj/Documents/ZURICH/PROJECTS/UPMEM/upmem-workloads/Microbenchmarks/AI/[ai_output.xlsx]ai_output (4)'!$J$107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9-FF8B-5F4C-8BBF-ED4DE736661E}"/>
                </c:ext>
              </c:extLst>
            </c:dLbl>
            <c:dLbl>
              <c:idx val="106"/>
              <c:tx>
                <c:strRef>
                  <c:f>'/Users/el1goluj/Documents/ZURICH/PROJECTS/UPMEM/upmem-workloads/Microbenchmarks/AI/[ai_output.xlsx]ai_output (4)'!$J$108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{9B84A583-C082-CC4F-8207-76B89652BDAD}</c15:txfldGUID>
                      <c15:f>'/Users/el1goluj/Documents/ZURICH/PROJECTS/UPMEM/upmem-workloads/Microbenchmarks/AI/[ai_output.xlsx]ai_output (4)'!$J$108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A-FF8B-5F4C-8BBF-ED4DE736661E}"/>
                </c:ext>
              </c:extLst>
            </c:dLbl>
            <c:dLbl>
              <c:idx val="107"/>
              <c:tx>
                <c:strRef>
                  <c:f>'/Users/el1goluj/Documents/ZURICH/PROJECTS/UPMEM/upmem-workloads/Microbenchmarks/AI/[ai_output.xlsx]ai_output (4)'!$J$109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{9A45BF42-7B3B-584E-8F06-999A77C440BC}</c15:txfldGUID>
                      <c15:f>'/Users/el1goluj/Documents/ZURICH/PROJECTS/UPMEM/upmem-workloads/Microbenchmarks/AI/[ai_output.xlsx]ai_output (4)'!$J$109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B-FF8B-5F4C-8BBF-ED4DE736661E}"/>
                </c:ext>
              </c:extLst>
            </c:dLbl>
            <c:dLbl>
              <c:idx val="108"/>
              <c:tx>
                <c:strRef>
                  <c:f>'/Users/el1goluj/Documents/ZURICH/PROJECTS/UPMEM/upmem-workloads/Microbenchmarks/AI/[ai_output.xlsx]ai_output (4)'!$J$110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{0AB222D4-3E13-5E49-9D37-A938326A91B0}</c15:txfldGUID>
                      <c15:f>'/Users/el1goluj/Documents/ZURICH/PROJECTS/UPMEM/upmem-workloads/Microbenchmarks/AI/[ai_output.xlsx]ai_output (4)'!$J$110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C-FF8B-5F4C-8BBF-ED4DE736661E}"/>
                </c:ext>
              </c:extLst>
            </c:dLbl>
            <c:dLbl>
              <c:idx val="109"/>
              <c:tx>
                <c:strRef>
                  <c:f>'/Users/el1goluj/Documents/ZURICH/PROJECTS/UPMEM/upmem-workloads/Microbenchmarks/AI/[ai_output.xlsx]ai_output (4)'!$J$111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{EAFA0FC4-9090-8C41-9193-BB144201D310}</c15:txfldGUID>
                      <c15:f>'/Users/el1goluj/Documents/ZURICH/PROJECTS/UPMEM/upmem-workloads/Microbenchmarks/AI/[ai_output.xlsx]ai_output (4)'!$J$111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D-FF8B-5F4C-8BBF-ED4DE736661E}"/>
                </c:ext>
              </c:extLst>
            </c:dLbl>
            <c:dLbl>
              <c:idx val="110"/>
              <c:tx>
                <c:strRef>
                  <c:f>'/Users/el1goluj/Documents/ZURICH/PROJECTS/UPMEM/upmem-workloads/Microbenchmarks/AI/[ai_output.xlsx]ai_output (4)'!$J$112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{057FF179-E0C2-E748-80B7-8D1762C257A1}</c15:txfldGUID>
                      <c15:f>'/Users/el1goluj/Documents/ZURICH/PROJECTS/UPMEM/upmem-workloads/Microbenchmarks/AI/[ai_output.xlsx]ai_output (4)'!$J$112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E-FF8B-5F4C-8BBF-ED4DE736661E}"/>
                </c:ext>
              </c:extLst>
            </c:dLbl>
            <c:dLbl>
              <c:idx val="111"/>
              <c:tx>
                <c:strRef>
                  <c:f>'/Users/el1goluj/Documents/ZURICH/PROJECTS/UPMEM/upmem-workloads/Microbenchmarks/AI/[ai_output.xlsx]ai_output (4)'!$J$113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{A5D1CA7F-F5BA-A54A-A702-64A939FA2607}</c15:txfldGUID>
                      <c15:f>'/Users/el1goluj/Documents/ZURICH/PROJECTS/UPMEM/upmem-workloads/Microbenchmarks/AI/[ai_output.xlsx]ai_output (4)'!$J$113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6F-FF8B-5F4C-8BBF-ED4DE736661E}"/>
                </c:ext>
              </c:extLst>
            </c:dLbl>
            <c:dLbl>
              <c:idx val="112"/>
              <c:tx>
                <c:strRef>
                  <c:f>'/Users/el1goluj/Documents/ZURICH/PROJECTS/UPMEM/upmem-workloads/Microbenchmarks/AI/[ai_output.xlsx]ai_output (4)'!$J$114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{F9330EF7-05CF-F849-B1DC-5FE6C7A83AF9}</c15:txfldGUID>
                      <c15:f>'/Users/el1goluj/Documents/ZURICH/PROJECTS/UPMEM/upmem-workloads/Microbenchmarks/AI/[ai_output.xlsx]ai_output (4)'!$J$114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0-FF8B-5F4C-8BBF-ED4DE736661E}"/>
                </c:ext>
              </c:extLst>
            </c:dLbl>
            <c:dLbl>
              <c:idx val="113"/>
              <c:tx>
                <c:strRef>
                  <c:f>'/Users/el1goluj/Documents/ZURICH/PROJECTS/UPMEM/upmem-workloads/Microbenchmarks/AI/[ai_output.xlsx]ai_output (4)'!$J$115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{DDBDDFAC-65F3-C24D-81AD-6B3092E85FA2}</c15:txfldGUID>
                      <c15:f>'/Users/el1goluj/Documents/ZURICH/PROJECTS/UPMEM/upmem-workloads/Microbenchmarks/AI/[ai_output.xlsx]ai_output (4)'!$J$115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1-FF8B-5F4C-8BBF-ED4DE736661E}"/>
                </c:ext>
              </c:extLst>
            </c:dLbl>
            <c:dLbl>
              <c:idx val="114"/>
              <c:tx>
                <c:strRef>
                  <c:f>'/Users/el1goluj/Documents/ZURICH/PROJECTS/UPMEM/upmem-workloads/Microbenchmarks/AI/[ai_output.xlsx]ai_output (4)'!$J$116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{5C8513E6-A0F0-D749-8039-8C90CE682844}</c15:txfldGUID>
                      <c15:f>'/Users/el1goluj/Documents/ZURICH/PROJECTS/UPMEM/upmem-workloads/Microbenchmarks/AI/[ai_output.xlsx]ai_output (4)'!$J$116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2-FF8B-5F4C-8BBF-ED4DE736661E}"/>
                </c:ext>
              </c:extLst>
            </c:dLbl>
            <c:dLbl>
              <c:idx val="115"/>
              <c:tx>
                <c:strRef>
                  <c:f>'/Users/el1goluj/Documents/ZURICH/PROJECTS/UPMEM/upmem-workloads/Microbenchmarks/AI/[ai_output.xlsx]ai_output (4)'!$J$117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{7CF8F1FD-A9F1-A141-AA8F-8CFA63CBABF3}</c15:txfldGUID>
                      <c15:f>'/Users/el1goluj/Documents/ZURICH/PROJECTS/UPMEM/upmem-workloads/Microbenchmarks/AI/[ai_output.xlsx]ai_output (4)'!$J$117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3-FF8B-5F4C-8BBF-ED4DE736661E}"/>
                </c:ext>
              </c:extLst>
            </c:dLbl>
            <c:dLbl>
              <c:idx val="116"/>
              <c:tx>
                <c:strRef>
                  <c:f>'/Users/el1goluj/Documents/ZURICH/PROJECTS/UPMEM/upmem-workloads/Microbenchmarks/AI/[ai_output.xlsx]ai_output (4)'!$J$118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{61DE79D7-305D-684C-870D-2ED66A597C8A}</c15:txfldGUID>
                      <c15:f>'/Users/el1goluj/Documents/ZURICH/PROJECTS/UPMEM/upmem-workloads/Microbenchmarks/AI/[ai_output.xlsx]ai_output (4)'!$J$118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4-FF8B-5F4C-8BBF-ED4DE736661E}"/>
                </c:ext>
              </c:extLst>
            </c:dLbl>
            <c:dLbl>
              <c:idx val="117"/>
              <c:tx>
                <c:strRef>
                  <c:f>'/Users/el1goluj/Documents/ZURICH/PROJECTS/UPMEM/upmem-workloads/Microbenchmarks/AI/[ai_output.xlsx]ai_output (4)'!$J$119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{6BB40EEE-3406-5F41-9F11-E81E41BA1E50}</c15:txfldGUID>
                      <c15:f>'/Users/el1goluj/Documents/ZURICH/PROJECTS/UPMEM/upmem-workloads/Microbenchmarks/AI/[ai_output.xlsx]ai_output (4)'!$J$119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5-FF8B-5F4C-8BBF-ED4DE736661E}"/>
                </c:ext>
              </c:extLst>
            </c:dLbl>
            <c:dLbl>
              <c:idx val="118"/>
              <c:tx>
                <c:strRef>
                  <c:f>'/Users/el1goluj/Documents/ZURICH/PROJECTS/UPMEM/upmem-workloads/Microbenchmarks/AI/[ai_output.xlsx]ai_output (4)'!$J$120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{6741F854-3FED-A44A-B1E2-10E508A06FE6}</c15:txfldGUID>
                      <c15:f>'/Users/el1goluj/Documents/ZURICH/PROJECTS/UPMEM/upmem-workloads/Microbenchmarks/AI/[ai_output.xlsx]ai_output (4)'!$J$120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6-FF8B-5F4C-8BBF-ED4DE736661E}"/>
                </c:ext>
              </c:extLst>
            </c:dLbl>
            <c:dLbl>
              <c:idx val="119"/>
              <c:tx>
                <c:strRef>
                  <c:f>'/Users/el1goluj/Documents/ZURICH/PROJECTS/UPMEM/upmem-workloads/Microbenchmarks/AI/[ai_output.xlsx]ai_output (4)'!$J$121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{4FA4055C-33D2-9B47-A065-54C1B962B801}</c15:txfldGUID>
                      <c15:f>'/Users/el1goluj/Documents/ZURICH/PROJECTS/UPMEM/upmem-workloads/Microbenchmarks/AI/[ai_output.xlsx]ai_output (4)'!$J$121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7-FF8B-5F4C-8BBF-ED4DE736661E}"/>
                </c:ext>
              </c:extLst>
            </c:dLbl>
            <c:dLbl>
              <c:idx val="120"/>
              <c:tx>
                <c:strRef>
                  <c:f>'/Users/el1goluj/Documents/ZURICH/PROJECTS/UPMEM/upmem-workloads/Microbenchmarks/AI/[ai_output.xlsx]ai_output (4)'!$J$122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{409D1F54-C397-FC44-8F6D-C965E307EB6A}</c15:txfldGUID>
                      <c15:f>'/Users/el1goluj/Documents/ZURICH/PROJECTS/UPMEM/upmem-workloads/Microbenchmarks/AI/[ai_output.xlsx]ai_output (4)'!$J$122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8-FF8B-5F4C-8BBF-ED4DE736661E}"/>
                </c:ext>
              </c:extLst>
            </c:dLbl>
            <c:dLbl>
              <c:idx val="121"/>
              <c:tx>
                <c:strRef>
                  <c:f>'/Users/el1goluj/Documents/ZURICH/PROJECTS/UPMEM/upmem-workloads/Microbenchmarks/AI/[ai_output.xlsx]ai_output (4)'!$J$123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{71F53E08-8314-7E4A-9C20-DBECD8B4FE3F}</c15:txfldGUID>
                      <c15:f>'/Users/el1goluj/Documents/ZURICH/PROJECTS/UPMEM/upmem-workloads/Microbenchmarks/AI/[ai_output.xlsx]ai_output (4)'!$J$123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9-FF8B-5F4C-8BBF-ED4DE736661E}"/>
                </c:ext>
              </c:extLst>
            </c:dLbl>
            <c:dLbl>
              <c:idx val="122"/>
              <c:tx>
                <c:strRef>
                  <c:f>'/Users/el1goluj/Documents/ZURICH/PROJECTS/UPMEM/upmem-workloads/Microbenchmarks/AI/[ai_output.xlsx]ai_output (4)'!$J$124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{0F1FBA5B-174C-C141-AA51-2828A7517340}</c15:txfldGUID>
                      <c15:f>'/Users/el1goluj/Documents/ZURICH/PROJECTS/UPMEM/upmem-workloads/Microbenchmarks/AI/[ai_output.xlsx]ai_output (4)'!$J$124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A-FF8B-5F4C-8BBF-ED4DE736661E}"/>
                </c:ext>
              </c:extLst>
            </c:dLbl>
            <c:dLbl>
              <c:idx val="123"/>
              <c:tx>
                <c:strRef>
                  <c:f>'/Users/el1goluj/Documents/ZURICH/PROJECTS/UPMEM/upmem-workloads/Microbenchmarks/AI/[ai_output.xlsx]ai_output (4)'!$J$125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{24AF3E82-4F13-6B47-92E7-14B92C805F3F}</c15:txfldGUID>
                      <c15:f>'/Users/el1goluj/Documents/ZURICH/PROJECTS/UPMEM/upmem-workloads/Microbenchmarks/AI/[ai_output.xlsx]ai_output (4)'!$J$125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B-FF8B-5F4C-8BBF-ED4DE736661E}"/>
                </c:ext>
              </c:extLst>
            </c:dLbl>
            <c:dLbl>
              <c:idx val="124"/>
              <c:tx>
                <c:strRef>
                  <c:f>'/Users/el1goluj/Documents/ZURICH/PROJECTS/UPMEM/upmem-workloads/Microbenchmarks/AI/[ai_output.xlsx]ai_output (4)'!$J$126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{FC5865F4-57CC-EC4A-8BF4-E7E81A83036F}</c15:txfldGUID>
                      <c15:f>'/Users/el1goluj/Documents/ZURICH/PROJECTS/UPMEM/upmem-workloads/Microbenchmarks/AI/[ai_output.xlsx]ai_output (4)'!$J$126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C-FF8B-5F4C-8BBF-ED4DE736661E}"/>
                </c:ext>
              </c:extLst>
            </c:dLbl>
            <c:dLbl>
              <c:idx val="125"/>
              <c:tx>
                <c:strRef>
                  <c:f>'/Users/el1goluj/Documents/ZURICH/PROJECTS/UPMEM/upmem-workloads/Microbenchmarks/AI/[ai_output.xlsx]ai_output (4)'!$J$127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{D507DB85-58BB-6849-8D81-9757D5253429}</c15:txfldGUID>
                      <c15:f>'/Users/el1goluj/Documents/ZURICH/PROJECTS/UPMEM/upmem-workloads/Microbenchmarks/AI/[ai_output.xlsx]ai_output (4)'!$J$127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D-FF8B-5F4C-8BBF-ED4DE736661E}"/>
                </c:ext>
              </c:extLst>
            </c:dLbl>
            <c:dLbl>
              <c:idx val="126"/>
              <c:tx>
                <c:strRef>
                  <c:f>'/Users/el1goluj/Documents/ZURICH/PROJECTS/UPMEM/upmem-workloads/Microbenchmarks/AI/[ai_output.xlsx]ai_output (4)'!$J$128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{B2957EB7-02B1-174D-B60A-1DD316D0F867}</c15:txfldGUID>
                      <c15:f>'/Users/el1goluj/Documents/ZURICH/PROJECTS/UPMEM/upmem-workloads/Microbenchmarks/AI/[ai_output.xlsx]ai_output (4)'!$J$128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E-FF8B-5F4C-8BBF-ED4DE736661E}"/>
                </c:ext>
              </c:extLst>
            </c:dLbl>
            <c:dLbl>
              <c:idx val="127"/>
              <c:tx>
                <c:strRef>
                  <c:f>'/Users/el1goluj/Documents/ZURICH/PROJECTS/UPMEM/upmem-workloads/Microbenchmarks/AI/[ai_output.xlsx]ai_output (4)'!$J$129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{4B231A29-9C25-4847-A23E-D73B3DC310B8}</c15:txfldGUID>
                      <c15:f>'/Users/el1goluj/Documents/ZURICH/PROJECTS/UPMEM/upmem-workloads/Microbenchmarks/AI/[ai_output.xlsx]ai_output (4)'!$J$129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7F-FF8B-5F4C-8BBF-ED4DE736661E}"/>
                </c:ext>
              </c:extLst>
            </c:dLbl>
            <c:dLbl>
              <c:idx val="128"/>
              <c:tx>
                <c:strRef>
                  <c:f>'/Users/el1goluj/Documents/ZURICH/PROJECTS/UPMEM/upmem-workloads/Microbenchmarks/AI/[ai_output.xlsx]ai_output (4)'!$J$130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{8B905A2C-8E4B-5049-B640-DCF0A912272F}</c15:txfldGUID>
                      <c15:f>'/Users/el1goluj/Documents/ZURICH/PROJECTS/UPMEM/upmem-workloads/Microbenchmarks/AI/[ai_output.xlsx]ai_output (4)'!$J$130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0-FF8B-5F4C-8BBF-ED4DE736661E}"/>
                </c:ext>
              </c:extLst>
            </c:dLbl>
            <c:dLbl>
              <c:idx val="129"/>
              <c:tx>
                <c:strRef>
                  <c:f>'/Users/el1goluj/Documents/ZURICH/PROJECTS/UPMEM/upmem-workloads/Microbenchmarks/AI/[ai_output.xlsx]ai_output (4)'!$J$131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{065E4F24-A01D-CC41-A8A5-DE0093435D6A}</c15:txfldGUID>
                      <c15:f>'/Users/el1goluj/Documents/ZURICH/PROJECTS/UPMEM/upmem-workloads/Microbenchmarks/AI/[ai_output.xlsx]ai_output (4)'!$J$131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1-FF8B-5F4C-8BBF-ED4DE736661E}"/>
                </c:ext>
              </c:extLst>
            </c:dLbl>
            <c:dLbl>
              <c:idx val="130"/>
              <c:tx>
                <c:strRef>
                  <c:f>'/Users/el1goluj/Documents/ZURICH/PROJECTS/UPMEM/upmem-workloads/Microbenchmarks/AI/[ai_output.xlsx]ai_output (4)'!$J$132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{22AEA092-CB4D-354C-ABE4-4F1DC1619D03}</c15:txfldGUID>
                      <c15:f>'/Users/el1goluj/Documents/ZURICH/PROJECTS/UPMEM/upmem-workloads/Microbenchmarks/AI/[ai_output.xlsx]ai_output (4)'!$J$132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2-FF8B-5F4C-8BBF-ED4DE736661E}"/>
                </c:ext>
              </c:extLst>
            </c:dLbl>
            <c:dLbl>
              <c:idx val="131"/>
              <c:tx>
                <c:strRef>
                  <c:f>'/Users/el1goluj/Documents/ZURICH/PROJECTS/UPMEM/upmem-workloads/Microbenchmarks/AI/[ai_output.xlsx]ai_output (4)'!$J$133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{E74DAF82-A355-D241-B670-5C0045133C96}</c15:txfldGUID>
                      <c15:f>'/Users/el1goluj/Documents/ZURICH/PROJECTS/UPMEM/upmem-workloads/Microbenchmarks/AI/[ai_output.xlsx]ai_output (4)'!$J$133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3-FF8B-5F4C-8BBF-ED4DE736661E}"/>
                </c:ext>
              </c:extLst>
            </c:dLbl>
            <c:dLbl>
              <c:idx val="132"/>
              <c:tx>
                <c:strRef>
                  <c:f>'/Users/el1goluj/Documents/ZURICH/PROJECTS/UPMEM/upmem-workloads/Microbenchmarks/AI/[ai_output.xlsx]ai_output (4)'!$J$134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{CD3D190A-D6F3-9E43-A4CE-26D2FF700F7F}</c15:txfldGUID>
                      <c15:f>'/Users/el1goluj/Documents/ZURICH/PROJECTS/UPMEM/upmem-workloads/Microbenchmarks/AI/[ai_output.xlsx]ai_output (4)'!$J$134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4-FF8B-5F4C-8BBF-ED4DE736661E}"/>
                </c:ext>
              </c:extLst>
            </c:dLbl>
            <c:dLbl>
              <c:idx val="133"/>
              <c:tx>
                <c:strRef>
                  <c:f>'/Users/el1goluj/Documents/ZURICH/PROJECTS/UPMEM/upmem-workloads/Microbenchmarks/AI/[ai_output.xlsx]ai_output (4)'!$J$135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{0AB7D3D5-24EB-B84D-8E07-C4FE69259226}</c15:txfldGUID>
                      <c15:f>'/Users/el1goluj/Documents/ZURICH/PROJECTS/UPMEM/upmem-workloads/Microbenchmarks/AI/[ai_output.xlsx]ai_output (4)'!$J$135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5-FF8B-5F4C-8BBF-ED4DE736661E}"/>
                </c:ext>
              </c:extLst>
            </c:dLbl>
            <c:dLbl>
              <c:idx val="134"/>
              <c:tx>
                <c:strRef>
                  <c:f>'/Users/el1goluj/Documents/ZURICH/PROJECTS/UPMEM/upmem-workloads/Microbenchmarks/AI/[ai_output.xlsx]ai_output (4)'!$J$136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{BBFFDC97-F38C-104E-87CB-4207EF71606C}</c15:txfldGUID>
                      <c15:f>'/Users/el1goluj/Documents/ZURICH/PROJECTS/UPMEM/upmem-workloads/Microbenchmarks/AI/[ai_output.xlsx]ai_output (4)'!$J$136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6-FF8B-5F4C-8BBF-ED4DE736661E}"/>
                </c:ext>
              </c:extLst>
            </c:dLbl>
            <c:dLbl>
              <c:idx val="135"/>
              <c:tx>
                <c:strRef>
                  <c:f>'/Users/el1goluj/Documents/ZURICH/PROJECTS/UPMEM/upmem-workloads/Microbenchmarks/AI/[ai_output.xlsx]ai_output (4)'!$J$137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{44D70514-6397-5241-816D-9914CACFCE90}</c15:txfldGUID>
                      <c15:f>'/Users/el1goluj/Documents/ZURICH/PROJECTS/UPMEM/upmem-workloads/Microbenchmarks/AI/[ai_output.xlsx]ai_output (4)'!$J$137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7-FF8B-5F4C-8BBF-ED4DE736661E}"/>
                </c:ext>
              </c:extLst>
            </c:dLbl>
            <c:dLbl>
              <c:idx val="136"/>
              <c:tx>
                <c:strRef>
                  <c:f>'/Users/el1goluj/Documents/ZURICH/PROJECTS/UPMEM/upmem-workloads/Microbenchmarks/AI/[ai_output.xlsx]ai_output (4)'!$J$138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{8652A0E0-E183-0A4D-A4E4-B91C929EF241}</c15:txfldGUID>
                      <c15:f>'/Users/el1goluj/Documents/ZURICH/PROJECTS/UPMEM/upmem-workloads/Microbenchmarks/AI/[ai_output.xlsx]ai_output (4)'!$J$138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8-FF8B-5F4C-8BBF-ED4DE736661E}"/>
                </c:ext>
              </c:extLst>
            </c:dLbl>
            <c:dLbl>
              <c:idx val="137"/>
              <c:tx>
                <c:strRef>
                  <c:f>'/Users/el1goluj/Documents/ZURICH/PROJECTS/UPMEM/upmem-workloads/Microbenchmarks/AI/[ai_output.xlsx]ai_output (4)'!$J$139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{6392B491-D542-3140-AE94-AD8DCAF2B9F4}</c15:txfldGUID>
                      <c15:f>'/Users/el1goluj/Documents/ZURICH/PROJECTS/UPMEM/upmem-workloads/Microbenchmarks/AI/[ai_output.xlsx]ai_output (4)'!$J$139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9-FF8B-5F4C-8BBF-ED4DE736661E}"/>
                </c:ext>
              </c:extLst>
            </c:dLbl>
            <c:dLbl>
              <c:idx val="138"/>
              <c:tx>
                <c:strRef>
                  <c:f>'/Users/el1goluj/Documents/ZURICH/PROJECTS/UPMEM/upmem-workloads/Microbenchmarks/AI/[ai_output.xlsx]ai_output (4)'!$J$140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{69AD49C0-6A20-4F4A-BFFF-B34E66C507BF}</c15:txfldGUID>
                      <c15:f>'/Users/el1goluj/Documents/ZURICH/PROJECTS/UPMEM/upmem-workloads/Microbenchmarks/AI/[ai_output.xlsx]ai_output (4)'!$J$140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A-FF8B-5F4C-8BBF-ED4DE736661E}"/>
                </c:ext>
              </c:extLst>
            </c:dLbl>
            <c:dLbl>
              <c:idx val="139"/>
              <c:tx>
                <c:strRef>
                  <c:f>'/Users/el1goluj/Documents/ZURICH/PROJECTS/UPMEM/upmem-workloads/Microbenchmarks/AI/[ai_output.xlsx]ai_output (4)'!$J$141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{87A8635C-60DC-0E46-ADB6-96F0CB8D4A54}</c15:txfldGUID>
                      <c15:f>'/Users/el1goluj/Documents/ZURICH/PROJECTS/UPMEM/upmem-workloads/Microbenchmarks/AI/[ai_output.xlsx]ai_output (4)'!$J$141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B-FF8B-5F4C-8BBF-ED4DE736661E}"/>
                </c:ext>
              </c:extLst>
            </c:dLbl>
            <c:dLbl>
              <c:idx val="140"/>
              <c:tx>
                <c:strRef>
                  <c:f>'/Users/el1goluj/Documents/ZURICH/PROJECTS/UPMEM/upmem-workloads/Microbenchmarks/AI/[ai_output.xlsx]ai_output (4)'!$J$142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{42AC9F59-1593-4148-8289-710279F19E3F}</c15:txfldGUID>
                      <c15:f>'/Users/el1goluj/Documents/ZURICH/PROJECTS/UPMEM/upmem-workloads/Microbenchmarks/AI/[ai_output.xlsx]ai_output (4)'!$J$142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C-FF8B-5F4C-8BBF-ED4DE736661E}"/>
                </c:ext>
              </c:extLst>
            </c:dLbl>
            <c:dLbl>
              <c:idx val="141"/>
              <c:tx>
                <c:strRef>
                  <c:f>'/Users/el1goluj/Documents/ZURICH/PROJECTS/UPMEM/upmem-workloads/Microbenchmarks/AI/[ai_output.xlsx]ai_output (4)'!$J$143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{46407857-682E-C645-B47A-56B28B48453B}</c15:txfldGUID>
                      <c15:f>'/Users/el1goluj/Documents/ZURICH/PROJECTS/UPMEM/upmem-workloads/Microbenchmarks/AI/[ai_output.xlsx]ai_output (4)'!$J$143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D-FF8B-5F4C-8BBF-ED4DE736661E}"/>
                </c:ext>
              </c:extLst>
            </c:dLbl>
            <c:dLbl>
              <c:idx val="142"/>
              <c:tx>
                <c:strRef>
                  <c:f>'/Users/el1goluj/Documents/ZURICH/PROJECTS/UPMEM/upmem-workloads/Microbenchmarks/AI/[ai_output.xlsx]ai_output (4)'!$J$144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{CE1A536A-01E4-ED48-A5ED-80419A31ADCD}</c15:txfldGUID>
                      <c15:f>'/Users/el1goluj/Documents/ZURICH/PROJECTS/UPMEM/upmem-workloads/Microbenchmarks/AI/[ai_output.xlsx]ai_output (4)'!$J$144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E-FF8B-5F4C-8BBF-ED4DE736661E}"/>
                </c:ext>
              </c:extLst>
            </c:dLbl>
            <c:dLbl>
              <c:idx val="143"/>
              <c:tx>
                <c:strRef>
                  <c:f>'/Users/el1goluj/Documents/ZURICH/PROJECTS/UPMEM/upmem-workloads/Microbenchmarks/AI/[ai_output.xlsx]ai_output (4)'!$J$145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{6035646C-5255-6D4F-A4A6-81935D686F06}</c15:txfldGUID>
                      <c15:f>'/Users/el1goluj/Documents/ZURICH/PROJECTS/UPMEM/upmem-workloads/Microbenchmarks/AI/[ai_output.xlsx]ai_output (4)'!$J$145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8F-FF8B-5F4C-8BBF-ED4DE736661E}"/>
                </c:ext>
              </c:extLst>
            </c:dLbl>
            <c:dLbl>
              <c:idx val="144"/>
              <c:tx>
                <c:strRef>
                  <c:f>'/Users/el1goluj/Documents/ZURICH/PROJECTS/UPMEM/upmem-workloads/Microbenchmarks/AI/[ai_output.xlsx]ai_output (4)'!$J$146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{FBC4DBE6-24A9-5B4A-9646-B321DE323959}</c15:txfldGUID>
                      <c15:f>'/Users/el1goluj/Documents/ZURICH/PROJECTS/UPMEM/upmem-workloads/Microbenchmarks/AI/[ai_output.xlsx]ai_output (4)'!$J$146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0-FF8B-5F4C-8BBF-ED4DE736661E}"/>
                </c:ext>
              </c:extLst>
            </c:dLbl>
            <c:dLbl>
              <c:idx val="145"/>
              <c:tx>
                <c:strRef>
                  <c:f>'/Users/el1goluj/Documents/ZURICH/PROJECTS/UPMEM/upmem-workloads/Microbenchmarks/AI/[ai_output.xlsx]ai_output (4)'!$J$147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{B448EF62-8A9E-5A4F-9CAD-6BD8B82B422C}</c15:txfldGUID>
                      <c15:f>'/Users/el1goluj/Documents/ZURICH/PROJECTS/UPMEM/upmem-workloads/Microbenchmarks/AI/[ai_output.xlsx]ai_output (4)'!$J$147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1-FF8B-5F4C-8BBF-ED4DE736661E}"/>
                </c:ext>
              </c:extLst>
            </c:dLbl>
            <c:dLbl>
              <c:idx val="146"/>
              <c:tx>
                <c:strRef>
                  <c:f>'/Users/el1goluj/Documents/ZURICH/PROJECTS/UPMEM/upmem-workloads/Microbenchmarks/AI/[ai_output.xlsx]ai_output (4)'!$J$148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{38858E58-6123-6447-9FD9-9C55595262CE}</c15:txfldGUID>
                      <c15:f>'/Users/el1goluj/Documents/ZURICH/PROJECTS/UPMEM/upmem-workloads/Microbenchmarks/AI/[ai_output.xlsx]ai_output (4)'!$J$148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2-FF8B-5F4C-8BBF-ED4DE736661E}"/>
                </c:ext>
              </c:extLst>
            </c:dLbl>
            <c:dLbl>
              <c:idx val="147"/>
              <c:tx>
                <c:strRef>
                  <c:f>'/Users/el1goluj/Documents/ZURICH/PROJECTS/UPMEM/upmem-workloads/Microbenchmarks/AI/[ai_output.xlsx]ai_output (4)'!$J$149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{AC015313-E1A5-C64A-961B-41DEF233CFF3}</c15:txfldGUID>
                      <c15:f>'/Users/el1goluj/Documents/ZURICH/PROJECTS/UPMEM/upmem-workloads/Microbenchmarks/AI/[ai_output.xlsx]ai_output (4)'!$J$149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3-FF8B-5F4C-8BBF-ED4DE736661E}"/>
                </c:ext>
              </c:extLst>
            </c:dLbl>
            <c:dLbl>
              <c:idx val="148"/>
              <c:tx>
                <c:strRef>
                  <c:f>'/Users/el1goluj/Documents/ZURICH/PROJECTS/UPMEM/upmem-workloads/Microbenchmarks/AI/[ai_output.xlsx]ai_output (4)'!$J$150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{90BC9F32-1A7C-EB45-A7E3-E858E2606703}</c15:txfldGUID>
                      <c15:f>'/Users/el1goluj/Documents/ZURICH/PROJECTS/UPMEM/upmem-workloads/Microbenchmarks/AI/[ai_output.xlsx]ai_output (4)'!$J$150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4-FF8B-5F4C-8BBF-ED4DE736661E}"/>
                </c:ext>
              </c:extLst>
            </c:dLbl>
            <c:dLbl>
              <c:idx val="149"/>
              <c:tx>
                <c:strRef>
                  <c:f>'/Users/el1goluj/Documents/ZURICH/PROJECTS/UPMEM/upmem-workloads/Microbenchmarks/AI/[ai_output.xlsx]ai_output (4)'!$J$151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{10091055-750A-0546-8C50-3B665D6029D0}</c15:txfldGUID>
                      <c15:f>'/Users/el1goluj/Documents/ZURICH/PROJECTS/UPMEM/upmem-workloads/Microbenchmarks/AI/[ai_output.xlsx]ai_output (4)'!$J$151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5-FF8B-5F4C-8BBF-ED4DE736661E}"/>
                </c:ext>
              </c:extLst>
            </c:dLbl>
            <c:dLbl>
              <c:idx val="150"/>
              <c:tx>
                <c:strRef>
                  <c:f>'/Users/el1goluj/Documents/ZURICH/PROJECTS/UPMEM/upmem-workloads/Microbenchmarks/AI/[ai_output.xlsx]ai_output (4)'!$J$152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{54EFFA6C-F25D-E947-9135-DC23F44D3B08}</c15:txfldGUID>
                      <c15:f>'/Users/el1goluj/Documents/ZURICH/PROJECTS/UPMEM/upmem-workloads/Microbenchmarks/AI/[ai_output.xlsx]ai_output (4)'!$J$152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6-FF8B-5F4C-8BBF-ED4DE736661E}"/>
                </c:ext>
              </c:extLst>
            </c:dLbl>
            <c:dLbl>
              <c:idx val="151"/>
              <c:tx>
                <c:strRef>
                  <c:f>'/Users/el1goluj/Documents/ZURICH/PROJECTS/UPMEM/upmem-workloads/Microbenchmarks/AI/[ai_output.xlsx]ai_output (4)'!$J$153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{46DB6619-292B-6440-A8E6-D5C0198DD208}</c15:txfldGUID>
                      <c15:f>'/Users/el1goluj/Documents/ZURICH/PROJECTS/UPMEM/upmem-workloads/Microbenchmarks/AI/[ai_output.xlsx]ai_output (4)'!$J$153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7-FF8B-5F4C-8BBF-ED4DE736661E}"/>
                </c:ext>
              </c:extLst>
            </c:dLbl>
            <c:dLbl>
              <c:idx val="152"/>
              <c:tx>
                <c:strRef>
                  <c:f>'/Users/el1goluj/Documents/ZURICH/PROJECTS/UPMEM/upmem-workloads/Microbenchmarks/AI/[ai_output.xlsx]ai_output (4)'!$J$154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{5FD0F840-9EBB-404C-A7F0-FDA8768270BA}</c15:txfldGUID>
                      <c15:f>'/Users/el1goluj/Documents/ZURICH/PROJECTS/UPMEM/upmem-workloads/Microbenchmarks/AI/[ai_output.xlsx]ai_output (4)'!$J$154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8-FF8B-5F4C-8BBF-ED4DE736661E}"/>
                </c:ext>
              </c:extLst>
            </c:dLbl>
            <c:dLbl>
              <c:idx val="153"/>
              <c:tx>
                <c:strRef>
                  <c:f>'/Users/el1goluj/Documents/ZURICH/PROJECTS/UPMEM/upmem-workloads/Microbenchmarks/AI/[ai_output.xlsx]ai_output (4)'!$J$155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{A62D11CD-9D6B-EA4D-9608-C9DC73B0C012}</c15:txfldGUID>
                      <c15:f>'/Users/el1goluj/Documents/ZURICH/PROJECTS/UPMEM/upmem-workloads/Microbenchmarks/AI/[ai_output.xlsx]ai_output (4)'!$J$155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9-FF8B-5F4C-8BBF-ED4DE736661E}"/>
                </c:ext>
              </c:extLst>
            </c:dLbl>
            <c:dLbl>
              <c:idx val="154"/>
              <c:tx>
                <c:strRef>
                  <c:f>'/Users/el1goluj/Documents/ZURICH/PROJECTS/UPMEM/upmem-workloads/Microbenchmarks/AI/[ai_output.xlsx]ai_output (4)'!$J$156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{D90877F2-D9B5-F644-B25F-0267C352EDA1}</c15:txfldGUID>
                      <c15:f>'/Users/el1goluj/Documents/ZURICH/PROJECTS/UPMEM/upmem-workloads/Microbenchmarks/AI/[ai_output.xlsx]ai_output (4)'!$J$156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A-FF8B-5F4C-8BBF-ED4DE736661E}"/>
                </c:ext>
              </c:extLst>
            </c:dLbl>
            <c:dLbl>
              <c:idx val="155"/>
              <c:tx>
                <c:strRef>
                  <c:f>'/Users/el1goluj/Documents/ZURICH/PROJECTS/UPMEM/upmem-workloads/Microbenchmarks/AI/[ai_output.xlsx]ai_output (4)'!$J$157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{05AB04FB-1B84-2042-8C66-3625614F2D89}</c15:txfldGUID>
                      <c15:f>'/Users/el1goluj/Documents/ZURICH/PROJECTS/UPMEM/upmem-workloads/Microbenchmarks/AI/[ai_output.xlsx]ai_output (4)'!$J$157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B-FF8B-5F4C-8BBF-ED4DE736661E}"/>
                </c:ext>
              </c:extLst>
            </c:dLbl>
            <c:dLbl>
              <c:idx val="156"/>
              <c:tx>
                <c:strRef>
                  <c:f>'/Users/el1goluj/Documents/ZURICH/PROJECTS/UPMEM/upmem-workloads/Microbenchmarks/AI/[ai_output.xlsx]ai_output (4)'!$J$158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{5FF021FF-0695-D649-96EE-7E56E3F9B721}</c15:txfldGUID>
                      <c15:f>'/Users/el1goluj/Documents/ZURICH/PROJECTS/UPMEM/upmem-workloads/Microbenchmarks/AI/[ai_output.xlsx]ai_output (4)'!$J$158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C-FF8B-5F4C-8BBF-ED4DE736661E}"/>
                </c:ext>
              </c:extLst>
            </c:dLbl>
            <c:dLbl>
              <c:idx val="157"/>
              <c:tx>
                <c:strRef>
                  <c:f>'/Users/el1goluj/Documents/ZURICH/PROJECTS/UPMEM/upmem-workloads/Microbenchmarks/AI/[ai_output.xlsx]ai_output (4)'!$J$159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{156D7E54-8F50-5B46-9375-0B6072D3B27C}</c15:txfldGUID>
                      <c15:f>'/Users/el1goluj/Documents/ZURICH/PROJECTS/UPMEM/upmem-workloads/Microbenchmarks/AI/[ai_output.xlsx]ai_output (4)'!$J$159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D-FF8B-5F4C-8BBF-ED4DE736661E}"/>
                </c:ext>
              </c:extLst>
            </c:dLbl>
            <c:dLbl>
              <c:idx val="158"/>
              <c:tx>
                <c:strRef>
                  <c:f>'/Users/el1goluj/Documents/ZURICH/PROJECTS/UPMEM/upmem-workloads/Microbenchmarks/AI/[ai_output.xlsx]ai_output (4)'!$J$160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{CD35DA1F-6146-2748-BBB4-0B3EE7BAB299}</c15:txfldGUID>
                      <c15:f>'/Users/el1goluj/Documents/ZURICH/PROJECTS/UPMEM/upmem-workloads/Microbenchmarks/AI/[ai_output.xlsx]ai_output (4)'!$J$160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E-FF8B-5F4C-8BBF-ED4DE736661E}"/>
                </c:ext>
              </c:extLst>
            </c:dLbl>
            <c:dLbl>
              <c:idx val="159"/>
              <c:tx>
                <c:strRef>
                  <c:f>'/Users/el1goluj/Documents/ZURICH/PROJECTS/UPMEM/upmem-workloads/Microbenchmarks/AI/[ai_output.xlsx]ai_output (4)'!$J$161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{37A8C2DD-2B99-CE42-B189-95FED326C521}</c15:txfldGUID>
                      <c15:f>'/Users/el1goluj/Documents/ZURICH/PROJECTS/UPMEM/upmem-workloads/Microbenchmarks/AI/[ai_output.xlsx]ai_output (4)'!$J$161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9F-FF8B-5F4C-8BBF-ED4DE736661E}"/>
                </c:ext>
              </c:extLst>
            </c:dLbl>
            <c:dLbl>
              <c:idx val="160"/>
              <c:tx>
                <c:strRef>
                  <c:f>'/Users/el1goluj/Documents/ZURICH/PROJECTS/UPMEM/upmem-workloads/Microbenchmarks/AI/[ai_output.xlsx]ai_output (4)'!$J$162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{C8E323F0-30E1-A047-9418-E6C8371F2062}</c15:txfldGUID>
                      <c15:f>'/Users/el1goluj/Documents/ZURICH/PROJECTS/UPMEM/upmem-workloads/Microbenchmarks/AI/[ai_output.xlsx]ai_output (4)'!$J$162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0-FF8B-5F4C-8BBF-ED4DE736661E}"/>
                </c:ext>
              </c:extLst>
            </c:dLbl>
            <c:dLbl>
              <c:idx val="161"/>
              <c:tx>
                <c:strRef>
                  <c:f>'/Users/el1goluj/Documents/ZURICH/PROJECTS/UPMEM/upmem-workloads/Microbenchmarks/AI/[ai_output.xlsx]ai_output (4)'!$J$163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{76106902-496B-A345-8A0D-CEFD05F57089}</c15:txfldGUID>
                      <c15:f>'/Users/el1goluj/Documents/ZURICH/PROJECTS/UPMEM/upmem-workloads/Microbenchmarks/AI/[ai_output.xlsx]ai_output (4)'!$J$163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1-FF8B-5F4C-8BBF-ED4DE736661E}"/>
                </c:ext>
              </c:extLst>
            </c:dLbl>
            <c:dLbl>
              <c:idx val="162"/>
              <c:tx>
                <c:strRef>
                  <c:f>'/Users/el1goluj/Documents/ZURICH/PROJECTS/UPMEM/upmem-workloads/Microbenchmarks/AI/[ai_output.xlsx]ai_output (4)'!$J$164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{1D29BBCD-C3BC-5640-8FFF-357B0D4EA8FD}</c15:txfldGUID>
                      <c15:f>'/Users/el1goluj/Documents/ZURICH/PROJECTS/UPMEM/upmem-workloads/Microbenchmarks/AI/[ai_output.xlsx]ai_output (4)'!$J$164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2-FF8B-5F4C-8BBF-ED4DE736661E}"/>
                </c:ext>
              </c:extLst>
            </c:dLbl>
            <c:dLbl>
              <c:idx val="163"/>
              <c:tx>
                <c:strRef>
                  <c:f>'/Users/el1goluj/Documents/ZURICH/PROJECTS/UPMEM/upmem-workloads/Microbenchmarks/AI/[ai_output.xlsx]ai_output (4)'!$J$165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{96593976-FD62-AB44-8478-078283F9D4E0}</c15:txfldGUID>
                      <c15:f>'/Users/el1goluj/Documents/ZURICH/PROJECTS/UPMEM/upmem-workloads/Microbenchmarks/AI/[ai_output.xlsx]ai_output (4)'!$J$165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3-FF8B-5F4C-8BBF-ED4DE736661E}"/>
                </c:ext>
              </c:extLst>
            </c:dLbl>
            <c:dLbl>
              <c:idx val="164"/>
              <c:tx>
                <c:strRef>
                  <c:f>'/Users/el1goluj/Documents/ZURICH/PROJECTS/UPMEM/upmem-workloads/Microbenchmarks/AI/[ai_output.xlsx]ai_output (4)'!$J$166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{663A87F4-D91A-854A-92A7-4D1A2941899A}</c15:txfldGUID>
                      <c15:f>'/Users/el1goluj/Documents/ZURICH/PROJECTS/UPMEM/upmem-workloads/Microbenchmarks/AI/[ai_output.xlsx]ai_output (4)'!$J$166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4-FF8B-5F4C-8BBF-ED4DE736661E}"/>
                </c:ext>
              </c:extLst>
            </c:dLbl>
            <c:dLbl>
              <c:idx val="165"/>
              <c:tx>
                <c:strRef>
                  <c:f>'/Users/el1goluj/Documents/ZURICH/PROJECTS/UPMEM/upmem-workloads/Microbenchmarks/AI/[ai_output.xlsx]ai_output (4)'!$J$167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{DDE85D5D-5AE7-AD47-8108-FED2A8B53C02}</c15:txfldGUID>
                      <c15:f>'/Users/el1goluj/Documents/ZURICH/PROJECTS/UPMEM/upmem-workloads/Microbenchmarks/AI/[ai_output.xlsx]ai_output (4)'!$J$167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5-FF8B-5F4C-8BBF-ED4DE736661E}"/>
                </c:ext>
              </c:extLst>
            </c:dLbl>
            <c:dLbl>
              <c:idx val="166"/>
              <c:tx>
                <c:strRef>
                  <c:f>'/Users/el1goluj/Documents/ZURICH/PROJECTS/UPMEM/upmem-workloads/Microbenchmarks/AI/[ai_output.xlsx]ai_output (4)'!$J$168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{7C456FF1-BA79-8545-8931-A5689A847303}</c15:txfldGUID>
                      <c15:f>'/Users/el1goluj/Documents/ZURICH/PROJECTS/UPMEM/upmem-workloads/Microbenchmarks/AI/[ai_output.xlsx]ai_output (4)'!$J$168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6-FF8B-5F4C-8BBF-ED4DE736661E}"/>
                </c:ext>
              </c:extLst>
            </c:dLbl>
            <c:dLbl>
              <c:idx val="167"/>
              <c:tx>
                <c:strRef>
                  <c:f>'/Users/el1goluj/Documents/ZURICH/PROJECTS/UPMEM/upmem-workloads/Microbenchmarks/AI/[ai_output.xlsx]ai_output (4)'!$J$169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{44477C74-C2A4-A142-B61E-417C2BF048CC}</c15:txfldGUID>
                      <c15:f>'/Users/el1goluj/Documents/ZURICH/PROJECTS/UPMEM/upmem-workloads/Microbenchmarks/AI/[ai_output.xlsx]ai_output (4)'!$J$169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7-FF8B-5F4C-8BBF-ED4DE736661E}"/>
                </c:ext>
              </c:extLst>
            </c:dLbl>
            <c:dLbl>
              <c:idx val="168"/>
              <c:tx>
                <c:strRef>
                  <c:f>'/Users/el1goluj/Documents/ZURICH/PROJECTS/UPMEM/upmem-workloads/Microbenchmarks/AI/[ai_output.xlsx]ai_output (4)'!$J$170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{B823A675-E785-724D-AE50-41130626EB8F}</c15:txfldGUID>
                      <c15:f>'/Users/el1goluj/Documents/ZURICH/PROJECTS/UPMEM/upmem-workloads/Microbenchmarks/AI/[ai_output.xlsx]ai_output (4)'!$J$170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8-FF8B-5F4C-8BBF-ED4DE736661E}"/>
                </c:ext>
              </c:extLst>
            </c:dLbl>
            <c:dLbl>
              <c:idx val="169"/>
              <c:tx>
                <c:strRef>
                  <c:f>'/Users/el1goluj/Documents/ZURICH/PROJECTS/UPMEM/upmem-workloads/Microbenchmarks/AI/[ai_output.xlsx]ai_output (4)'!$J$171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{9DE869AA-E81A-D348-B05D-0F1BF9E127E4}</c15:txfldGUID>
                      <c15:f>'/Users/el1goluj/Documents/ZURICH/PROJECTS/UPMEM/upmem-workloads/Microbenchmarks/AI/[ai_output.xlsx]ai_output (4)'!$J$171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9-FF8B-5F4C-8BBF-ED4DE736661E}"/>
                </c:ext>
              </c:extLst>
            </c:dLbl>
            <c:dLbl>
              <c:idx val="170"/>
              <c:tx>
                <c:strRef>
                  <c:f>'/Users/el1goluj/Documents/ZURICH/PROJECTS/UPMEM/upmem-workloads/Microbenchmarks/AI/[ai_output.xlsx]ai_output (4)'!$J$172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{8A94473E-B829-D546-ADB6-A146B5EBC114}</c15:txfldGUID>
                      <c15:f>'/Users/el1goluj/Documents/ZURICH/PROJECTS/UPMEM/upmem-workloads/Microbenchmarks/AI/[ai_output.xlsx]ai_output (4)'!$J$172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A-FF8B-5F4C-8BBF-ED4DE736661E}"/>
                </c:ext>
              </c:extLst>
            </c:dLbl>
            <c:dLbl>
              <c:idx val="171"/>
              <c:tx>
                <c:strRef>
                  <c:f>'/Users/el1goluj/Documents/ZURICH/PROJECTS/UPMEM/upmem-workloads/Microbenchmarks/AI/[ai_output.xlsx]ai_output (4)'!$J$173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{4C5A5C70-B536-0B49-A62D-DA470447C0C6}</c15:txfldGUID>
                      <c15:f>'/Users/el1goluj/Documents/ZURICH/PROJECTS/UPMEM/upmem-workloads/Microbenchmarks/AI/[ai_output.xlsx]ai_output (4)'!$J$173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B-FF8B-5F4C-8BBF-ED4DE736661E}"/>
                </c:ext>
              </c:extLst>
            </c:dLbl>
            <c:dLbl>
              <c:idx val="172"/>
              <c:tx>
                <c:strRef>
                  <c:f>'/Users/el1goluj/Documents/ZURICH/PROJECTS/UPMEM/upmem-workloads/Microbenchmarks/AI/[ai_output.xlsx]ai_output (4)'!$J$174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{569C9588-7B9D-E847-B782-CC22B49BA410}</c15:txfldGUID>
                      <c15:f>'/Users/el1goluj/Documents/ZURICH/PROJECTS/UPMEM/upmem-workloads/Microbenchmarks/AI/[ai_output.xlsx]ai_output (4)'!$J$174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C-FF8B-5F4C-8BBF-ED4DE736661E}"/>
                </c:ext>
              </c:extLst>
            </c:dLbl>
            <c:dLbl>
              <c:idx val="173"/>
              <c:tx>
                <c:strRef>
                  <c:f>'/Users/el1goluj/Documents/ZURICH/PROJECTS/UPMEM/upmem-workloads/Microbenchmarks/AI/[ai_output.xlsx]ai_output (4)'!$J$175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{143AF53D-0A49-1045-B786-8B29E3162B63}</c15:txfldGUID>
                      <c15:f>'/Users/el1goluj/Documents/ZURICH/PROJECTS/UPMEM/upmem-workloads/Microbenchmarks/AI/[ai_output.xlsx]ai_output (4)'!$J$175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D-FF8B-5F4C-8BBF-ED4DE736661E}"/>
                </c:ext>
              </c:extLst>
            </c:dLbl>
            <c:dLbl>
              <c:idx val="174"/>
              <c:tx>
                <c:strRef>
                  <c:f>'/Users/el1goluj/Documents/ZURICH/PROJECTS/UPMEM/upmem-workloads/Microbenchmarks/AI/[ai_output.xlsx]ai_output (4)'!$J$176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{3A33E48D-FE45-9046-BC9B-9007E49CBC27}</c15:txfldGUID>
                      <c15:f>'/Users/el1goluj/Documents/ZURICH/PROJECTS/UPMEM/upmem-workloads/Microbenchmarks/AI/[ai_output.xlsx]ai_output (4)'!$J$176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E-FF8B-5F4C-8BBF-ED4DE736661E}"/>
                </c:ext>
              </c:extLst>
            </c:dLbl>
            <c:dLbl>
              <c:idx val="175"/>
              <c:tx>
                <c:strRef>
                  <c:f>'/Users/el1goluj/Documents/ZURICH/PROJECTS/UPMEM/upmem-workloads/Microbenchmarks/AI/[ai_output.xlsx]ai_output (4)'!$J$177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{48AD4593-2A46-5146-9C54-FC289163D76C}</c15:txfldGUID>
                      <c15:f>'/Users/el1goluj/Documents/ZURICH/PROJECTS/UPMEM/upmem-workloads/Microbenchmarks/AI/[ai_output.xlsx]ai_output (4)'!$J$177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AF-FF8B-5F4C-8BBF-ED4DE736661E}"/>
                </c:ext>
              </c:extLst>
            </c:dLbl>
            <c:dLbl>
              <c:idx val="176"/>
              <c:tx>
                <c:strRef>
                  <c:f>'/Users/el1goluj/Documents/ZURICH/PROJECTS/UPMEM/upmem-workloads/Microbenchmarks/AI/[ai_output.xlsx]ai_output (4)'!$J$178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{FD79E6FF-B940-F649-818A-2DF6E321957E}</c15:txfldGUID>
                      <c15:f>'/Users/el1goluj/Documents/ZURICH/PROJECTS/UPMEM/upmem-workloads/Microbenchmarks/AI/[ai_output.xlsx]ai_output (4)'!$J$178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0-FF8B-5F4C-8BBF-ED4DE736661E}"/>
                </c:ext>
              </c:extLst>
            </c:dLbl>
            <c:dLbl>
              <c:idx val="177"/>
              <c:tx>
                <c:strRef>
                  <c:f>'/Users/el1goluj/Documents/ZURICH/PROJECTS/UPMEM/upmem-workloads/Microbenchmarks/AI/[ai_output.xlsx]ai_output (4)'!$J$179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{81C13456-3B68-3C44-A164-34FC81F26225}</c15:txfldGUID>
                      <c15:f>'/Users/el1goluj/Documents/ZURICH/PROJECTS/UPMEM/upmem-workloads/Microbenchmarks/AI/[ai_output.xlsx]ai_output (4)'!$J$179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1-FF8B-5F4C-8BBF-ED4DE736661E}"/>
                </c:ext>
              </c:extLst>
            </c:dLbl>
            <c:dLbl>
              <c:idx val="178"/>
              <c:tx>
                <c:strRef>
                  <c:f>'/Users/el1goluj/Documents/ZURICH/PROJECTS/UPMEM/upmem-workloads/Microbenchmarks/AI/[ai_output.xlsx]ai_output (4)'!$J$180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{D50A4000-10FB-374B-921D-429CC67771F6}</c15:txfldGUID>
                      <c15:f>'/Users/el1goluj/Documents/ZURICH/PROJECTS/UPMEM/upmem-workloads/Microbenchmarks/AI/[ai_output.xlsx]ai_output (4)'!$J$180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2-FF8B-5F4C-8BBF-ED4DE736661E}"/>
                </c:ext>
              </c:extLst>
            </c:dLbl>
            <c:dLbl>
              <c:idx val="179"/>
              <c:tx>
                <c:strRef>
                  <c:f>'/Users/el1goluj/Documents/ZURICH/PROJECTS/UPMEM/upmem-workloads/Microbenchmarks/AI/[ai_output.xlsx]ai_output (4)'!$J$181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{E846C006-A277-B443-8854-902C8CE16355}</c15:txfldGUID>
                      <c15:f>'/Users/el1goluj/Documents/ZURICH/PROJECTS/UPMEM/upmem-workloads/Microbenchmarks/AI/[ai_output.xlsx]ai_output (4)'!$J$181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3-FF8B-5F4C-8BBF-ED4DE736661E}"/>
                </c:ext>
              </c:extLst>
            </c:dLbl>
            <c:dLbl>
              <c:idx val="180"/>
              <c:tx>
                <c:strRef>
                  <c:f>'/Users/el1goluj/Documents/ZURICH/PROJECTS/UPMEM/upmem-workloads/Microbenchmarks/AI/[ai_output.xlsx]ai_output (4)'!$J$182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{BD093842-79BE-B34C-8477-B5BCEAAD90FD}</c15:txfldGUID>
                      <c15:f>'/Users/el1goluj/Documents/ZURICH/PROJECTS/UPMEM/upmem-workloads/Microbenchmarks/AI/[ai_output.xlsx]ai_output (4)'!$J$182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4-FF8B-5F4C-8BBF-ED4DE736661E}"/>
                </c:ext>
              </c:extLst>
            </c:dLbl>
            <c:dLbl>
              <c:idx val="181"/>
              <c:tx>
                <c:strRef>
                  <c:f>'/Users/el1goluj/Documents/ZURICH/PROJECTS/UPMEM/upmem-workloads/Microbenchmarks/AI/[ai_output.xlsx]ai_output (4)'!$J$183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{8F3425AA-7675-CC44-8536-91A5F2477462}</c15:txfldGUID>
                      <c15:f>'/Users/el1goluj/Documents/ZURICH/PROJECTS/UPMEM/upmem-workloads/Microbenchmarks/AI/[ai_output.xlsx]ai_output (4)'!$J$183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5-FF8B-5F4C-8BBF-ED4DE736661E}"/>
                </c:ext>
              </c:extLst>
            </c:dLbl>
            <c:dLbl>
              <c:idx val="182"/>
              <c:tx>
                <c:strRef>
                  <c:f>'/Users/el1goluj/Documents/ZURICH/PROJECTS/UPMEM/upmem-workloads/Microbenchmarks/AI/[ai_output.xlsx]ai_output (4)'!$J$184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{3A3FE32C-FFCE-BF4B-9B88-55A9479B849D}</c15:txfldGUID>
                      <c15:f>'/Users/el1goluj/Documents/ZURICH/PROJECTS/UPMEM/upmem-workloads/Microbenchmarks/AI/[ai_output.xlsx]ai_output (4)'!$J$184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6-FF8B-5F4C-8BBF-ED4DE736661E}"/>
                </c:ext>
              </c:extLst>
            </c:dLbl>
            <c:dLbl>
              <c:idx val="183"/>
              <c:tx>
                <c:strRef>
                  <c:f>'/Users/el1goluj/Documents/ZURICH/PROJECTS/UPMEM/upmem-workloads/Microbenchmarks/AI/[ai_output.xlsx]ai_output (4)'!$J$185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{E77F8BB1-F3D2-BF44-B71E-9ACD4B8777A5}</c15:txfldGUID>
                      <c15:f>'/Users/el1goluj/Documents/ZURICH/PROJECTS/UPMEM/upmem-workloads/Microbenchmarks/AI/[ai_output.xlsx]ai_output (4)'!$J$185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7-FF8B-5F4C-8BBF-ED4DE736661E}"/>
                </c:ext>
              </c:extLst>
            </c:dLbl>
            <c:dLbl>
              <c:idx val="184"/>
              <c:tx>
                <c:strRef>
                  <c:f>'/Users/el1goluj/Documents/ZURICH/PROJECTS/UPMEM/upmem-workloads/Microbenchmarks/AI/[ai_output.xlsx]ai_output (4)'!$J$186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{87C92AA0-3D26-234A-9E66-2F11A76B90CE}</c15:txfldGUID>
                      <c15:f>'/Users/el1goluj/Documents/ZURICH/PROJECTS/UPMEM/upmem-workloads/Microbenchmarks/AI/[ai_output.xlsx]ai_output (4)'!$J$186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8-FF8B-5F4C-8BBF-ED4DE736661E}"/>
                </c:ext>
              </c:extLst>
            </c:dLbl>
            <c:dLbl>
              <c:idx val="185"/>
              <c:tx>
                <c:strRef>
                  <c:f>'/Users/el1goluj/Documents/ZURICH/PROJECTS/UPMEM/upmem-workloads/Microbenchmarks/AI/[ai_output.xlsx]ai_output (4)'!$J$187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{57FABAB9-C1C6-8247-A5CE-80C2BC8BE581}</c15:txfldGUID>
                      <c15:f>'/Users/el1goluj/Documents/ZURICH/PROJECTS/UPMEM/upmem-workloads/Microbenchmarks/AI/[ai_output.xlsx]ai_output (4)'!$J$187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9-FF8B-5F4C-8BBF-ED4DE736661E}"/>
                </c:ext>
              </c:extLst>
            </c:dLbl>
            <c:dLbl>
              <c:idx val="186"/>
              <c:tx>
                <c:strRef>
                  <c:f>'/Users/el1goluj/Documents/ZURICH/PROJECTS/UPMEM/upmem-workloads/Microbenchmarks/AI/[ai_output.xlsx]ai_output (4)'!$J$188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{0A98DBB2-FFC3-294E-8396-D53EB2CF9020}</c15:txfldGUID>
                      <c15:f>'/Users/el1goluj/Documents/ZURICH/PROJECTS/UPMEM/upmem-workloads/Microbenchmarks/AI/[ai_output.xlsx]ai_output (4)'!$J$188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A-FF8B-5F4C-8BBF-ED4DE736661E}"/>
                </c:ext>
              </c:extLst>
            </c:dLbl>
            <c:dLbl>
              <c:idx val="187"/>
              <c:tx>
                <c:strRef>
                  <c:f>'/Users/el1goluj/Documents/ZURICH/PROJECTS/UPMEM/upmem-workloads/Microbenchmarks/AI/[ai_output.xlsx]ai_output (4)'!$J$189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{CF964E2F-815B-0C48-B6E2-03E5EBB7803F}</c15:txfldGUID>
                      <c15:f>'/Users/el1goluj/Documents/ZURICH/PROJECTS/UPMEM/upmem-workloads/Microbenchmarks/AI/[ai_output.xlsx]ai_output (4)'!$J$189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B-FF8B-5F4C-8BBF-ED4DE736661E}"/>
                </c:ext>
              </c:extLst>
            </c:dLbl>
            <c:dLbl>
              <c:idx val="188"/>
              <c:tx>
                <c:strRef>
                  <c:f>'/Users/el1goluj/Documents/ZURICH/PROJECTS/UPMEM/upmem-workloads/Microbenchmarks/AI/[ai_output.xlsx]ai_output (4)'!$J$190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{B220BADB-D128-C14C-9677-9A99F50DC30B}</c15:txfldGUID>
                      <c15:f>'/Users/el1goluj/Documents/ZURICH/PROJECTS/UPMEM/upmem-workloads/Microbenchmarks/AI/[ai_output.xlsx]ai_output (4)'!$J$190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C-FF8B-5F4C-8BBF-ED4DE736661E}"/>
                </c:ext>
              </c:extLst>
            </c:dLbl>
            <c:dLbl>
              <c:idx val="189"/>
              <c:tx>
                <c:strRef>
                  <c:f>'/Users/el1goluj/Documents/ZURICH/PROJECTS/UPMEM/upmem-workloads/Microbenchmarks/AI/[ai_output.xlsx]ai_output (4)'!$J$191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{3AA80220-C0D6-C54D-AFEA-7B87C15B6F7F}</c15:txfldGUID>
                      <c15:f>'/Users/el1goluj/Documents/ZURICH/PROJECTS/UPMEM/upmem-workloads/Microbenchmarks/AI/[ai_output.xlsx]ai_output (4)'!$J$191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D-FF8B-5F4C-8BBF-ED4DE736661E}"/>
                </c:ext>
              </c:extLst>
            </c:dLbl>
            <c:dLbl>
              <c:idx val="190"/>
              <c:tx>
                <c:strRef>
                  <c:f>'/Users/el1goluj/Documents/ZURICH/PROJECTS/UPMEM/upmem-workloads/Microbenchmarks/AI/[ai_output.xlsx]ai_output (4)'!$J$192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{88918772-F468-D44A-9894-14088F1EDA20}</c15:txfldGUID>
                      <c15:f>'/Users/el1goluj/Documents/ZURICH/PROJECTS/UPMEM/upmem-workloads/Microbenchmarks/AI/[ai_output.xlsx]ai_output (4)'!$J$192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E-FF8B-5F4C-8BBF-ED4DE736661E}"/>
                </c:ext>
              </c:extLst>
            </c:dLbl>
            <c:dLbl>
              <c:idx val="191"/>
              <c:tx>
                <c:strRef>
                  <c:f>'/Users/el1goluj/Documents/ZURICH/PROJECTS/UPMEM/upmem-workloads/Microbenchmarks/AI/[ai_output.xlsx]ai_output (4)'!$J$193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{8E04FFC1-12D7-D04A-A700-8713C32E297E}</c15:txfldGUID>
                      <c15:f>'/Users/el1goluj/Documents/ZURICH/PROJECTS/UPMEM/upmem-workloads/Microbenchmarks/AI/[ai_output.xlsx]ai_output (4)'!$J$193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BF-FF8B-5F4C-8BBF-ED4DE736661E}"/>
                </c:ext>
              </c:extLst>
            </c:dLbl>
            <c:dLbl>
              <c:idx val="192"/>
              <c:tx>
                <c:strRef>
                  <c:f>'/Users/el1goluj/Documents/ZURICH/PROJECTS/UPMEM/upmem-workloads/Microbenchmarks/AI/[ai_output.xlsx]ai_output (4)'!$J$194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{2DA2908A-D9A8-2D44-9997-1496EEB38BCD}</c15:txfldGUID>
                      <c15:f>'/Users/el1goluj/Documents/ZURICH/PROJECTS/UPMEM/upmem-workloads/Microbenchmarks/AI/[ai_output.xlsx]ai_output (4)'!$J$194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0-FF8B-5F4C-8BBF-ED4DE736661E}"/>
                </c:ext>
              </c:extLst>
            </c:dLbl>
            <c:dLbl>
              <c:idx val="193"/>
              <c:tx>
                <c:strRef>
                  <c:f>'/Users/el1goluj/Documents/ZURICH/PROJECTS/UPMEM/upmem-workloads/Microbenchmarks/AI/[ai_output.xlsx]ai_output (4)'!$J$195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{E6C932AD-6EE0-9445-8D73-179BB224D6BF}</c15:txfldGUID>
                      <c15:f>'/Users/el1goluj/Documents/ZURICH/PROJECTS/UPMEM/upmem-workloads/Microbenchmarks/AI/[ai_output.xlsx]ai_output (4)'!$J$195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1-FF8B-5F4C-8BBF-ED4DE736661E}"/>
                </c:ext>
              </c:extLst>
            </c:dLbl>
            <c:dLbl>
              <c:idx val="194"/>
              <c:tx>
                <c:strRef>
                  <c:f>'/Users/el1goluj/Documents/ZURICH/PROJECTS/UPMEM/upmem-workloads/Microbenchmarks/AI/[ai_output.xlsx]ai_output (4)'!$J$196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{BD15B655-8AD5-EC44-9E8A-422A03F047EE}</c15:txfldGUID>
                      <c15:f>'/Users/el1goluj/Documents/ZURICH/PROJECTS/UPMEM/upmem-workloads/Microbenchmarks/AI/[ai_output.xlsx]ai_output (4)'!$J$196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2-FF8B-5F4C-8BBF-ED4DE736661E}"/>
                </c:ext>
              </c:extLst>
            </c:dLbl>
            <c:dLbl>
              <c:idx val="195"/>
              <c:tx>
                <c:strRef>
                  <c:f>'/Users/el1goluj/Documents/ZURICH/PROJECTS/UPMEM/upmem-workloads/Microbenchmarks/AI/[ai_output.xlsx]ai_output (4)'!$J$197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{506349DE-270F-DA42-AB61-262B60A2A4B5}</c15:txfldGUID>
                      <c15:f>'/Users/el1goluj/Documents/ZURICH/PROJECTS/UPMEM/upmem-workloads/Microbenchmarks/AI/[ai_output.xlsx]ai_output (4)'!$J$197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3-FF8B-5F4C-8BBF-ED4DE736661E}"/>
                </c:ext>
              </c:extLst>
            </c:dLbl>
            <c:dLbl>
              <c:idx val="196"/>
              <c:tx>
                <c:strRef>
                  <c:f>'/Users/el1goluj/Documents/ZURICH/PROJECTS/UPMEM/upmem-workloads/Microbenchmarks/AI/[ai_output.xlsx]ai_output (4)'!$J$198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{5EC96A74-351D-CD46-A7F0-9FD5377AE1F6}</c15:txfldGUID>
                      <c15:f>'/Users/el1goluj/Documents/ZURICH/PROJECTS/UPMEM/upmem-workloads/Microbenchmarks/AI/[ai_output.xlsx]ai_output (4)'!$J$198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4-FF8B-5F4C-8BBF-ED4DE736661E}"/>
                </c:ext>
              </c:extLst>
            </c:dLbl>
            <c:dLbl>
              <c:idx val="197"/>
              <c:tx>
                <c:strRef>
                  <c:f>'/Users/el1goluj/Documents/ZURICH/PROJECTS/UPMEM/upmem-workloads/Microbenchmarks/AI/[ai_output.xlsx]ai_output (4)'!$J$199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{86C610E6-5E47-AA4D-8791-034EC39775AF}</c15:txfldGUID>
                      <c15:f>'/Users/el1goluj/Documents/ZURICH/PROJECTS/UPMEM/upmem-workloads/Microbenchmarks/AI/[ai_output.xlsx]ai_output (4)'!$J$199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5-FF8B-5F4C-8BBF-ED4DE736661E}"/>
                </c:ext>
              </c:extLst>
            </c:dLbl>
            <c:dLbl>
              <c:idx val="198"/>
              <c:tx>
                <c:strRef>
                  <c:f>'/Users/el1goluj/Documents/ZURICH/PROJECTS/UPMEM/upmem-workloads/Microbenchmarks/AI/[ai_output.xlsx]ai_output (4)'!$J$200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{A47066DD-B6CF-594E-B23D-C2D6346CD609}</c15:txfldGUID>
                      <c15:f>'/Users/el1goluj/Documents/ZURICH/PROJECTS/UPMEM/upmem-workloads/Microbenchmarks/AI/[ai_output.xlsx]ai_output (4)'!$J$200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6-FF8B-5F4C-8BBF-ED4DE736661E}"/>
                </c:ext>
              </c:extLst>
            </c:dLbl>
            <c:dLbl>
              <c:idx val="199"/>
              <c:tx>
                <c:strRef>
                  <c:f>'/Users/el1goluj/Documents/ZURICH/PROJECTS/UPMEM/upmem-workloads/Microbenchmarks/AI/[ai_output.xlsx]ai_output (4)'!$J$201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{4EA5AA7C-B286-E84B-A47C-CD39B1D07D45}</c15:txfldGUID>
                      <c15:f>'/Users/el1goluj/Documents/ZURICH/PROJECTS/UPMEM/upmem-workloads/Microbenchmarks/AI/[ai_output.xlsx]ai_output (4)'!$J$201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7-FF8B-5F4C-8BBF-ED4DE736661E}"/>
                </c:ext>
              </c:extLst>
            </c:dLbl>
            <c:dLbl>
              <c:idx val="200"/>
              <c:tx>
                <c:strRef>
                  <c:f>'/Users/el1goluj/Documents/ZURICH/PROJECTS/UPMEM/upmem-workloads/Microbenchmarks/AI/[ai_output.xlsx]ai_output (4)'!$J$202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{5FC40477-366C-9B4B-B36F-05AA1B1D0284}</c15:txfldGUID>
                      <c15:f>'/Users/el1goluj/Documents/ZURICH/PROJECTS/UPMEM/upmem-workloads/Microbenchmarks/AI/[ai_output.xlsx]ai_output (4)'!$J$202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8-FF8B-5F4C-8BBF-ED4DE736661E}"/>
                </c:ext>
              </c:extLst>
            </c:dLbl>
            <c:dLbl>
              <c:idx val="201"/>
              <c:tx>
                <c:strRef>
                  <c:f>'/Users/el1goluj/Documents/ZURICH/PROJECTS/UPMEM/upmem-workloads/Microbenchmarks/AI/[ai_output.xlsx]ai_output (4)'!$J$203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{E15505BF-B23D-DC46-A421-151A86928E92}</c15:txfldGUID>
                      <c15:f>'/Users/el1goluj/Documents/ZURICH/PROJECTS/UPMEM/upmem-workloads/Microbenchmarks/AI/[ai_output.xlsx]ai_output (4)'!$J$203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9-FF8B-5F4C-8BBF-ED4DE736661E}"/>
                </c:ext>
              </c:extLst>
            </c:dLbl>
            <c:dLbl>
              <c:idx val="202"/>
              <c:tx>
                <c:strRef>
                  <c:f>'/Users/el1goluj/Documents/ZURICH/PROJECTS/UPMEM/upmem-workloads/Microbenchmarks/AI/[ai_output.xlsx]ai_output (4)'!$J$204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{6EEC42EA-6240-0246-87F8-E5BBDA1E4267}</c15:txfldGUID>
                      <c15:f>'/Users/el1goluj/Documents/ZURICH/PROJECTS/UPMEM/upmem-workloads/Microbenchmarks/AI/[ai_output.xlsx]ai_output (4)'!$J$204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A-FF8B-5F4C-8BBF-ED4DE736661E}"/>
                </c:ext>
              </c:extLst>
            </c:dLbl>
            <c:dLbl>
              <c:idx val="203"/>
              <c:tx>
                <c:strRef>
                  <c:f>'/Users/el1goluj/Documents/ZURICH/PROJECTS/UPMEM/upmem-workloads/Microbenchmarks/AI/[ai_output.xlsx]ai_output (4)'!$J$205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{BD64C664-35D2-2144-AA3C-A34D7FCD4464}</c15:txfldGUID>
                      <c15:f>'/Users/el1goluj/Documents/ZURICH/PROJECTS/UPMEM/upmem-workloads/Microbenchmarks/AI/[ai_output.xlsx]ai_output (4)'!$J$205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B-FF8B-5F4C-8BBF-ED4DE736661E}"/>
                </c:ext>
              </c:extLst>
            </c:dLbl>
            <c:dLbl>
              <c:idx val="204"/>
              <c:tx>
                <c:strRef>
                  <c:f>'/Users/el1goluj/Documents/ZURICH/PROJECTS/UPMEM/upmem-workloads/Microbenchmarks/AI/[ai_output.xlsx]ai_output (4)'!$J$206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{09BE1B71-7DD4-4744-9AB9-EF68FC553789}</c15:txfldGUID>
                      <c15:f>'/Users/el1goluj/Documents/ZURICH/PROJECTS/UPMEM/upmem-workloads/Microbenchmarks/AI/[ai_output.xlsx]ai_output (4)'!$J$206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C-FF8B-5F4C-8BBF-ED4DE736661E}"/>
                </c:ext>
              </c:extLst>
            </c:dLbl>
            <c:dLbl>
              <c:idx val="205"/>
              <c:tx>
                <c:strRef>
                  <c:f>'/Users/el1goluj/Documents/ZURICH/PROJECTS/UPMEM/upmem-workloads/Microbenchmarks/AI/[ai_output.xlsx]ai_output (4)'!$J$207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{5EB377B8-87A4-C04E-A4A2-D5803412DBB9}</c15:txfldGUID>
                      <c15:f>'/Users/el1goluj/Documents/ZURICH/PROJECTS/UPMEM/upmem-workloads/Microbenchmarks/AI/[ai_output.xlsx]ai_output (4)'!$J$207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D-FF8B-5F4C-8BBF-ED4DE736661E}"/>
                </c:ext>
              </c:extLst>
            </c:dLbl>
            <c:dLbl>
              <c:idx val="206"/>
              <c:tx>
                <c:strRef>
                  <c:f>'/Users/el1goluj/Documents/ZURICH/PROJECTS/UPMEM/upmem-workloads/Microbenchmarks/AI/[ai_output.xlsx]ai_output (4)'!$J$208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{6D94F6E1-66F9-3947-B4E4-C65AD7AEC0DA}</c15:txfldGUID>
                      <c15:f>'/Users/el1goluj/Documents/ZURICH/PROJECTS/UPMEM/upmem-workloads/Microbenchmarks/AI/[ai_output.xlsx]ai_output (4)'!$J$208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E-FF8B-5F4C-8BBF-ED4DE736661E}"/>
                </c:ext>
              </c:extLst>
            </c:dLbl>
            <c:dLbl>
              <c:idx val="207"/>
              <c:tx>
                <c:strRef>
                  <c:f>'/Users/el1goluj/Documents/ZURICH/PROJECTS/UPMEM/upmem-workloads/Microbenchmarks/AI/[ai_output.xlsx]ai_output (4)'!$J$209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{816B6D0E-1809-DE40-8B6B-D5254F72853E}</c15:txfldGUID>
                      <c15:f>'/Users/el1goluj/Documents/ZURICH/PROJECTS/UPMEM/upmem-workloads/Microbenchmarks/AI/[ai_output.xlsx]ai_output (4)'!$J$209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CF-FF8B-5F4C-8BBF-ED4DE736661E}"/>
                </c:ext>
              </c:extLst>
            </c:dLbl>
            <c:dLbl>
              <c:idx val="208"/>
              <c:tx>
                <c:strRef>
                  <c:f>'/Users/el1goluj/Documents/ZURICH/PROJECTS/UPMEM/upmem-workloads/Microbenchmarks/AI/[ai_output.xlsx]ai_output (4)'!$J$210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{C0BBDAEA-6B1D-2B40-B80E-59C63C73F403}</c15:txfldGUID>
                      <c15:f>'/Users/el1goluj/Documents/ZURICH/PROJECTS/UPMEM/upmem-workloads/Microbenchmarks/AI/[ai_output.xlsx]ai_output (4)'!$J$210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0-FF8B-5F4C-8BBF-ED4DE736661E}"/>
                </c:ext>
              </c:extLst>
            </c:dLbl>
            <c:dLbl>
              <c:idx val="209"/>
              <c:tx>
                <c:strRef>
                  <c:f>'/Users/el1goluj/Documents/ZURICH/PROJECTS/UPMEM/upmem-workloads/Microbenchmarks/AI/[ai_output.xlsx]ai_output (4)'!$J$211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{9377DEC2-3733-CF4F-A491-06C244F9641B}</c15:txfldGUID>
                      <c15:f>'/Users/el1goluj/Documents/ZURICH/PROJECTS/UPMEM/upmem-workloads/Microbenchmarks/AI/[ai_output.xlsx]ai_output (4)'!$J$211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1-FF8B-5F4C-8BBF-ED4DE736661E}"/>
                </c:ext>
              </c:extLst>
            </c:dLbl>
            <c:dLbl>
              <c:idx val="210"/>
              <c:tx>
                <c:strRef>
                  <c:f>'/Users/el1goluj/Documents/ZURICH/PROJECTS/UPMEM/upmem-workloads/Microbenchmarks/AI/[ai_output.xlsx]ai_output (4)'!$J$212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{0997EA95-8165-3548-AE83-F79A8CC48B63}</c15:txfldGUID>
                      <c15:f>'/Users/el1goluj/Documents/ZURICH/PROJECTS/UPMEM/upmem-workloads/Microbenchmarks/AI/[ai_output.xlsx]ai_output (4)'!$J$212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2-FF8B-5F4C-8BBF-ED4DE736661E}"/>
                </c:ext>
              </c:extLst>
            </c:dLbl>
            <c:dLbl>
              <c:idx val="211"/>
              <c:tx>
                <c:strRef>
                  <c:f>'/Users/el1goluj/Documents/ZURICH/PROJECTS/UPMEM/upmem-workloads/Microbenchmarks/AI/[ai_output.xlsx]ai_output (4)'!$J$213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{07041F83-4817-A244-B257-1F4F34477547}</c15:txfldGUID>
                      <c15:f>'/Users/el1goluj/Documents/ZURICH/PROJECTS/UPMEM/upmem-workloads/Microbenchmarks/AI/[ai_output.xlsx]ai_output (4)'!$J$213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3-FF8B-5F4C-8BBF-ED4DE736661E}"/>
                </c:ext>
              </c:extLst>
            </c:dLbl>
            <c:dLbl>
              <c:idx val="212"/>
              <c:tx>
                <c:strRef>
                  <c:f>'/Users/el1goluj/Documents/ZURICH/PROJECTS/UPMEM/upmem-workloads/Microbenchmarks/AI/[ai_output.xlsx]ai_output (4)'!$J$214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{0189508A-A3A5-0A41-BF6B-7C34E16035AD}</c15:txfldGUID>
                      <c15:f>'/Users/el1goluj/Documents/ZURICH/PROJECTS/UPMEM/upmem-workloads/Microbenchmarks/AI/[ai_output.xlsx]ai_output (4)'!$J$214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4-FF8B-5F4C-8BBF-ED4DE736661E}"/>
                </c:ext>
              </c:extLst>
            </c:dLbl>
            <c:dLbl>
              <c:idx val="213"/>
              <c:tx>
                <c:strRef>
                  <c:f>'/Users/el1goluj/Documents/ZURICH/PROJECTS/UPMEM/upmem-workloads/Microbenchmarks/AI/[ai_output.xlsx]ai_output (4)'!$J$215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{D94FA8A0-480D-804D-8981-C41FDBACE7BD}</c15:txfldGUID>
                      <c15:f>'/Users/el1goluj/Documents/ZURICH/PROJECTS/UPMEM/upmem-workloads/Microbenchmarks/AI/[ai_output.xlsx]ai_output (4)'!$J$215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5-FF8B-5F4C-8BBF-ED4DE736661E}"/>
                </c:ext>
              </c:extLst>
            </c:dLbl>
            <c:dLbl>
              <c:idx val="214"/>
              <c:tx>
                <c:strRef>
                  <c:f>'/Users/el1goluj/Documents/ZURICH/PROJECTS/UPMEM/upmem-workloads/Microbenchmarks/AI/[ai_output.xlsx]ai_output (4)'!$J$216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{EB1B04EF-C1CD-CF4C-BECB-2234D791C7AB}</c15:txfldGUID>
                      <c15:f>'/Users/el1goluj/Documents/ZURICH/PROJECTS/UPMEM/upmem-workloads/Microbenchmarks/AI/[ai_output.xlsx]ai_output (4)'!$J$216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6-FF8B-5F4C-8BBF-ED4DE736661E}"/>
                </c:ext>
              </c:extLst>
            </c:dLbl>
            <c:dLbl>
              <c:idx val="215"/>
              <c:tx>
                <c:strRef>
                  <c:f>'/Users/el1goluj/Documents/ZURICH/PROJECTS/UPMEM/upmem-workloads/Microbenchmarks/AI/[ai_output.xlsx]ai_output (4)'!$J$217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{4147407B-0401-4649-989E-1CDA6C64C983}</c15:txfldGUID>
                      <c15:f>'/Users/el1goluj/Documents/ZURICH/PROJECTS/UPMEM/upmem-workloads/Microbenchmarks/AI/[ai_output.xlsx]ai_output (4)'!$J$217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7-FF8B-5F4C-8BBF-ED4DE736661E}"/>
                </c:ext>
              </c:extLst>
            </c:dLbl>
            <c:dLbl>
              <c:idx val="216"/>
              <c:tx>
                <c:strRef>
                  <c:f>'/Users/el1goluj/Documents/ZURICH/PROJECTS/UPMEM/upmem-workloads/Microbenchmarks/AI/[ai_output.xlsx]ai_output (4)'!$J$218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{A251846E-E01C-3B4E-B403-B6EEBABF9569}</c15:txfldGUID>
                      <c15:f>'/Users/el1goluj/Documents/ZURICH/PROJECTS/UPMEM/upmem-workloads/Microbenchmarks/AI/[ai_output.xlsx]ai_output (4)'!$J$218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8-FF8B-5F4C-8BBF-ED4DE736661E}"/>
                </c:ext>
              </c:extLst>
            </c:dLbl>
            <c:dLbl>
              <c:idx val="217"/>
              <c:tx>
                <c:strRef>
                  <c:f>'/Users/el1goluj/Documents/ZURICH/PROJECTS/UPMEM/upmem-workloads/Microbenchmarks/AI/[ai_output.xlsx]ai_output (4)'!$J$219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{3F910F4E-9FE2-984C-BB41-04602CFBB53B}</c15:txfldGUID>
                      <c15:f>'/Users/el1goluj/Documents/ZURICH/PROJECTS/UPMEM/upmem-workloads/Microbenchmarks/AI/[ai_output.xlsx]ai_output (4)'!$J$219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9-FF8B-5F4C-8BBF-ED4DE736661E}"/>
                </c:ext>
              </c:extLst>
            </c:dLbl>
            <c:dLbl>
              <c:idx val="218"/>
              <c:tx>
                <c:strRef>
                  <c:f>'/Users/el1goluj/Documents/ZURICH/PROJECTS/UPMEM/upmem-workloads/Microbenchmarks/AI/[ai_output.xlsx]ai_output (4)'!$J$220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{54A1E5D6-5786-F545-BCBE-E51BD7EDEDA5}</c15:txfldGUID>
                      <c15:f>'/Users/el1goluj/Documents/ZURICH/PROJECTS/UPMEM/upmem-workloads/Microbenchmarks/AI/[ai_output.xlsx]ai_output (4)'!$J$220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A-FF8B-5F4C-8BBF-ED4DE736661E}"/>
                </c:ext>
              </c:extLst>
            </c:dLbl>
            <c:dLbl>
              <c:idx val="219"/>
              <c:tx>
                <c:strRef>
                  <c:f>'/Users/el1goluj/Documents/ZURICH/PROJECTS/UPMEM/upmem-workloads/Microbenchmarks/AI/[ai_output.xlsx]ai_output (4)'!$J$221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{A9FFA02E-AAEA-6041-BD94-7405A4C5485E}</c15:txfldGUID>
                      <c15:f>'/Users/el1goluj/Documents/ZURICH/PROJECTS/UPMEM/upmem-workloads/Microbenchmarks/AI/[ai_output.xlsx]ai_output (4)'!$J$221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B-FF8B-5F4C-8BBF-ED4DE736661E}"/>
                </c:ext>
              </c:extLst>
            </c:dLbl>
            <c:dLbl>
              <c:idx val="220"/>
              <c:tx>
                <c:strRef>
                  <c:f>'/Users/el1goluj/Documents/ZURICH/PROJECTS/UPMEM/upmem-workloads/Microbenchmarks/AI/[ai_output.xlsx]ai_output (4)'!$J$222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{38B238A6-992C-C042-A93A-366FD9A406A3}</c15:txfldGUID>
                      <c15:f>'/Users/el1goluj/Documents/ZURICH/PROJECTS/UPMEM/upmem-workloads/Microbenchmarks/AI/[ai_output.xlsx]ai_output (4)'!$J$222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C-FF8B-5F4C-8BBF-ED4DE736661E}"/>
                </c:ext>
              </c:extLst>
            </c:dLbl>
            <c:dLbl>
              <c:idx val="221"/>
              <c:tx>
                <c:strRef>
                  <c:f>'/Users/el1goluj/Documents/ZURICH/PROJECTS/UPMEM/upmem-workloads/Microbenchmarks/AI/[ai_output.xlsx]ai_output (4)'!$J$223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{9F569E41-C87D-DF46-8FE7-F73DA5761A3E}</c15:txfldGUID>
                      <c15:f>'/Users/el1goluj/Documents/ZURICH/PROJECTS/UPMEM/upmem-workloads/Microbenchmarks/AI/[ai_output.xlsx]ai_output (4)'!$J$223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D-FF8B-5F4C-8BBF-ED4DE736661E}"/>
                </c:ext>
              </c:extLst>
            </c:dLbl>
            <c:dLbl>
              <c:idx val="222"/>
              <c:tx>
                <c:strRef>
                  <c:f>'/Users/el1goluj/Documents/ZURICH/PROJECTS/UPMEM/upmem-workloads/Microbenchmarks/AI/[ai_output.xlsx]ai_output (4)'!$J$224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{AB0F5E40-5F8E-5A4B-8BF4-CAE688FA0EF6}</c15:txfldGUID>
                      <c15:f>'/Users/el1goluj/Documents/ZURICH/PROJECTS/UPMEM/upmem-workloads/Microbenchmarks/AI/[ai_output.xlsx]ai_output (4)'!$J$224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E-FF8B-5F4C-8BBF-ED4DE736661E}"/>
                </c:ext>
              </c:extLst>
            </c:dLbl>
            <c:dLbl>
              <c:idx val="223"/>
              <c:tx>
                <c:strRef>
                  <c:f>'/Users/el1goluj/Documents/ZURICH/PROJECTS/UPMEM/upmem-workloads/Microbenchmarks/AI/[ai_output.xlsx]ai_output (4)'!$J$225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{948ECB60-3713-D746-BDE3-BD3D1EB08580}</c15:txfldGUID>
                      <c15:f>'/Users/el1goluj/Documents/ZURICH/PROJECTS/UPMEM/upmem-workloads/Microbenchmarks/AI/[ai_output.xlsx]ai_output (4)'!$J$225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DF-FF8B-5F4C-8BBF-ED4DE736661E}"/>
                </c:ext>
              </c:extLst>
            </c:dLbl>
            <c:dLbl>
              <c:idx val="224"/>
              <c:tx>
                <c:strRef>
                  <c:f>'/Users/el1goluj/Documents/ZURICH/PROJECTS/UPMEM/upmem-workloads/Microbenchmarks/AI/[ai_output.xlsx]ai_output (4)'!$J$226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{82F1E511-FA6F-5445-A98B-0F676225E346}</c15:txfldGUID>
                      <c15:f>'/Users/el1goluj/Documents/ZURICH/PROJECTS/UPMEM/upmem-workloads/Microbenchmarks/AI/[ai_output.xlsx]ai_output (4)'!$J$226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0-FF8B-5F4C-8BBF-ED4DE736661E}"/>
                </c:ext>
              </c:extLst>
            </c:dLbl>
            <c:dLbl>
              <c:idx val="225"/>
              <c:tx>
                <c:strRef>
                  <c:f>'/Users/el1goluj/Documents/ZURICH/PROJECTS/UPMEM/upmem-workloads/Microbenchmarks/AI/[ai_output.xlsx]ai_output (4)'!$J$227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{C527C003-AD66-4F43-A0BA-D4CF44D0E6EE}</c15:txfldGUID>
                      <c15:f>'/Users/el1goluj/Documents/ZURICH/PROJECTS/UPMEM/upmem-workloads/Microbenchmarks/AI/[ai_output.xlsx]ai_output (4)'!$J$227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1-FF8B-5F4C-8BBF-ED4DE736661E}"/>
                </c:ext>
              </c:extLst>
            </c:dLbl>
            <c:dLbl>
              <c:idx val="226"/>
              <c:tx>
                <c:strRef>
                  <c:f>'/Users/el1goluj/Documents/ZURICH/PROJECTS/UPMEM/upmem-workloads/Microbenchmarks/AI/[ai_output.xlsx]ai_output (4)'!$J$228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{BA70CCB4-957E-B844-9278-8F879AF63EC4}</c15:txfldGUID>
                      <c15:f>'/Users/el1goluj/Documents/ZURICH/PROJECTS/UPMEM/upmem-workloads/Microbenchmarks/AI/[ai_output.xlsx]ai_output (4)'!$J$228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2-FF8B-5F4C-8BBF-ED4DE736661E}"/>
                </c:ext>
              </c:extLst>
            </c:dLbl>
            <c:dLbl>
              <c:idx val="227"/>
              <c:tx>
                <c:strRef>
                  <c:f>'/Users/el1goluj/Documents/ZURICH/PROJECTS/UPMEM/upmem-workloads/Microbenchmarks/AI/[ai_output.xlsx]ai_output (4)'!$J$229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{4BAA3F38-90CD-4E41-B3AA-1ACC93CF58AC}</c15:txfldGUID>
                      <c15:f>'/Users/el1goluj/Documents/ZURICH/PROJECTS/UPMEM/upmem-workloads/Microbenchmarks/AI/[ai_output.xlsx]ai_output (4)'!$J$229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3-FF8B-5F4C-8BBF-ED4DE736661E}"/>
                </c:ext>
              </c:extLst>
            </c:dLbl>
            <c:dLbl>
              <c:idx val="228"/>
              <c:tx>
                <c:strRef>
                  <c:f>'/Users/el1goluj/Documents/ZURICH/PROJECTS/UPMEM/upmem-workloads/Microbenchmarks/AI/[ai_output.xlsx]ai_output (4)'!$J$230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{D660DEB5-A219-9547-8CB1-FCE181AA62A0}</c15:txfldGUID>
                      <c15:f>'/Users/el1goluj/Documents/ZURICH/PROJECTS/UPMEM/upmem-workloads/Microbenchmarks/AI/[ai_output.xlsx]ai_output (4)'!$J$230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4-FF8B-5F4C-8BBF-ED4DE736661E}"/>
                </c:ext>
              </c:extLst>
            </c:dLbl>
            <c:dLbl>
              <c:idx val="229"/>
              <c:tx>
                <c:strRef>
                  <c:f>'/Users/el1goluj/Documents/ZURICH/PROJECTS/UPMEM/upmem-workloads/Microbenchmarks/AI/[ai_output.xlsx]ai_output (4)'!$J$231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{C7B48FB2-0D7D-E949-88EA-3AABD06AAA5E}</c15:txfldGUID>
                      <c15:f>'/Users/el1goluj/Documents/ZURICH/PROJECTS/UPMEM/upmem-workloads/Microbenchmarks/AI/[ai_output.xlsx]ai_output (4)'!$J$231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5-FF8B-5F4C-8BBF-ED4DE736661E}"/>
                </c:ext>
              </c:extLst>
            </c:dLbl>
            <c:dLbl>
              <c:idx val="230"/>
              <c:tx>
                <c:strRef>
                  <c:f>'/Users/el1goluj/Documents/ZURICH/PROJECTS/UPMEM/upmem-workloads/Microbenchmarks/AI/[ai_output.xlsx]ai_output (4)'!$J$232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{DE5F6ADE-2B63-CD48-8144-6E66B3A427D8}</c15:txfldGUID>
                      <c15:f>'/Users/el1goluj/Documents/ZURICH/PROJECTS/UPMEM/upmem-workloads/Microbenchmarks/AI/[ai_output.xlsx]ai_output (4)'!$J$232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6-FF8B-5F4C-8BBF-ED4DE736661E}"/>
                </c:ext>
              </c:extLst>
            </c:dLbl>
            <c:dLbl>
              <c:idx val="231"/>
              <c:tx>
                <c:strRef>
                  <c:f>'/Users/el1goluj/Documents/ZURICH/PROJECTS/UPMEM/upmem-workloads/Microbenchmarks/AI/[ai_output.xlsx]ai_output (4)'!$J$233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{53B5E66E-A975-0246-BE58-074BC3803BBA}</c15:txfldGUID>
                      <c15:f>'/Users/el1goluj/Documents/ZURICH/PROJECTS/UPMEM/upmem-workloads/Microbenchmarks/AI/[ai_output.xlsx]ai_output (4)'!$J$233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7-FF8B-5F4C-8BBF-ED4DE736661E}"/>
                </c:ext>
              </c:extLst>
            </c:dLbl>
            <c:dLbl>
              <c:idx val="232"/>
              <c:tx>
                <c:strRef>
                  <c:f>'/Users/el1goluj/Documents/ZURICH/PROJECTS/UPMEM/upmem-workloads/Microbenchmarks/AI/[ai_output.xlsx]ai_output (4)'!$J$234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{716C8B00-9BCE-B944-886C-2E743B88A5BE}</c15:txfldGUID>
                      <c15:f>'/Users/el1goluj/Documents/ZURICH/PROJECTS/UPMEM/upmem-workloads/Microbenchmarks/AI/[ai_output.xlsx]ai_output (4)'!$J$234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8-FF8B-5F4C-8BBF-ED4DE736661E}"/>
                </c:ext>
              </c:extLst>
            </c:dLbl>
            <c:dLbl>
              <c:idx val="233"/>
              <c:tx>
                <c:strRef>
                  <c:f>'/Users/el1goluj/Documents/ZURICH/PROJECTS/UPMEM/upmem-workloads/Microbenchmarks/AI/[ai_output.xlsx]ai_output (4)'!$J$235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{F15DA880-619A-194B-A5FB-898C6A9E8540}</c15:txfldGUID>
                      <c15:f>'/Users/el1goluj/Documents/ZURICH/PROJECTS/UPMEM/upmem-workloads/Microbenchmarks/AI/[ai_output.xlsx]ai_output (4)'!$J$235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9-FF8B-5F4C-8BBF-ED4DE736661E}"/>
                </c:ext>
              </c:extLst>
            </c:dLbl>
            <c:dLbl>
              <c:idx val="234"/>
              <c:tx>
                <c:strRef>
                  <c:f>'/Users/el1goluj/Documents/ZURICH/PROJECTS/UPMEM/upmem-workloads/Microbenchmarks/AI/[ai_output.xlsx]ai_output (4)'!$J$236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{AE455FBD-2C70-2547-BABA-0117936C27CC}</c15:txfldGUID>
                      <c15:f>'/Users/el1goluj/Documents/ZURICH/PROJECTS/UPMEM/upmem-workloads/Microbenchmarks/AI/[ai_output.xlsx]ai_output (4)'!$J$236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A-FF8B-5F4C-8BBF-ED4DE736661E}"/>
                </c:ext>
              </c:extLst>
            </c:dLbl>
            <c:dLbl>
              <c:idx val="235"/>
              <c:tx>
                <c:strRef>
                  <c:f>'/Users/el1goluj/Documents/ZURICH/PROJECTS/UPMEM/upmem-workloads/Microbenchmarks/AI/[ai_output.xlsx]ai_output (4)'!$J$237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{2B07B3F9-FC4A-1443-ABE4-E95D470715DE}</c15:txfldGUID>
                      <c15:f>'/Users/el1goluj/Documents/ZURICH/PROJECTS/UPMEM/upmem-workloads/Microbenchmarks/AI/[ai_output.xlsx]ai_output (4)'!$J$237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B-FF8B-5F4C-8BBF-ED4DE736661E}"/>
                </c:ext>
              </c:extLst>
            </c:dLbl>
            <c:dLbl>
              <c:idx val="236"/>
              <c:tx>
                <c:strRef>
                  <c:f>'/Users/el1goluj/Documents/ZURICH/PROJECTS/UPMEM/upmem-workloads/Microbenchmarks/AI/[ai_output.xlsx]ai_output (4)'!$J$238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{439D9728-50E6-E646-957A-4DD31F4B17EE}</c15:txfldGUID>
                      <c15:f>'/Users/el1goluj/Documents/ZURICH/PROJECTS/UPMEM/upmem-workloads/Microbenchmarks/AI/[ai_output.xlsx]ai_output (4)'!$J$238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C-FF8B-5F4C-8BBF-ED4DE736661E}"/>
                </c:ext>
              </c:extLst>
            </c:dLbl>
            <c:dLbl>
              <c:idx val="237"/>
              <c:tx>
                <c:strRef>
                  <c:f>'/Users/el1goluj/Documents/ZURICH/PROJECTS/UPMEM/upmem-workloads/Microbenchmarks/AI/[ai_output.xlsx]ai_output (4)'!$J$239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{8E32BB7D-7FA1-0F45-88BE-54AF53456803}</c15:txfldGUID>
                      <c15:f>'/Users/el1goluj/Documents/ZURICH/PROJECTS/UPMEM/upmem-workloads/Microbenchmarks/AI/[ai_output.xlsx]ai_output (4)'!$J$239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D-FF8B-5F4C-8BBF-ED4DE736661E}"/>
                </c:ext>
              </c:extLst>
            </c:dLbl>
            <c:dLbl>
              <c:idx val="238"/>
              <c:tx>
                <c:strRef>
                  <c:f>'/Users/el1goluj/Documents/ZURICH/PROJECTS/UPMEM/upmem-workloads/Microbenchmarks/AI/[ai_output.xlsx]ai_output (4)'!$J$240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{BFD8B689-4984-1445-98FE-4C0F2CC01D6C}</c15:txfldGUID>
                      <c15:f>'/Users/el1goluj/Documents/ZURICH/PROJECTS/UPMEM/upmem-workloads/Microbenchmarks/AI/[ai_output.xlsx]ai_output (4)'!$J$240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E-FF8B-5F4C-8BBF-ED4DE736661E}"/>
                </c:ext>
              </c:extLst>
            </c:dLbl>
            <c:dLbl>
              <c:idx val="239"/>
              <c:tx>
                <c:strRef>
                  <c:f>'/Users/el1goluj/Documents/ZURICH/PROJECTS/UPMEM/upmem-workloads/Microbenchmarks/AI/[ai_output.xlsx]ai_output (4)'!$J$241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{64BD8B41-81F2-BC45-BF5A-C3F4116F3684}</c15:txfldGUID>
                      <c15:f>'/Users/el1goluj/Documents/ZURICH/PROJECTS/UPMEM/upmem-workloads/Microbenchmarks/AI/[ai_output.xlsx]ai_output (4)'!$J$241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EF-FF8B-5F4C-8BBF-ED4DE736661E}"/>
                </c:ext>
              </c:extLst>
            </c:dLbl>
            <c:dLbl>
              <c:idx val="240"/>
              <c:tx>
                <c:strRef>
                  <c:f>'/Users/el1goluj/Documents/ZURICH/PROJECTS/UPMEM/upmem-workloads/Microbenchmarks/AI/[ai_output.xlsx]ai_output (4)'!$J$242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{D094CB59-7FE5-AC4A-9A1F-61E423891690}</c15:txfldGUID>
                      <c15:f>'/Users/el1goluj/Documents/ZURICH/PROJECTS/UPMEM/upmem-workloads/Microbenchmarks/AI/[ai_output.xlsx]ai_output (4)'!$J$242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0-FF8B-5F4C-8BBF-ED4DE736661E}"/>
                </c:ext>
              </c:extLst>
            </c:dLbl>
            <c:dLbl>
              <c:idx val="241"/>
              <c:tx>
                <c:strRef>
                  <c:f>'/Users/el1goluj/Documents/ZURICH/PROJECTS/UPMEM/upmem-workloads/Microbenchmarks/AI/[ai_output.xlsx]ai_output (4)'!$J$243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{684CDB37-146D-774C-940A-CD42094D903B}</c15:txfldGUID>
                      <c15:f>'/Users/el1goluj/Documents/ZURICH/PROJECTS/UPMEM/upmem-workloads/Microbenchmarks/AI/[ai_output.xlsx]ai_output (4)'!$J$243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1-FF8B-5F4C-8BBF-ED4DE736661E}"/>
                </c:ext>
              </c:extLst>
            </c:dLbl>
            <c:dLbl>
              <c:idx val="242"/>
              <c:tx>
                <c:strRef>
                  <c:f>'/Users/el1goluj/Documents/ZURICH/PROJECTS/UPMEM/upmem-workloads/Microbenchmarks/AI/[ai_output.xlsx]ai_output (4)'!$J$244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{A12A681C-BDA9-BA45-BD0C-D18F5632CC85}</c15:txfldGUID>
                      <c15:f>'/Users/el1goluj/Documents/ZURICH/PROJECTS/UPMEM/upmem-workloads/Microbenchmarks/AI/[ai_output.xlsx]ai_output (4)'!$J$244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2-FF8B-5F4C-8BBF-ED4DE736661E}"/>
                </c:ext>
              </c:extLst>
            </c:dLbl>
            <c:dLbl>
              <c:idx val="243"/>
              <c:tx>
                <c:strRef>
                  <c:f>'/Users/el1goluj/Documents/ZURICH/PROJECTS/UPMEM/upmem-workloads/Microbenchmarks/AI/[ai_output.xlsx]ai_output (4)'!$J$245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{F684023D-3938-C446-B2C6-8851DD6752C0}</c15:txfldGUID>
                      <c15:f>'/Users/el1goluj/Documents/ZURICH/PROJECTS/UPMEM/upmem-workloads/Microbenchmarks/AI/[ai_output.xlsx]ai_output (4)'!$J$245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3-FF8B-5F4C-8BBF-ED4DE736661E}"/>
                </c:ext>
              </c:extLst>
            </c:dLbl>
            <c:dLbl>
              <c:idx val="244"/>
              <c:tx>
                <c:strRef>
                  <c:f>'/Users/el1goluj/Documents/ZURICH/PROJECTS/UPMEM/upmem-workloads/Microbenchmarks/AI/[ai_output.xlsx]ai_output (4)'!$J$246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{BB16A285-A479-AC42-A7B7-255E230FF3BB}</c15:txfldGUID>
                      <c15:f>'/Users/el1goluj/Documents/ZURICH/PROJECTS/UPMEM/upmem-workloads/Microbenchmarks/AI/[ai_output.xlsx]ai_output (4)'!$J$246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4-FF8B-5F4C-8BBF-ED4DE736661E}"/>
                </c:ext>
              </c:extLst>
            </c:dLbl>
            <c:dLbl>
              <c:idx val="245"/>
              <c:tx>
                <c:strRef>
                  <c:f>'/Users/el1goluj/Documents/ZURICH/PROJECTS/UPMEM/upmem-workloads/Microbenchmarks/AI/[ai_output.xlsx]ai_output (4)'!$J$247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{BF2D14CA-BF0C-6543-BFD3-B037C0411B43}</c15:txfldGUID>
                      <c15:f>'/Users/el1goluj/Documents/ZURICH/PROJECTS/UPMEM/upmem-workloads/Microbenchmarks/AI/[ai_output.xlsx]ai_output (4)'!$J$247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5-FF8B-5F4C-8BBF-ED4DE736661E}"/>
                </c:ext>
              </c:extLst>
            </c:dLbl>
            <c:dLbl>
              <c:idx val="246"/>
              <c:tx>
                <c:strRef>
                  <c:f>'/Users/el1goluj/Documents/ZURICH/PROJECTS/UPMEM/upmem-workloads/Microbenchmarks/AI/[ai_output.xlsx]ai_output (4)'!$J$248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{006CB78D-3567-E346-9E0F-F389E1E1EB36}</c15:txfldGUID>
                      <c15:f>'/Users/el1goluj/Documents/ZURICH/PROJECTS/UPMEM/upmem-workloads/Microbenchmarks/AI/[ai_output.xlsx]ai_output (4)'!$J$248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6-FF8B-5F4C-8BBF-ED4DE736661E}"/>
                </c:ext>
              </c:extLst>
            </c:dLbl>
            <c:dLbl>
              <c:idx val="247"/>
              <c:tx>
                <c:strRef>
                  <c:f>'/Users/el1goluj/Documents/ZURICH/PROJECTS/UPMEM/upmem-workloads/Microbenchmarks/AI/[ai_output.xlsx]ai_output (4)'!$J$249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{99B4945D-7565-354E-B871-BD606E3DA539}</c15:txfldGUID>
                      <c15:f>'/Users/el1goluj/Documents/ZURICH/PROJECTS/UPMEM/upmem-workloads/Microbenchmarks/AI/[ai_output.xlsx]ai_output (4)'!$J$249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7-FF8B-5F4C-8BBF-ED4DE736661E}"/>
                </c:ext>
              </c:extLst>
            </c:dLbl>
            <c:dLbl>
              <c:idx val="248"/>
              <c:tx>
                <c:strRef>
                  <c:f>'/Users/el1goluj/Documents/ZURICH/PROJECTS/UPMEM/upmem-workloads/Microbenchmarks/AI/[ai_output.xlsx]ai_output (4)'!$J$250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{348718ED-2AAC-E249-A460-5FB971A36BC3}</c15:txfldGUID>
                      <c15:f>'/Users/el1goluj/Documents/ZURICH/PROJECTS/UPMEM/upmem-workloads/Microbenchmarks/AI/[ai_output.xlsx]ai_output (4)'!$J$250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8-FF8B-5F4C-8BBF-ED4DE736661E}"/>
                </c:ext>
              </c:extLst>
            </c:dLbl>
            <c:dLbl>
              <c:idx val="249"/>
              <c:tx>
                <c:strRef>
                  <c:f>'/Users/el1goluj/Documents/ZURICH/PROJECTS/UPMEM/upmem-workloads/Microbenchmarks/AI/[ai_output.xlsx]ai_output (4)'!$J$251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{1CA31601-A83F-F642-8C8A-FC7172220F68}</c15:txfldGUID>
                      <c15:f>'/Users/el1goluj/Documents/ZURICH/PROJECTS/UPMEM/upmem-workloads/Microbenchmarks/AI/[ai_output.xlsx]ai_output (4)'!$J$251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9-FF8B-5F4C-8BBF-ED4DE736661E}"/>
                </c:ext>
              </c:extLst>
            </c:dLbl>
            <c:dLbl>
              <c:idx val="250"/>
              <c:tx>
                <c:strRef>
                  <c:f>'/Users/el1goluj/Documents/ZURICH/PROJECTS/UPMEM/upmem-workloads/Microbenchmarks/AI/[ai_output.xlsx]ai_output (4)'!$J$252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{CCEB6421-45DA-A741-AA9C-D866E6C61261}</c15:txfldGUID>
                      <c15:f>'/Users/el1goluj/Documents/ZURICH/PROJECTS/UPMEM/upmem-workloads/Microbenchmarks/AI/[ai_output.xlsx]ai_output (4)'!$J$252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A-FF8B-5F4C-8BBF-ED4DE736661E}"/>
                </c:ext>
              </c:extLst>
            </c:dLbl>
            <c:dLbl>
              <c:idx val="251"/>
              <c:tx>
                <c:strRef>
                  <c:f>'/Users/el1goluj/Documents/ZURICH/PROJECTS/UPMEM/upmem-workloads/Microbenchmarks/AI/[ai_output.xlsx]ai_output (4)'!$J$253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{D06B5BD6-4A50-FC4E-8945-A844047CB3A8}</c15:txfldGUID>
                      <c15:f>'/Users/el1goluj/Documents/ZURICH/PROJECTS/UPMEM/upmem-workloads/Microbenchmarks/AI/[ai_output.xlsx]ai_output (4)'!$J$253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B-FF8B-5F4C-8BBF-ED4DE736661E}"/>
                </c:ext>
              </c:extLst>
            </c:dLbl>
            <c:dLbl>
              <c:idx val="252"/>
              <c:tx>
                <c:strRef>
                  <c:f>'/Users/el1goluj/Documents/ZURICH/PROJECTS/UPMEM/upmem-workloads/Microbenchmarks/AI/[ai_output.xlsx]ai_output (4)'!$J$254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{9ABB49E4-4CD6-2441-B383-6CC907EC147F}</c15:txfldGUID>
                      <c15:f>'/Users/el1goluj/Documents/ZURICH/PROJECTS/UPMEM/upmem-workloads/Microbenchmarks/AI/[ai_output.xlsx]ai_output (4)'!$J$254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C-FF8B-5F4C-8BBF-ED4DE736661E}"/>
                </c:ext>
              </c:extLst>
            </c:dLbl>
            <c:dLbl>
              <c:idx val="253"/>
              <c:tx>
                <c:strRef>
                  <c:f>'/Users/el1goluj/Documents/ZURICH/PROJECTS/UPMEM/upmem-workloads/Microbenchmarks/AI/[ai_output.xlsx]ai_output (4)'!$J$255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{9BE20748-6F46-BD46-A00A-E0CC047826E4}</c15:txfldGUID>
                      <c15:f>'/Users/el1goluj/Documents/ZURICH/PROJECTS/UPMEM/upmem-workloads/Microbenchmarks/AI/[ai_output.xlsx]ai_output (4)'!$J$255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D-FF8B-5F4C-8BBF-ED4DE736661E}"/>
                </c:ext>
              </c:extLst>
            </c:dLbl>
            <c:dLbl>
              <c:idx val="254"/>
              <c:tx>
                <c:strRef>
                  <c:f>'/Users/el1goluj/Documents/ZURICH/PROJECTS/UPMEM/upmem-workloads/Microbenchmarks/AI/[ai_output.xlsx]ai_output (4)'!$J$256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{808F1B46-5A74-2E44-ABDA-53E7ABDF4BC6}</c15:txfldGUID>
                      <c15:f>'/Users/el1goluj/Documents/ZURICH/PROJECTS/UPMEM/upmem-workloads/Microbenchmarks/AI/[ai_output.xlsx]ai_output (4)'!$J$256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E-FF8B-5F4C-8BBF-ED4DE736661E}"/>
                </c:ext>
              </c:extLst>
            </c:dLbl>
            <c:dLbl>
              <c:idx val="255"/>
              <c:tx>
                <c:strRef>
                  <c:f>'/Users/el1goluj/Documents/ZURICH/PROJECTS/UPMEM/upmem-workloads/Microbenchmarks/AI/[ai_output.xlsx]ai_output (4)'!$J$257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{A14187CB-3A7C-AC44-B1CE-58C3A24AA76F}</c15:txfldGUID>
                      <c15:f>'/Users/el1goluj/Documents/ZURICH/PROJECTS/UPMEM/upmem-workloads/Microbenchmarks/AI/[ai_output.xlsx]ai_output (4)'!$J$257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FF-FF8B-5F4C-8BBF-ED4DE736661E}"/>
                </c:ext>
              </c:extLst>
            </c:dLbl>
            <c:dLbl>
              <c:idx val="256"/>
              <c:tx>
                <c:strRef>
                  <c:f>'/Users/el1goluj/Documents/ZURICH/PROJECTS/UPMEM/upmem-workloads/Microbenchmarks/AI/[ai_output.xlsx]ai_output (4)'!$J$258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{FCDC02E7-5B45-2C4E-944D-C64A4D8C3284}</c15:txfldGUID>
                      <c15:f>'/Users/el1goluj/Documents/ZURICH/PROJECTS/UPMEM/upmem-workloads/Microbenchmarks/AI/[ai_output.xlsx]ai_output (4)'!$J$258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0-FF8B-5F4C-8BBF-ED4DE736661E}"/>
                </c:ext>
              </c:extLst>
            </c:dLbl>
            <c:dLbl>
              <c:idx val="257"/>
              <c:tx>
                <c:strRef>
                  <c:f>'/Users/el1goluj/Documents/ZURICH/PROJECTS/UPMEM/upmem-workloads/Microbenchmarks/AI/[ai_output.xlsx]ai_output (4)'!$J$259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{6A822490-604A-A741-BF64-0450704E5164}</c15:txfldGUID>
                      <c15:f>'/Users/el1goluj/Documents/ZURICH/PROJECTS/UPMEM/upmem-workloads/Microbenchmarks/AI/[ai_output.xlsx]ai_output (4)'!$J$259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1-FF8B-5F4C-8BBF-ED4DE736661E}"/>
                </c:ext>
              </c:extLst>
            </c:dLbl>
            <c:dLbl>
              <c:idx val="258"/>
              <c:tx>
                <c:strRef>
                  <c:f>'/Users/el1goluj/Documents/ZURICH/PROJECTS/UPMEM/upmem-workloads/Microbenchmarks/AI/[ai_output.xlsx]ai_output (4)'!$J$260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{4DF2A8A2-6FDB-E748-9D4D-5E7BC605FC0E}</c15:txfldGUID>
                      <c15:f>'/Users/el1goluj/Documents/ZURICH/PROJECTS/UPMEM/upmem-workloads/Microbenchmarks/AI/[ai_output.xlsx]ai_output (4)'!$J$260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2-FF8B-5F4C-8BBF-ED4DE736661E}"/>
                </c:ext>
              </c:extLst>
            </c:dLbl>
            <c:dLbl>
              <c:idx val="259"/>
              <c:tx>
                <c:strRef>
                  <c:f>'/Users/el1goluj/Documents/ZURICH/PROJECTS/UPMEM/upmem-workloads/Microbenchmarks/AI/[ai_output.xlsx]ai_output (4)'!$J$261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{BEAF7749-E2AF-AE47-9598-177E0C118794}</c15:txfldGUID>
                      <c15:f>'/Users/el1goluj/Documents/ZURICH/PROJECTS/UPMEM/upmem-workloads/Microbenchmarks/AI/[ai_output.xlsx]ai_output (4)'!$J$261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3-FF8B-5F4C-8BBF-ED4DE736661E}"/>
                </c:ext>
              </c:extLst>
            </c:dLbl>
            <c:dLbl>
              <c:idx val="260"/>
              <c:tx>
                <c:strRef>
                  <c:f>'/Users/el1goluj/Documents/ZURICH/PROJECTS/UPMEM/upmem-workloads/Microbenchmarks/AI/[ai_output.xlsx]ai_output (4)'!$J$262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{9C13152A-8440-4F4D-A2FF-EB7F727DF7CA}</c15:txfldGUID>
                      <c15:f>'/Users/el1goluj/Documents/ZURICH/PROJECTS/UPMEM/upmem-workloads/Microbenchmarks/AI/[ai_output.xlsx]ai_output (4)'!$J$262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4-FF8B-5F4C-8BBF-ED4DE736661E}"/>
                </c:ext>
              </c:extLst>
            </c:dLbl>
            <c:dLbl>
              <c:idx val="261"/>
              <c:tx>
                <c:strRef>
                  <c:f>'/Users/el1goluj/Documents/ZURICH/PROJECTS/UPMEM/upmem-workloads/Microbenchmarks/AI/[ai_output.xlsx]ai_output (4)'!$J$263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{C6FDBAE3-D05C-E448-8104-29B7A1AAE201}</c15:txfldGUID>
                      <c15:f>'/Users/el1goluj/Documents/ZURICH/PROJECTS/UPMEM/upmem-workloads/Microbenchmarks/AI/[ai_output.xlsx]ai_output (4)'!$J$263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5-FF8B-5F4C-8BBF-ED4DE736661E}"/>
                </c:ext>
              </c:extLst>
            </c:dLbl>
            <c:dLbl>
              <c:idx val="262"/>
              <c:tx>
                <c:strRef>
                  <c:f>'/Users/el1goluj/Documents/ZURICH/PROJECTS/UPMEM/upmem-workloads/Microbenchmarks/AI/[ai_output.xlsx]ai_output (4)'!$J$264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{7C9693F6-5266-2143-B6E9-78327E628BCF}</c15:txfldGUID>
                      <c15:f>'/Users/el1goluj/Documents/ZURICH/PROJECTS/UPMEM/upmem-workloads/Microbenchmarks/AI/[ai_output.xlsx]ai_output (4)'!$J$264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6-FF8B-5F4C-8BBF-ED4DE736661E}"/>
                </c:ext>
              </c:extLst>
            </c:dLbl>
            <c:dLbl>
              <c:idx val="263"/>
              <c:tx>
                <c:strRef>
                  <c:f>'/Users/el1goluj/Documents/ZURICH/PROJECTS/UPMEM/upmem-workloads/Microbenchmarks/AI/[ai_output.xlsx]ai_output (4)'!$J$265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{3AA74FBB-5921-3742-8FEA-CA626DEC3F9B}</c15:txfldGUID>
                      <c15:f>'/Users/el1goluj/Documents/ZURICH/PROJECTS/UPMEM/upmem-workloads/Microbenchmarks/AI/[ai_output.xlsx]ai_output (4)'!$J$265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7-FF8B-5F4C-8BBF-ED4DE736661E}"/>
                </c:ext>
              </c:extLst>
            </c:dLbl>
            <c:dLbl>
              <c:idx val="264"/>
              <c:tx>
                <c:strRef>
                  <c:f>'/Users/el1goluj/Documents/ZURICH/PROJECTS/UPMEM/upmem-workloads/Microbenchmarks/AI/[ai_output.xlsx]ai_output (4)'!$J$266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{6629A69A-AAA3-B847-82AD-3EB1D59BA175}</c15:txfldGUID>
                      <c15:f>'/Users/el1goluj/Documents/ZURICH/PROJECTS/UPMEM/upmem-workloads/Microbenchmarks/AI/[ai_output.xlsx]ai_output (4)'!$J$266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8-FF8B-5F4C-8BBF-ED4DE736661E}"/>
                </c:ext>
              </c:extLst>
            </c:dLbl>
            <c:dLbl>
              <c:idx val="265"/>
              <c:tx>
                <c:strRef>
                  <c:f>'/Users/el1goluj/Documents/ZURICH/PROJECTS/UPMEM/upmem-workloads/Microbenchmarks/AI/[ai_output.xlsx]ai_output (4)'!$J$267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{6964FD4F-5099-B442-B04D-894A9AA0DD1C}</c15:txfldGUID>
                      <c15:f>'/Users/el1goluj/Documents/ZURICH/PROJECTS/UPMEM/upmem-workloads/Microbenchmarks/AI/[ai_output.xlsx]ai_output (4)'!$J$267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9-FF8B-5F4C-8BBF-ED4DE736661E}"/>
                </c:ext>
              </c:extLst>
            </c:dLbl>
            <c:dLbl>
              <c:idx val="266"/>
              <c:tx>
                <c:strRef>
                  <c:f>'/Users/el1goluj/Documents/ZURICH/PROJECTS/UPMEM/upmem-workloads/Microbenchmarks/AI/[ai_output.xlsx]ai_output (4)'!$J$268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{9368EEA9-415F-4C46-97BC-464EE85990A0}</c15:txfldGUID>
                      <c15:f>'/Users/el1goluj/Documents/ZURICH/PROJECTS/UPMEM/upmem-workloads/Microbenchmarks/AI/[ai_output.xlsx]ai_output (4)'!$J$268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A-FF8B-5F4C-8BBF-ED4DE736661E}"/>
                </c:ext>
              </c:extLst>
            </c:dLbl>
            <c:dLbl>
              <c:idx val="267"/>
              <c:tx>
                <c:strRef>
                  <c:f>'/Users/el1goluj/Documents/ZURICH/PROJECTS/UPMEM/upmem-workloads/Microbenchmarks/AI/[ai_output.xlsx]ai_output (4)'!$J$269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{A63F6CF9-3B59-9748-B339-B90300D5B370}</c15:txfldGUID>
                      <c15:f>'/Users/el1goluj/Documents/ZURICH/PROJECTS/UPMEM/upmem-workloads/Microbenchmarks/AI/[ai_output.xlsx]ai_output (4)'!$J$269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B-FF8B-5F4C-8BBF-ED4DE736661E}"/>
                </c:ext>
              </c:extLst>
            </c:dLbl>
            <c:dLbl>
              <c:idx val="268"/>
              <c:tx>
                <c:strRef>
                  <c:f>'/Users/el1goluj/Documents/ZURICH/PROJECTS/UPMEM/upmem-workloads/Microbenchmarks/AI/[ai_output.xlsx]ai_output (4)'!$J$270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{A4B90BF5-4404-1842-B6E6-26C7500260F3}</c15:txfldGUID>
                      <c15:f>'/Users/el1goluj/Documents/ZURICH/PROJECTS/UPMEM/upmem-workloads/Microbenchmarks/AI/[ai_output.xlsx]ai_output (4)'!$J$270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C-FF8B-5F4C-8BBF-ED4DE736661E}"/>
                </c:ext>
              </c:extLst>
            </c:dLbl>
            <c:dLbl>
              <c:idx val="269"/>
              <c:tx>
                <c:strRef>
                  <c:f>'/Users/el1goluj/Documents/ZURICH/PROJECTS/UPMEM/upmem-workloads/Microbenchmarks/AI/[ai_output.xlsx]ai_output (4)'!$J$271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{89D3381E-DA41-4B4E-A076-841752375834}</c15:txfldGUID>
                      <c15:f>'/Users/el1goluj/Documents/ZURICH/PROJECTS/UPMEM/upmem-workloads/Microbenchmarks/AI/[ai_output.xlsx]ai_output (4)'!$J$271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D-FF8B-5F4C-8BBF-ED4DE736661E}"/>
                </c:ext>
              </c:extLst>
            </c:dLbl>
            <c:dLbl>
              <c:idx val="270"/>
              <c:tx>
                <c:strRef>
                  <c:f>'/Users/el1goluj/Documents/ZURICH/PROJECTS/UPMEM/upmem-workloads/Microbenchmarks/AI/[ai_output.xlsx]ai_output (4)'!$J$272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{0BFF6D6B-126E-3849-8944-A14BA3B31900}</c15:txfldGUID>
                      <c15:f>'/Users/el1goluj/Documents/ZURICH/PROJECTS/UPMEM/upmem-workloads/Microbenchmarks/AI/[ai_output.xlsx]ai_output (4)'!$J$272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E-FF8B-5F4C-8BBF-ED4DE736661E}"/>
                </c:ext>
              </c:extLst>
            </c:dLbl>
            <c:dLbl>
              <c:idx val="271"/>
              <c:tx>
                <c:strRef>
                  <c:f>'/Users/el1goluj/Documents/ZURICH/PROJECTS/UPMEM/upmem-workloads/Microbenchmarks/AI/[ai_output.xlsx]ai_output (4)'!$J$273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{90E8C94D-58F2-6E4D-B94F-9F69A2440071}</c15:txfldGUID>
                      <c15:f>'/Users/el1goluj/Documents/ZURICH/PROJECTS/UPMEM/upmem-workloads/Microbenchmarks/AI/[ai_output.xlsx]ai_output (4)'!$J$273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0F-FF8B-5F4C-8BBF-ED4DE736661E}"/>
                </c:ext>
              </c:extLst>
            </c:dLbl>
            <c:dLbl>
              <c:idx val="272"/>
              <c:tx>
                <c:strRef>
                  <c:f>'/Users/el1goluj/Documents/ZURICH/PROJECTS/UPMEM/upmem-workloads/Microbenchmarks/AI/[ai_output.xlsx]ai_output (4)'!$J$274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{5C14AEAB-1D66-D144-BBB4-EC6162B1987D}</c15:txfldGUID>
                      <c15:f>'/Users/el1goluj/Documents/ZURICH/PROJECTS/UPMEM/upmem-workloads/Microbenchmarks/AI/[ai_output.xlsx]ai_output (4)'!$J$274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0-FF8B-5F4C-8BBF-ED4DE736661E}"/>
                </c:ext>
              </c:extLst>
            </c:dLbl>
            <c:dLbl>
              <c:idx val="273"/>
              <c:tx>
                <c:strRef>
                  <c:f>'/Users/el1goluj/Documents/ZURICH/PROJECTS/UPMEM/upmem-workloads/Microbenchmarks/AI/[ai_output.xlsx]ai_output (4)'!$J$275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{64375CBC-6221-2342-B4EF-2BE54B64408D}</c15:txfldGUID>
                      <c15:f>'/Users/el1goluj/Documents/ZURICH/PROJECTS/UPMEM/upmem-workloads/Microbenchmarks/AI/[ai_output.xlsx]ai_output (4)'!$J$275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1-FF8B-5F4C-8BBF-ED4DE736661E}"/>
                </c:ext>
              </c:extLst>
            </c:dLbl>
            <c:dLbl>
              <c:idx val="274"/>
              <c:tx>
                <c:strRef>
                  <c:f>'/Users/el1goluj/Documents/ZURICH/PROJECTS/UPMEM/upmem-workloads/Microbenchmarks/AI/[ai_output.xlsx]ai_output (4)'!$J$276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{DA6739FC-E3B3-D840-BBA8-016CF83CA57D}</c15:txfldGUID>
                      <c15:f>'/Users/el1goluj/Documents/ZURICH/PROJECTS/UPMEM/upmem-workloads/Microbenchmarks/AI/[ai_output.xlsx]ai_output (4)'!$J$276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2-FF8B-5F4C-8BBF-ED4DE736661E}"/>
                </c:ext>
              </c:extLst>
            </c:dLbl>
            <c:dLbl>
              <c:idx val="275"/>
              <c:tx>
                <c:strRef>
                  <c:f>'/Users/el1goluj/Documents/ZURICH/PROJECTS/UPMEM/upmem-workloads/Microbenchmarks/AI/[ai_output.xlsx]ai_output (4)'!$J$277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{BE24A9D2-38D8-4E4E-98AF-D4DD64AD8F0D}</c15:txfldGUID>
                      <c15:f>'/Users/el1goluj/Documents/ZURICH/PROJECTS/UPMEM/upmem-workloads/Microbenchmarks/AI/[ai_output.xlsx]ai_output (4)'!$J$277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3-FF8B-5F4C-8BBF-ED4DE736661E}"/>
                </c:ext>
              </c:extLst>
            </c:dLbl>
            <c:dLbl>
              <c:idx val="276"/>
              <c:tx>
                <c:strRef>
                  <c:f>'/Users/el1goluj/Documents/ZURICH/PROJECTS/UPMEM/upmem-workloads/Microbenchmarks/AI/[ai_output.xlsx]ai_output (4)'!$J$278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{E56DC20C-0E4F-EB4D-8089-D1F68435518D}</c15:txfldGUID>
                      <c15:f>'/Users/el1goluj/Documents/ZURICH/PROJECTS/UPMEM/upmem-workloads/Microbenchmarks/AI/[ai_output.xlsx]ai_output (4)'!$J$278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4-FF8B-5F4C-8BBF-ED4DE736661E}"/>
                </c:ext>
              </c:extLst>
            </c:dLbl>
            <c:dLbl>
              <c:idx val="277"/>
              <c:tx>
                <c:strRef>
                  <c:f>'/Users/el1goluj/Documents/ZURICH/PROJECTS/UPMEM/upmem-workloads/Microbenchmarks/AI/[ai_output.xlsx]ai_output (4)'!$J$279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{2A0057E8-364A-FB4A-8394-2C2D663067DD}</c15:txfldGUID>
                      <c15:f>'/Users/el1goluj/Documents/ZURICH/PROJECTS/UPMEM/upmem-workloads/Microbenchmarks/AI/[ai_output.xlsx]ai_output (4)'!$J$279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5-FF8B-5F4C-8BBF-ED4DE736661E}"/>
                </c:ext>
              </c:extLst>
            </c:dLbl>
            <c:dLbl>
              <c:idx val="278"/>
              <c:tx>
                <c:strRef>
                  <c:f>'/Users/el1goluj/Documents/ZURICH/PROJECTS/UPMEM/upmem-workloads/Microbenchmarks/AI/[ai_output.xlsx]ai_output (4)'!$J$280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{BFEF64EA-F2BB-BE4A-BB6D-31D92ACAA588}</c15:txfldGUID>
                      <c15:f>'/Users/el1goluj/Documents/ZURICH/PROJECTS/UPMEM/upmem-workloads/Microbenchmarks/AI/[ai_output.xlsx]ai_output (4)'!$J$280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6-FF8B-5F4C-8BBF-ED4DE736661E}"/>
                </c:ext>
              </c:extLst>
            </c:dLbl>
            <c:dLbl>
              <c:idx val="279"/>
              <c:tx>
                <c:strRef>
                  <c:f>'/Users/el1goluj/Documents/ZURICH/PROJECTS/UPMEM/upmem-workloads/Microbenchmarks/AI/[ai_output.xlsx]ai_output (4)'!$J$281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{DFC0B93C-4679-AF4A-8B20-5695AE0CCB1C}</c15:txfldGUID>
                      <c15:f>'/Users/el1goluj/Documents/ZURICH/PROJECTS/UPMEM/upmem-workloads/Microbenchmarks/AI/[ai_output.xlsx]ai_output (4)'!$J$281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7-FF8B-5F4C-8BBF-ED4DE736661E}"/>
                </c:ext>
              </c:extLst>
            </c:dLbl>
            <c:dLbl>
              <c:idx val="280"/>
              <c:tx>
                <c:strRef>
                  <c:f>'/Users/el1goluj/Documents/ZURICH/PROJECTS/UPMEM/upmem-workloads/Microbenchmarks/AI/[ai_output.xlsx]ai_output (4)'!$J$282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{B6208E9C-FB3A-704F-A895-6DF116FABF37}</c15:txfldGUID>
                      <c15:f>'/Users/el1goluj/Documents/ZURICH/PROJECTS/UPMEM/upmem-workloads/Microbenchmarks/AI/[ai_output.xlsx]ai_output (4)'!$J$282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8-FF8B-5F4C-8BBF-ED4DE736661E}"/>
                </c:ext>
              </c:extLst>
            </c:dLbl>
            <c:dLbl>
              <c:idx val="281"/>
              <c:tx>
                <c:strRef>
                  <c:f>'/Users/el1goluj/Documents/ZURICH/PROJECTS/UPMEM/upmem-workloads/Microbenchmarks/AI/[ai_output.xlsx]ai_output (4)'!$J$283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{1764ECAD-FC0C-8341-8324-7BBD93FD1409}</c15:txfldGUID>
                      <c15:f>'/Users/el1goluj/Documents/ZURICH/PROJECTS/UPMEM/upmem-workloads/Microbenchmarks/AI/[ai_output.xlsx]ai_output (4)'!$J$283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9-FF8B-5F4C-8BBF-ED4DE736661E}"/>
                </c:ext>
              </c:extLst>
            </c:dLbl>
            <c:dLbl>
              <c:idx val="282"/>
              <c:tx>
                <c:strRef>
                  <c:f>'/Users/el1goluj/Documents/ZURICH/PROJECTS/UPMEM/upmem-workloads/Microbenchmarks/AI/[ai_output.xlsx]ai_output (4)'!$J$284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{9315E7EA-2DA7-A947-9C20-CB9FD097BA32}</c15:txfldGUID>
                      <c15:f>'/Users/el1goluj/Documents/ZURICH/PROJECTS/UPMEM/upmem-workloads/Microbenchmarks/AI/[ai_output.xlsx]ai_output (4)'!$J$284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A-FF8B-5F4C-8BBF-ED4DE736661E}"/>
                </c:ext>
              </c:extLst>
            </c:dLbl>
            <c:dLbl>
              <c:idx val="283"/>
              <c:tx>
                <c:strRef>
                  <c:f>'/Users/el1goluj/Documents/ZURICH/PROJECTS/UPMEM/upmem-workloads/Microbenchmarks/AI/[ai_output.xlsx]ai_output (4)'!$J$285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{6382F69A-A753-D649-AD8F-C4BFC773C3E4}</c15:txfldGUID>
                      <c15:f>'/Users/el1goluj/Documents/ZURICH/PROJECTS/UPMEM/upmem-workloads/Microbenchmarks/AI/[ai_output.xlsx]ai_output (4)'!$J$285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B-FF8B-5F4C-8BBF-ED4DE736661E}"/>
                </c:ext>
              </c:extLst>
            </c:dLbl>
            <c:dLbl>
              <c:idx val="284"/>
              <c:tx>
                <c:strRef>
                  <c:f>'/Users/el1goluj/Documents/ZURICH/PROJECTS/UPMEM/upmem-workloads/Microbenchmarks/AI/[ai_output.xlsx]ai_output (4)'!$J$286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{C381AD37-1746-CE41-B735-5477AFC7A6F4}</c15:txfldGUID>
                      <c15:f>'/Users/el1goluj/Documents/ZURICH/PROJECTS/UPMEM/upmem-workloads/Microbenchmarks/AI/[ai_output.xlsx]ai_output (4)'!$J$286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C-FF8B-5F4C-8BBF-ED4DE736661E}"/>
                </c:ext>
              </c:extLst>
            </c:dLbl>
            <c:dLbl>
              <c:idx val="285"/>
              <c:tx>
                <c:strRef>
                  <c:f>'/Users/el1goluj/Documents/ZURICH/PROJECTS/UPMEM/upmem-workloads/Microbenchmarks/AI/[ai_output.xlsx]ai_output (4)'!$J$287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{DDE8F77C-9488-B549-9AC6-5B3F1376866D}</c15:txfldGUID>
                      <c15:f>'/Users/el1goluj/Documents/ZURICH/PROJECTS/UPMEM/upmem-workloads/Microbenchmarks/AI/[ai_output.xlsx]ai_output (4)'!$J$287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D-FF8B-5F4C-8BBF-ED4DE736661E}"/>
                </c:ext>
              </c:extLst>
            </c:dLbl>
            <c:dLbl>
              <c:idx val="286"/>
              <c:tx>
                <c:strRef>
                  <c:f>'/Users/el1goluj/Documents/ZURICH/PROJECTS/UPMEM/upmem-workloads/Microbenchmarks/AI/[ai_output.xlsx]ai_output (4)'!$J$288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{5862FC29-DAC1-4644-B1EE-4F792669F962}</c15:txfldGUID>
                      <c15:f>'/Users/el1goluj/Documents/ZURICH/PROJECTS/UPMEM/upmem-workloads/Microbenchmarks/AI/[ai_output.xlsx]ai_output (4)'!$J$288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E-FF8B-5F4C-8BBF-ED4DE736661E}"/>
                </c:ext>
              </c:extLst>
            </c:dLbl>
            <c:dLbl>
              <c:idx val="287"/>
              <c:tx>
                <c:strRef>
                  <c:f>'/Users/el1goluj/Documents/ZURICH/PROJECTS/UPMEM/upmem-workloads/Microbenchmarks/AI/[ai_output.xlsx]ai_output (4)'!$J$289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{D43C03AA-3A61-A74E-BF1A-10460D00C84B}</c15:txfldGUID>
                      <c15:f>'/Users/el1goluj/Documents/ZURICH/PROJECTS/UPMEM/upmem-workloads/Microbenchmarks/AI/[ai_output.xlsx]ai_output (4)'!$J$289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1F-FF8B-5F4C-8BBF-ED4DE736661E}"/>
                </c:ext>
              </c:extLst>
            </c:dLbl>
            <c:dLbl>
              <c:idx val="288"/>
              <c:tx>
                <c:strRef>
                  <c:f>'/Users/el1goluj/Documents/ZURICH/PROJECTS/UPMEM/upmem-workloads/Microbenchmarks/AI/[ai_output.xlsx]ai_output (4)'!$J$290</c:f>
                  <c:strCache>
                    <c:ptCount val="1"/>
                    <c:pt idx="0">
                      <c:v>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{4692CA4B-B759-D543-BAC0-2A17FA7C138E}</c15:txfldGUID>
                      <c15:f>'/Users/el1goluj/Documents/ZURICH/PROJECTS/UPMEM/upmem-workloads/Microbenchmarks/AI/[ai_output.xlsx]ai_output (4)'!$J$290</c15:f>
                      <c15:dlblFieldTableCache>
                        <c:ptCount val="1"/>
                        <c:pt idx="0">
                          <c:v>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0-FF8B-5F4C-8BBF-ED4DE736661E}"/>
                </c:ext>
              </c:extLst>
            </c:dLbl>
            <c:dLbl>
              <c:idx val="289"/>
              <c:tx>
                <c:strRef>
                  <c:f>'/Users/el1goluj/Documents/ZURICH/PROJECTS/UPMEM/upmem-workloads/Microbenchmarks/AI/[ai_output.xlsx]ai_output (4)'!$J$291</c:f>
                  <c:strCache>
                    <c:ptCount val="1"/>
                    <c:pt idx="0">
                      <c:v>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{4B8DAD60-45D2-B34D-8D83-2422304F3ED1}</c15:txfldGUID>
                      <c15:f>'/Users/el1goluj/Documents/ZURICH/PROJECTS/UPMEM/upmem-workloads/Microbenchmarks/AI/[ai_output.xlsx]ai_output (4)'!$J$291</c15:f>
                      <c15:dlblFieldTableCache>
                        <c:ptCount val="1"/>
                        <c:pt idx="0">
                          <c:v>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1-FF8B-5F4C-8BBF-ED4DE736661E}"/>
                </c:ext>
              </c:extLst>
            </c:dLbl>
            <c:dLbl>
              <c:idx val="290"/>
              <c:tx>
                <c:strRef>
                  <c:f>'/Users/el1goluj/Documents/ZURICH/PROJECTS/UPMEM/upmem-workloads/Microbenchmarks/AI/[ai_output.xlsx]ai_output (4)'!$J$292</c:f>
                  <c:strCache>
                    <c:ptCount val="1"/>
                    <c:pt idx="0">
                      <c:v>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{E548DF14-2DBE-5641-8B03-F32901592059}</c15:txfldGUID>
                      <c15:f>'/Users/el1goluj/Documents/ZURICH/PROJECTS/UPMEM/upmem-workloads/Microbenchmarks/AI/[ai_output.xlsx]ai_output (4)'!$J$292</c15:f>
                      <c15:dlblFieldTableCache>
                        <c:ptCount val="1"/>
                        <c:pt idx="0">
                          <c:v>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2-FF8B-5F4C-8BBF-ED4DE736661E}"/>
                </c:ext>
              </c:extLst>
            </c:dLbl>
            <c:dLbl>
              <c:idx val="291"/>
              <c:tx>
                <c:strRef>
                  <c:f>'/Users/el1goluj/Documents/ZURICH/PROJECTS/UPMEM/upmem-workloads/Microbenchmarks/AI/[ai_output.xlsx]ai_output (4)'!$J$293</c:f>
                  <c:strCache>
                    <c:ptCount val="1"/>
                    <c:pt idx="0">
                      <c:v>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{469C7E4D-F31B-E848-8CC4-05422539A510}</c15:txfldGUID>
                      <c15:f>'/Users/el1goluj/Documents/ZURICH/PROJECTS/UPMEM/upmem-workloads/Microbenchmarks/AI/[ai_output.xlsx]ai_output (4)'!$J$293</c15:f>
                      <c15:dlblFieldTableCache>
                        <c:ptCount val="1"/>
                        <c:pt idx="0">
                          <c:v>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3-FF8B-5F4C-8BBF-ED4DE736661E}"/>
                </c:ext>
              </c:extLst>
            </c:dLbl>
            <c:dLbl>
              <c:idx val="292"/>
              <c:tx>
                <c:strRef>
                  <c:f>'/Users/el1goluj/Documents/ZURICH/PROJECTS/UPMEM/upmem-workloads/Microbenchmarks/AI/[ai_output.xlsx]ai_output (4)'!$J$294</c:f>
                  <c:strCache>
                    <c:ptCount val="1"/>
                    <c:pt idx="0">
                      <c:v>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{F034E186-3F49-CA4E-BBC3-628BFDF6A29D}</c15:txfldGUID>
                      <c15:f>'/Users/el1goluj/Documents/ZURICH/PROJECTS/UPMEM/upmem-workloads/Microbenchmarks/AI/[ai_output.xlsx]ai_output (4)'!$J$294</c15:f>
                      <c15:dlblFieldTableCache>
                        <c:ptCount val="1"/>
                        <c:pt idx="0">
                          <c:v>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4-FF8B-5F4C-8BBF-ED4DE736661E}"/>
                </c:ext>
              </c:extLst>
            </c:dLbl>
            <c:dLbl>
              <c:idx val="293"/>
              <c:tx>
                <c:strRef>
                  <c:f>'/Users/el1goluj/Documents/ZURICH/PROJECTS/UPMEM/upmem-workloads/Microbenchmarks/AI/[ai_output.xlsx]ai_output (4)'!$J$295</c:f>
                  <c:strCache>
                    <c:ptCount val="1"/>
                    <c:pt idx="0">
                      <c:v>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{3B98A1EF-D65B-6F41-937D-7F5403767E32}</c15:txfldGUID>
                      <c15:f>'/Users/el1goluj/Documents/ZURICH/PROJECTS/UPMEM/upmem-workloads/Microbenchmarks/AI/[ai_output.xlsx]ai_output (4)'!$J$295</c15:f>
                      <c15:dlblFieldTableCache>
                        <c:ptCount val="1"/>
                        <c:pt idx="0">
                          <c:v>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5-FF8B-5F4C-8BBF-ED4DE736661E}"/>
                </c:ext>
              </c:extLst>
            </c:dLbl>
            <c:dLbl>
              <c:idx val="294"/>
              <c:tx>
                <c:strRef>
                  <c:f>'/Users/el1goluj/Documents/ZURICH/PROJECTS/UPMEM/upmem-workloads/Microbenchmarks/AI/[ai_output.xlsx]ai_output (4)'!$J$296</c:f>
                  <c:strCache>
                    <c:ptCount val="1"/>
                    <c:pt idx="0">
                      <c:v>7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{C5265CFE-9765-A14D-89B4-E5CA9456CDEF}</c15:txfldGUID>
                      <c15:f>'/Users/el1goluj/Documents/ZURICH/PROJECTS/UPMEM/upmem-workloads/Microbenchmarks/AI/[ai_output.xlsx]ai_output (4)'!$J$296</c15:f>
                      <c15:dlblFieldTableCache>
                        <c:ptCount val="1"/>
                        <c:pt idx="0">
                          <c:v>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6-FF8B-5F4C-8BBF-ED4DE736661E}"/>
                </c:ext>
              </c:extLst>
            </c:dLbl>
            <c:dLbl>
              <c:idx val="295"/>
              <c:tx>
                <c:strRef>
                  <c:f>'/Users/el1goluj/Documents/ZURICH/PROJECTS/UPMEM/upmem-workloads/Microbenchmarks/AI/[ai_output.xlsx]ai_output (4)'!$J$297</c:f>
                  <c:strCache>
                    <c:ptCount val="1"/>
                    <c:pt idx="0">
                      <c:v>8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{E0B3F9EC-CE8B-F74C-95B8-DE8144A2AA25}</c15:txfldGUID>
                      <c15:f>'/Users/el1goluj/Documents/ZURICH/PROJECTS/UPMEM/upmem-workloads/Microbenchmarks/AI/[ai_output.xlsx]ai_output (4)'!$J$297</c15:f>
                      <c15:dlblFieldTableCache>
                        <c:ptCount val="1"/>
                        <c:pt idx="0">
                          <c:v>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7-FF8B-5F4C-8BBF-ED4DE736661E}"/>
                </c:ext>
              </c:extLst>
            </c:dLbl>
            <c:dLbl>
              <c:idx val="296"/>
              <c:tx>
                <c:strRef>
                  <c:f>'/Users/el1goluj/Documents/ZURICH/PROJECTS/UPMEM/upmem-workloads/Microbenchmarks/AI/[ai_output.xlsx]ai_output (4)'!$J$298</c:f>
                  <c:strCache>
                    <c:ptCount val="1"/>
                    <c:pt idx="0">
                      <c:v>9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{EDB0928B-CB91-0443-9C3C-ECDD03A7AB84}</c15:txfldGUID>
                      <c15:f>'/Users/el1goluj/Documents/ZURICH/PROJECTS/UPMEM/upmem-workloads/Microbenchmarks/AI/[ai_output.xlsx]ai_output (4)'!$J$298</c15:f>
                      <c15:dlblFieldTableCache>
                        <c:ptCount val="1"/>
                        <c:pt idx="0">
                          <c:v>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8-FF8B-5F4C-8BBF-ED4DE736661E}"/>
                </c:ext>
              </c:extLst>
            </c:dLbl>
            <c:dLbl>
              <c:idx val="297"/>
              <c:tx>
                <c:strRef>
                  <c:f>'/Users/el1goluj/Documents/ZURICH/PROJECTS/UPMEM/upmem-workloads/Microbenchmarks/AI/[ai_output.xlsx]ai_output (4)'!$J$299</c:f>
                  <c:strCache>
                    <c:ptCount val="1"/>
                    <c:pt idx="0">
                      <c:v>10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{B53FEDF7-5E20-6B42-AAA8-C88FBB5F8313}</c15:txfldGUID>
                      <c15:f>'/Users/el1goluj/Documents/ZURICH/PROJECTS/UPMEM/upmem-workloads/Microbenchmarks/AI/[ai_output.xlsx]ai_output (4)'!$J$299</c15:f>
                      <c15:dlblFieldTableCache>
                        <c:ptCount val="1"/>
                        <c:pt idx="0">
                          <c:v>10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9-FF8B-5F4C-8BBF-ED4DE736661E}"/>
                </c:ext>
              </c:extLst>
            </c:dLbl>
            <c:dLbl>
              <c:idx val="298"/>
              <c:tx>
                <c:strRef>
                  <c:f>'/Users/el1goluj/Documents/ZURICH/PROJECTS/UPMEM/upmem-workloads/Microbenchmarks/AI/[ai_output.xlsx]ai_output (4)'!$J$300</c:f>
                  <c:strCache>
                    <c:ptCount val="1"/>
                    <c:pt idx="0">
                      <c:v>11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{A91B23D4-97EC-DC43-B023-AB754CE4AC46}</c15:txfldGUID>
                      <c15:f>'/Users/el1goluj/Documents/ZURICH/PROJECTS/UPMEM/upmem-workloads/Microbenchmarks/AI/[ai_output.xlsx]ai_output (4)'!$J$300</c15:f>
                      <c15:dlblFieldTableCache>
                        <c:ptCount val="1"/>
                        <c:pt idx="0">
                          <c:v>11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A-FF8B-5F4C-8BBF-ED4DE736661E}"/>
                </c:ext>
              </c:extLst>
            </c:dLbl>
            <c:dLbl>
              <c:idx val="299"/>
              <c:tx>
                <c:strRef>
                  <c:f>'/Users/el1goluj/Documents/ZURICH/PROJECTS/UPMEM/upmem-workloads/Microbenchmarks/AI/[ai_output.xlsx]ai_output (4)'!$J$301</c:f>
                  <c:strCache>
                    <c:ptCount val="1"/>
                    <c:pt idx="0">
                      <c:v>12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{CA02A822-21AA-AF49-B4B0-FF6BE301128F}</c15:txfldGUID>
                      <c15:f>'/Users/el1goluj/Documents/ZURICH/PROJECTS/UPMEM/upmem-workloads/Microbenchmarks/AI/[ai_output.xlsx]ai_output (4)'!$J$301</c15:f>
                      <c15:dlblFieldTableCache>
                        <c:ptCount val="1"/>
                        <c:pt idx="0">
                          <c:v>12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B-FF8B-5F4C-8BBF-ED4DE736661E}"/>
                </c:ext>
              </c:extLst>
            </c:dLbl>
            <c:dLbl>
              <c:idx val="300"/>
              <c:tx>
                <c:strRef>
                  <c:f>'/Users/el1goluj/Documents/ZURICH/PROJECTS/UPMEM/upmem-workloads/Microbenchmarks/AI/[ai_output.xlsx]ai_output (4)'!$J$302</c:f>
                  <c:strCache>
                    <c:ptCount val="1"/>
                    <c:pt idx="0">
                      <c:v>13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{38CD0FC6-ABEB-C44E-9A8B-71A8A04907E2}</c15:txfldGUID>
                      <c15:f>'/Users/el1goluj/Documents/ZURICH/PROJECTS/UPMEM/upmem-workloads/Microbenchmarks/AI/[ai_output.xlsx]ai_output (4)'!$J$302</c15:f>
                      <c15:dlblFieldTableCache>
                        <c:ptCount val="1"/>
                        <c:pt idx="0">
                          <c:v>13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C-FF8B-5F4C-8BBF-ED4DE736661E}"/>
                </c:ext>
              </c:extLst>
            </c:dLbl>
            <c:dLbl>
              <c:idx val="301"/>
              <c:tx>
                <c:strRef>
                  <c:f>'/Users/el1goluj/Documents/ZURICH/PROJECTS/UPMEM/upmem-workloads/Microbenchmarks/AI/[ai_output.xlsx]ai_output (4)'!$J$303</c:f>
                  <c:strCache>
                    <c:ptCount val="1"/>
                    <c:pt idx="0">
                      <c:v>14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{60FC2D5A-8566-4044-B4A5-80432FB7DE3B}</c15:txfldGUID>
                      <c15:f>'/Users/el1goluj/Documents/ZURICH/PROJECTS/UPMEM/upmem-workloads/Microbenchmarks/AI/[ai_output.xlsx]ai_output (4)'!$J$303</c15:f>
                      <c15:dlblFieldTableCache>
                        <c:ptCount val="1"/>
                        <c:pt idx="0">
                          <c:v>14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D-FF8B-5F4C-8BBF-ED4DE736661E}"/>
                </c:ext>
              </c:extLst>
            </c:dLbl>
            <c:dLbl>
              <c:idx val="302"/>
              <c:tx>
                <c:strRef>
                  <c:f>'/Users/el1goluj/Documents/ZURICH/PROJECTS/UPMEM/upmem-workloads/Microbenchmarks/AI/[ai_output.xlsx]ai_output (4)'!$J$304</c:f>
                  <c:strCache>
                    <c:ptCount val="1"/>
                    <c:pt idx="0">
                      <c:v>15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{2D9084CE-8DAB-F64B-861C-6D3BEFEBBE4A}</c15:txfldGUID>
                      <c15:f>'/Users/el1goluj/Documents/ZURICH/PROJECTS/UPMEM/upmem-workloads/Microbenchmarks/AI/[ai_output.xlsx]ai_output (4)'!$J$304</c15:f>
                      <c15:dlblFieldTableCache>
                        <c:ptCount val="1"/>
                        <c:pt idx="0">
                          <c:v>15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E-FF8B-5F4C-8BBF-ED4DE736661E}"/>
                </c:ext>
              </c:extLst>
            </c:dLbl>
            <c:dLbl>
              <c:idx val="303"/>
              <c:tx>
                <c:strRef>
                  <c:f>'/Users/el1goluj/Documents/ZURICH/PROJECTS/UPMEM/upmem-workloads/Microbenchmarks/AI/[ai_output.xlsx]ai_output (4)'!$J$305</c:f>
                  <c:strCache>
                    <c:ptCount val="1"/>
                    <c:pt idx="0">
                      <c:v>16</c:v>
                    </c:pt>
                  </c:strCache>
                </c:strRef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{4F0F78DD-F66E-1948-94B4-E80A26E99479}</c15:txfldGUID>
                      <c15:f>'/Users/el1goluj/Documents/ZURICH/PROJECTS/UPMEM/upmem-workloads/Microbenchmarks/AI/[ai_output.xlsx]ai_output (4)'!$J$305</c15:f>
                      <c15:dlblFieldTableCache>
                        <c:ptCount val="1"/>
                        <c:pt idx="0">
                          <c:v>16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12F-FF8B-5F4C-8BBF-ED4DE73666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'ai_output-frac'!$K$610:$K$849</c:f>
              <c:numCache>
                <c:formatCode>#\ ????/????</c:formatCode>
                <c:ptCount val="240"/>
                <c:pt idx="0">
                  <c:v>4.8825000000000002E-4</c:v>
                </c:pt>
                <c:pt idx="1">
                  <c:v>4.8825000000000002E-4</c:v>
                </c:pt>
                <c:pt idx="2">
                  <c:v>4.8825000000000002E-4</c:v>
                </c:pt>
                <c:pt idx="3">
                  <c:v>4.8825000000000002E-4</c:v>
                </c:pt>
                <c:pt idx="4">
                  <c:v>4.8825000000000002E-4</c:v>
                </c:pt>
                <c:pt idx="5">
                  <c:v>4.8825000000000002E-4</c:v>
                </c:pt>
                <c:pt idx="6">
                  <c:v>4.8825000000000002E-4</c:v>
                </c:pt>
                <c:pt idx="7">
                  <c:v>4.8825000000000002E-4</c:v>
                </c:pt>
                <c:pt idx="8">
                  <c:v>4.8825000000000002E-4</c:v>
                </c:pt>
                <c:pt idx="9">
                  <c:v>4.8825000000000002E-4</c:v>
                </c:pt>
                <c:pt idx="10">
                  <c:v>4.8825000000000002E-4</c:v>
                </c:pt>
                <c:pt idx="11">
                  <c:v>4.8825000000000002E-4</c:v>
                </c:pt>
                <c:pt idx="12">
                  <c:v>4.8825000000000002E-4</c:v>
                </c:pt>
                <c:pt idx="13">
                  <c:v>4.8825000000000002E-4</c:v>
                </c:pt>
                <c:pt idx="14">
                  <c:v>4.8825000000000002E-4</c:v>
                </c:pt>
                <c:pt idx="15">
                  <c:v>4.8825000000000002E-4</c:v>
                </c:pt>
                <c:pt idx="16">
                  <c:v>9.7650000000000005E-4</c:v>
                </c:pt>
                <c:pt idx="17">
                  <c:v>9.7650000000000005E-4</c:v>
                </c:pt>
                <c:pt idx="18">
                  <c:v>9.7650000000000005E-4</c:v>
                </c:pt>
                <c:pt idx="19">
                  <c:v>9.7650000000000005E-4</c:v>
                </c:pt>
                <c:pt idx="20">
                  <c:v>9.7650000000000005E-4</c:v>
                </c:pt>
                <c:pt idx="21">
                  <c:v>9.7650000000000005E-4</c:v>
                </c:pt>
                <c:pt idx="22">
                  <c:v>9.7650000000000005E-4</c:v>
                </c:pt>
                <c:pt idx="23">
                  <c:v>9.7650000000000005E-4</c:v>
                </c:pt>
                <c:pt idx="24">
                  <c:v>9.7650000000000005E-4</c:v>
                </c:pt>
                <c:pt idx="25">
                  <c:v>9.7650000000000005E-4</c:v>
                </c:pt>
                <c:pt idx="26">
                  <c:v>9.7650000000000005E-4</c:v>
                </c:pt>
                <c:pt idx="27">
                  <c:v>9.7650000000000005E-4</c:v>
                </c:pt>
                <c:pt idx="28">
                  <c:v>9.7650000000000005E-4</c:v>
                </c:pt>
                <c:pt idx="29">
                  <c:v>9.7650000000000005E-4</c:v>
                </c:pt>
                <c:pt idx="30">
                  <c:v>9.7650000000000005E-4</c:v>
                </c:pt>
                <c:pt idx="31">
                  <c:v>9.7650000000000005E-4</c:v>
                </c:pt>
                <c:pt idx="32">
                  <c:v>1.9530000000000001E-3</c:v>
                </c:pt>
                <c:pt idx="33">
                  <c:v>1.9530000000000001E-3</c:v>
                </c:pt>
                <c:pt idx="34">
                  <c:v>1.9530000000000001E-3</c:v>
                </c:pt>
                <c:pt idx="35">
                  <c:v>1.9530000000000001E-3</c:v>
                </c:pt>
                <c:pt idx="36">
                  <c:v>1.9530000000000001E-3</c:v>
                </c:pt>
                <c:pt idx="37">
                  <c:v>1.9530000000000001E-3</c:v>
                </c:pt>
                <c:pt idx="38">
                  <c:v>1.9530000000000001E-3</c:v>
                </c:pt>
                <c:pt idx="39">
                  <c:v>1.9530000000000001E-3</c:v>
                </c:pt>
                <c:pt idx="40">
                  <c:v>1.9530000000000001E-3</c:v>
                </c:pt>
                <c:pt idx="41">
                  <c:v>1.9530000000000001E-3</c:v>
                </c:pt>
                <c:pt idx="42">
                  <c:v>1.9530000000000001E-3</c:v>
                </c:pt>
                <c:pt idx="43">
                  <c:v>1.9530000000000001E-3</c:v>
                </c:pt>
                <c:pt idx="44">
                  <c:v>1.9530000000000001E-3</c:v>
                </c:pt>
                <c:pt idx="45">
                  <c:v>1.9530000000000001E-3</c:v>
                </c:pt>
                <c:pt idx="46">
                  <c:v>1.9530000000000001E-3</c:v>
                </c:pt>
                <c:pt idx="47">
                  <c:v>1.9530000000000001E-3</c:v>
                </c:pt>
                <c:pt idx="48">
                  <c:v>3.90625E-3</c:v>
                </c:pt>
                <c:pt idx="49">
                  <c:v>3.90625E-3</c:v>
                </c:pt>
                <c:pt idx="50">
                  <c:v>3.90625E-3</c:v>
                </c:pt>
                <c:pt idx="51">
                  <c:v>3.90625E-3</c:v>
                </c:pt>
                <c:pt idx="52">
                  <c:v>3.90625E-3</c:v>
                </c:pt>
                <c:pt idx="53">
                  <c:v>3.90625E-3</c:v>
                </c:pt>
                <c:pt idx="54">
                  <c:v>3.90625E-3</c:v>
                </c:pt>
                <c:pt idx="55">
                  <c:v>3.90625E-3</c:v>
                </c:pt>
                <c:pt idx="56">
                  <c:v>3.90625E-3</c:v>
                </c:pt>
                <c:pt idx="57">
                  <c:v>3.90625E-3</c:v>
                </c:pt>
                <c:pt idx="58">
                  <c:v>3.90625E-3</c:v>
                </c:pt>
                <c:pt idx="59">
                  <c:v>3.90625E-3</c:v>
                </c:pt>
                <c:pt idx="60">
                  <c:v>3.90625E-3</c:v>
                </c:pt>
                <c:pt idx="61">
                  <c:v>3.90625E-3</c:v>
                </c:pt>
                <c:pt idx="62">
                  <c:v>3.90625E-3</c:v>
                </c:pt>
                <c:pt idx="63">
                  <c:v>3.90625E-3</c:v>
                </c:pt>
                <c:pt idx="64">
                  <c:v>7.8125E-3</c:v>
                </c:pt>
                <c:pt idx="65">
                  <c:v>7.8125E-3</c:v>
                </c:pt>
                <c:pt idx="66">
                  <c:v>7.8125E-3</c:v>
                </c:pt>
                <c:pt idx="67">
                  <c:v>7.8125E-3</c:v>
                </c:pt>
                <c:pt idx="68">
                  <c:v>7.8125E-3</c:v>
                </c:pt>
                <c:pt idx="69">
                  <c:v>7.8125E-3</c:v>
                </c:pt>
                <c:pt idx="70">
                  <c:v>7.8125E-3</c:v>
                </c:pt>
                <c:pt idx="71">
                  <c:v>7.8125E-3</c:v>
                </c:pt>
                <c:pt idx="72">
                  <c:v>7.8125E-3</c:v>
                </c:pt>
                <c:pt idx="73">
                  <c:v>7.8125E-3</c:v>
                </c:pt>
                <c:pt idx="74">
                  <c:v>7.8125E-3</c:v>
                </c:pt>
                <c:pt idx="75">
                  <c:v>7.8125E-3</c:v>
                </c:pt>
                <c:pt idx="76">
                  <c:v>7.8125E-3</c:v>
                </c:pt>
                <c:pt idx="77">
                  <c:v>7.8125E-3</c:v>
                </c:pt>
                <c:pt idx="78">
                  <c:v>7.8125E-3</c:v>
                </c:pt>
                <c:pt idx="79">
                  <c:v>7.8125E-3</c:v>
                </c:pt>
                <c:pt idx="80">
                  <c:v>1.5625E-2</c:v>
                </c:pt>
                <c:pt idx="81">
                  <c:v>1.5625E-2</c:v>
                </c:pt>
                <c:pt idx="82">
                  <c:v>1.5625E-2</c:v>
                </c:pt>
                <c:pt idx="83">
                  <c:v>1.5625E-2</c:v>
                </c:pt>
                <c:pt idx="84">
                  <c:v>1.5625E-2</c:v>
                </c:pt>
                <c:pt idx="85">
                  <c:v>1.5625E-2</c:v>
                </c:pt>
                <c:pt idx="86">
                  <c:v>1.5625E-2</c:v>
                </c:pt>
                <c:pt idx="87">
                  <c:v>1.5625E-2</c:v>
                </c:pt>
                <c:pt idx="88">
                  <c:v>1.5625E-2</c:v>
                </c:pt>
                <c:pt idx="89">
                  <c:v>1.5625E-2</c:v>
                </c:pt>
                <c:pt idx="90">
                  <c:v>1.5625E-2</c:v>
                </c:pt>
                <c:pt idx="91">
                  <c:v>1.5625E-2</c:v>
                </c:pt>
                <c:pt idx="92">
                  <c:v>1.5625E-2</c:v>
                </c:pt>
                <c:pt idx="93">
                  <c:v>1.5625E-2</c:v>
                </c:pt>
                <c:pt idx="94">
                  <c:v>1.5625E-2</c:v>
                </c:pt>
                <c:pt idx="95">
                  <c:v>1.5625E-2</c:v>
                </c:pt>
                <c:pt idx="96">
                  <c:v>3.125E-2</c:v>
                </c:pt>
                <c:pt idx="97">
                  <c:v>3.125E-2</c:v>
                </c:pt>
                <c:pt idx="98">
                  <c:v>3.125E-2</c:v>
                </c:pt>
                <c:pt idx="99">
                  <c:v>3.125E-2</c:v>
                </c:pt>
                <c:pt idx="100">
                  <c:v>3.125E-2</c:v>
                </c:pt>
                <c:pt idx="101">
                  <c:v>3.125E-2</c:v>
                </c:pt>
                <c:pt idx="102">
                  <c:v>3.125E-2</c:v>
                </c:pt>
                <c:pt idx="103">
                  <c:v>3.125E-2</c:v>
                </c:pt>
                <c:pt idx="104">
                  <c:v>3.125E-2</c:v>
                </c:pt>
                <c:pt idx="105">
                  <c:v>3.125E-2</c:v>
                </c:pt>
                <c:pt idx="106">
                  <c:v>3.125E-2</c:v>
                </c:pt>
                <c:pt idx="107">
                  <c:v>3.125E-2</c:v>
                </c:pt>
                <c:pt idx="108">
                  <c:v>3.125E-2</c:v>
                </c:pt>
                <c:pt idx="109">
                  <c:v>3.125E-2</c:v>
                </c:pt>
                <c:pt idx="110">
                  <c:v>3.125E-2</c:v>
                </c:pt>
                <c:pt idx="111">
                  <c:v>3.125E-2</c:v>
                </c:pt>
                <c:pt idx="112">
                  <c:v>6.25E-2</c:v>
                </c:pt>
                <c:pt idx="113">
                  <c:v>6.25E-2</c:v>
                </c:pt>
                <c:pt idx="114">
                  <c:v>6.25E-2</c:v>
                </c:pt>
                <c:pt idx="115">
                  <c:v>6.25E-2</c:v>
                </c:pt>
                <c:pt idx="116">
                  <c:v>6.25E-2</c:v>
                </c:pt>
                <c:pt idx="117">
                  <c:v>6.25E-2</c:v>
                </c:pt>
                <c:pt idx="118">
                  <c:v>6.25E-2</c:v>
                </c:pt>
                <c:pt idx="119">
                  <c:v>6.25E-2</c:v>
                </c:pt>
                <c:pt idx="120">
                  <c:v>6.25E-2</c:v>
                </c:pt>
                <c:pt idx="121">
                  <c:v>6.25E-2</c:v>
                </c:pt>
                <c:pt idx="122">
                  <c:v>6.25E-2</c:v>
                </c:pt>
                <c:pt idx="123">
                  <c:v>6.25E-2</c:v>
                </c:pt>
                <c:pt idx="124">
                  <c:v>6.25E-2</c:v>
                </c:pt>
                <c:pt idx="125">
                  <c:v>6.25E-2</c:v>
                </c:pt>
                <c:pt idx="126">
                  <c:v>6.25E-2</c:v>
                </c:pt>
                <c:pt idx="127">
                  <c:v>6.25E-2</c:v>
                </c:pt>
                <c:pt idx="128">
                  <c:v>0.125</c:v>
                </c:pt>
                <c:pt idx="129">
                  <c:v>0.125</c:v>
                </c:pt>
                <c:pt idx="130">
                  <c:v>0.125</c:v>
                </c:pt>
                <c:pt idx="131">
                  <c:v>0.125</c:v>
                </c:pt>
                <c:pt idx="132">
                  <c:v>0.125</c:v>
                </c:pt>
                <c:pt idx="133">
                  <c:v>0.125</c:v>
                </c:pt>
                <c:pt idx="134">
                  <c:v>0.125</c:v>
                </c:pt>
                <c:pt idx="135">
                  <c:v>0.125</c:v>
                </c:pt>
                <c:pt idx="136">
                  <c:v>0.125</c:v>
                </c:pt>
                <c:pt idx="137">
                  <c:v>0.125</c:v>
                </c:pt>
                <c:pt idx="138">
                  <c:v>0.125</c:v>
                </c:pt>
                <c:pt idx="139">
                  <c:v>0.125</c:v>
                </c:pt>
                <c:pt idx="140">
                  <c:v>0.125</c:v>
                </c:pt>
                <c:pt idx="141">
                  <c:v>0.125</c:v>
                </c:pt>
                <c:pt idx="142">
                  <c:v>0.125</c:v>
                </c:pt>
                <c:pt idx="143">
                  <c:v>0.125</c:v>
                </c:pt>
                <c:pt idx="144">
                  <c:v>0.25</c:v>
                </c:pt>
                <c:pt idx="145">
                  <c:v>0.25</c:v>
                </c:pt>
                <c:pt idx="146">
                  <c:v>0.25</c:v>
                </c:pt>
                <c:pt idx="147">
                  <c:v>0.25</c:v>
                </c:pt>
                <c:pt idx="148">
                  <c:v>0.25</c:v>
                </c:pt>
                <c:pt idx="149">
                  <c:v>0.25</c:v>
                </c:pt>
                <c:pt idx="150">
                  <c:v>0.25</c:v>
                </c:pt>
                <c:pt idx="151">
                  <c:v>0.25</c:v>
                </c:pt>
                <c:pt idx="152">
                  <c:v>0.25</c:v>
                </c:pt>
                <c:pt idx="153">
                  <c:v>0.25</c:v>
                </c:pt>
                <c:pt idx="154">
                  <c:v>0.25</c:v>
                </c:pt>
                <c:pt idx="155">
                  <c:v>0.25</c:v>
                </c:pt>
                <c:pt idx="156">
                  <c:v>0.25</c:v>
                </c:pt>
                <c:pt idx="157">
                  <c:v>0.25</c:v>
                </c:pt>
                <c:pt idx="158">
                  <c:v>0.25</c:v>
                </c:pt>
                <c:pt idx="159">
                  <c:v>0.25</c:v>
                </c:pt>
                <c:pt idx="160">
                  <c:v>0.5</c:v>
                </c:pt>
                <c:pt idx="161">
                  <c:v>0.5</c:v>
                </c:pt>
                <c:pt idx="162">
                  <c:v>0.5</c:v>
                </c:pt>
                <c:pt idx="163">
                  <c:v>0.5</c:v>
                </c:pt>
                <c:pt idx="164">
                  <c:v>0.5</c:v>
                </c:pt>
                <c:pt idx="165">
                  <c:v>0.5</c:v>
                </c:pt>
                <c:pt idx="166">
                  <c:v>0.5</c:v>
                </c:pt>
                <c:pt idx="167">
                  <c:v>0.5</c:v>
                </c:pt>
                <c:pt idx="168">
                  <c:v>0.5</c:v>
                </c:pt>
                <c:pt idx="169">
                  <c:v>0.5</c:v>
                </c:pt>
                <c:pt idx="170">
                  <c:v>0.5</c:v>
                </c:pt>
                <c:pt idx="171">
                  <c:v>0.5</c:v>
                </c:pt>
                <c:pt idx="172">
                  <c:v>0.5</c:v>
                </c:pt>
                <c:pt idx="173">
                  <c:v>0.5</c:v>
                </c:pt>
                <c:pt idx="174">
                  <c:v>0.5</c:v>
                </c:pt>
                <c:pt idx="175">
                  <c:v>0.5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4</c:v>
                </c:pt>
                <c:pt idx="209">
                  <c:v>4</c:v>
                </c:pt>
                <c:pt idx="210">
                  <c:v>4</c:v>
                </c:pt>
                <c:pt idx="211">
                  <c:v>4</c:v>
                </c:pt>
                <c:pt idx="212">
                  <c:v>4</c:v>
                </c:pt>
                <c:pt idx="213">
                  <c:v>4</c:v>
                </c:pt>
                <c:pt idx="214">
                  <c:v>4</c:v>
                </c:pt>
                <c:pt idx="215">
                  <c:v>4</c:v>
                </c:pt>
                <c:pt idx="216">
                  <c:v>4</c:v>
                </c:pt>
                <c:pt idx="217">
                  <c:v>4</c:v>
                </c:pt>
                <c:pt idx="218">
                  <c:v>4</c:v>
                </c:pt>
                <c:pt idx="219">
                  <c:v>4</c:v>
                </c:pt>
                <c:pt idx="220">
                  <c:v>4</c:v>
                </c:pt>
                <c:pt idx="221">
                  <c:v>4</c:v>
                </c:pt>
                <c:pt idx="222">
                  <c:v>4</c:v>
                </c:pt>
                <c:pt idx="223">
                  <c:v>4</c:v>
                </c:pt>
                <c:pt idx="224">
                  <c:v>8</c:v>
                </c:pt>
                <c:pt idx="225">
                  <c:v>8</c:v>
                </c:pt>
                <c:pt idx="226">
                  <c:v>8</c:v>
                </c:pt>
                <c:pt idx="227">
                  <c:v>8</c:v>
                </c:pt>
                <c:pt idx="228">
                  <c:v>8</c:v>
                </c:pt>
                <c:pt idx="229">
                  <c:v>8</c:v>
                </c:pt>
                <c:pt idx="230">
                  <c:v>8</c:v>
                </c:pt>
                <c:pt idx="231">
                  <c:v>8</c:v>
                </c:pt>
                <c:pt idx="232">
                  <c:v>8</c:v>
                </c:pt>
                <c:pt idx="233">
                  <c:v>8</c:v>
                </c:pt>
                <c:pt idx="234">
                  <c:v>8</c:v>
                </c:pt>
                <c:pt idx="235">
                  <c:v>8</c:v>
                </c:pt>
                <c:pt idx="236">
                  <c:v>8</c:v>
                </c:pt>
                <c:pt idx="237">
                  <c:v>8</c:v>
                </c:pt>
                <c:pt idx="238">
                  <c:v>8</c:v>
                </c:pt>
                <c:pt idx="239">
                  <c:v>8</c:v>
                </c:pt>
              </c:numCache>
            </c:numRef>
          </c:xVal>
          <c:yVal>
            <c:numRef>
              <c:f>'ai_output-frac'!$L$610:$L$849</c:f>
              <c:numCache>
                <c:formatCode>0.0000</c:formatCode>
                <c:ptCount val="240"/>
                <c:pt idx="0">
                  <c:v>0.129720096644761</c:v>
                </c:pt>
                <c:pt idx="1">
                  <c:v>0.15234270051520901</c:v>
                </c:pt>
                <c:pt idx="2">
                  <c:v>0.15231421168950299</c:v>
                </c:pt>
                <c:pt idx="3">
                  <c:v>0.15245416825483199</c:v>
                </c:pt>
                <c:pt idx="4">
                  <c:v>0.15226696963388101</c:v>
                </c:pt>
                <c:pt idx="5">
                  <c:v>0.152366665277819</c:v>
                </c:pt>
                <c:pt idx="6">
                  <c:v>0.152222666403318</c:v>
                </c:pt>
                <c:pt idx="7">
                  <c:v>0.152499904213377</c:v>
                </c:pt>
                <c:pt idx="8">
                  <c:v>0.15219002140309101</c:v>
                </c:pt>
                <c:pt idx="9">
                  <c:v>0.15237832653738001</c:v>
                </c:pt>
                <c:pt idx="10">
                  <c:v>0.15225629569521301</c:v>
                </c:pt>
                <c:pt idx="11">
                  <c:v>0.15219616147245599</c:v>
                </c:pt>
                <c:pt idx="12">
                  <c:v>0.15208507056239801</c:v>
                </c:pt>
                <c:pt idx="13">
                  <c:v>0.152284762857816</c:v>
                </c:pt>
                <c:pt idx="14">
                  <c:v>0.15203087578189101</c:v>
                </c:pt>
                <c:pt idx="15">
                  <c:v>0.15252846255173799</c:v>
                </c:pt>
                <c:pt idx="16">
                  <c:v>0.25947917111950902</c:v>
                </c:pt>
                <c:pt idx="17">
                  <c:v>0.30461936071739698</c:v>
                </c:pt>
                <c:pt idx="18">
                  <c:v>0.30461159315089997</c:v>
                </c:pt>
                <c:pt idx="19">
                  <c:v>0.30490833650966498</c:v>
                </c:pt>
                <c:pt idx="20">
                  <c:v>0.30464072356802602</c:v>
                </c:pt>
                <c:pt idx="21">
                  <c:v>0.30484479259615199</c:v>
                </c:pt>
                <c:pt idx="22">
                  <c:v>0.30444533280663599</c:v>
                </c:pt>
                <c:pt idx="23">
                  <c:v>0.30501927761807501</c:v>
                </c:pt>
                <c:pt idx="24">
                  <c:v>0.30450030154596402</c:v>
                </c:pt>
                <c:pt idx="25">
                  <c:v>0.30483895825846102</c:v>
                </c:pt>
                <c:pt idx="26">
                  <c:v>0.304579879698545</c:v>
                </c:pt>
                <c:pt idx="27">
                  <c:v>0.30443175535168099</c:v>
                </c:pt>
                <c:pt idx="28">
                  <c:v>0.304089486773721</c:v>
                </c:pt>
                <c:pt idx="29">
                  <c:v>0.30475665307476102</c:v>
                </c:pt>
                <c:pt idx="30">
                  <c:v>0.30410432396311299</c:v>
                </c:pt>
                <c:pt idx="31">
                  <c:v>0.30501408559069398</c:v>
                </c:pt>
                <c:pt idx="32">
                  <c:v>0.50430006986635301</c:v>
                </c:pt>
                <c:pt idx="33">
                  <c:v>0.60915717082436505</c:v>
                </c:pt>
                <c:pt idx="34">
                  <c:v>0.60943686385212004</c:v>
                </c:pt>
                <c:pt idx="35">
                  <c:v>0.60953663134620295</c:v>
                </c:pt>
                <c:pt idx="36">
                  <c:v>0.60918694073900903</c:v>
                </c:pt>
                <c:pt idx="37">
                  <c:v>0.60988672364866303</c:v>
                </c:pt>
                <c:pt idx="38">
                  <c:v>0.60904200160597499</c:v>
                </c:pt>
                <c:pt idx="39">
                  <c:v>0.60989191322438796</c:v>
                </c:pt>
                <c:pt idx="40">
                  <c:v>0.60895921020547705</c:v>
                </c:pt>
                <c:pt idx="41">
                  <c:v>0.60982315851269497</c:v>
                </c:pt>
                <c:pt idx="42">
                  <c:v>0.60925425736009697</c:v>
                </c:pt>
                <c:pt idx="43">
                  <c:v>0.60892170276211399</c:v>
                </c:pt>
                <c:pt idx="44">
                  <c:v>0.60829510718832203</c:v>
                </c:pt>
                <c:pt idx="45">
                  <c:v>0.60965328411338104</c:v>
                </c:pt>
                <c:pt idx="46">
                  <c:v>0.60812608292272097</c:v>
                </c:pt>
                <c:pt idx="47">
                  <c:v>0.61032555459050697</c:v>
                </c:pt>
                <c:pt idx="48">
                  <c:v>0.913094847599909</c:v>
                </c:pt>
                <c:pt idx="49">
                  <c:v>1.2192627525690101</c:v>
                </c:pt>
                <c:pt idx="50">
                  <c:v>1.2192627525690101</c:v>
                </c:pt>
                <c:pt idx="51">
                  <c:v>1.22086958002801</c:v>
                </c:pt>
                <c:pt idx="52">
                  <c:v>1.2177222071214999</c:v>
                </c:pt>
                <c:pt idx="53">
                  <c:v>1.21933793760419</c:v>
                </c:pt>
                <c:pt idx="54">
                  <c:v>1.21834313492198</c:v>
                </c:pt>
                <c:pt idx="55">
                  <c:v>1.2204382544736301</c:v>
                </c:pt>
                <c:pt idx="56">
                  <c:v>1.2178308237942499</c:v>
                </c:pt>
                <c:pt idx="57">
                  <c:v>1.21871599564744</c:v>
                </c:pt>
                <c:pt idx="58">
                  <c:v>1.21833795790717</c:v>
                </c:pt>
                <c:pt idx="59">
                  <c:v>1.2181024502671101</c:v>
                </c:pt>
                <c:pt idx="60">
                  <c:v>1.2164899902203901</c:v>
                </c:pt>
                <c:pt idx="61">
                  <c:v>1.2188118369958101</c:v>
                </c:pt>
                <c:pt idx="62">
                  <c:v>1.2161442814030199</c:v>
                </c:pt>
                <c:pt idx="63">
                  <c:v>1.2202356886594501</c:v>
                </c:pt>
                <c:pt idx="64">
                  <c:v>1.5570634539199399</c:v>
                </c:pt>
                <c:pt idx="65">
                  <c:v>2.4137778628990598</c:v>
                </c:pt>
                <c:pt idx="66">
                  <c:v>2.4344621759194398</c:v>
                </c:pt>
                <c:pt idx="67">
                  <c:v>2.4338163984661301</c:v>
                </c:pt>
                <c:pt idx="68">
                  <c:v>2.4362618267715099</c:v>
                </c:pt>
                <c:pt idx="69">
                  <c:v>2.43545992962546</c:v>
                </c:pt>
                <c:pt idx="70">
                  <c:v>2.4341779916248698</c:v>
                </c:pt>
                <c:pt idx="71">
                  <c:v>2.4380537745956699</c:v>
                </c:pt>
                <c:pt idx="72">
                  <c:v>2.4352892712903</c:v>
                </c:pt>
                <c:pt idx="73">
                  <c:v>2.4358685725208602</c:v>
                </c:pt>
                <c:pt idx="74">
                  <c:v>2.4347826086956501</c:v>
                </c:pt>
                <c:pt idx="75">
                  <c:v>2.4337492572786599</c:v>
                </c:pt>
                <c:pt idx="76">
                  <c:v>2.4335013834428199</c:v>
                </c:pt>
                <c:pt idx="77">
                  <c:v>2.4362152505613199</c:v>
                </c:pt>
                <c:pt idx="78">
                  <c:v>2.4324845965407098</c:v>
                </c:pt>
                <c:pt idx="79">
                  <c:v>2.4413597263347402</c:v>
                </c:pt>
                <c:pt idx="80">
                  <c:v>2.4077678055949101</c:v>
                </c:pt>
                <c:pt idx="81">
                  <c:v>4.7512184815637903</c:v>
                </c:pt>
                <c:pt idx="82">
                  <c:v>4.8611234735873898</c:v>
                </c:pt>
                <c:pt idx="83">
                  <c:v>4.8647215641694999</c:v>
                </c:pt>
                <c:pt idx="84">
                  <c:v>4.8658154487773704</c:v>
                </c:pt>
                <c:pt idx="85">
                  <c:v>4.8669821129241004</c:v>
                </c:pt>
                <c:pt idx="86">
                  <c:v>4.8645771256121098</c:v>
                </c:pt>
                <c:pt idx="87">
                  <c:v>4.8673642395910397</c:v>
                </c:pt>
                <c:pt idx="88">
                  <c:v>4.8568312953258097</c:v>
                </c:pt>
                <c:pt idx="89">
                  <c:v>4.8646080760094996</c:v>
                </c:pt>
                <c:pt idx="90">
                  <c:v>4.8616180242046498</c:v>
                </c:pt>
                <c:pt idx="91">
                  <c:v>4.8616386326641301</c:v>
                </c:pt>
                <c:pt idx="92">
                  <c:v>4.85429249855033</c:v>
                </c:pt>
                <c:pt idx="93">
                  <c:v>4.8612883126131203</c:v>
                </c:pt>
                <c:pt idx="94">
                  <c:v>4.8528341485706497</c:v>
                </c:pt>
                <c:pt idx="95">
                  <c:v>4.86849031294041</c:v>
                </c:pt>
                <c:pt idx="96">
                  <c:v>3.3092304584932299</c:v>
                </c:pt>
                <c:pt idx="97">
                  <c:v>6.6138235879277802</c:v>
                </c:pt>
                <c:pt idx="98">
                  <c:v>9.5714911640134304</c:v>
                </c:pt>
                <c:pt idx="99">
                  <c:v>9.7467864958463402</c:v>
                </c:pt>
                <c:pt idx="100">
                  <c:v>9.7215876581406597</c:v>
                </c:pt>
                <c:pt idx="101">
                  <c:v>9.7362780095844794</c:v>
                </c:pt>
                <c:pt idx="102">
                  <c:v>9.7188278562106998</c:v>
                </c:pt>
                <c:pt idx="103">
                  <c:v>9.74720067991076</c:v>
                </c:pt>
                <c:pt idx="104">
                  <c:v>9.7144442303334895</c:v>
                </c:pt>
                <c:pt idx="105">
                  <c:v>9.7321883167577408</c:v>
                </c:pt>
                <c:pt idx="106">
                  <c:v>9.7176132163200108</c:v>
                </c:pt>
                <c:pt idx="107">
                  <c:v>9.7309084121347809</c:v>
                </c:pt>
                <c:pt idx="108">
                  <c:v>9.7075372482134998</c:v>
                </c:pt>
                <c:pt idx="109">
                  <c:v>9.7269675952920593</c:v>
                </c:pt>
                <c:pt idx="110">
                  <c:v>9.7138271359209902</c:v>
                </c:pt>
                <c:pt idx="111">
                  <c:v>9.74595823330713</c:v>
                </c:pt>
                <c:pt idx="112">
                  <c:v>4.0847123351096704</c:v>
                </c:pt>
                <c:pt idx="113">
                  <c:v>8.1625564926515004</c:v>
                </c:pt>
                <c:pt idx="114">
                  <c:v>12.2315274744905</c:v>
                </c:pt>
                <c:pt idx="115">
                  <c:v>16.305790440849702</c:v>
                </c:pt>
                <c:pt idx="116">
                  <c:v>19.191030977431002</c:v>
                </c:pt>
                <c:pt idx="117">
                  <c:v>19.466358883834602</c:v>
                </c:pt>
                <c:pt idx="118">
                  <c:v>19.430205101597799</c:v>
                </c:pt>
                <c:pt idx="119">
                  <c:v>19.476689635262101</c:v>
                </c:pt>
                <c:pt idx="120">
                  <c:v>19.422924666900901</c:v>
                </c:pt>
                <c:pt idx="121">
                  <c:v>19.4533989763422</c:v>
                </c:pt>
                <c:pt idx="122">
                  <c:v>19.431851153728001</c:v>
                </c:pt>
                <c:pt idx="123">
                  <c:v>19.453357730317201</c:v>
                </c:pt>
                <c:pt idx="124">
                  <c:v>19.4368733356918</c:v>
                </c:pt>
                <c:pt idx="125">
                  <c:v>19.447214026520101</c:v>
                </c:pt>
                <c:pt idx="126">
                  <c:v>19.416594714476702</c:v>
                </c:pt>
                <c:pt idx="127">
                  <c:v>19.4604958958152</c:v>
                </c:pt>
                <c:pt idx="128">
                  <c:v>4.6042564722767203</c:v>
                </c:pt>
                <c:pt idx="129">
                  <c:v>9.2057873296811294</c:v>
                </c:pt>
                <c:pt idx="130">
                  <c:v>13.798297590760001</c:v>
                </c:pt>
                <c:pt idx="131">
                  <c:v>18.402896312416601</c:v>
                </c:pt>
                <c:pt idx="132">
                  <c:v>22.969383884950801</c:v>
                </c:pt>
                <c:pt idx="133">
                  <c:v>27.566497312466002</c:v>
                </c:pt>
                <c:pt idx="134">
                  <c:v>32.110199624828503</c:v>
                </c:pt>
                <c:pt idx="135">
                  <c:v>36.681012511469</c:v>
                </c:pt>
                <c:pt idx="136">
                  <c:v>38.758794617303401</c:v>
                </c:pt>
                <c:pt idx="137">
                  <c:v>38.869217831890801</c:v>
                </c:pt>
                <c:pt idx="138">
                  <c:v>38.862138488385803</c:v>
                </c:pt>
                <c:pt idx="139">
                  <c:v>38.839764972822799</c:v>
                </c:pt>
                <c:pt idx="140">
                  <c:v>38.818977425858101</c:v>
                </c:pt>
                <c:pt idx="141">
                  <c:v>38.905643095815499</c:v>
                </c:pt>
                <c:pt idx="142">
                  <c:v>38.803627013127603</c:v>
                </c:pt>
                <c:pt idx="143">
                  <c:v>38.946847865997903</c:v>
                </c:pt>
                <c:pt idx="144">
                  <c:v>4.9238497091989704</c:v>
                </c:pt>
                <c:pt idx="145">
                  <c:v>9.8477126305084504</c:v>
                </c:pt>
                <c:pt idx="146">
                  <c:v>14.7608946591535</c:v>
                </c:pt>
                <c:pt idx="147">
                  <c:v>19.685230777482701</c:v>
                </c:pt>
                <c:pt idx="148">
                  <c:v>24.577536096006</c:v>
                </c:pt>
                <c:pt idx="149">
                  <c:v>29.4981794799662</c:v>
                </c:pt>
                <c:pt idx="150">
                  <c:v>34.377608752669602</c:v>
                </c:pt>
                <c:pt idx="151">
                  <c:v>39.336660321380101</c:v>
                </c:pt>
                <c:pt idx="152">
                  <c:v>44.149081294103702</c:v>
                </c:pt>
                <c:pt idx="153">
                  <c:v>49.0764573103544</c:v>
                </c:pt>
                <c:pt idx="154">
                  <c:v>53.912312813446498</c:v>
                </c:pt>
                <c:pt idx="155">
                  <c:v>57.367484814095697</c:v>
                </c:pt>
                <c:pt idx="156">
                  <c:v>57.3523340110359</c:v>
                </c:pt>
                <c:pt idx="157">
                  <c:v>57.435627774934702</c:v>
                </c:pt>
                <c:pt idx="158">
                  <c:v>57.340684991648899</c:v>
                </c:pt>
                <c:pt idx="159">
                  <c:v>57.539634758177797</c:v>
                </c:pt>
                <c:pt idx="160">
                  <c:v>5.0965012046854197</c:v>
                </c:pt>
                <c:pt idx="161">
                  <c:v>10.193441229651301</c:v>
                </c:pt>
                <c:pt idx="162">
                  <c:v>15.2808139183874</c:v>
                </c:pt>
                <c:pt idx="163">
                  <c:v>20.3819007289135</c:v>
                </c:pt>
                <c:pt idx="164">
                  <c:v>25.451756302229601</c:v>
                </c:pt>
                <c:pt idx="165">
                  <c:v>30.549480369755301</c:v>
                </c:pt>
                <c:pt idx="166">
                  <c:v>35.602706569980299</c:v>
                </c:pt>
                <c:pt idx="167">
                  <c:v>40.743097572077197</c:v>
                </c:pt>
                <c:pt idx="168">
                  <c:v>45.7359910771589</c:v>
                </c:pt>
                <c:pt idx="169">
                  <c:v>50.853433284604698</c:v>
                </c:pt>
                <c:pt idx="170">
                  <c:v>55.8840297234742</c:v>
                </c:pt>
                <c:pt idx="171">
                  <c:v>57.685153603734499</c:v>
                </c:pt>
                <c:pt idx="172">
                  <c:v>57.638949310927003</c:v>
                </c:pt>
                <c:pt idx="173">
                  <c:v>57.723713804872602</c:v>
                </c:pt>
                <c:pt idx="174">
                  <c:v>57.616327171396001</c:v>
                </c:pt>
                <c:pt idx="175">
                  <c:v>57.819201562844597</c:v>
                </c:pt>
                <c:pt idx="176">
                  <c:v>5.1878883831387297</c:v>
                </c:pt>
                <c:pt idx="177">
                  <c:v>10.3751167902299</c:v>
                </c:pt>
                <c:pt idx="178">
                  <c:v>15.5547874735765</c:v>
                </c:pt>
                <c:pt idx="179">
                  <c:v>20.747506211504898</c:v>
                </c:pt>
                <c:pt idx="180">
                  <c:v>25.909180599261902</c:v>
                </c:pt>
                <c:pt idx="181">
                  <c:v>31.1044005754712</c:v>
                </c:pt>
                <c:pt idx="182">
                  <c:v>36.252084238808301</c:v>
                </c:pt>
                <c:pt idx="183">
                  <c:v>41.488679687875297</c:v>
                </c:pt>
                <c:pt idx="184">
                  <c:v>46.579127057658802</c:v>
                </c:pt>
                <c:pt idx="185">
                  <c:v>51.797609134405</c:v>
                </c:pt>
                <c:pt idx="186">
                  <c:v>56.926170801034502</c:v>
                </c:pt>
                <c:pt idx="187">
                  <c:v>57.835146911663898</c:v>
                </c:pt>
                <c:pt idx="188">
                  <c:v>57.789157100792004</c:v>
                </c:pt>
                <c:pt idx="189">
                  <c:v>57.8604497172023</c:v>
                </c:pt>
                <c:pt idx="190">
                  <c:v>57.765962302758403</c:v>
                </c:pt>
                <c:pt idx="191">
                  <c:v>57.963255878230299</c:v>
                </c:pt>
                <c:pt idx="192">
                  <c:v>5.23494345180253</c:v>
                </c:pt>
                <c:pt idx="193">
                  <c:v>10.4696068922234</c:v>
                </c:pt>
                <c:pt idx="194">
                  <c:v>15.696490224486601</c:v>
                </c:pt>
                <c:pt idx="195">
                  <c:v>20.9395124595261</c:v>
                </c:pt>
                <c:pt idx="196">
                  <c:v>26.147863027118401</c:v>
                </c:pt>
                <c:pt idx="197">
                  <c:v>31.388650956729599</c:v>
                </c:pt>
                <c:pt idx="198">
                  <c:v>36.584689573533502</c:v>
                </c:pt>
                <c:pt idx="199">
                  <c:v>41.8739479858233</c:v>
                </c:pt>
                <c:pt idx="200">
                  <c:v>47.013213601747204</c:v>
                </c:pt>
                <c:pt idx="201">
                  <c:v>52.280826589029203</c:v>
                </c:pt>
                <c:pt idx="202">
                  <c:v>57.463641096501703</c:v>
                </c:pt>
                <c:pt idx="203">
                  <c:v>57.921289729471603</c:v>
                </c:pt>
                <c:pt idx="204">
                  <c:v>57.859993614933103</c:v>
                </c:pt>
                <c:pt idx="205">
                  <c:v>57.936033845862397</c:v>
                </c:pt>
                <c:pt idx="206">
                  <c:v>57.840274070294498</c:v>
                </c:pt>
                <c:pt idx="207">
                  <c:v>58.026032546612299</c:v>
                </c:pt>
                <c:pt idx="208">
                  <c:v>5.2584676003868598</c:v>
                </c:pt>
                <c:pt idx="209">
                  <c:v>10.516841021232301</c:v>
                </c:pt>
                <c:pt idx="210">
                  <c:v>15.7676790840178</c:v>
                </c:pt>
                <c:pt idx="211">
                  <c:v>21.035528106954001</c:v>
                </c:pt>
                <c:pt idx="212">
                  <c:v>26.2645841160789</c:v>
                </c:pt>
                <c:pt idx="213">
                  <c:v>31.528162064355399</c:v>
                </c:pt>
                <c:pt idx="214">
                  <c:v>36.756673385329897</c:v>
                </c:pt>
                <c:pt idx="215">
                  <c:v>42.0580989421059</c:v>
                </c:pt>
                <c:pt idx="216">
                  <c:v>47.222517451024501</c:v>
                </c:pt>
                <c:pt idx="217">
                  <c:v>52.528698328070298</c:v>
                </c:pt>
                <c:pt idx="218">
                  <c:v>57.738698131760003</c:v>
                </c:pt>
                <c:pt idx="219">
                  <c:v>57.943808959936803</c:v>
                </c:pt>
                <c:pt idx="220">
                  <c:v>57.898102938276402</c:v>
                </c:pt>
                <c:pt idx="221">
                  <c:v>57.965544609188299</c:v>
                </c:pt>
                <c:pt idx="222">
                  <c:v>57.872424974128997</c:v>
                </c:pt>
                <c:pt idx="223">
                  <c:v>58.074467916765499</c:v>
                </c:pt>
                <c:pt idx="224">
                  <c:v>5.2708579019886797</c:v>
                </c:pt>
                <c:pt idx="225">
                  <c:v>10.5414792474508</c:v>
                </c:pt>
                <c:pt idx="226">
                  <c:v>15.804303101096499</c:v>
                </c:pt>
                <c:pt idx="227">
                  <c:v>21.0829206467746</c:v>
                </c:pt>
                <c:pt idx="228">
                  <c:v>26.3262277038401</c:v>
                </c:pt>
                <c:pt idx="229">
                  <c:v>31.6063944538339</c:v>
                </c:pt>
                <c:pt idx="230">
                  <c:v>36.836685967366499</c:v>
                </c:pt>
                <c:pt idx="231">
                  <c:v>42.1612243359384</c:v>
                </c:pt>
                <c:pt idx="232">
                  <c:v>47.337484481563202</c:v>
                </c:pt>
                <c:pt idx="233">
                  <c:v>52.648560733418499</c:v>
                </c:pt>
                <c:pt idx="234">
                  <c:v>57.861590004335604</c:v>
                </c:pt>
                <c:pt idx="235">
                  <c:v>57.973842774281103</c:v>
                </c:pt>
                <c:pt idx="236">
                  <c:v>57.917233556735802</c:v>
                </c:pt>
                <c:pt idx="237">
                  <c:v>57.990446234143299</c:v>
                </c:pt>
                <c:pt idx="238">
                  <c:v>57.8898264397221</c:v>
                </c:pt>
                <c:pt idx="239">
                  <c:v>58.087681152251903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130-FF8B-5F4C-8BBF-ED4DE73666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850848"/>
        <c:axId val="119669536"/>
      </c:scatterChart>
      <c:valAx>
        <c:axId val="123850848"/>
        <c:scaling>
          <c:logBase val="2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200" b="0"/>
                </a:pPr>
                <a:r>
                  <a:rPr lang="en-US" sz="1200" b="0"/>
                  <a:t>Operational Intensity (OP/B)</a:t>
                </a:r>
              </a:p>
            </c:rich>
          </c:tx>
          <c:layout>
            <c:manualLayout>
              <c:xMode val="edge"/>
              <c:yMode val="edge"/>
              <c:x val="0.36643746180033554"/>
              <c:y val="0.9337659722222222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\ ????/????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/>
          <a:lstStyle/>
          <a:p>
            <a:pPr>
              <a:defRPr/>
            </a:pPr>
            <a:endParaRPr lang="en-US"/>
          </a:p>
        </c:txPr>
        <c:crossAx val="119669536"/>
        <c:crossesAt val="1.0000000000000002E-3"/>
        <c:crossBetween val="midCat"/>
        <c:majorUnit val="2"/>
        <c:minorUnit val="2"/>
      </c:valAx>
      <c:valAx>
        <c:axId val="119669536"/>
        <c:scaling>
          <c:logBase val="2"/>
          <c:orientation val="minMax"/>
          <c:max val="64"/>
          <c:min val="3.1250000000000007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1000" b="0"/>
                </a:pPr>
                <a:r>
                  <a:rPr lang="en-US" sz="1000" b="0"/>
                  <a:t>Arithmetic Throughput (MOPS, log scale)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.0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3850848"/>
        <c:crossesAt val="4.8830000000000019E-5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49567901234568"/>
          <c:y val="7.2466666666666665E-2"/>
          <c:w val="0.84894567901234563"/>
          <c:h val="0.58538282828282828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'2021-06-09'!$F$2</c:f>
              <c:strCache>
                <c:ptCount val="1"/>
                <c:pt idx="0">
                  <c:v>CPU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multiLvlStrRef>
              <c:f>'2021-06-09'!$A$3:$B$23</c:f>
              <c:multiLvlStrCache>
                <c:ptCount val="21"/>
                <c:lvl>
                  <c:pt idx="0">
                    <c:v>VA</c:v>
                  </c:pt>
                  <c:pt idx="1">
                    <c:v>SEL</c:v>
                  </c:pt>
                  <c:pt idx="2">
                    <c:v>UNI</c:v>
                  </c:pt>
                  <c:pt idx="3">
                    <c:v>BS</c:v>
                  </c:pt>
                  <c:pt idx="4">
                    <c:v>HST-S</c:v>
                  </c:pt>
                  <c:pt idx="5">
                    <c:v>HST-L</c:v>
                  </c:pt>
                  <c:pt idx="6">
                    <c:v>RED</c:v>
                  </c:pt>
                  <c:pt idx="7">
                    <c:v>SCAN-SSA</c:v>
                  </c:pt>
                  <c:pt idx="8">
                    <c:v>SCAN-RSS</c:v>
                  </c:pt>
                  <c:pt idx="9">
                    <c:v>TRNS</c:v>
                  </c:pt>
                  <c:pt idx="11">
                    <c:v>GEMV</c:v>
                  </c:pt>
                  <c:pt idx="12">
                    <c:v>SpMV</c:v>
                  </c:pt>
                  <c:pt idx="13">
                    <c:v>TS</c:v>
                  </c:pt>
                  <c:pt idx="14">
                    <c:v>BFS</c:v>
                  </c:pt>
                  <c:pt idx="15">
                    <c:v>MLP</c:v>
                  </c:pt>
                  <c:pt idx="16">
                    <c:v>NW</c:v>
                  </c:pt>
                  <c:pt idx="18">
                    <c:v>GMEAN (1)</c:v>
                  </c:pt>
                  <c:pt idx="19">
                    <c:v>GMEAN (2)</c:v>
                  </c:pt>
                  <c:pt idx="20">
                    <c:v>GMEAN</c:v>
                  </c:pt>
                </c:lvl>
                <c:lvl>
                  <c:pt idx="0">
                    <c:v>More PIM-suitable workloads (1)</c:v>
                  </c:pt>
                  <c:pt idx="11">
                    <c:v>Less PIM-suitable workloads (2)</c:v>
                  </c:pt>
                  <c:pt idx="18">
                    <c:v> </c:v>
                  </c:pt>
                </c:lvl>
              </c:multiLvlStrCache>
            </c:multiLvlStrRef>
          </c:cat>
          <c:val>
            <c:numRef>
              <c:f>'2021-06-09'!$F$3:$F$23</c:f>
              <c:numCache>
                <c:formatCode>0.00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 formatCode="0.0">
                  <c:v>1</c:v>
                </c:pt>
                <c:pt idx="5" formatCode="0.0">
                  <c:v>1</c:v>
                </c:pt>
                <c:pt idx="6">
                  <c:v>1</c:v>
                </c:pt>
                <c:pt idx="7" formatCode="0.0">
                  <c:v>1</c:v>
                </c:pt>
                <c:pt idx="8" formatCode="0.0">
                  <c:v>1</c:v>
                </c:pt>
                <c:pt idx="9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8" formatCode="0.0">
                  <c:v>1</c:v>
                </c:pt>
                <c:pt idx="19" formatCode="0.0">
                  <c:v>1</c:v>
                </c:pt>
                <c:pt idx="20" formatCode="0.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00-6B41-8A32-3EE0779DB6AB}"/>
            </c:ext>
          </c:extLst>
        </c:ser>
        <c:ser>
          <c:idx val="0"/>
          <c:order val="1"/>
          <c:tx>
            <c:strRef>
              <c:f>'2021-06-09'!$E$2</c:f>
              <c:strCache>
                <c:ptCount val="1"/>
                <c:pt idx="0">
                  <c:v>GPU</c:v>
                </c:pt>
              </c:strCache>
            </c:strRef>
          </c:tx>
          <c:spPr>
            <a:pattFill prst="wdUpDiag">
              <a:fgClr>
                <a:schemeClr val="accent6">
                  <a:lumMod val="60000"/>
                  <a:lumOff val="40000"/>
                </a:schemeClr>
              </a:fgClr>
              <a:bgClr>
                <a:schemeClr val="accent6">
                  <a:lumMod val="20000"/>
                  <a:lumOff val="80000"/>
                </a:schemeClr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cat>
            <c:multiLvlStrRef>
              <c:f>'2021-06-09'!$A$3:$B$23</c:f>
              <c:multiLvlStrCache>
                <c:ptCount val="21"/>
                <c:lvl>
                  <c:pt idx="0">
                    <c:v>VA</c:v>
                  </c:pt>
                  <c:pt idx="1">
                    <c:v>SEL</c:v>
                  </c:pt>
                  <c:pt idx="2">
                    <c:v>UNI</c:v>
                  </c:pt>
                  <c:pt idx="3">
                    <c:v>BS</c:v>
                  </c:pt>
                  <c:pt idx="4">
                    <c:v>HST-S</c:v>
                  </c:pt>
                  <c:pt idx="5">
                    <c:v>HST-L</c:v>
                  </c:pt>
                  <c:pt idx="6">
                    <c:v>RED</c:v>
                  </c:pt>
                  <c:pt idx="7">
                    <c:v>SCAN-SSA</c:v>
                  </c:pt>
                  <c:pt idx="8">
                    <c:v>SCAN-RSS</c:v>
                  </c:pt>
                  <c:pt idx="9">
                    <c:v>TRNS</c:v>
                  </c:pt>
                  <c:pt idx="11">
                    <c:v>GEMV</c:v>
                  </c:pt>
                  <c:pt idx="12">
                    <c:v>SpMV</c:v>
                  </c:pt>
                  <c:pt idx="13">
                    <c:v>TS</c:v>
                  </c:pt>
                  <c:pt idx="14">
                    <c:v>BFS</c:v>
                  </c:pt>
                  <c:pt idx="15">
                    <c:v>MLP</c:v>
                  </c:pt>
                  <c:pt idx="16">
                    <c:v>NW</c:v>
                  </c:pt>
                  <c:pt idx="18">
                    <c:v>GMEAN (1)</c:v>
                  </c:pt>
                  <c:pt idx="19">
                    <c:v>GMEAN (2)</c:v>
                  </c:pt>
                  <c:pt idx="20">
                    <c:v>GMEAN</c:v>
                  </c:pt>
                </c:lvl>
                <c:lvl>
                  <c:pt idx="0">
                    <c:v>More PIM-suitable workloads (1)</c:v>
                  </c:pt>
                  <c:pt idx="11">
                    <c:v>Less PIM-suitable workloads (2)</c:v>
                  </c:pt>
                  <c:pt idx="18">
                    <c:v> </c:v>
                  </c:pt>
                </c:lvl>
              </c:multiLvlStrCache>
            </c:multiLvlStrRef>
          </c:cat>
          <c:val>
            <c:numRef>
              <c:f>'2021-06-09'!$E$3:$E$23</c:f>
              <c:numCache>
                <c:formatCode>0.0</c:formatCode>
                <c:ptCount val="21"/>
                <c:pt idx="0">
                  <c:v>93.4</c:v>
                </c:pt>
                <c:pt idx="1">
                  <c:v>410.1</c:v>
                </c:pt>
                <c:pt idx="2">
                  <c:v>439.4</c:v>
                </c:pt>
                <c:pt idx="3">
                  <c:v>0.4</c:v>
                </c:pt>
                <c:pt idx="4">
                  <c:v>71.099999999999994</c:v>
                </c:pt>
                <c:pt idx="5">
                  <c:v>71.099999999999994</c:v>
                </c:pt>
                <c:pt idx="6">
                  <c:v>26.1</c:v>
                </c:pt>
                <c:pt idx="7">
                  <c:v>57.6</c:v>
                </c:pt>
                <c:pt idx="8">
                  <c:v>57.6</c:v>
                </c:pt>
                <c:pt idx="9">
                  <c:v>51.3</c:v>
                </c:pt>
                <c:pt idx="11">
                  <c:v>447.2</c:v>
                </c:pt>
                <c:pt idx="12">
                  <c:v>30.7</c:v>
                </c:pt>
                <c:pt idx="13">
                  <c:v>1552.7</c:v>
                </c:pt>
                <c:pt idx="14">
                  <c:v>1.6</c:v>
                </c:pt>
                <c:pt idx="15">
                  <c:v>305</c:v>
                </c:pt>
                <c:pt idx="16">
                  <c:v>68.8</c:v>
                </c:pt>
                <c:pt idx="18">
                  <c:v>52.233589665378666</c:v>
                </c:pt>
                <c:pt idx="19">
                  <c:v>94.577826795981181</c:v>
                </c:pt>
                <c:pt idx="20">
                  <c:v>65.638241188110143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00-6B41-8A32-3EE0779DB6AB}"/>
            </c:ext>
          </c:extLst>
        </c:ser>
        <c:ser>
          <c:idx val="2"/>
          <c:order val="2"/>
          <c:tx>
            <c:strRef>
              <c:f>'2021-06-09'!$C$2</c:f>
              <c:strCache>
                <c:ptCount val="1"/>
                <c:pt idx="0">
                  <c:v>640 DPUs</c:v>
                </c:pt>
              </c:strCache>
            </c:strRef>
          </c:tx>
          <c:spPr>
            <a:solidFill>
              <a:srgbClr val="FFFD78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multiLvlStrRef>
              <c:f>'2021-06-09'!$A$3:$B$23</c:f>
              <c:multiLvlStrCache>
                <c:ptCount val="21"/>
                <c:lvl>
                  <c:pt idx="0">
                    <c:v>VA</c:v>
                  </c:pt>
                  <c:pt idx="1">
                    <c:v>SEL</c:v>
                  </c:pt>
                  <c:pt idx="2">
                    <c:v>UNI</c:v>
                  </c:pt>
                  <c:pt idx="3">
                    <c:v>BS</c:v>
                  </c:pt>
                  <c:pt idx="4">
                    <c:v>HST-S</c:v>
                  </c:pt>
                  <c:pt idx="5">
                    <c:v>HST-L</c:v>
                  </c:pt>
                  <c:pt idx="6">
                    <c:v>RED</c:v>
                  </c:pt>
                  <c:pt idx="7">
                    <c:v>SCAN-SSA</c:v>
                  </c:pt>
                  <c:pt idx="8">
                    <c:v>SCAN-RSS</c:v>
                  </c:pt>
                  <c:pt idx="9">
                    <c:v>TRNS</c:v>
                  </c:pt>
                  <c:pt idx="11">
                    <c:v>GEMV</c:v>
                  </c:pt>
                  <c:pt idx="12">
                    <c:v>SpMV</c:v>
                  </c:pt>
                  <c:pt idx="13">
                    <c:v>TS</c:v>
                  </c:pt>
                  <c:pt idx="14">
                    <c:v>BFS</c:v>
                  </c:pt>
                  <c:pt idx="15">
                    <c:v>MLP</c:v>
                  </c:pt>
                  <c:pt idx="16">
                    <c:v>NW</c:v>
                  </c:pt>
                  <c:pt idx="18">
                    <c:v>GMEAN (1)</c:v>
                  </c:pt>
                  <c:pt idx="19">
                    <c:v>GMEAN (2)</c:v>
                  </c:pt>
                  <c:pt idx="20">
                    <c:v>GMEAN</c:v>
                  </c:pt>
                </c:lvl>
                <c:lvl>
                  <c:pt idx="0">
                    <c:v>More PIM-suitable workloads (1)</c:v>
                  </c:pt>
                  <c:pt idx="11">
                    <c:v>Less PIM-suitable workloads (2)</c:v>
                  </c:pt>
                  <c:pt idx="18">
                    <c:v> </c:v>
                  </c:pt>
                </c:lvl>
              </c:multiLvlStrCache>
            </c:multiLvlStrRef>
          </c:cat>
          <c:val>
            <c:numRef>
              <c:f>'2021-06-09'!$C$3:$C$23</c:f>
              <c:numCache>
                <c:formatCode>0.0</c:formatCode>
                <c:ptCount val="21"/>
                <c:pt idx="0">
                  <c:v>38.6</c:v>
                </c:pt>
                <c:pt idx="1">
                  <c:v>167</c:v>
                </c:pt>
                <c:pt idx="2">
                  <c:v>234.4</c:v>
                </c:pt>
                <c:pt idx="3">
                  <c:v>4.4000000000000004</c:v>
                </c:pt>
                <c:pt idx="4">
                  <c:v>134.4</c:v>
                </c:pt>
                <c:pt idx="5">
                  <c:v>33.6</c:v>
                </c:pt>
                <c:pt idx="6">
                  <c:v>9.1</c:v>
                </c:pt>
                <c:pt idx="7">
                  <c:v>13.5</c:v>
                </c:pt>
                <c:pt idx="8">
                  <c:v>16</c:v>
                </c:pt>
                <c:pt idx="9">
                  <c:v>36.6</c:v>
                </c:pt>
                <c:pt idx="11">
                  <c:v>25.2</c:v>
                </c:pt>
                <c:pt idx="12">
                  <c:v>0.4</c:v>
                </c:pt>
                <c:pt idx="13">
                  <c:v>20.100000000000001</c:v>
                </c:pt>
                <c:pt idx="14" formatCode="0.0000">
                  <c:v>3.6799999999999999E-2</c:v>
                </c:pt>
                <c:pt idx="15">
                  <c:v>5.6</c:v>
                </c:pt>
                <c:pt idx="16">
                  <c:v>0.1</c:v>
                </c:pt>
                <c:pt idx="18">
                  <c:v>34.154102972882662</c:v>
                </c:pt>
                <c:pt idx="19">
                  <c:v>1.2689623569961614</c:v>
                </c:pt>
                <c:pt idx="20">
                  <c:v>10.100450522505204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00-6B41-8A32-3EE0779DB6AB}"/>
            </c:ext>
          </c:extLst>
        </c:ser>
        <c:ser>
          <c:idx val="1"/>
          <c:order val="3"/>
          <c:tx>
            <c:strRef>
              <c:f>'2021-06-09'!$D$2</c:f>
              <c:strCache>
                <c:ptCount val="1"/>
                <c:pt idx="0">
                  <c:v>2556 DPUs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accent2">
                  <a:lumMod val="40000"/>
                  <a:lumOff val="60000"/>
                </a:schemeClr>
              </a:bgClr>
            </a:pattFill>
            <a:ln>
              <a:solidFill>
                <a:schemeClr val="accent2"/>
              </a:solidFill>
            </a:ln>
            <a:effectLst/>
          </c:spPr>
          <c:invertIfNegative val="0"/>
          <c:cat>
            <c:multiLvlStrRef>
              <c:f>'2021-06-09'!$A$3:$B$23</c:f>
              <c:multiLvlStrCache>
                <c:ptCount val="21"/>
                <c:lvl>
                  <c:pt idx="0">
                    <c:v>VA</c:v>
                  </c:pt>
                  <c:pt idx="1">
                    <c:v>SEL</c:v>
                  </c:pt>
                  <c:pt idx="2">
                    <c:v>UNI</c:v>
                  </c:pt>
                  <c:pt idx="3">
                    <c:v>BS</c:v>
                  </c:pt>
                  <c:pt idx="4">
                    <c:v>HST-S</c:v>
                  </c:pt>
                  <c:pt idx="5">
                    <c:v>HST-L</c:v>
                  </c:pt>
                  <c:pt idx="6">
                    <c:v>RED</c:v>
                  </c:pt>
                  <c:pt idx="7">
                    <c:v>SCAN-SSA</c:v>
                  </c:pt>
                  <c:pt idx="8">
                    <c:v>SCAN-RSS</c:v>
                  </c:pt>
                  <c:pt idx="9">
                    <c:v>TRNS</c:v>
                  </c:pt>
                  <c:pt idx="11">
                    <c:v>GEMV</c:v>
                  </c:pt>
                  <c:pt idx="12">
                    <c:v>SpMV</c:v>
                  </c:pt>
                  <c:pt idx="13">
                    <c:v>TS</c:v>
                  </c:pt>
                  <c:pt idx="14">
                    <c:v>BFS</c:v>
                  </c:pt>
                  <c:pt idx="15">
                    <c:v>MLP</c:v>
                  </c:pt>
                  <c:pt idx="16">
                    <c:v>NW</c:v>
                  </c:pt>
                  <c:pt idx="18">
                    <c:v>GMEAN (1)</c:v>
                  </c:pt>
                  <c:pt idx="19">
                    <c:v>GMEAN (2)</c:v>
                  </c:pt>
                  <c:pt idx="20">
                    <c:v>GMEAN</c:v>
                  </c:pt>
                </c:lvl>
                <c:lvl>
                  <c:pt idx="0">
                    <c:v>More PIM-suitable workloads (1)</c:v>
                  </c:pt>
                  <c:pt idx="11">
                    <c:v>Less PIM-suitable workloads (2)</c:v>
                  </c:pt>
                  <c:pt idx="18">
                    <c:v> </c:v>
                  </c:pt>
                </c:lvl>
              </c:multiLvlStrCache>
            </c:multiLvlStrRef>
          </c:cat>
          <c:val>
            <c:numRef>
              <c:f>'2021-06-09'!$D$3:$D$23</c:f>
              <c:numCache>
                <c:formatCode>0.0</c:formatCode>
                <c:ptCount val="21"/>
                <c:pt idx="0">
                  <c:v>149.1</c:v>
                </c:pt>
                <c:pt idx="1">
                  <c:v>498.2</c:v>
                </c:pt>
                <c:pt idx="2">
                  <c:v>629.5</c:v>
                </c:pt>
                <c:pt idx="3">
                  <c:v>23</c:v>
                </c:pt>
                <c:pt idx="4">
                  <c:v>496.6</c:v>
                </c:pt>
                <c:pt idx="5">
                  <c:v>167.1</c:v>
                </c:pt>
                <c:pt idx="6">
                  <c:v>45.3</c:v>
                </c:pt>
                <c:pt idx="7">
                  <c:v>61.3</c:v>
                </c:pt>
                <c:pt idx="8">
                  <c:v>70.2</c:v>
                </c:pt>
                <c:pt idx="9">
                  <c:v>96.3</c:v>
                </c:pt>
                <c:pt idx="11">
                  <c:v>46.3</c:v>
                </c:pt>
                <c:pt idx="12">
                  <c:v>0.9</c:v>
                </c:pt>
                <c:pt idx="13">
                  <c:v>86.6</c:v>
                </c:pt>
                <c:pt idx="14" formatCode="0.0000">
                  <c:v>1.9E-3</c:v>
                </c:pt>
                <c:pt idx="15">
                  <c:v>5.8</c:v>
                </c:pt>
                <c:pt idx="16">
                  <c:v>0.1</c:v>
                </c:pt>
                <c:pt idx="18">
                  <c:v>132.55954898885241</c:v>
                </c:pt>
                <c:pt idx="19">
                  <c:v>1.2586949733620922</c:v>
                </c:pt>
                <c:pt idx="20">
                  <c:v>23.226702722854029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00-6B41-8A32-3EE0779DB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925439"/>
        <c:axId val="41607039"/>
      </c:barChart>
      <c:catAx>
        <c:axId val="419254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07039"/>
        <c:crossesAt val="1.0000000000000003E-4"/>
        <c:auto val="1"/>
        <c:lblAlgn val="ctr"/>
        <c:lblOffset val="100"/>
        <c:noMultiLvlLbl val="0"/>
      </c:catAx>
      <c:valAx>
        <c:axId val="41607039"/>
        <c:scaling>
          <c:logBase val="2"/>
          <c:orientation val="minMax"/>
          <c:max val="204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Speedup over CPU (log scale)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5439"/>
        <c:crosses val="autoZero"/>
        <c:crossBetween val="between"/>
        <c:majorUnit val="4"/>
        <c:minorUnit val="4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2842992551563362"/>
          <c:y val="9.4994949494949521E-3"/>
          <c:w val="0.52368132716049387"/>
          <c:h val="6.4185101010101012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49567901234568"/>
          <c:y val="7.2466666666666665E-2"/>
          <c:w val="0.84894567901234563"/>
          <c:h val="0.58538282828282828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'2021-06-09'!$F$2</c:f>
              <c:strCache>
                <c:ptCount val="1"/>
                <c:pt idx="0">
                  <c:v>CPU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multiLvlStrRef>
              <c:f>'2021-06-09'!$A$3:$B$23</c:f>
              <c:multiLvlStrCache>
                <c:ptCount val="21"/>
                <c:lvl>
                  <c:pt idx="0">
                    <c:v>VA</c:v>
                  </c:pt>
                  <c:pt idx="1">
                    <c:v>SEL</c:v>
                  </c:pt>
                  <c:pt idx="2">
                    <c:v>UNI</c:v>
                  </c:pt>
                  <c:pt idx="3">
                    <c:v>BS</c:v>
                  </c:pt>
                  <c:pt idx="4">
                    <c:v>HST-S</c:v>
                  </c:pt>
                  <c:pt idx="5">
                    <c:v>HST-L</c:v>
                  </c:pt>
                  <c:pt idx="6">
                    <c:v>RED</c:v>
                  </c:pt>
                  <c:pt idx="7">
                    <c:v>SCAN-SSA</c:v>
                  </c:pt>
                  <c:pt idx="8">
                    <c:v>SCAN-RSS</c:v>
                  </c:pt>
                  <c:pt idx="9">
                    <c:v>TRNS</c:v>
                  </c:pt>
                  <c:pt idx="11">
                    <c:v>GEMV</c:v>
                  </c:pt>
                  <c:pt idx="12">
                    <c:v>SpMV</c:v>
                  </c:pt>
                  <c:pt idx="13">
                    <c:v>TS</c:v>
                  </c:pt>
                  <c:pt idx="14">
                    <c:v>BFS</c:v>
                  </c:pt>
                  <c:pt idx="15">
                    <c:v>MLP</c:v>
                  </c:pt>
                  <c:pt idx="16">
                    <c:v>NW</c:v>
                  </c:pt>
                  <c:pt idx="18">
                    <c:v>GMEAN (1)</c:v>
                  </c:pt>
                  <c:pt idx="19">
                    <c:v>GMEAN (2)</c:v>
                  </c:pt>
                  <c:pt idx="20">
                    <c:v>GMEAN</c:v>
                  </c:pt>
                </c:lvl>
                <c:lvl>
                  <c:pt idx="0">
                    <c:v>More PIM-suitable workloads (1)</c:v>
                  </c:pt>
                  <c:pt idx="11">
                    <c:v>Less PIM-suitable workloads (2)</c:v>
                  </c:pt>
                  <c:pt idx="18">
                    <c:v> </c:v>
                  </c:pt>
                </c:lvl>
              </c:multiLvlStrCache>
            </c:multiLvlStrRef>
          </c:cat>
          <c:val>
            <c:numRef>
              <c:f>'2021-06-09'!$F$3:$F$23</c:f>
              <c:numCache>
                <c:formatCode>0.00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 formatCode="0.0">
                  <c:v>1</c:v>
                </c:pt>
                <c:pt idx="5" formatCode="0.0">
                  <c:v>1</c:v>
                </c:pt>
                <c:pt idx="6">
                  <c:v>1</c:v>
                </c:pt>
                <c:pt idx="7" formatCode="0.0">
                  <c:v>1</c:v>
                </c:pt>
                <c:pt idx="8" formatCode="0.0">
                  <c:v>1</c:v>
                </c:pt>
                <c:pt idx="9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8" formatCode="0.0">
                  <c:v>1</c:v>
                </c:pt>
                <c:pt idx="19" formatCode="0.0">
                  <c:v>1</c:v>
                </c:pt>
                <c:pt idx="20" formatCode="0.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00-6B41-8A32-3EE0779DB6AB}"/>
            </c:ext>
          </c:extLst>
        </c:ser>
        <c:ser>
          <c:idx val="0"/>
          <c:order val="1"/>
          <c:tx>
            <c:strRef>
              <c:f>'2021-06-09'!$E$2</c:f>
              <c:strCache>
                <c:ptCount val="1"/>
                <c:pt idx="0">
                  <c:v>GPU</c:v>
                </c:pt>
              </c:strCache>
            </c:strRef>
          </c:tx>
          <c:spPr>
            <a:pattFill prst="wdUpDiag">
              <a:fgClr>
                <a:schemeClr val="accent6">
                  <a:lumMod val="60000"/>
                  <a:lumOff val="40000"/>
                </a:schemeClr>
              </a:fgClr>
              <a:bgClr>
                <a:schemeClr val="accent6">
                  <a:lumMod val="20000"/>
                  <a:lumOff val="80000"/>
                </a:schemeClr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cat>
            <c:multiLvlStrRef>
              <c:f>'2021-06-09'!$A$3:$B$23</c:f>
              <c:multiLvlStrCache>
                <c:ptCount val="21"/>
                <c:lvl>
                  <c:pt idx="0">
                    <c:v>VA</c:v>
                  </c:pt>
                  <c:pt idx="1">
                    <c:v>SEL</c:v>
                  </c:pt>
                  <c:pt idx="2">
                    <c:v>UNI</c:v>
                  </c:pt>
                  <c:pt idx="3">
                    <c:v>BS</c:v>
                  </c:pt>
                  <c:pt idx="4">
                    <c:v>HST-S</c:v>
                  </c:pt>
                  <c:pt idx="5">
                    <c:v>HST-L</c:v>
                  </c:pt>
                  <c:pt idx="6">
                    <c:v>RED</c:v>
                  </c:pt>
                  <c:pt idx="7">
                    <c:v>SCAN-SSA</c:v>
                  </c:pt>
                  <c:pt idx="8">
                    <c:v>SCAN-RSS</c:v>
                  </c:pt>
                  <c:pt idx="9">
                    <c:v>TRNS</c:v>
                  </c:pt>
                  <c:pt idx="11">
                    <c:v>GEMV</c:v>
                  </c:pt>
                  <c:pt idx="12">
                    <c:v>SpMV</c:v>
                  </c:pt>
                  <c:pt idx="13">
                    <c:v>TS</c:v>
                  </c:pt>
                  <c:pt idx="14">
                    <c:v>BFS</c:v>
                  </c:pt>
                  <c:pt idx="15">
                    <c:v>MLP</c:v>
                  </c:pt>
                  <c:pt idx="16">
                    <c:v>NW</c:v>
                  </c:pt>
                  <c:pt idx="18">
                    <c:v>GMEAN (1)</c:v>
                  </c:pt>
                  <c:pt idx="19">
                    <c:v>GMEAN (2)</c:v>
                  </c:pt>
                  <c:pt idx="20">
                    <c:v>GMEAN</c:v>
                  </c:pt>
                </c:lvl>
                <c:lvl>
                  <c:pt idx="0">
                    <c:v>More PIM-suitable workloads (1)</c:v>
                  </c:pt>
                  <c:pt idx="11">
                    <c:v>Less PIM-suitable workloads (2)</c:v>
                  </c:pt>
                  <c:pt idx="18">
                    <c:v> </c:v>
                  </c:pt>
                </c:lvl>
              </c:multiLvlStrCache>
            </c:multiLvlStrRef>
          </c:cat>
          <c:val>
            <c:numRef>
              <c:f>'2021-06-09'!$E$3:$E$23</c:f>
              <c:numCache>
                <c:formatCode>0.0</c:formatCode>
                <c:ptCount val="21"/>
                <c:pt idx="0">
                  <c:v>93.4</c:v>
                </c:pt>
                <c:pt idx="1">
                  <c:v>410.1</c:v>
                </c:pt>
                <c:pt idx="2">
                  <c:v>439.4</c:v>
                </c:pt>
                <c:pt idx="3">
                  <c:v>0.4</c:v>
                </c:pt>
                <c:pt idx="4">
                  <c:v>71.099999999999994</c:v>
                </c:pt>
                <c:pt idx="5">
                  <c:v>71.099999999999994</c:v>
                </c:pt>
                <c:pt idx="6">
                  <c:v>26.1</c:v>
                </c:pt>
                <c:pt idx="7">
                  <c:v>57.6</c:v>
                </c:pt>
                <c:pt idx="8">
                  <c:v>57.6</c:v>
                </c:pt>
                <c:pt idx="9">
                  <c:v>51.3</c:v>
                </c:pt>
                <c:pt idx="11">
                  <c:v>447.2</c:v>
                </c:pt>
                <c:pt idx="12">
                  <c:v>30.7</c:v>
                </c:pt>
                <c:pt idx="13">
                  <c:v>1552.7</c:v>
                </c:pt>
                <c:pt idx="14">
                  <c:v>1.6</c:v>
                </c:pt>
                <c:pt idx="15">
                  <c:v>305</c:v>
                </c:pt>
                <c:pt idx="16">
                  <c:v>68.8</c:v>
                </c:pt>
                <c:pt idx="18">
                  <c:v>52.233589665378666</c:v>
                </c:pt>
                <c:pt idx="19">
                  <c:v>94.577826795981181</c:v>
                </c:pt>
                <c:pt idx="20">
                  <c:v>65.638241188110143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00-6B41-8A32-3EE0779DB6AB}"/>
            </c:ext>
          </c:extLst>
        </c:ser>
        <c:ser>
          <c:idx val="2"/>
          <c:order val="2"/>
          <c:tx>
            <c:strRef>
              <c:f>'2021-06-09'!$C$2</c:f>
              <c:strCache>
                <c:ptCount val="1"/>
                <c:pt idx="0">
                  <c:v>640 DPUs</c:v>
                </c:pt>
              </c:strCache>
            </c:strRef>
          </c:tx>
          <c:spPr>
            <a:solidFill>
              <a:srgbClr val="FFFD78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multiLvlStrRef>
              <c:f>'2021-06-09'!$A$3:$B$23</c:f>
              <c:multiLvlStrCache>
                <c:ptCount val="21"/>
                <c:lvl>
                  <c:pt idx="0">
                    <c:v>VA</c:v>
                  </c:pt>
                  <c:pt idx="1">
                    <c:v>SEL</c:v>
                  </c:pt>
                  <c:pt idx="2">
                    <c:v>UNI</c:v>
                  </c:pt>
                  <c:pt idx="3">
                    <c:v>BS</c:v>
                  </c:pt>
                  <c:pt idx="4">
                    <c:v>HST-S</c:v>
                  </c:pt>
                  <c:pt idx="5">
                    <c:v>HST-L</c:v>
                  </c:pt>
                  <c:pt idx="6">
                    <c:v>RED</c:v>
                  </c:pt>
                  <c:pt idx="7">
                    <c:v>SCAN-SSA</c:v>
                  </c:pt>
                  <c:pt idx="8">
                    <c:v>SCAN-RSS</c:v>
                  </c:pt>
                  <c:pt idx="9">
                    <c:v>TRNS</c:v>
                  </c:pt>
                  <c:pt idx="11">
                    <c:v>GEMV</c:v>
                  </c:pt>
                  <c:pt idx="12">
                    <c:v>SpMV</c:v>
                  </c:pt>
                  <c:pt idx="13">
                    <c:v>TS</c:v>
                  </c:pt>
                  <c:pt idx="14">
                    <c:v>BFS</c:v>
                  </c:pt>
                  <c:pt idx="15">
                    <c:v>MLP</c:v>
                  </c:pt>
                  <c:pt idx="16">
                    <c:v>NW</c:v>
                  </c:pt>
                  <c:pt idx="18">
                    <c:v>GMEAN (1)</c:v>
                  </c:pt>
                  <c:pt idx="19">
                    <c:v>GMEAN (2)</c:v>
                  </c:pt>
                  <c:pt idx="20">
                    <c:v>GMEAN</c:v>
                  </c:pt>
                </c:lvl>
                <c:lvl>
                  <c:pt idx="0">
                    <c:v>More PIM-suitable workloads (1)</c:v>
                  </c:pt>
                  <c:pt idx="11">
                    <c:v>Less PIM-suitable workloads (2)</c:v>
                  </c:pt>
                  <c:pt idx="18">
                    <c:v> </c:v>
                  </c:pt>
                </c:lvl>
              </c:multiLvlStrCache>
            </c:multiLvlStrRef>
          </c:cat>
          <c:val>
            <c:numRef>
              <c:f>'2021-06-09'!$C$3:$C$23</c:f>
              <c:numCache>
                <c:formatCode>0.0</c:formatCode>
                <c:ptCount val="21"/>
                <c:pt idx="0">
                  <c:v>38.6</c:v>
                </c:pt>
                <c:pt idx="1">
                  <c:v>167</c:v>
                </c:pt>
                <c:pt idx="2">
                  <c:v>234.4</c:v>
                </c:pt>
                <c:pt idx="3">
                  <c:v>4.4000000000000004</c:v>
                </c:pt>
                <c:pt idx="4">
                  <c:v>134.4</c:v>
                </c:pt>
                <c:pt idx="5">
                  <c:v>33.6</c:v>
                </c:pt>
                <c:pt idx="6">
                  <c:v>9.1</c:v>
                </c:pt>
                <c:pt idx="7">
                  <c:v>13.5</c:v>
                </c:pt>
                <c:pt idx="8">
                  <c:v>16</c:v>
                </c:pt>
                <c:pt idx="9">
                  <c:v>36.6</c:v>
                </c:pt>
                <c:pt idx="11">
                  <c:v>25.2</c:v>
                </c:pt>
                <c:pt idx="12">
                  <c:v>0.4</c:v>
                </c:pt>
                <c:pt idx="13">
                  <c:v>20.100000000000001</c:v>
                </c:pt>
                <c:pt idx="14" formatCode="0.0000">
                  <c:v>3.6799999999999999E-2</c:v>
                </c:pt>
                <c:pt idx="15">
                  <c:v>5.6</c:v>
                </c:pt>
                <c:pt idx="16">
                  <c:v>0.1</c:v>
                </c:pt>
                <c:pt idx="18">
                  <c:v>34.154102972882662</c:v>
                </c:pt>
                <c:pt idx="19">
                  <c:v>1.2689623569961614</c:v>
                </c:pt>
                <c:pt idx="20">
                  <c:v>10.100450522505204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00-6B41-8A32-3EE0779DB6AB}"/>
            </c:ext>
          </c:extLst>
        </c:ser>
        <c:ser>
          <c:idx val="1"/>
          <c:order val="3"/>
          <c:tx>
            <c:strRef>
              <c:f>'2021-06-09'!$D$2</c:f>
              <c:strCache>
                <c:ptCount val="1"/>
                <c:pt idx="0">
                  <c:v>2556 DPUs</c:v>
                </c:pt>
              </c:strCache>
            </c:strRef>
          </c:tx>
          <c:spPr>
            <a:pattFill prst="wdDnDiag">
              <a:fgClr>
                <a:schemeClr val="accent2"/>
              </a:fgClr>
              <a:bgClr>
                <a:schemeClr val="accent2">
                  <a:lumMod val="40000"/>
                  <a:lumOff val="60000"/>
                </a:schemeClr>
              </a:bgClr>
            </a:pattFill>
            <a:ln>
              <a:solidFill>
                <a:schemeClr val="accent2"/>
              </a:solidFill>
            </a:ln>
            <a:effectLst/>
          </c:spPr>
          <c:invertIfNegative val="0"/>
          <c:cat>
            <c:multiLvlStrRef>
              <c:f>'2021-06-09'!$A$3:$B$23</c:f>
              <c:multiLvlStrCache>
                <c:ptCount val="21"/>
                <c:lvl>
                  <c:pt idx="0">
                    <c:v>VA</c:v>
                  </c:pt>
                  <c:pt idx="1">
                    <c:v>SEL</c:v>
                  </c:pt>
                  <c:pt idx="2">
                    <c:v>UNI</c:v>
                  </c:pt>
                  <c:pt idx="3">
                    <c:v>BS</c:v>
                  </c:pt>
                  <c:pt idx="4">
                    <c:v>HST-S</c:v>
                  </c:pt>
                  <c:pt idx="5">
                    <c:v>HST-L</c:v>
                  </c:pt>
                  <c:pt idx="6">
                    <c:v>RED</c:v>
                  </c:pt>
                  <c:pt idx="7">
                    <c:v>SCAN-SSA</c:v>
                  </c:pt>
                  <c:pt idx="8">
                    <c:v>SCAN-RSS</c:v>
                  </c:pt>
                  <c:pt idx="9">
                    <c:v>TRNS</c:v>
                  </c:pt>
                  <c:pt idx="11">
                    <c:v>GEMV</c:v>
                  </c:pt>
                  <c:pt idx="12">
                    <c:v>SpMV</c:v>
                  </c:pt>
                  <c:pt idx="13">
                    <c:v>TS</c:v>
                  </c:pt>
                  <c:pt idx="14">
                    <c:v>BFS</c:v>
                  </c:pt>
                  <c:pt idx="15">
                    <c:v>MLP</c:v>
                  </c:pt>
                  <c:pt idx="16">
                    <c:v>NW</c:v>
                  </c:pt>
                  <c:pt idx="18">
                    <c:v>GMEAN (1)</c:v>
                  </c:pt>
                  <c:pt idx="19">
                    <c:v>GMEAN (2)</c:v>
                  </c:pt>
                  <c:pt idx="20">
                    <c:v>GMEAN</c:v>
                  </c:pt>
                </c:lvl>
                <c:lvl>
                  <c:pt idx="0">
                    <c:v>More PIM-suitable workloads (1)</c:v>
                  </c:pt>
                  <c:pt idx="11">
                    <c:v>Less PIM-suitable workloads (2)</c:v>
                  </c:pt>
                  <c:pt idx="18">
                    <c:v> </c:v>
                  </c:pt>
                </c:lvl>
              </c:multiLvlStrCache>
            </c:multiLvlStrRef>
          </c:cat>
          <c:val>
            <c:numRef>
              <c:f>'2021-06-09'!$D$3:$D$23</c:f>
              <c:numCache>
                <c:formatCode>0.0</c:formatCode>
                <c:ptCount val="21"/>
                <c:pt idx="0">
                  <c:v>149.1</c:v>
                </c:pt>
                <c:pt idx="1">
                  <c:v>498.2</c:v>
                </c:pt>
                <c:pt idx="2">
                  <c:v>629.5</c:v>
                </c:pt>
                <c:pt idx="3">
                  <c:v>23</c:v>
                </c:pt>
                <c:pt idx="4">
                  <c:v>496.6</c:v>
                </c:pt>
                <c:pt idx="5">
                  <c:v>167.1</c:v>
                </c:pt>
                <c:pt idx="6">
                  <c:v>45.3</c:v>
                </c:pt>
                <c:pt idx="7">
                  <c:v>61.3</c:v>
                </c:pt>
                <c:pt idx="8">
                  <c:v>70.2</c:v>
                </c:pt>
                <c:pt idx="9">
                  <c:v>96.3</c:v>
                </c:pt>
                <c:pt idx="11">
                  <c:v>46.3</c:v>
                </c:pt>
                <c:pt idx="12">
                  <c:v>0.9</c:v>
                </c:pt>
                <c:pt idx="13">
                  <c:v>86.6</c:v>
                </c:pt>
                <c:pt idx="14" formatCode="0.0000">
                  <c:v>1.9E-3</c:v>
                </c:pt>
                <c:pt idx="15">
                  <c:v>5.8</c:v>
                </c:pt>
                <c:pt idx="16">
                  <c:v>0.1</c:v>
                </c:pt>
                <c:pt idx="18">
                  <c:v>132.55954898885241</c:v>
                </c:pt>
                <c:pt idx="19">
                  <c:v>1.2586949733620922</c:v>
                </c:pt>
                <c:pt idx="20">
                  <c:v>23.226702722854029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00-6B41-8A32-3EE0779DB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925439"/>
        <c:axId val="41607039"/>
      </c:barChart>
      <c:catAx>
        <c:axId val="419254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07039"/>
        <c:crossesAt val="1.0000000000000003E-4"/>
        <c:auto val="1"/>
        <c:lblAlgn val="ctr"/>
        <c:lblOffset val="100"/>
        <c:noMultiLvlLbl val="0"/>
      </c:catAx>
      <c:valAx>
        <c:axId val="41607039"/>
        <c:scaling>
          <c:logBase val="2"/>
          <c:orientation val="minMax"/>
          <c:max val="204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Speedup over CPU (log scale)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25439"/>
        <c:crosses val="autoZero"/>
        <c:crossBetween val="between"/>
        <c:majorUnit val="4"/>
        <c:minorUnit val="4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2842992551563362"/>
          <c:y val="9.4994949494949521E-3"/>
          <c:w val="0.52368132716049387"/>
          <c:h val="6.4185101010101012E-2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0.14141</cdr:x>
      <cdr:y>0.03248</cdr:y>
    </cdr:from>
    <cdr:to>
      <cdr:x>0.42698</cdr:x>
      <cdr:y>0.14518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F0EF052-1488-F14F-93AC-9A50A084E40B}"/>
            </a:ext>
          </a:extLst>
        </cdr:cNvPr>
        <cdr:cNvSpPr txBox="1"/>
      </cdr:nvSpPr>
      <cdr:spPr>
        <a:xfrm xmlns:a="http://schemas.openxmlformats.org/drawingml/2006/main">
          <a:off x="661793" y="90793"/>
          <a:ext cx="1336465" cy="3149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/>
            <a:t>(a)</a:t>
          </a:r>
          <a:r>
            <a:rPr lang="en-US" sz="1000" b="1" baseline="0"/>
            <a:t> </a:t>
          </a:r>
          <a:r>
            <a:rPr lang="en-US" sz="1000" b="1"/>
            <a:t>INT32, ADD</a:t>
          </a:r>
          <a:r>
            <a:rPr lang="en-US" sz="1000" b="0"/>
            <a:t> (1 DPU)</a:t>
          </a:r>
        </a:p>
      </cdr:txBody>
    </cdr:sp>
  </cdr:relSizeAnchor>
  <cdr:relSizeAnchor xmlns:cdr="http://schemas.openxmlformats.org/drawingml/2006/chartDrawing">
    <cdr:from>
      <cdr:x>0.03118</cdr:x>
      <cdr:y>0.82039</cdr:y>
    </cdr:from>
    <cdr:to>
      <cdr:x>0.16175</cdr:x>
      <cdr:y>0.88401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E119D161-B698-C34F-A096-FAD6AC5487BA}"/>
            </a:ext>
          </a:extLst>
        </cdr:cNvPr>
        <cdr:cNvSpPr/>
      </cdr:nvSpPr>
      <cdr:spPr>
        <a:xfrm xmlns:a="http://schemas.openxmlformats.org/drawingml/2006/main" rot="18950358" flipV="1">
          <a:off x="145901" y="2292982"/>
          <a:ext cx="611068" cy="17780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  <cdr:relSizeAnchor xmlns:cdr="http://schemas.openxmlformats.org/drawingml/2006/chartDrawing">
    <cdr:from>
      <cdr:x>0.77363</cdr:x>
      <cdr:y>0.81068</cdr:y>
    </cdr:from>
    <cdr:to>
      <cdr:x>0.86405</cdr:x>
      <cdr:y>0.91162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6F144DA0-F221-484F-BAE9-E0442D4EF9F4}"/>
            </a:ext>
          </a:extLst>
        </cdr:cNvPr>
        <cdr:cNvSpPr/>
      </cdr:nvSpPr>
      <cdr:spPr>
        <a:xfrm xmlns:a="http://schemas.openxmlformats.org/drawingml/2006/main" rot="18950358">
          <a:off x="3620572" y="2265822"/>
          <a:ext cx="423190" cy="28212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0" tIns="0" rIns="0" bIns="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000">
              <a:solidFill>
                <a:schemeClr val="tx1"/>
              </a:solidFill>
            </a:rPr>
            <a:t>2</a:t>
          </a:r>
        </a:p>
      </cdr:txBody>
    </cdr:sp>
  </cdr:relSizeAnchor>
  <cdr:relSizeAnchor xmlns:cdr="http://schemas.openxmlformats.org/drawingml/2006/chartDrawing">
    <cdr:from>
      <cdr:x>0.7382</cdr:x>
      <cdr:y>0.79928</cdr:y>
    </cdr:from>
    <cdr:to>
      <cdr:x>0.80682</cdr:x>
      <cdr:y>0.89976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90539433-DDEC-FA4F-A51B-B0E6DAA77E86}"/>
            </a:ext>
          </a:extLst>
        </cdr:cNvPr>
        <cdr:cNvSpPr/>
      </cdr:nvSpPr>
      <cdr:spPr>
        <a:xfrm xmlns:a="http://schemas.openxmlformats.org/drawingml/2006/main" rot="18950358">
          <a:off x="3454760" y="2233983"/>
          <a:ext cx="321176" cy="2808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0" tIns="0" rIns="0" bIns="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000">
              <a:solidFill>
                <a:schemeClr val="tx1"/>
              </a:solidFill>
            </a:rPr>
            <a:t>1</a:t>
          </a:r>
        </a:p>
      </cdr:txBody>
    </cdr:sp>
  </cdr:relSizeAnchor>
  <cdr:relSizeAnchor xmlns:cdr="http://schemas.openxmlformats.org/drawingml/2006/chartDrawing">
    <cdr:from>
      <cdr:x>0.85818</cdr:x>
      <cdr:y>0.81973</cdr:y>
    </cdr:from>
    <cdr:to>
      <cdr:x>0.9687</cdr:x>
      <cdr:y>0.92067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AFC48ECF-5AC6-D24C-BB45-70F0790CED2B}"/>
            </a:ext>
          </a:extLst>
        </cdr:cNvPr>
        <cdr:cNvSpPr/>
      </cdr:nvSpPr>
      <cdr:spPr>
        <a:xfrm xmlns:a="http://schemas.openxmlformats.org/drawingml/2006/main" rot="18950358">
          <a:off x="4016261" y="2291120"/>
          <a:ext cx="517233" cy="28212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0" tIns="0" rIns="0" bIns="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000">
              <a:solidFill>
                <a:schemeClr val="tx1"/>
              </a:solidFill>
            </a:rPr>
            <a:t>8</a:t>
          </a:r>
        </a:p>
      </cdr:txBody>
    </cdr:sp>
  </cdr:relSizeAnchor>
  <cdr:relSizeAnchor xmlns:cdr="http://schemas.openxmlformats.org/drawingml/2006/chartDrawing">
    <cdr:from>
      <cdr:x>0.83298</cdr:x>
      <cdr:y>0.80474</cdr:y>
    </cdr:from>
    <cdr:to>
      <cdr:x>0.91336</cdr:x>
      <cdr:y>0.90568</cdr:y>
    </cdr:to>
    <cdr:sp macro="" textlink="">
      <cdr:nvSpPr>
        <cdr:cNvPr id="7" name="Rectangle 6">
          <a:extLst xmlns:a="http://schemas.openxmlformats.org/drawingml/2006/main">
            <a:ext uri="{FF2B5EF4-FFF2-40B4-BE49-F238E27FC236}">
              <a16:creationId xmlns:a16="http://schemas.microsoft.com/office/drawing/2014/main" id="{73F0D319-4AF1-664C-8CC7-33ABFD5DB396}"/>
            </a:ext>
          </a:extLst>
        </cdr:cNvPr>
        <cdr:cNvSpPr/>
      </cdr:nvSpPr>
      <cdr:spPr>
        <a:xfrm xmlns:a="http://schemas.openxmlformats.org/drawingml/2006/main" rot="18950358">
          <a:off x="3898357" y="2249224"/>
          <a:ext cx="376169" cy="28212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0" tIns="0" rIns="0" bIns="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000">
              <a:solidFill>
                <a:schemeClr val="tx1"/>
              </a:solidFill>
            </a:rPr>
            <a:t>4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0.85682</cdr:x>
      <cdr:y>0.06781</cdr:y>
    </cdr:from>
    <cdr:to>
      <cdr:x>0.85682</cdr:x>
      <cdr:y>0.65872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00F891FD-3D50-6D40-9596-4076114A2B91}"/>
            </a:ext>
          </a:extLst>
        </cdr:cNvPr>
        <cdr:cNvCxnSpPr/>
      </cdr:nvCxnSpPr>
      <cdr:spPr>
        <a:xfrm xmlns:a="http://schemas.openxmlformats.org/drawingml/2006/main" flipV="1">
          <a:off x="7439172" y="268543"/>
          <a:ext cx="0" cy="2340000"/>
        </a:xfrm>
        <a:prstGeom xmlns:a="http://schemas.openxmlformats.org/drawingml/2006/main" prst="line">
          <a:avLst/>
        </a:prstGeom>
        <a:ln xmlns:a="http://schemas.openxmlformats.org/drawingml/2006/main" w="12700">
          <a:prstDash val="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0.12309</cdr:x>
      <cdr:y>0.37843</cdr:y>
    </cdr:from>
    <cdr:to>
      <cdr:x>0.97907</cdr:x>
      <cdr:y>0.37843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8DB0197-3862-8946-9922-BE04C1B1B1F6}"/>
            </a:ext>
          </a:extLst>
        </cdr:cNvPr>
        <cdr:cNvCxnSpPr/>
      </cdr:nvCxnSpPr>
      <cdr:spPr>
        <a:xfrm xmlns:a="http://schemas.openxmlformats.org/drawingml/2006/main">
          <a:off x="1068751" y="1498596"/>
          <a:ext cx="7431903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accent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0.57408</cdr:x>
      <cdr:y>0.06834</cdr:y>
    </cdr:from>
    <cdr:to>
      <cdr:x>0.57408</cdr:x>
      <cdr:y>0.65925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A4C5590F-F1DC-E649-BD5E-160ACE05BF26}"/>
            </a:ext>
          </a:extLst>
        </cdr:cNvPr>
        <cdr:cNvCxnSpPr/>
      </cdr:nvCxnSpPr>
      <cdr:spPr>
        <a:xfrm xmlns:a="http://schemas.openxmlformats.org/drawingml/2006/main" flipV="1">
          <a:off x="4984350" y="270642"/>
          <a:ext cx="0" cy="2340000"/>
        </a:xfrm>
        <a:prstGeom xmlns:a="http://schemas.openxmlformats.org/drawingml/2006/main" prst="line">
          <a:avLst/>
        </a:prstGeom>
        <a:ln xmlns:a="http://schemas.openxmlformats.org/drawingml/2006/main" w="12700">
          <a:prstDash val="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0.86628</cdr:x>
      <cdr:y>0.68505</cdr:y>
    </cdr:from>
    <cdr:to>
      <cdr:x>0.89022</cdr:x>
      <cdr:y>0.90751</cdr:y>
    </cdr:to>
    <cdr:sp macro="" textlink="">
      <cdr:nvSpPr>
        <cdr:cNvPr id="5" name="TextBox 2">
          <a:extLst xmlns:a="http://schemas.openxmlformats.org/drawingml/2006/main">
            <a:ext uri="{FF2B5EF4-FFF2-40B4-BE49-F238E27FC236}">
              <a16:creationId xmlns:a16="http://schemas.microsoft.com/office/drawing/2014/main" id="{EB943F8D-E402-6A4C-A99D-66736CC995CA}"/>
            </a:ext>
          </a:extLst>
        </cdr:cNvPr>
        <cdr:cNvSpPr txBox="1"/>
      </cdr:nvSpPr>
      <cdr:spPr>
        <a:xfrm xmlns:a="http://schemas.openxmlformats.org/drawingml/2006/main" rot="16200000">
          <a:off x="7480727" y="2924259"/>
          <a:ext cx="847045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GMEAN</a:t>
          </a:r>
          <a:r>
            <a:rPr lang="en-US" sz="1400" b="1" baseline="0" dirty="0"/>
            <a:t> (1)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0.90658</cdr:x>
      <cdr:y>0.67933</cdr:y>
    </cdr:from>
    <cdr:to>
      <cdr:x>0.93051</cdr:x>
      <cdr:y>0.90508</cdr:y>
    </cdr:to>
    <cdr:sp macro="" textlink="">
      <cdr:nvSpPr>
        <cdr:cNvPr id="6" name="TextBox 2">
          <a:extLst xmlns:a="http://schemas.openxmlformats.org/drawingml/2006/main">
            <a:ext uri="{FF2B5EF4-FFF2-40B4-BE49-F238E27FC236}">
              <a16:creationId xmlns:a16="http://schemas.microsoft.com/office/drawing/2014/main" id="{930F339E-2FB7-0343-9F8C-B5FCF882A426}"/>
            </a:ext>
          </a:extLst>
        </cdr:cNvPr>
        <cdr:cNvSpPr txBox="1"/>
      </cdr:nvSpPr>
      <cdr:spPr>
        <a:xfrm xmlns:a="http://schemas.openxmlformats.org/drawingml/2006/main" rot="16200000">
          <a:off x="7837108" y="2908747"/>
          <a:ext cx="859594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GMEAN</a:t>
          </a:r>
          <a:r>
            <a:rPr lang="en-US" sz="1400" b="1" baseline="0" dirty="0"/>
            <a:t> (2)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0.94666</cdr:x>
      <cdr:y>0.68284</cdr:y>
    </cdr:from>
    <cdr:to>
      <cdr:x>0.9706</cdr:x>
      <cdr:y>0.84686</cdr:y>
    </cdr:to>
    <cdr:sp macro="" textlink="">
      <cdr:nvSpPr>
        <cdr:cNvPr id="8" name="TextBox 2">
          <a:extLst xmlns:a="http://schemas.openxmlformats.org/drawingml/2006/main">
            <a:ext uri="{FF2B5EF4-FFF2-40B4-BE49-F238E27FC236}">
              <a16:creationId xmlns:a16="http://schemas.microsoft.com/office/drawing/2014/main" id="{930F339E-2FB7-0343-9F8C-B5FCF882A426}"/>
            </a:ext>
          </a:extLst>
        </cdr:cNvPr>
        <cdr:cNvSpPr txBox="1"/>
      </cdr:nvSpPr>
      <cdr:spPr>
        <a:xfrm xmlns:a="http://schemas.openxmlformats.org/drawingml/2006/main" rot="16200000">
          <a:off x="8315417" y="2804597"/>
          <a:ext cx="624552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GMEAN</a:t>
          </a:r>
        </a:p>
      </cdr:txBody>
    </cdr:sp>
  </cdr:relSizeAnchor>
  <cdr:relSizeAnchor xmlns:cdr="http://schemas.openxmlformats.org/drawingml/2006/chartDrawing">
    <cdr:from>
      <cdr:x>0.21822</cdr:x>
      <cdr:y>0.93382</cdr:y>
    </cdr:from>
    <cdr:to>
      <cdr:x>0.48622</cdr:x>
      <cdr:y>1</cdr:y>
    </cdr:to>
    <cdr:sp macro="" textlink="">
      <cdr:nvSpPr>
        <cdr:cNvPr id="9" name="TextBox 2">
          <a:extLst xmlns:a="http://schemas.openxmlformats.org/drawingml/2006/main">
            <a:ext uri="{FF2B5EF4-FFF2-40B4-BE49-F238E27FC236}">
              <a16:creationId xmlns:a16="http://schemas.microsoft.com/office/drawing/2014/main" id="{FEB5A6DD-9CB5-3547-8E28-885598E7524D}"/>
            </a:ext>
          </a:extLst>
        </cdr:cNvPr>
        <cdr:cNvSpPr txBox="1"/>
      </cdr:nvSpPr>
      <cdr:spPr>
        <a:xfrm xmlns:a="http://schemas.openxmlformats.org/drawingml/2006/main">
          <a:off x="1963996" y="3555690"/>
          <a:ext cx="2412000" cy="252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More PIM-suitable workloads (1)</a:t>
          </a:r>
        </a:p>
      </cdr:txBody>
    </cdr:sp>
  </cdr:relSizeAnchor>
  <cdr:relSizeAnchor xmlns:cdr="http://schemas.openxmlformats.org/drawingml/2006/chartDrawing">
    <cdr:from>
      <cdr:x>0.58832</cdr:x>
      <cdr:y>0.93382</cdr:y>
    </cdr:from>
    <cdr:to>
      <cdr:x>0.84832</cdr:x>
      <cdr:y>1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056654C3-77F1-084E-B3E8-E9FA3F33CD62}"/>
            </a:ext>
          </a:extLst>
        </cdr:cNvPr>
        <cdr:cNvSpPr txBox="1"/>
      </cdr:nvSpPr>
      <cdr:spPr>
        <a:xfrm xmlns:a="http://schemas.openxmlformats.org/drawingml/2006/main">
          <a:off x="5294896" y="3555690"/>
          <a:ext cx="2340000" cy="252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Less PIM-suitable workloads (2)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0.85682</cdr:x>
      <cdr:y>0.06781</cdr:y>
    </cdr:from>
    <cdr:to>
      <cdr:x>0.85682</cdr:x>
      <cdr:y>0.65872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00F891FD-3D50-6D40-9596-4076114A2B91}"/>
            </a:ext>
          </a:extLst>
        </cdr:cNvPr>
        <cdr:cNvCxnSpPr/>
      </cdr:nvCxnSpPr>
      <cdr:spPr>
        <a:xfrm xmlns:a="http://schemas.openxmlformats.org/drawingml/2006/main" flipV="1">
          <a:off x="7439172" y="268543"/>
          <a:ext cx="0" cy="2340000"/>
        </a:xfrm>
        <a:prstGeom xmlns:a="http://schemas.openxmlformats.org/drawingml/2006/main" prst="line">
          <a:avLst/>
        </a:prstGeom>
        <a:ln xmlns:a="http://schemas.openxmlformats.org/drawingml/2006/main" w="12700">
          <a:prstDash val="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0.12309</cdr:x>
      <cdr:y>0.37843</cdr:y>
    </cdr:from>
    <cdr:to>
      <cdr:x>0.97907</cdr:x>
      <cdr:y>0.37843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8DB0197-3862-8946-9922-BE04C1B1B1F6}"/>
            </a:ext>
          </a:extLst>
        </cdr:cNvPr>
        <cdr:cNvCxnSpPr/>
      </cdr:nvCxnSpPr>
      <cdr:spPr>
        <a:xfrm xmlns:a="http://schemas.openxmlformats.org/drawingml/2006/main">
          <a:off x="1068751" y="1498596"/>
          <a:ext cx="7431903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accent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0.57408</cdr:x>
      <cdr:y>0.06834</cdr:y>
    </cdr:from>
    <cdr:to>
      <cdr:x>0.57408</cdr:x>
      <cdr:y>0.65925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A4C5590F-F1DC-E649-BD5E-160ACE05BF26}"/>
            </a:ext>
          </a:extLst>
        </cdr:cNvPr>
        <cdr:cNvCxnSpPr/>
      </cdr:nvCxnSpPr>
      <cdr:spPr>
        <a:xfrm xmlns:a="http://schemas.openxmlformats.org/drawingml/2006/main" flipV="1">
          <a:off x="4984350" y="270642"/>
          <a:ext cx="0" cy="2340000"/>
        </a:xfrm>
        <a:prstGeom xmlns:a="http://schemas.openxmlformats.org/drawingml/2006/main" prst="line">
          <a:avLst/>
        </a:prstGeom>
        <a:ln xmlns:a="http://schemas.openxmlformats.org/drawingml/2006/main" w="12700">
          <a:prstDash val="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0.86628</cdr:x>
      <cdr:y>0.68505</cdr:y>
    </cdr:from>
    <cdr:to>
      <cdr:x>0.89022</cdr:x>
      <cdr:y>0.90751</cdr:y>
    </cdr:to>
    <cdr:sp macro="" textlink="">
      <cdr:nvSpPr>
        <cdr:cNvPr id="5" name="TextBox 2">
          <a:extLst xmlns:a="http://schemas.openxmlformats.org/drawingml/2006/main">
            <a:ext uri="{FF2B5EF4-FFF2-40B4-BE49-F238E27FC236}">
              <a16:creationId xmlns:a16="http://schemas.microsoft.com/office/drawing/2014/main" id="{EB943F8D-E402-6A4C-A99D-66736CC995CA}"/>
            </a:ext>
          </a:extLst>
        </cdr:cNvPr>
        <cdr:cNvSpPr txBox="1"/>
      </cdr:nvSpPr>
      <cdr:spPr>
        <a:xfrm xmlns:a="http://schemas.openxmlformats.org/drawingml/2006/main" rot="16200000">
          <a:off x="7480727" y="2924259"/>
          <a:ext cx="847045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GMEAN</a:t>
          </a:r>
          <a:r>
            <a:rPr lang="en-US" sz="1400" b="1" baseline="0" dirty="0"/>
            <a:t> (1)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0.90658</cdr:x>
      <cdr:y>0.67933</cdr:y>
    </cdr:from>
    <cdr:to>
      <cdr:x>0.93051</cdr:x>
      <cdr:y>0.90508</cdr:y>
    </cdr:to>
    <cdr:sp macro="" textlink="">
      <cdr:nvSpPr>
        <cdr:cNvPr id="6" name="TextBox 2">
          <a:extLst xmlns:a="http://schemas.openxmlformats.org/drawingml/2006/main">
            <a:ext uri="{FF2B5EF4-FFF2-40B4-BE49-F238E27FC236}">
              <a16:creationId xmlns:a16="http://schemas.microsoft.com/office/drawing/2014/main" id="{930F339E-2FB7-0343-9F8C-B5FCF882A426}"/>
            </a:ext>
          </a:extLst>
        </cdr:cNvPr>
        <cdr:cNvSpPr txBox="1"/>
      </cdr:nvSpPr>
      <cdr:spPr>
        <a:xfrm xmlns:a="http://schemas.openxmlformats.org/drawingml/2006/main" rot="16200000">
          <a:off x="7837108" y="2908747"/>
          <a:ext cx="859594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GMEAN</a:t>
          </a:r>
          <a:r>
            <a:rPr lang="en-US" sz="1400" b="1" baseline="0" dirty="0"/>
            <a:t> (2)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0.94666</cdr:x>
      <cdr:y>0.68284</cdr:y>
    </cdr:from>
    <cdr:to>
      <cdr:x>0.9706</cdr:x>
      <cdr:y>0.84686</cdr:y>
    </cdr:to>
    <cdr:sp macro="" textlink="">
      <cdr:nvSpPr>
        <cdr:cNvPr id="8" name="TextBox 2">
          <a:extLst xmlns:a="http://schemas.openxmlformats.org/drawingml/2006/main">
            <a:ext uri="{FF2B5EF4-FFF2-40B4-BE49-F238E27FC236}">
              <a16:creationId xmlns:a16="http://schemas.microsoft.com/office/drawing/2014/main" id="{930F339E-2FB7-0343-9F8C-B5FCF882A426}"/>
            </a:ext>
          </a:extLst>
        </cdr:cNvPr>
        <cdr:cNvSpPr txBox="1"/>
      </cdr:nvSpPr>
      <cdr:spPr>
        <a:xfrm xmlns:a="http://schemas.openxmlformats.org/drawingml/2006/main" rot="16200000">
          <a:off x="8315417" y="2804597"/>
          <a:ext cx="624552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GMEAN</a:t>
          </a:r>
        </a:p>
      </cdr:txBody>
    </cdr:sp>
  </cdr:relSizeAnchor>
  <cdr:relSizeAnchor xmlns:cdr="http://schemas.openxmlformats.org/drawingml/2006/chartDrawing">
    <cdr:from>
      <cdr:x>0.21822</cdr:x>
      <cdr:y>0.93382</cdr:y>
    </cdr:from>
    <cdr:to>
      <cdr:x>0.48622</cdr:x>
      <cdr:y>1</cdr:y>
    </cdr:to>
    <cdr:sp macro="" textlink="">
      <cdr:nvSpPr>
        <cdr:cNvPr id="9" name="TextBox 2">
          <a:extLst xmlns:a="http://schemas.openxmlformats.org/drawingml/2006/main">
            <a:ext uri="{FF2B5EF4-FFF2-40B4-BE49-F238E27FC236}">
              <a16:creationId xmlns:a16="http://schemas.microsoft.com/office/drawing/2014/main" id="{FEB5A6DD-9CB5-3547-8E28-885598E7524D}"/>
            </a:ext>
          </a:extLst>
        </cdr:cNvPr>
        <cdr:cNvSpPr txBox="1"/>
      </cdr:nvSpPr>
      <cdr:spPr>
        <a:xfrm xmlns:a="http://schemas.openxmlformats.org/drawingml/2006/main">
          <a:off x="1963996" y="3555690"/>
          <a:ext cx="2412000" cy="252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More PIM-suitable workloads (1)</a:t>
          </a:r>
        </a:p>
      </cdr:txBody>
    </cdr:sp>
  </cdr:relSizeAnchor>
  <cdr:relSizeAnchor xmlns:cdr="http://schemas.openxmlformats.org/drawingml/2006/chartDrawing">
    <cdr:from>
      <cdr:x>0.58832</cdr:x>
      <cdr:y>0.93382</cdr:y>
    </cdr:from>
    <cdr:to>
      <cdr:x>0.84832</cdr:x>
      <cdr:y>1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056654C3-77F1-084E-B3E8-E9FA3F33CD62}"/>
            </a:ext>
          </a:extLst>
        </cdr:cNvPr>
        <cdr:cNvSpPr txBox="1"/>
      </cdr:nvSpPr>
      <cdr:spPr>
        <a:xfrm xmlns:a="http://schemas.openxmlformats.org/drawingml/2006/main">
          <a:off x="5294896" y="3555690"/>
          <a:ext cx="2340000" cy="252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lIns="0" tIns="0" rIns="0" bIns="0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Less PIM-suitable workloads (2)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DB5256-F1E6-8743-B02A-68834AC97D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3DF50-F8E9-9241-9406-236CB6BE4E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437D9-744C-C144-AC94-91DD2CDA03B0}" type="datetimeFigureOut">
              <a:rPr lang="en-US" smtClean="0"/>
              <a:t>7/4/21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96F5C5-CE3A-FA42-98DE-93BCBE04DF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6B318-E632-1A46-A963-2EC75F69F8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05C31-5BD3-9B42-A270-096A1EE5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929AC-FC5A-1646-B3A1-E39A37E8D8F5}" type="datetimeFigureOut">
              <a:rPr lang="en-US" smtClean="0"/>
              <a:t>7/4/21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15E5-0E3B-1B4F-BB79-1C4B57B4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11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8715E5-0E3B-1B4F-BB79-1C4B57B473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2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8715E5-0E3B-1B4F-BB79-1C4B57B473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43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8715E5-0E3B-1B4F-BB79-1C4B57B473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64DFF4F-ED49-E545-9049-57D68EB3BF4A}"/>
              </a:ext>
            </a:extLst>
          </p:cNvPr>
          <p:cNvSpPr/>
          <p:nvPr userDrawn="1"/>
        </p:nvSpPr>
        <p:spPr>
          <a:xfrm>
            <a:off x="0" y="0"/>
            <a:ext cx="9144000" cy="4379053"/>
          </a:xfrm>
          <a:prstGeom prst="rect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351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9311" y="2839453"/>
            <a:ext cx="6858000" cy="1539600"/>
          </a:xfrm>
        </p:spPr>
        <p:txBody>
          <a:bodyPr>
            <a:normAutofit/>
          </a:bodyPr>
          <a:lstStyle>
            <a:lvl1pPr marL="0" indent="0" algn="ctr">
              <a:buNone/>
              <a:defRPr sz="3200" b="1" i="0" baseline="0"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sz="3200" b="1" dirty="0">
                <a:latin typeface="Segoe UI" panose="020B0502040204020203" pitchFamily="34" charset="0"/>
                <a:ea typeface="Cambria" panose="02040503050406030204" pitchFamily="18" charset="0"/>
                <a:cs typeface="Segoe UI" panose="020B0502040204020203" pitchFamily="34" charset="0"/>
              </a:rPr>
              <a:t>Click to edit Master subtitle style</a:t>
            </a:r>
            <a:endParaRPr lang="en-US" dirty="0"/>
          </a:p>
        </p:txBody>
      </p:sp>
      <p:pic>
        <p:nvPicPr>
          <p:cNvPr id="12" name="Picture 2" descr="http://www.euroc-project.eu/fileadmin/imgEuroc/eurocConsortiumLogos/ethLogo.png">
            <a:extLst>
              <a:ext uri="{FF2B5EF4-FFF2-40B4-BE49-F238E27FC236}">
                <a16:creationId xmlns:a16="http://schemas.microsoft.com/office/drawing/2014/main" id="{8CF7D528-60B9-7C4D-8128-F52BA3A7A4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96" y="6030665"/>
            <a:ext cx="2397512" cy="49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EC1F6D-190B-B448-B175-2B9886767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84489" y="5887318"/>
            <a:ext cx="2640412" cy="607663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C2DCD12-E0A7-964E-8C01-30F57AE18A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20667"/>
            <a:ext cx="9144000" cy="26193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latin typeface="Segoe UI Symbol" panose="020B0502040204020203" pitchFamily="34" charset="0"/>
                <a:ea typeface="Segoe UI Symbol" panose="020B0502040204020203" pitchFamily="34" charset="0"/>
                <a:cs typeface="Segoe UI Historic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664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77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25345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49761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7318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23008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2626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33318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73922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98334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2878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D2D3B90-BDF0-9E4D-963A-CE3F0519D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11" y="132335"/>
            <a:ext cx="8894602" cy="606084"/>
          </a:xfrm>
          <a:prstGeom prst="rect">
            <a:avLst/>
          </a:prstGeom>
        </p:spPr>
        <p:txBody>
          <a:bodyPr/>
          <a:lstStyle>
            <a:lvl1pPr>
              <a:defRPr sz="4400" b="1">
                <a:latin typeface="Candara" panose="020E0502030303020204" pitchFamily="34" charset="0"/>
                <a:ea typeface="Geneva" panose="020B0503030404040204" pitchFamily="34" charset="0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5EB6F8F-19D9-7A4A-967C-A1B0DB235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011" y="936172"/>
            <a:ext cx="8894602" cy="5293805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ndara" panose="020E0502030303020204" pitchFamily="34" charset="0"/>
                <a:ea typeface="Geneva" panose="020B0503030404040204" pitchFamily="34" charset="0"/>
                <a:cs typeface="Beirut" pitchFamily="2" charset="-78"/>
              </a:defRPr>
            </a:lvl1pPr>
            <a:lvl2pPr marL="685766" indent="-228589">
              <a:buFont typeface="Cambria" panose="02040503050406030204" pitchFamily="18" charset="0"/>
              <a:buChar char="-"/>
              <a:defRPr sz="2400">
                <a:latin typeface="Candara" panose="020E0502030303020204" pitchFamily="34" charset="0"/>
                <a:ea typeface="Geneva" panose="020B0503030404040204" pitchFamily="34" charset="0"/>
                <a:cs typeface="Beirut" pitchFamily="2" charset="-78"/>
              </a:defRPr>
            </a:lvl2pPr>
            <a:lvl3pPr>
              <a:defRPr sz="2000">
                <a:latin typeface="Candara" panose="020E0502030303020204" pitchFamily="34" charset="0"/>
                <a:ea typeface="Geneva" panose="020B0503030404040204" pitchFamily="34" charset="0"/>
                <a:cs typeface="Beirut" pitchFamily="2" charset="-78"/>
              </a:defRPr>
            </a:lvl3pPr>
            <a:lvl4pPr>
              <a:defRPr sz="2000">
                <a:latin typeface="Candara" panose="020E0502030303020204" pitchFamily="34" charset="0"/>
                <a:ea typeface="Geneva" panose="020B0503030404040204" pitchFamily="34" charset="0"/>
                <a:cs typeface="Beirut" pitchFamily="2" charset="-78"/>
              </a:defRPr>
            </a:lvl4pPr>
            <a:lvl5pPr>
              <a:defRPr sz="2000">
                <a:latin typeface="Candara" panose="020E0502030303020204" pitchFamily="34" charset="0"/>
                <a:ea typeface="Geneva" panose="020B0503030404040204" pitchFamily="34" charset="0"/>
                <a:cs typeface="Beirut" pitchFamily="2" charset="-7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8B30CEA-A32F-0B4F-94FF-2F238104D6CE}"/>
              </a:ext>
            </a:extLst>
          </p:cNvPr>
          <p:cNvSpPr txBox="1">
            <a:spLocks/>
          </p:cNvSpPr>
          <p:nvPr userDrawn="1"/>
        </p:nvSpPr>
        <p:spPr>
          <a:xfrm>
            <a:off x="7977054" y="647648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D2B188-1D62-4FCA-8363-938AD4629BBB}" type="slidenum">
              <a:rPr lang="en-US" sz="2000" smtClean="0"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" name="Picture 14" descr="safari.png">
            <a:extLst>
              <a:ext uri="{FF2B5EF4-FFF2-40B4-BE49-F238E27FC236}">
                <a16:creationId xmlns:a16="http://schemas.microsoft.com/office/drawing/2014/main" id="{DCA7EB8C-F307-874D-B152-028FC5CC7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9560" y="6525283"/>
            <a:ext cx="1080120" cy="312523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CD1133-1492-4A44-93C1-B89EF4FD41F6}"/>
              </a:ext>
            </a:extLst>
          </p:cNvPr>
          <p:cNvCxnSpPr>
            <a:cxnSpLocks/>
          </p:cNvCxnSpPr>
          <p:nvPr userDrawn="1"/>
        </p:nvCxnSpPr>
        <p:spPr>
          <a:xfrm>
            <a:off x="117027" y="831499"/>
            <a:ext cx="8894601" cy="0"/>
          </a:xfrm>
          <a:prstGeom prst="line">
            <a:avLst/>
          </a:prstGeom>
          <a:ln w="28575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E97BD3-6BDD-8949-ACFE-8F75374CA53C}"/>
              </a:ext>
            </a:extLst>
          </p:cNvPr>
          <p:cNvCxnSpPr>
            <a:cxnSpLocks/>
          </p:cNvCxnSpPr>
          <p:nvPr userDrawn="1"/>
        </p:nvCxnSpPr>
        <p:spPr>
          <a:xfrm>
            <a:off x="117027" y="6482153"/>
            <a:ext cx="8894601" cy="0"/>
          </a:xfrm>
          <a:prstGeom prst="line">
            <a:avLst/>
          </a:prstGeom>
          <a:ln w="28575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7172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28087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76724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39591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12342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0517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30915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25943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0724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3237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5040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4744"/>
            <a:ext cx="7924800" cy="2232248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dirty="0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404592"/>
            <a:ext cx="7848600" cy="12485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dirty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29991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1563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8340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4638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39701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029734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36187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437895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98605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739452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64703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58657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981576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70206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129924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85543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29795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88185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5451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21071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08720"/>
            <a:ext cx="4229100" cy="54726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08720"/>
            <a:ext cx="4229100" cy="54726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34220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7658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4309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2223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883CA-0B62-DB46-9CBE-B5DC6D4673F1}" type="datetimeFigureOut">
              <a:rPr lang="en-US" smtClean="0"/>
              <a:t>7/4/21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9D53D-D438-2342-97DF-4908BDD5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610600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r>
              <a:rPr lang="en-US" altLang="en-US"/>
              <a:t>Juan Gómez Luna Peking University. Beijing, September 7, 2015 </a:t>
            </a: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5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6453336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6453336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68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381328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 descr="safari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6453336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3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MU-SAFARI/prim-benchmarks" TargetMode="External"/><Relationship Id="rId2" Type="http://schemas.openxmlformats.org/officeDocument/2006/relationships/hyperlink" Target="https://arxiv.org/pdf/2105.03814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MU-SAFARI/prim-benchmarks" TargetMode="External"/><Relationship Id="rId2" Type="http://schemas.openxmlformats.org/officeDocument/2006/relationships/hyperlink" Target="https://arxiv.org/pdf/2105.03814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CMU-SAFARI/prim-benchmarks" TargetMode="External"/><Relationship Id="rId4" Type="http://schemas.openxmlformats.org/officeDocument/2006/relationships/hyperlink" Target="https://arxiv.org/pdf/2105.03814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MU-SAFARI/prim-benchmark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F10CE7A-9D8C-AE49-A39B-C01858CE1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79298"/>
            <a:ext cx="9144000" cy="119975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400" b="0" u="sng" dirty="0">
                <a:latin typeface="Candara" panose="020E0502030303020204" pitchFamily="34" charset="0"/>
              </a:rPr>
              <a:t>Juan Gómez Luna</a:t>
            </a:r>
            <a:r>
              <a:rPr lang="en-US" sz="2400" b="0" dirty="0">
                <a:latin typeface="Candara" panose="020E0502030303020204" pitchFamily="34" charset="0"/>
              </a:rPr>
              <a:t>, Izzat El Hajj, </a:t>
            </a:r>
          </a:p>
          <a:p>
            <a:pPr>
              <a:spcBef>
                <a:spcPts val="600"/>
              </a:spcBef>
            </a:pPr>
            <a:r>
              <a:rPr lang="en-US" sz="2400" b="0" dirty="0">
                <a:latin typeface="Candara" panose="020E0502030303020204" pitchFamily="34" charset="0"/>
              </a:rPr>
              <a:t>Ivan Fernandez, Christina </a:t>
            </a:r>
            <a:r>
              <a:rPr lang="en-US" sz="2400" b="0" dirty="0" err="1">
                <a:latin typeface="Candara" panose="020E0502030303020204" pitchFamily="34" charset="0"/>
              </a:rPr>
              <a:t>Giannoula</a:t>
            </a:r>
            <a:r>
              <a:rPr lang="en-US" sz="2400" b="0" dirty="0">
                <a:latin typeface="Candara" panose="020E0502030303020204" pitchFamily="34" charset="0"/>
              </a:rPr>
              <a:t>, </a:t>
            </a:r>
          </a:p>
          <a:p>
            <a:pPr>
              <a:spcBef>
                <a:spcPts val="600"/>
              </a:spcBef>
            </a:pPr>
            <a:r>
              <a:rPr lang="en-US" sz="2400" b="0" dirty="0">
                <a:latin typeface="Candara" panose="020E0502030303020204" pitchFamily="34" charset="0"/>
              </a:rPr>
              <a:t>Geraldo F. Oliveira, </a:t>
            </a:r>
            <a:r>
              <a:rPr lang="en-US" sz="2400" b="0" dirty="0" err="1">
                <a:latin typeface="Candara" panose="020E0502030303020204" pitchFamily="34" charset="0"/>
              </a:rPr>
              <a:t>Onur</a:t>
            </a:r>
            <a:r>
              <a:rPr lang="en-US" sz="2400" b="0" dirty="0">
                <a:latin typeface="Candara" panose="020E0502030303020204" pitchFamily="34" charset="0"/>
              </a:rPr>
              <a:t> </a:t>
            </a:r>
            <a:r>
              <a:rPr lang="en-US" sz="2400" b="0" dirty="0" err="1">
                <a:latin typeface="Candara" panose="020E0502030303020204" pitchFamily="34" charset="0"/>
              </a:rPr>
              <a:t>Mutlu</a:t>
            </a:r>
            <a:endParaRPr lang="en-US" sz="2400" b="0" dirty="0">
              <a:latin typeface="Candara" panose="020E05020303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4A15A-743E-4240-B7EC-8C7A11222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20668"/>
            <a:ext cx="9144000" cy="2728724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070C0"/>
                </a:solidFill>
              </a:rPr>
              <a:t>Understanding a Modern Processing-in-Memory Architecture:</a:t>
            </a:r>
          </a:p>
          <a:p>
            <a:r>
              <a:rPr lang="en-US" sz="3200" dirty="0">
                <a:latin typeface="Candara" panose="020E0502030303020204" pitchFamily="34" charset="0"/>
              </a:rPr>
              <a:t>Benchmarking and Experimental Characterization</a:t>
            </a:r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A8E1073D-2730-9344-9B5D-7736C10F61B9}"/>
              </a:ext>
            </a:extLst>
          </p:cNvPr>
          <p:cNvSpPr txBox="1">
            <a:spLocks/>
          </p:cNvSpPr>
          <p:nvPr/>
        </p:nvSpPr>
        <p:spPr>
          <a:xfrm>
            <a:off x="1106731" y="4608957"/>
            <a:ext cx="6858000" cy="11468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17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US" sz="2000" u="sng" dirty="0">
              <a:hlinkClick r:id="rId2"/>
            </a:endParaRPr>
          </a:p>
          <a:p>
            <a:pPr>
              <a:spcBef>
                <a:spcPts val="600"/>
              </a:spcBef>
            </a:pPr>
            <a:r>
              <a:rPr lang="en-US" sz="2000" u="sng" dirty="0">
                <a:hlinkClick r:id="rId2"/>
              </a:rPr>
              <a:t>https://arxiv.org/pdf/2105.03814.pdf</a:t>
            </a:r>
            <a:endParaRPr lang="en-US" sz="2000" u="sng" dirty="0"/>
          </a:p>
          <a:p>
            <a:pPr>
              <a:spcBef>
                <a:spcPts val="600"/>
              </a:spcBef>
            </a:pPr>
            <a:r>
              <a:rPr lang="en-US" sz="2000" dirty="0">
                <a:hlinkClick r:id="rId3"/>
              </a:rPr>
              <a:t>https://github.com/CMU-SAFARI/prim-benchmarks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4167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F10CE7A-9D8C-AE49-A39B-C01858CE1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79298"/>
            <a:ext cx="9144000" cy="119975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400" b="0" u="sng" dirty="0">
                <a:latin typeface="Candara" panose="020E0502030303020204" pitchFamily="34" charset="0"/>
              </a:rPr>
              <a:t>Juan Gómez Luna</a:t>
            </a:r>
            <a:r>
              <a:rPr lang="en-US" sz="2400" b="0" dirty="0">
                <a:latin typeface="Candara" panose="020E0502030303020204" pitchFamily="34" charset="0"/>
              </a:rPr>
              <a:t>, Izzat El Hajj, </a:t>
            </a:r>
          </a:p>
          <a:p>
            <a:pPr>
              <a:spcBef>
                <a:spcPts val="600"/>
              </a:spcBef>
            </a:pPr>
            <a:r>
              <a:rPr lang="en-US" sz="2400" b="0" dirty="0">
                <a:latin typeface="Candara" panose="020E0502030303020204" pitchFamily="34" charset="0"/>
              </a:rPr>
              <a:t>Ivan Fernandez, Christina </a:t>
            </a:r>
            <a:r>
              <a:rPr lang="en-US" sz="2400" b="0" dirty="0" err="1">
                <a:latin typeface="Candara" panose="020E0502030303020204" pitchFamily="34" charset="0"/>
              </a:rPr>
              <a:t>Giannoula</a:t>
            </a:r>
            <a:r>
              <a:rPr lang="en-US" sz="2400" b="0" dirty="0">
                <a:latin typeface="Candara" panose="020E0502030303020204" pitchFamily="34" charset="0"/>
              </a:rPr>
              <a:t>, </a:t>
            </a:r>
          </a:p>
          <a:p>
            <a:pPr>
              <a:spcBef>
                <a:spcPts val="600"/>
              </a:spcBef>
            </a:pPr>
            <a:r>
              <a:rPr lang="en-US" sz="2400" b="0" dirty="0">
                <a:latin typeface="Candara" panose="020E0502030303020204" pitchFamily="34" charset="0"/>
              </a:rPr>
              <a:t>Geraldo F. Oliveira, </a:t>
            </a:r>
            <a:r>
              <a:rPr lang="en-US" sz="2400" b="0" dirty="0" err="1">
                <a:latin typeface="Candara" panose="020E0502030303020204" pitchFamily="34" charset="0"/>
              </a:rPr>
              <a:t>Onur</a:t>
            </a:r>
            <a:r>
              <a:rPr lang="en-US" sz="2400" b="0" dirty="0">
                <a:latin typeface="Candara" panose="020E0502030303020204" pitchFamily="34" charset="0"/>
              </a:rPr>
              <a:t> </a:t>
            </a:r>
            <a:r>
              <a:rPr lang="en-US" sz="2400" b="0" dirty="0" err="1">
                <a:latin typeface="Candara" panose="020E0502030303020204" pitchFamily="34" charset="0"/>
              </a:rPr>
              <a:t>Mutlu</a:t>
            </a:r>
            <a:endParaRPr lang="en-US" sz="2400" b="0" dirty="0">
              <a:latin typeface="Candara" panose="020E0502030303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4A15A-743E-4240-B7EC-8C7A112226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20668"/>
            <a:ext cx="9144000" cy="2728724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070C0"/>
                </a:solidFill>
              </a:rPr>
              <a:t>Understanding a Modern Processing-in-Memory Architecture:</a:t>
            </a:r>
          </a:p>
          <a:p>
            <a:r>
              <a:rPr lang="en-US" sz="3200" dirty="0">
                <a:latin typeface="Candara" panose="020E0502030303020204" pitchFamily="34" charset="0"/>
              </a:rPr>
              <a:t>Benchmarking and Experimental Characterization</a:t>
            </a:r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A8E1073D-2730-9344-9B5D-7736C10F61B9}"/>
              </a:ext>
            </a:extLst>
          </p:cNvPr>
          <p:cNvSpPr txBox="1">
            <a:spLocks/>
          </p:cNvSpPr>
          <p:nvPr/>
        </p:nvSpPr>
        <p:spPr>
          <a:xfrm>
            <a:off x="1106731" y="4608957"/>
            <a:ext cx="6858000" cy="11468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17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000" u="sng" dirty="0">
                <a:hlinkClick r:id="rId2"/>
              </a:rPr>
              <a:t>el1goluj@gmail.com</a:t>
            </a:r>
          </a:p>
          <a:p>
            <a:pPr>
              <a:spcBef>
                <a:spcPts val="600"/>
              </a:spcBef>
            </a:pPr>
            <a:endParaRPr lang="en-US" sz="2000" u="sng" dirty="0">
              <a:hlinkClick r:id="rId2"/>
            </a:endParaRPr>
          </a:p>
          <a:p>
            <a:pPr>
              <a:spcBef>
                <a:spcPts val="600"/>
              </a:spcBef>
            </a:pPr>
            <a:r>
              <a:rPr lang="en-US" sz="2000" u="sng" dirty="0">
                <a:hlinkClick r:id="rId2"/>
              </a:rPr>
              <a:t>https://arxiv.org/pdf/2105.03814.pdf</a:t>
            </a:r>
            <a:endParaRPr lang="en-US" sz="2000" u="sng" dirty="0"/>
          </a:p>
          <a:p>
            <a:pPr>
              <a:spcBef>
                <a:spcPts val="600"/>
              </a:spcBef>
            </a:pPr>
            <a:r>
              <a:rPr lang="en-US" sz="2000" dirty="0">
                <a:hlinkClick r:id="rId3"/>
              </a:rPr>
              <a:t>https://github.com/CMU-SAFARI/prim-benchmarks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651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9F345-AA55-FA44-AB8E-FF396F7B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2F4DE-345E-C64B-942C-1E96465BF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011" y="936172"/>
            <a:ext cx="8894602" cy="5574797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Data movement </a:t>
            </a:r>
            <a:r>
              <a:rPr lang="en-US" dirty="0"/>
              <a:t>between memory/storage units and compute units is a major contributor to execution time and energy consumption</a:t>
            </a:r>
          </a:p>
          <a:p>
            <a:r>
              <a:rPr lang="en-US" dirty="0">
                <a:solidFill>
                  <a:srgbClr val="00B050"/>
                </a:solidFill>
              </a:rPr>
              <a:t>Processing-in-Memory</a:t>
            </a:r>
            <a:r>
              <a:rPr lang="en-US" dirty="0"/>
              <a:t> (PIM) is a paradigm that can tackle the </a:t>
            </a:r>
            <a:r>
              <a:rPr lang="en-US" i="1" dirty="0">
                <a:solidFill>
                  <a:srgbClr val="C00000"/>
                </a:solidFill>
              </a:rPr>
              <a:t>data movement bottleneck</a:t>
            </a:r>
          </a:p>
          <a:p>
            <a:pPr lvl="1"/>
            <a:r>
              <a:rPr lang="en-US" dirty="0"/>
              <a:t>Though explored for +50 years, technology challenges prevented the successful materialization</a:t>
            </a:r>
          </a:p>
          <a:p>
            <a:r>
              <a:rPr lang="en-US" dirty="0"/>
              <a:t>UPMEM has designed and fabricated </a:t>
            </a:r>
            <a:r>
              <a:rPr lang="en-US" dirty="0">
                <a:solidFill>
                  <a:srgbClr val="00B050"/>
                </a:solidFill>
              </a:rPr>
              <a:t>the first publicly-available real-world PIM architecture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DDR4 chips embedding in-order multithreaded DRAM Processing Units (DPUs)</a:t>
            </a:r>
          </a:p>
          <a:p>
            <a:r>
              <a:rPr lang="en-US" dirty="0"/>
              <a:t>Our work: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Introduction </a:t>
            </a:r>
            <a:r>
              <a:rPr lang="en-US" dirty="0"/>
              <a:t>to UPMEM programming model and PIM architecture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Microbenchmark-based characterization </a:t>
            </a:r>
            <a:r>
              <a:rPr lang="en-US" dirty="0"/>
              <a:t>of the DPU</a:t>
            </a:r>
          </a:p>
          <a:p>
            <a:pPr lvl="1"/>
            <a:r>
              <a:rPr lang="en-US" dirty="0"/>
              <a:t>Benchmarking and </a:t>
            </a:r>
            <a:r>
              <a:rPr lang="en-US" dirty="0">
                <a:solidFill>
                  <a:srgbClr val="7030A0"/>
                </a:solidFill>
              </a:rPr>
              <a:t>workload suitability</a:t>
            </a:r>
            <a:r>
              <a:rPr lang="en-US" dirty="0"/>
              <a:t> study</a:t>
            </a:r>
          </a:p>
          <a:p>
            <a:r>
              <a:rPr lang="en-US" dirty="0"/>
              <a:t>Main contributions:</a:t>
            </a:r>
          </a:p>
          <a:p>
            <a:pPr lvl="1"/>
            <a:r>
              <a:rPr lang="en-US" dirty="0"/>
              <a:t>Comprehensive </a:t>
            </a:r>
            <a:r>
              <a:rPr lang="en-US" dirty="0">
                <a:solidFill>
                  <a:srgbClr val="0070C0"/>
                </a:solidFill>
              </a:rPr>
              <a:t>characterization and analysis of the first commercially-available PIM architecture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PrIM</a:t>
            </a:r>
            <a:r>
              <a:rPr lang="en-US" dirty="0">
                <a:solidFill>
                  <a:srgbClr val="002060"/>
                </a:solidFill>
              </a:rPr>
              <a:t> (</a:t>
            </a:r>
            <a:r>
              <a:rPr lang="en-US" u="sng" dirty="0">
                <a:solidFill>
                  <a:srgbClr val="002060"/>
                </a:solidFill>
              </a:rPr>
              <a:t>Pr</a:t>
            </a:r>
            <a:r>
              <a:rPr lang="en-US" dirty="0">
                <a:solidFill>
                  <a:srgbClr val="002060"/>
                </a:solidFill>
              </a:rPr>
              <a:t>ocessing-</a:t>
            </a:r>
            <a:r>
              <a:rPr lang="en-US" u="sng" dirty="0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n-</a:t>
            </a:r>
            <a:r>
              <a:rPr lang="en-US" u="sng" dirty="0">
                <a:solidFill>
                  <a:srgbClr val="002060"/>
                </a:solidFill>
              </a:rPr>
              <a:t>M</a:t>
            </a:r>
            <a:r>
              <a:rPr lang="en-US" dirty="0">
                <a:solidFill>
                  <a:srgbClr val="002060"/>
                </a:solidFill>
              </a:rPr>
              <a:t>emory) benchmarks: </a:t>
            </a:r>
          </a:p>
          <a:p>
            <a:pPr lvl="2"/>
            <a:r>
              <a:rPr lang="en-US" dirty="0"/>
              <a:t>16 workloads that are memory-bound in conventional processor-centric systems</a:t>
            </a:r>
          </a:p>
          <a:p>
            <a:pPr lvl="2"/>
            <a:r>
              <a:rPr lang="en-US" dirty="0"/>
              <a:t>Strong and weak scaling characteristics</a:t>
            </a:r>
          </a:p>
          <a:p>
            <a:pPr lvl="1"/>
            <a:r>
              <a:rPr lang="en-US" dirty="0"/>
              <a:t>Comparison to </a:t>
            </a:r>
            <a:r>
              <a:rPr lang="en-US" dirty="0">
                <a:solidFill>
                  <a:srgbClr val="C00000"/>
                </a:solidFill>
              </a:rPr>
              <a:t>state-of-the-art CPU and GPU</a:t>
            </a:r>
          </a:p>
          <a:p>
            <a:r>
              <a:rPr lang="en-US" dirty="0"/>
              <a:t>Takeaways:</a:t>
            </a:r>
          </a:p>
          <a:p>
            <a:pPr lvl="1"/>
            <a:r>
              <a:rPr lang="en-US" dirty="0"/>
              <a:t>Workload characteristics for </a:t>
            </a:r>
            <a:r>
              <a:rPr lang="en-US" dirty="0">
                <a:solidFill>
                  <a:srgbClr val="0070C0"/>
                </a:solidFill>
              </a:rPr>
              <a:t>PIM suitability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Programming </a:t>
            </a:r>
            <a:r>
              <a:rPr lang="en-US" dirty="0"/>
              <a:t>recommendations</a:t>
            </a:r>
          </a:p>
          <a:p>
            <a:pPr lvl="1"/>
            <a:r>
              <a:rPr lang="en-US" dirty="0"/>
              <a:t>Suggestions and hints for </a:t>
            </a:r>
            <a:r>
              <a:rPr lang="en-US" dirty="0">
                <a:solidFill>
                  <a:srgbClr val="7030A0"/>
                </a:solidFill>
              </a:rPr>
              <a:t>hardware and architecture designers </a:t>
            </a:r>
            <a:r>
              <a:rPr lang="en-US" dirty="0"/>
              <a:t>of future PIM systems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PrIM</a:t>
            </a:r>
            <a:r>
              <a:rPr lang="en-US" dirty="0"/>
              <a:t>: (a) programming samples, (b) evaluation and comparison of current and future PIM systems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8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EB03D0-8190-D443-8C79-41C1214EA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387" y="3458048"/>
            <a:ext cx="3719964" cy="22170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2806B28-E1D0-714E-8C6C-56E7F30BB3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3161" y="3511325"/>
            <a:ext cx="4830946" cy="2458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96BF00-CBE8-814D-B088-82A94D9E6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3EBD4-3CCC-C145-B4CE-E1E9E7261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 UPMEM DIMM contains </a:t>
            </a:r>
            <a:r>
              <a:rPr lang="en-US" sz="2600" dirty="0">
                <a:solidFill>
                  <a:srgbClr val="00B050"/>
                </a:solidFill>
              </a:rPr>
              <a:t>8 or 16 chips</a:t>
            </a:r>
          </a:p>
          <a:p>
            <a:pPr lvl="1"/>
            <a:r>
              <a:rPr lang="en-US" sz="2200" dirty="0"/>
              <a:t>Thus, </a:t>
            </a:r>
            <a:r>
              <a:rPr lang="en-US" sz="2200" dirty="0">
                <a:solidFill>
                  <a:srgbClr val="00B050"/>
                </a:solidFill>
              </a:rPr>
              <a:t>1 or 2 ranks </a:t>
            </a:r>
            <a:r>
              <a:rPr lang="en-US" sz="2200" dirty="0"/>
              <a:t>of 8 chips each</a:t>
            </a:r>
          </a:p>
          <a:p>
            <a:r>
              <a:rPr lang="en-US" sz="2600" dirty="0"/>
              <a:t>Inside each PIM chip there are:</a:t>
            </a:r>
          </a:p>
          <a:p>
            <a:pPr lvl="1"/>
            <a:r>
              <a:rPr lang="en-US" dirty="0"/>
              <a:t>8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64MB banks </a:t>
            </a:r>
            <a:r>
              <a:rPr lang="en-US" dirty="0"/>
              <a:t>per chip: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Main RAM (MRAM)</a:t>
            </a:r>
            <a:r>
              <a:rPr lang="en-US" dirty="0"/>
              <a:t> banks</a:t>
            </a:r>
          </a:p>
          <a:p>
            <a:pPr lvl="1"/>
            <a:r>
              <a:rPr lang="en-US" dirty="0"/>
              <a:t>8 </a:t>
            </a:r>
            <a:r>
              <a:rPr lang="en-US" dirty="0">
                <a:solidFill>
                  <a:srgbClr val="0070C0"/>
                </a:solidFill>
              </a:rPr>
              <a:t>DRAM Processing Units (DPUs)</a:t>
            </a:r>
            <a:r>
              <a:rPr lang="en-US" dirty="0"/>
              <a:t> in each chip, 64 DPUs per rank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1802DE-1D59-FB46-A9C9-50AD777D44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2728" y="4450292"/>
            <a:ext cx="2197507" cy="1389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276EC1F-546A-D24F-B390-78D54FF76D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4245" y="4450292"/>
            <a:ext cx="1195702" cy="13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11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6D415-242A-5346-BA91-3DFC4D92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Takeaway 1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59BB4B7-D308-A343-86BB-DEF6AAC2424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52136" y="1172483"/>
          <a:ext cx="4680000" cy="2794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EED77566-CAFF-0D40-9517-F4F799C2325B}"/>
              </a:ext>
            </a:extLst>
          </p:cNvPr>
          <p:cNvGrpSpPr/>
          <p:nvPr/>
        </p:nvGrpSpPr>
        <p:grpSpPr>
          <a:xfrm>
            <a:off x="925804" y="1172483"/>
            <a:ext cx="2484000" cy="1999152"/>
            <a:chOff x="842679" y="887483"/>
            <a:chExt cx="2484000" cy="1999152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39F54316-3400-BE47-91D0-5BF8A2AF3573}"/>
                </a:ext>
              </a:extLst>
            </p:cNvPr>
            <p:cNvSpPr/>
            <p:nvPr/>
          </p:nvSpPr>
          <p:spPr>
            <a:xfrm flipH="1">
              <a:off x="842679" y="887483"/>
              <a:ext cx="2484000" cy="1999152"/>
            </a:xfrm>
            <a:prstGeom prst="rtTriangle">
              <a:avLst/>
            </a:prstGeom>
            <a:solidFill>
              <a:srgbClr val="FF2600">
                <a:alpha val="25098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7FDA02-7327-B546-9210-4967490D3EDA}"/>
                </a:ext>
              </a:extLst>
            </p:cNvPr>
            <p:cNvSpPr txBox="1"/>
            <p:nvPr/>
          </p:nvSpPr>
          <p:spPr>
            <a:xfrm>
              <a:off x="1691936" y="2160494"/>
              <a:ext cx="14411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rgbClr val="FF0000"/>
                  </a:solidFill>
                </a:rPr>
                <a:t>Memory-bound region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D4D2BF-C849-4E45-9193-07B0974758A9}"/>
              </a:ext>
            </a:extLst>
          </p:cNvPr>
          <p:cNvGrpSpPr/>
          <p:nvPr/>
        </p:nvGrpSpPr>
        <p:grpSpPr>
          <a:xfrm>
            <a:off x="3155624" y="1172483"/>
            <a:ext cx="1819835" cy="1999152"/>
            <a:chOff x="3072499" y="887483"/>
            <a:chExt cx="1819835" cy="199915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2CB3CFB-184D-CA49-B103-8255F9C8EFE1}"/>
                </a:ext>
              </a:extLst>
            </p:cNvPr>
            <p:cNvSpPr/>
            <p:nvPr/>
          </p:nvSpPr>
          <p:spPr>
            <a:xfrm>
              <a:off x="3371849" y="887483"/>
              <a:ext cx="1224000" cy="1999152"/>
            </a:xfrm>
            <a:prstGeom prst="rect">
              <a:avLst/>
            </a:prstGeom>
            <a:solidFill>
              <a:srgbClr val="00B0F0">
                <a:alpha val="25098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9AC1BB2-D09D-D043-9330-2E346F10189A}"/>
                </a:ext>
              </a:extLst>
            </p:cNvPr>
            <p:cNvSpPr txBox="1"/>
            <p:nvPr/>
          </p:nvSpPr>
          <p:spPr>
            <a:xfrm>
              <a:off x="3072499" y="2160494"/>
              <a:ext cx="18198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>
                  <a:solidFill>
                    <a:srgbClr val="002060"/>
                  </a:solidFill>
                </a:rPr>
                <a:t>Compute-bound region</a:t>
              </a:r>
            </a:p>
          </p:txBody>
        </p:sp>
      </p:grp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162ED09-6690-754B-9E64-C17091975622}"/>
              </a:ext>
            </a:extLst>
          </p:cNvPr>
          <p:cNvSpPr/>
          <p:nvPr/>
        </p:nvSpPr>
        <p:spPr>
          <a:xfrm>
            <a:off x="5247860" y="1172483"/>
            <a:ext cx="3392169" cy="236560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The throughput saturation point is as low as ¼ OP/B, 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i.e., </a:t>
            </a:r>
            <a:r>
              <a:rPr lang="en-US" sz="2200" dirty="0">
                <a:solidFill>
                  <a:schemeClr val="accent4"/>
                </a:solidFill>
                <a:latin typeface="Candara" panose="020E0502030303020204" pitchFamily="34" charset="0"/>
              </a:rPr>
              <a:t>1 integer addition per every 32-bit element </a:t>
            </a:r>
            <a:r>
              <a:rPr lang="en-US" sz="2200" dirty="0">
                <a:solidFill>
                  <a:schemeClr val="bg1"/>
                </a:solidFill>
                <a:latin typeface="Candara" panose="020E0502030303020204" pitchFamily="34" charset="0"/>
              </a:rPr>
              <a:t>fetched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50EB9356-6B63-CE48-9614-A37E15880C50}"/>
              </a:ext>
            </a:extLst>
          </p:cNvPr>
          <p:cNvSpPr/>
          <p:nvPr/>
        </p:nvSpPr>
        <p:spPr>
          <a:xfrm>
            <a:off x="700200" y="4590270"/>
            <a:ext cx="7733584" cy="1130415"/>
          </a:xfrm>
          <a:prstGeom prst="roundRect">
            <a:avLst>
              <a:gd name="adj" fmla="val 9070"/>
            </a:avLst>
          </a:prstGeom>
          <a:solidFill>
            <a:srgbClr val="F9F2F2"/>
          </a:solidFill>
          <a:ln w="44450">
            <a:solidFill>
              <a:srgbClr val="6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Round Same Side Corner Rectangle 23">
            <a:extLst>
              <a:ext uri="{FF2B5EF4-FFF2-40B4-BE49-F238E27FC236}">
                <a16:creationId xmlns:a16="http://schemas.microsoft.com/office/drawing/2014/main" id="{9BA37741-816E-554A-BC80-B489AA341C30}"/>
              </a:ext>
            </a:extLst>
          </p:cNvPr>
          <p:cNvSpPr/>
          <p:nvPr/>
        </p:nvSpPr>
        <p:spPr>
          <a:xfrm>
            <a:off x="700200" y="4590267"/>
            <a:ext cx="7733584" cy="396000"/>
          </a:xfrm>
          <a:prstGeom prst="round2SameRect">
            <a:avLst>
              <a:gd name="adj1" fmla="val 30308"/>
              <a:gd name="adj2" fmla="val 0"/>
            </a:avLst>
          </a:prstGeom>
          <a:solidFill>
            <a:srgbClr val="660000"/>
          </a:solidFill>
          <a:ln>
            <a:solidFill>
              <a:srgbClr val="6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r>
              <a:rPr lang="en-US" sz="2000" b="1" i="1" dirty="0">
                <a:solidFill>
                  <a:schemeClr val="bg1"/>
                </a:solidFill>
                <a:latin typeface="Cambria" panose="02040503050406030204" pitchFamily="18" charset="0"/>
              </a:rPr>
              <a:t>KEY TAKEAWAY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746EAB-FF17-3E42-8BF7-565BF59B1C19}"/>
              </a:ext>
            </a:extLst>
          </p:cNvPr>
          <p:cNvSpPr txBox="1"/>
          <p:nvPr/>
        </p:nvSpPr>
        <p:spPr>
          <a:xfrm>
            <a:off x="710216" y="5012799"/>
            <a:ext cx="7733584" cy="707886"/>
          </a:xfrm>
          <a:prstGeom prst="rect">
            <a:avLst/>
          </a:prstGeom>
          <a:noFill/>
          <a:ln>
            <a:noFill/>
          </a:ln>
        </p:spPr>
        <p:txBody>
          <a:bodyPr wrap="square" lIns="180000" rtlCol="0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</a:rPr>
              <a:t>The UPMEM PIM architecture is fundamentally compute bound. </a:t>
            </a:r>
          </a:p>
          <a:p>
            <a:r>
              <a:rPr lang="en-US" sz="2000" dirty="0">
                <a:latin typeface="Cambria" panose="02040503050406030204" pitchFamily="18" charset="0"/>
              </a:rPr>
              <a:t>As a result, </a:t>
            </a:r>
            <a:r>
              <a:rPr lang="en-US" sz="2000" b="1" dirty="0">
                <a:latin typeface="Cambria" panose="02040503050406030204" pitchFamily="18" charset="0"/>
              </a:rPr>
              <a:t>the most suitable workloads are memory-bound.</a:t>
            </a:r>
          </a:p>
        </p:txBody>
      </p:sp>
    </p:spTree>
    <p:extLst>
      <p:ext uri="{BB962C8B-B14F-4D97-AF65-F5344CB8AC3E}">
        <p14:creationId xmlns:p14="http://schemas.microsoft.com/office/powerpoint/2010/main" val="359177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6D415-242A-5346-BA91-3DFC4D92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Takeaway 2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29964FF-8838-AA42-9258-BD8354F304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000" y="913302"/>
          <a:ext cx="9000000" cy="3807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A0466AB-D48B-B946-9216-CA80DEDD9699}"/>
              </a:ext>
            </a:extLst>
          </p:cNvPr>
          <p:cNvSpPr/>
          <p:nvPr/>
        </p:nvSpPr>
        <p:spPr>
          <a:xfrm>
            <a:off x="700200" y="4815559"/>
            <a:ext cx="7733584" cy="1438192"/>
          </a:xfrm>
          <a:prstGeom prst="roundRect">
            <a:avLst>
              <a:gd name="adj" fmla="val 9070"/>
            </a:avLst>
          </a:prstGeom>
          <a:solidFill>
            <a:srgbClr val="F9F2F2"/>
          </a:solidFill>
          <a:ln w="44450">
            <a:solidFill>
              <a:srgbClr val="6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Round Same Side Corner Rectangle 12">
            <a:extLst>
              <a:ext uri="{FF2B5EF4-FFF2-40B4-BE49-F238E27FC236}">
                <a16:creationId xmlns:a16="http://schemas.microsoft.com/office/drawing/2014/main" id="{C54532F2-4500-5440-9AB6-1DCBD691C46C}"/>
              </a:ext>
            </a:extLst>
          </p:cNvPr>
          <p:cNvSpPr/>
          <p:nvPr/>
        </p:nvSpPr>
        <p:spPr>
          <a:xfrm>
            <a:off x="700200" y="4815556"/>
            <a:ext cx="7733584" cy="396000"/>
          </a:xfrm>
          <a:prstGeom prst="round2SameRect">
            <a:avLst>
              <a:gd name="adj1" fmla="val 30308"/>
              <a:gd name="adj2" fmla="val 0"/>
            </a:avLst>
          </a:prstGeom>
          <a:solidFill>
            <a:srgbClr val="660000"/>
          </a:solidFill>
          <a:ln>
            <a:solidFill>
              <a:srgbClr val="6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r>
              <a:rPr lang="en-US" sz="2000" b="1" i="1" dirty="0">
                <a:solidFill>
                  <a:schemeClr val="bg1"/>
                </a:solidFill>
                <a:latin typeface="Cambria" panose="02040503050406030204" pitchFamily="18" charset="0"/>
              </a:rPr>
              <a:t>KEY TAKEAWAY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0E3122-1510-E540-8497-0CFCEB1E25D7}"/>
              </a:ext>
            </a:extLst>
          </p:cNvPr>
          <p:cNvSpPr txBox="1"/>
          <p:nvPr/>
        </p:nvSpPr>
        <p:spPr>
          <a:xfrm>
            <a:off x="630703" y="5224836"/>
            <a:ext cx="7930201" cy="1015663"/>
          </a:xfrm>
          <a:prstGeom prst="rect">
            <a:avLst/>
          </a:prstGeom>
          <a:noFill/>
          <a:ln>
            <a:noFill/>
          </a:ln>
        </p:spPr>
        <p:txBody>
          <a:bodyPr wrap="square" lIns="180000" rtlCol="0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</a:rPr>
              <a:t>The most well-suited workloads for the UPMEM PIM architecture use no arithmetic operations or use only simple operations</a:t>
            </a:r>
            <a:r>
              <a:rPr lang="en-US" sz="2000" dirty="0">
                <a:latin typeface="Cambria" panose="02040503050406030204" pitchFamily="18" charset="0"/>
              </a:rPr>
              <a:t> (e.g., bitwise operations and integer addition/subtraction).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BF7BF4-E564-CC47-8F9A-21CA64555889}"/>
              </a:ext>
            </a:extLst>
          </p:cNvPr>
          <p:cNvSpPr/>
          <p:nvPr/>
        </p:nvSpPr>
        <p:spPr>
          <a:xfrm>
            <a:off x="1232452" y="1298713"/>
            <a:ext cx="3631095" cy="303474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1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6D415-242A-5346-BA91-3DFC4D92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Takeaway 3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29964FF-8838-AA42-9258-BD8354F304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000" y="913302"/>
          <a:ext cx="9000000" cy="3807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A0466AB-D48B-B946-9216-CA80DEDD9699}"/>
              </a:ext>
            </a:extLst>
          </p:cNvPr>
          <p:cNvSpPr/>
          <p:nvPr/>
        </p:nvSpPr>
        <p:spPr>
          <a:xfrm>
            <a:off x="700200" y="4815559"/>
            <a:ext cx="7733584" cy="1438192"/>
          </a:xfrm>
          <a:prstGeom prst="roundRect">
            <a:avLst>
              <a:gd name="adj" fmla="val 9070"/>
            </a:avLst>
          </a:prstGeom>
          <a:solidFill>
            <a:srgbClr val="F9F2F2"/>
          </a:solidFill>
          <a:ln w="44450">
            <a:solidFill>
              <a:srgbClr val="6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Round Same Side Corner Rectangle 12">
            <a:extLst>
              <a:ext uri="{FF2B5EF4-FFF2-40B4-BE49-F238E27FC236}">
                <a16:creationId xmlns:a16="http://schemas.microsoft.com/office/drawing/2014/main" id="{C54532F2-4500-5440-9AB6-1DCBD691C46C}"/>
              </a:ext>
            </a:extLst>
          </p:cNvPr>
          <p:cNvSpPr/>
          <p:nvPr/>
        </p:nvSpPr>
        <p:spPr>
          <a:xfrm>
            <a:off x="700200" y="4815556"/>
            <a:ext cx="7733584" cy="396000"/>
          </a:xfrm>
          <a:prstGeom prst="round2SameRect">
            <a:avLst>
              <a:gd name="adj1" fmla="val 30308"/>
              <a:gd name="adj2" fmla="val 0"/>
            </a:avLst>
          </a:prstGeom>
          <a:solidFill>
            <a:srgbClr val="660000"/>
          </a:solidFill>
          <a:ln>
            <a:solidFill>
              <a:srgbClr val="6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r>
              <a:rPr lang="en-US" sz="2000" b="1" i="1" dirty="0">
                <a:solidFill>
                  <a:schemeClr val="bg1"/>
                </a:solidFill>
                <a:latin typeface="Cambria" panose="02040503050406030204" pitchFamily="18" charset="0"/>
              </a:rPr>
              <a:t>KEY TAKEAWAY 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0E3122-1510-E540-8497-0CFCEB1E25D7}"/>
              </a:ext>
            </a:extLst>
          </p:cNvPr>
          <p:cNvSpPr txBox="1"/>
          <p:nvPr/>
        </p:nvSpPr>
        <p:spPr>
          <a:xfrm>
            <a:off x="700200" y="5224836"/>
            <a:ext cx="7733584" cy="1015663"/>
          </a:xfrm>
          <a:prstGeom prst="rect">
            <a:avLst/>
          </a:prstGeom>
          <a:noFill/>
          <a:ln>
            <a:noFill/>
          </a:ln>
        </p:spPr>
        <p:txBody>
          <a:bodyPr wrap="square" lIns="180000" rtlCol="0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</a:rPr>
              <a:t>The most well-suited workloads for the UPMEM PIM architecture require little or no communication across DPUs (inter-DPU communication). 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BF7BF4-E564-CC47-8F9A-21CA64555889}"/>
              </a:ext>
            </a:extLst>
          </p:cNvPr>
          <p:cNvSpPr/>
          <p:nvPr/>
        </p:nvSpPr>
        <p:spPr>
          <a:xfrm>
            <a:off x="1232452" y="1298713"/>
            <a:ext cx="3631095" cy="303474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4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6D415-242A-5346-BA91-3DFC4D92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Takeaway 4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B3C4AA8-C8CD-064D-9979-C3650E7F070B}"/>
              </a:ext>
            </a:extLst>
          </p:cNvPr>
          <p:cNvSpPr/>
          <p:nvPr/>
        </p:nvSpPr>
        <p:spPr>
          <a:xfrm>
            <a:off x="766461" y="1648286"/>
            <a:ext cx="7733584" cy="3887152"/>
          </a:xfrm>
          <a:prstGeom prst="roundRect">
            <a:avLst>
              <a:gd name="adj" fmla="val 2252"/>
            </a:avLst>
          </a:prstGeom>
          <a:solidFill>
            <a:srgbClr val="F9F2F2"/>
          </a:solidFill>
          <a:ln w="44450">
            <a:solidFill>
              <a:srgbClr val="6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Round Same Side Corner Rectangle 11">
            <a:extLst>
              <a:ext uri="{FF2B5EF4-FFF2-40B4-BE49-F238E27FC236}">
                <a16:creationId xmlns:a16="http://schemas.microsoft.com/office/drawing/2014/main" id="{B93526BC-9435-E84F-B68B-2C60EEB365A4}"/>
              </a:ext>
            </a:extLst>
          </p:cNvPr>
          <p:cNvSpPr/>
          <p:nvPr/>
        </p:nvSpPr>
        <p:spPr>
          <a:xfrm>
            <a:off x="766461" y="1648283"/>
            <a:ext cx="7733584" cy="396000"/>
          </a:xfrm>
          <a:prstGeom prst="round2SameRect">
            <a:avLst>
              <a:gd name="adj1" fmla="val 30308"/>
              <a:gd name="adj2" fmla="val 0"/>
            </a:avLst>
          </a:prstGeom>
          <a:solidFill>
            <a:srgbClr val="660000"/>
          </a:solidFill>
          <a:ln>
            <a:solidFill>
              <a:srgbClr val="6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r>
              <a:rPr lang="en-US" sz="2000" b="1" i="1" dirty="0">
                <a:solidFill>
                  <a:schemeClr val="bg1"/>
                </a:solidFill>
                <a:latin typeface="Cambria" panose="02040503050406030204" pitchFamily="18" charset="0"/>
              </a:rPr>
              <a:t>KEY TAKEAWAY 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96DD57-61CF-F14F-A41B-75B4CACDC863}"/>
              </a:ext>
            </a:extLst>
          </p:cNvPr>
          <p:cNvSpPr txBox="1"/>
          <p:nvPr/>
        </p:nvSpPr>
        <p:spPr>
          <a:xfrm>
            <a:off x="766461" y="2057563"/>
            <a:ext cx="7733584" cy="3477875"/>
          </a:xfrm>
          <a:prstGeom prst="rect">
            <a:avLst/>
          </a:prstGeom>
          <a:noFill/>
          <a:ln>
            <a:noFill/>
          </a:ln>
        </p:spPr>
        <p:txBody>
          <a:bodyPr wrap="square" lIns="180000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</a:rPr>
              <a:t>• UPMEM-based PIM systems </a:t>
            </a:r>
            <a:r>
              <a:rPr lang="en-US" sz="2000" b="1" dirty="0">
                <a:latin typeface="Cambria" panose="02040503050406030204" pitchFamily="18" charset="0"/>
              </a:rPr>
              <a:t>outperform state-of-the-art CPUs in terms of performance and energy efficiency on most of </a:t>
            </a:r>
            <a:r>
              <a:rPr lang="en-US" sz="2000" b="1" dirty="0" err="1">
                <a:latin typeface="Cambria" panose="02040503050406030204" pitchFamily="18" charset="0"/>
              </a:rPr>
              <a:t>PrIM</a:t>
            </a:r>
            <a:r>
              <a:rPr lang="en-US" sz="2000" b="1" dirty="0">
                <a:latin typeface="Cambria" panose="02040503050406030204" pitchFamily="18" charset="0"/>
              </a:rPr>
              <a:t> benchmarks.</a:t>
            </a:r>
          </a:p>
          <a:p>
            <a:br>
              <a:rPr lang="en-US" sz="2000" dirty="0">
                <a:latin typeface="Cambria" panose="02040503050406030204" pitchFamily="18" charset="0"/>
              </a:rPr>
            </a:br>
            <a:r>
              <a:rPr lang="en-US" sz="2000" dirty="0">
                <a:latin typeface="Cambria" panose="02040503050406030204" pitchFamily="18" charset="0"/>
              </a:rPr>
              <a:t>• UPMEM-based PIM systems </a:t>
            </a:r>
            <a:r>
              <a:rPr lang="en-US" sz="2000" b="1" dirty="0">
                <a:latin typeface="Cambria" panose="02040503050406030204" pitchFamily="18" charset="0"/>
              </a:rPr>
              <a:t>outperform state-of-the-art GPUs on a majority of </a:t>
            </a:r>
            <a:r>
              <a:rPr lang="en-US" sz="2000" b="1" dirty="0" err="1">
                <a:latin typeface="Cambria" panose="02040503050406030204" pitchFamily="18" charset="0"/>
              </a:rPr>
              <a:t>PrIM</a:t>
            </a:r>
            <a:r>
              <a:rPr lang="en-US" sz="2000" b="1" dirty="0">
                <a:latin typeface="Cambria" panose="02040503050406030204" pitchFamily="18" charset="0"/>
              </a:rPr>
              <a:t> benchmarks</a:t>
            </a:r>
            <a:r>
              <a:rPr lang="en-US" sz="2000" dirty="0">
                <a:latin typeface="Cambria" panose="02040503050406030204" pitchFamily="18" charset="0"/>
              </a:rPr>
              <a:t>, and the outlook is even more positive for future PIM systems. </a:t>
            </a:r>
          </a:p>
          <a:p>
            <a:endParaRPr lang="en-US" sz="2000" dirty="0">
              <a:latin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</a:rPr>
              <a:t>• UPMEM-based PIM systems are </a:t>
            </a:r>
            <a:r>
              <a:rPr lang="en-US" sz="2000" b="1" dirty="0">
                <a:latin typeface="Cambria" panose="02040503050406030204" pitchFamily="18" charset="0"/>
              </a:rPr>
              <a:t>more energy-efficient than state-of-the-art CPUs and GPUs on workloads that they provide performance improvements </a:t>
            </a:r>
            <a:r>
              <a:rPr lang="en-US" sz="2000" dirty="0">
                <a:latin typeface="Cambria" panose="02040503050406030204" pitchFamily="18" charset="0"/>
              </a:rPr>
              <a:t>over the CPUs and the GPUs. </a:t>
            </a:r>
          </a:p>
        </p:txBody>
      </p:sp>
    </p:spTree>
    <p:extLst>
      <p:ext uri="{BB962C8B-B14F-4D97-AF65-F5344CB8AC3E}">
        <p14:creationId xmlns:p14="http://schemas.microsoft.com/office/powerpoint/2010/main" val="130590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A0BFA-30BB-EE4C-8007-65EFDB084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Understanding a Modern PIM Architecture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9FC009-0A42-9444-BC07-2ACD64DFB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27942"/>
            <a:ext cx="9131300" cy="1930400"/>
          </a:xfrm>
          <a:prstGeom prst="rect">
            <a:avLst/>
          </a:prstGeom>
        </p:spPr>
      </p:pic>
      <p:sp>
        <p:nvSpPr>
          <p:cNvPr id="10" name="Subtitle 1">
            <a:extLst>
              <a:ext uri="{FF2B5EF4-FFF2-40B4-BE49-F238E27FC236}">
                <a16:creationId xmlns:a16="http://schemas.microsoft.com/office/drawing/2014/main" id="{2FDA9319-5751-7940-9055-BA9FBB6536F3}"/>
              </a:ext>
            </a:extLst>
          </p:cNvPr>
          <p:cNvSpPr txBox="1">
            <a:spLocks/>
          </p:cNvSpPr>
          <p:nvPr/>
        </p:nvSpPr>
        <p:spPr>
          <a:xfrm>
            <a:off x="1106731" y="5525569"/>
            <a:ext cx="6858000" cy="803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17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000" u="sng" dirty="0">
                <a:hlinkClick r:id="rId4"/>
              </a:rPr>
              <a:t>https://arxiv.org/pdf/2105.03814.pdf</a:t>
            </a:r>
            <a:endParaRPr lang="en-US" sz="2000" u="sng" dirty="0"/>
          </a:p>
          <a:p>
            <a:pPr>
              <a:spcBef>
                <a:spcPts val="600"/>
              </a:spcBef>
            </a:pPr>
            <a:r>
              <a:rPr lang="en-US" sz="2000" dirty="0">
                <a:hlinkClick r:id="rId5"/>
              </a:rPr>
              <a:t>https://github.com/CMU-SAFARI/prim-benchmarks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2337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A0BFA-30BB-EE4C-8007-65EFDB084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PrIM Repository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9F76A-5B3C-E64B-A07F-5EB4408B2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All microbenchmarks, benchmarks, and scripts</a:t>
            </a:r>
          </a:p>
          <a:p>
            <a:r>
              <a:rPr lang="en-US" sz="2400" dirty="0">
                <a:hlinkClick r:id="rId3"/>
              </a:rPr>
              <a:t>https://github.com/CMU-SAFARI/prim-benchmarks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FA27B2-6CC8-5C4B-B68F-F810D4173F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5311" y="1813559"/>
            <a:ext cx="6433378" cy="459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64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12374</TotalTime>
  <Words>608</Words>
  <Application>Microsoft Macintosh PowerPoint</Application>
  <PresentationFormat>On-screen Show (4:3)</PresentationFormat>
  <Paragraphs>92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30" baseType="lpstr">
      <vt:lpstr>Arial</vt:lpstr>
      <vt:lpstr>Beirut</vt:lpstr>
      <vt:lpstr>Calibri</vt:lpstr>
      <vt:lpstr>Calibri Light</vt:lpstr>
      <vt:lpstr>Cambria</vt:lpstr>
      <vt:lpstr>Cambria Math</vt:lpstr>
      <vt:lpstr>Candara</vt:lpstr>
      <vt:lpstr>Futura Medium</vt:lpstr>
      <vt:lpstr>Garamond</vt:lpstr>
      <vt:lpstr>Geneva</vt:lpstr>
      <vt:lpstr>Segoe UI</vt:lpstr>
      <vt:lpstr>Segoe UI Historic</vt:lpstr>
      <vt:lpstr>Segoe UI Symbol</vt:lpstr>
      <vt:lpstr>Tahoma</vt:lpstr>
      <vt:lpstr>Wingdings</vt:lpstr>
      <vt:lpstr>Office Theme</vt:lpstr>
      <vt:lpstr>Edge</vt:lpstr>
      <vt:lpstr>3_Edge</vt:lpstr>
      <vt:lpstr>4_Edge</vt:lpstr>
      <vt:lpstr>2_Edge</vt:lpstr>
      <vt:lpstr>PowerPoint Presentation</vt:lpstr>
      <vt:lpstr>Executive Summary</vt:lpstr>
      <vt:lpstr>System Organization</vt:lpstr>
      <vt:lpstr>Key Takeaway 1</vt:lpstr>
      <vt:lpstr>Key Takeaway 2</vt:lpstr>
      <vt:lpstr>Key Takeaway 3</vt:lpstr>
      <vt:lpstr>Key Takeaway 4</vt:lpstr>
      <vt:lpstr>Understanding a Modern PIM Architecture</vt:lpstr>
      <vt:lpstr>PrIM Repository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</dc:title>
  <dc:creator>Microsoft Office User</dc:creator>
  <cp:lastModifiedBy>Juan Gómez-Luna</cp:lastModifiedBy>
  <cp:revision>735</cp:revision>
  <dcterms:created xsi:type="dcterms:W3CDTF">2020-09-04T14:15:51Z</dcterms:created>
  <dcterms:modified xsi:type="dcterms:W3CDTF">2021-07-04T17:51:41Z</dcterms:modified>
</cp:coreProperties>
</file>