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5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6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9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0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1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2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3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34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5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6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7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8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39.xml" ContentType="application/vnd.openxmlformats-officedocument.theme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40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41.xml" ContentType="application/vnd.openxmlformats-officedocument.theme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42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43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4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5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6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47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48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49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50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1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2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3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59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60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61.xml" ContentType="application/vnd.openxmlformats-officedocument.theme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theme/theme6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63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64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theme/theme65.xml" ContentType="application/vnd.openxmlformats-officedocument.theme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6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theme/theme67.xml" ContentType="application/vnd.openxmlformats-officedocument.theme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68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69.xml" ContentType="application/vnd.openxmlformats-officedocument.theme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theme/theme70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theme/theme71.xml" ContentType="application/vnd.openxmlformats-officedocument.theme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72.xml" ContentType="application/vnd.openxmlformats-officedocument.theme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theme/theme73.xml" ContentType="application/vnd.openxmlformats-officedocument.theme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theme/theme74.xml" ContentType="application/vnd.openxmlformats-officedocument.theme+xml"/>
  <Override PartName="/ppt/theme/theme75.xml" ContentType="application/vnd.openxmlformats-officedocument.theme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theme/theme76.xml" ContentType="application/vnd.openxmlformats-officedocument.theme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theme/theme77.xml" ContentType="application/vnd.openxmlformats-officedocument.theme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78.xml" ContentType="application/vnd.openxmlformats-officedocument.theme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79.xml" ContentType="application/vnd.openxmlformats-officedocument.theme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theme/theme80.xml" ContentType="application/vnd.openxmlformats-officedocument.theme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theme/theme81.xml" ContentType="application/vnd.openxmlformats-officedocument.theme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2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theme/theme83.xml" ContentType="application/vnd.openxmlformats-officedocument.theme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theme/theme84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theme/theme85.xml" ContentType="application/vnd.openxmlformats-officedocument.theme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theme/theme86.xml" ContentType="application/vnd.openxmlformats-officedocument.theme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theme/theme87.xml" ContentType="application/vnd.openxmlformats-officedocument.theme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theme/theme88.xml" ContentType="application/vnd.openxmlformats-officedocument.theme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theme/theme89.xml" ContentType="application/vnd.openxmlformats-officedocument.theme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90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1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2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3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4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theme/theme95.xml" ContentType="application/vnd.openxmlformats-officedocument.theme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theme/theme96.xml" ContentType="application/vnd.openxmlformats-officedocument.theme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theme/theme97.xml" ContentType="application/vnd.openxmlformats-officedocument.theme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theme/theme98.xml" ContentType="application/vnd.openxmlformats-officedocument.theme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theme/theme99.xml" ContentType="application/vnd.openxmlformats-officedocument.theme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theme/theme100.xml" ContentType="application/vnd.openxmlformats-officedocument.theme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theme/theme101.xml" ContentType="application/vnd.openxmlformats-officedocument.theme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theme/theme102.xml" ContentType="application/vnd.openxmlformats-officedocument.theme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theme/theme103.xml" ContentType="application/vnd.openxmlformats-officedocument.theme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theme/theme104.xml" ContentType="application/vnd.openxmlformats-officedocument.theme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theme/theme105.xml" ContentType="application/vnd.openxmlformats-officedocument.theme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theme/theme106.xml" ContentType="application/vnd.openxmlformats-officedocument.theme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theme/theme107.xml" ContentType="application/vnd.openxmlformats-officedocument.theme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theme/theme108.xml" ContentType="application/vnd.openxmlformats-officedocument.theme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theme/theme109.xml" ContentType="application/vnd.openxmlformats-officedocument.theme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theme/theme110.xml" ContentType="application/vnd.openxmlformats-officedocument.theme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theme/theme111.xml" ContentType="application/vnd.openxmlformats-officedocument.theme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theme/theme112.xml" ContentType="application/vnd.openxmlformats-officedocument.theme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theme/theme113.xml" ContentType="application/vnd.openxmlformats-officedocument.theme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theme/theme114.xml" ContentType="application/vnd.openxmlformats-officedocument.theme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theme/theme115.xml" ContentType="application/vnd.openxmlformats-officedocument.theme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theme/theme116.xml" ContentType="application/vnd.openxmlformats-officedocument.theme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theme/theme117.xml" ContentType="application/vnd.openxmlformats-officedocument.theme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theme/theme118.xml" ContentType="application/vnd.openxmlformats-officedocument.theme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theme/theme119.xml" ContentType="application/vnd.openxmlformats-officedocument.theme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theme/theme120.xml" ContentType="application/vnd.openxmlformats-officedocument.theme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theme/theme121.xml" ContentType="application/vnd.openxmlformats-officedocument.theme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theme/theme122.xml" ContentType="application/vnd.openxmlformats-officedocument.theme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theme/theme123.xml" ContentType="application/vnd.openxmlformats-officedocument.theme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theme/theme124.xml" ContentType="application/vnd.openxmlformats-officedocument.theme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theme/theme125.xml" ContentType="application/vnd.openxmlformats-officedocument.theme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theme/theme126.xml" ContentType="application/vnd.openxmlformats-officedocument.theme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theme/theme127.xml" ContentType="application/vnd.openxmlformats-officedocument.theme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theme/theme128.xml" ContentType="application/vnd.openxmlformats-officedocument.theme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theme/theme129.xml" ContentType="application/vnd.openxmlformats-officedocument.theme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theme/theme130.xml" ContentType="application/vnd.openxmlformats-officedocument.theme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theme/theme131.xml" ContentType="application/vnd.openxmlformats-officedocument.theme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theme/theme132.xml" ContentType="application/vnd.openxmlformats-officedocument.theme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theme/theme133.xml" ContentType="application/vnd.openxmlformats-officedocument.theme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theme/theme134.xml" ContentType="application/vnd.openxmlformats-officedocument.theme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theme/theme135.xml" ContentType="application/vnd.openxmlformats-officedocument.theme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theme/theme136.xml" ContentType="application/vnd.openxmlformats-officedocument.theme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theme/theme137.xml" ContentType="application/vnd.openxmlformats-officedocument.theme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theme/theme138.xml" ContentType="application/vnd.openxmlformats-officedocument.theme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theme/theme139.xml" ContentType="application/vnd.openxmlformats-officedocument.theme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theme/theme140.xml" ContentType="application/vnd.openxmlformats-officedocument.theme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theme/theme141.xml" ContentType="application/vnd.openxmlformats-officedocument.theme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theme/theme142.xml" ContentType="application/vnd.openxmlformats-officedocument.theme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theme/theme143.xml" ContentType="application/vnd.openxmlformats-officedocument.theme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theme/theme144.xml" ContentType="application/vnd.openxmlformats-officedocument.theme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theme/theme145.xml" ContentType="application/vnd.openxmlformats-officedocument.theme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theme/theme146.xml" ContentType="application/vnd.openxmlformats-officedocument.theme+xml"/>
  <Override PartName="/ppt/theme/theme14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3" r:id="rId11"/>
    <p:sldMasterId id="2147483785" r:id="rId12"/>
    <p:sldMasterId id="2147483797" r:id="rId13"/>
    <p:sldMasterId id="2147483809" r:id="rId14"/>
    <p:sldMasterId id="2147483821" r:id="rId15"/>
    <p:sldMasterId id="2147483833" r:id="rId16"/>
    <p:sldMasterId id="2147483845" r:id="rId17"/>
    <p:sldMasterId id="2147483858" r:id="rId18"/>
    <p:sldMasterId id="2147483870" r:id="rId19"/>
    <p:sldMasterId id="2147483882" r:id="rId20"/>
    <p:sldMasterId id="2147483894" r:id="rId21"/>
    <p:sldMasterId id="2147483906" r:id="rId22"/>
    <p:sldMasterId id="2147483919" r:id="rId23"/>
    <p:sldMasterId id="2147483931" r:id="rId24"/>
    <p:sldMasterId id="2147483943" r:id="rId25"/>
    <p:sldMasterId id="2147483955" r:id="rId26"/>
    <p:sldMasterId id="2147483967" r:id="rId27"/>
    <p:sldMasterId id="2147483979" r:id="rId28"/>
    <p:sldMasterId id="2147483991" r:id="rId29"/>
    <p:sldMasterId id="2147484003" r:id="rId30"/>
    <p:sldMasterId id="2147484015" r:id="rId31"/>
    <p:sldMasterId id="2147484027" r:id="rId32"/>
    <p:sldMasterId id="2147484039" r:id="rId33"/>
    <p:sldMasterId id="2147484051" r:id="rId34"/>
    <p:sldMasterId id="2147484063" r:id="rId35"/>
    <p:sldMasterId id="2147484075" r:id="rId36"/>
    <p:sldMasterId id="2147484087" r:id="rId37"/>
    <p:sldMasterId id="2147484099" r:id="rId38"/>
    <p:sldMasterId id="2147484111" r:id="rId39"/>
    <p:sldMasterId id="2147484124" r:id="rId40"/>
    <p:sldMasterId id="2147484136" r:id="rId41"/>
    <p:sldMasterId id="2147484148" r:id="rId42"/>
    <p:sldMasterId id="2147484160" r:id="rId43"/>
    <p:sldMasterId id="2147484173" r:id="rId44"/>
    <p:sldMasterId id="2147484185" r:id="rId45"/>
    <p:sldMasterId id="2147484197" r:id="rId46"/>
    <p:sldMasterId id="2147484209" r:id="rId47"/>
    <p:sldMasterId id="2147484221" r:id="rId48"/>
    <p:sldMasterId id="2147484233" r:id="rId49"/>
    <p:sldMasterId id="2147484245" r:id="rId50"/>
    <p:sldMasterId id="2147484257" r:id="rId51"/>
    <p:sldMasterId id="2147484269" r:id="rId52"/>
    <p:sldMasterId id="2147484281" r:id="rId53"/>
    <p:sldMasterId id="2147484293" r:id="rId54"/>
    <p:sldMasterId id="2147484305" r:id="rId55"/>
    <p:sldMasterId id="2147484317" r:id="rId56"/>
    <p:sldMasterId id="2147484329" r:id="rId57"/>
    <p:sldMasterId id="2147484341" r:id="rId58"/>
    <p:sldMasterId id="2147484353" r:id="rId59"/>
    <p:sldMasterId id="2147484365" r:id="rId60"/>
    <p:sldMasterId id="2147484377" r:id="rId61"/>
    <p:sldMasterId id="2147484389" r:id="rId62"/>
    <p:sldMasterId id="2147484401" r:id="rId63"/>
    <p:sldMasterId id="2147484413" r:id="rId64"/>
    <p:sldMasterId id="2147484425" r:id="rId65"/>
    <p:sldMasterId id="2147484437" r:id="rId66"/>
    <p:sldMasterId id="2147484449" r:id="rId67"/>
    <p:sldMasterId id="2147484461" r:id="rId68"/>
    <p:sldMasterId id="2147484473" r:id="rId69"/>
    <p:sldMasterId id="2147484485" r:id="rId70"/>
    <p:sldMasterId id="2147484497" r:id="rId71"/>
    <p:sldMasterId id="2147484509" r:id="rId72"/>
    <p:sldMasterId id="2147484521" r:id="rId73"/>
    <p:sldMasterId id="2147484533" r:id="rId74"/>
    <p:sldMasterId id="2147484545" r:id="rId75"/>
    <p:sldMasterId id="2147484546" r:id="rId76"/>
    <p:sldMasterId id="2147484559" r:id="rId77"/>
    <p:sldMasterId id="2147484571" r:id="rId78"/>
    <p:sldMasterId id="2147484583" r:id="rId79"/>
    <p:sldMasterId id="2147484595" r:id="rId80"/>
    <p:sldMasterId id="2147484607" r:id="rId81"/>
    <p:sldMasterId id="2147484619" r:id="rId82"/>
    <p:sldMasterId id="2147484631" r:id="rId83"/>
    <p:sldMasterId id="2147484646" r:id="rId84"/>
    <p:sldMasterId id="2147484658" r:id="rId85"/>
    <p:sldMasterId id="2147484670" r:id="rId86"/>
    <p:sldMasterId id="2147484682" r:id="rId87"/>
    <p:sldMasterId id="2147484694" r:id="rId88"/>
    <p:sldMasterId id="2147484706" r:id="rId89"/>
    <p:sldMasterId id="2147484718" r:id="rId90"/>
    <p:sldMasterId id="2147484731" r:id="rId91"/>
    <p:sldMasterId id="2147484743" r:id="rId92"/>
    <p:sldMasterId id="2147484755" r:id="rId93"/>
    <p:sldMasterId id="2147484767" r:id="rId94"/>
    <p:sldMasterId id="2147484779" r:id="rId95"/>
    <p:sldMasterId id="2147484792" r:id="rId96"/>
    <p:sldMasterId id="2147484804" r:id="rId97"/>
    <p:sldMasterId id="2147484816" r:id="rId98"/>
    <p:sldMasterId id="2147484828" r:id="rId99"/>
    <p:sldMasterId id="2147484840" r:id="rId100"/>
    <p:sldMasterId id="2147484852" r:id="rId101"/>
    <p:sldMasterId id="2147484864" r:id="rId102"/>
    <p:sldMasterId id="2147484876" r:id="rId103"/>
    <p:sldMasterId id="2147484888" r:id="rId104"/>
    <p:sldMasterId id="2147484900" r:id="rId105"/>
    <p:sldMasterId id="2147484912" r:id="rId106"/>
    <p:sldMasterId id="2147484924" r:id="rId107"/>
    <p:sldMasterId id="2147484936" r:id="rId108"/>
    <p:sldMasterId id="2147484948" r:id="rId109"/>
    <p:sldMasterId id="2147484960" r:id="rId110"/>
    <p:sldMasterId id="2147484972" r:id="rId111"/>
    <p:sldMasterId id="2147484984" r:id="rId112"/>
    <p:sldMasterId id="2147484997" r:id="rId113"/>
    <p:sldMasterId id="2147485009" r:id="rId114"/>
    <p:sldMasterId id="2147485021" r:id="rId115"/>
    <p:sldMasterId id="2147485033" r:id="rId116"/>
    <p:sldMasterId id="2147485046" r:id="rId117"/>
    <p:sldMasterId id="2147485058" r:id="rId118"/>
    <p:sldMasterId id="2147485070" r:id="rId119"/>
    <p:sldMasterId id="2147485082" r:id="rId120"/>
    <p:sldMasterId id="2147485094" r:id="rId121"/>
    <p:sldMasterId id="2147485106" r:id="rId122"/>
    <p:sldMasterId id="2147485118" r:id="rId123"/>
    <p:sldMasterId id="2147485130" r:id="rId124"/>
    <p:sldMasterId id="2147485142" r:id="rId125"/>
    <p:sldMasterId id="2147485154" r:id="rId126"/>
    <p:sldMasterId id="2147485166" r:id="rId127"/>
    <p:sldMasterId id="2147485178" r:id="rId128"/>
    <p:sldMasterId id="2147485190" r:id="rId129"/>
    <p:sldMasterId id="2147485202" r:id="rId130"/>
    <p:sldMasterId id="2147485214" r:id="rId131"/>
    <p:sldMasterId id="2147485226" r:id="rId132"/>
    <p:sldMasterId id="2147485238" r:id="rId133"/>
    <p:sldMasterId id="2147485250" r:id="rId134"/>
    <p:sldMasterId id="2147485262" r:id="rId135"/>
    <p:sldMasterId id="2147485274" r:id="rId136"/>
    <p:sldMasterId id="2147485286" r:id="rId137"/>
    <p:sldMasterId id="2147485298" r:id="rId138"/>
    <p:sldMasterId id="2147485310" r:id="rId139"/>
    <p:sldMasterId id="2147485322" r:id="rId140"/>
    <p:sldMasterId id="2147485334" r:id="rId141"/>
    <p:sldMasterId id="2147485346" r:id="rId142"/>
    <p:sldMasterId id="2147485358" r:id="rId143"/>
    <p:sldMasterId id="2147485370" r:id="rId144"/>
    <p:sldMasterId id="2147485382" r:id="rId145"/>
    <p:sldMasterId id="2147485394" r:id="rId146"/>
  </p:sldMasterIdLst>
  <p:notesMasterIdLst>
    <p:notesMasterId r:id="rId148"/>
  </p:notesMasterIdLst>
  <p:sldIdLst>
    <p:sldId id="258" r:id="rId147"/>
  </p:sldIdLst>
  <p:sldSz cx="28803600" cy="35999738"/>
  <p:notesSz cx="6858000" cy="9144000"/>
  <p:defaultTextStyle>
    <a:defPPr>
      <a:defRPr lang="en-US"/>
    </a:defPPr>
    <a:lvl1pPr marL="0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1pPr>
    <a:lvl2pPr marL="1600847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2pPr>
    <a:lvl3pPr marL="3201687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3pPr>
    <a:lvl4pPr marL="4802534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4pPr>
    <a:lvl5pPr marL="6403374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5pPr>
    <a:lvl6pPr marL="8004221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6pPr>
    <a:lvl7pPr marL="9605064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7pPr>
    <a:lvl8pPr marL="11205908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8pPr>
    <a:lvl9pPr marL="12806753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39" userDrawn="1">
          <p15:clr>
            <a:srgbClr val="A4A3A4"/>
          </p15:clr>
        </p15:guide>
        <p15:guide id="2" pos="8064" userDrawn="1">
          <p15:clr>
            <a:srgbClr val="A4A3A4"/>
          </p15:clr>
        </p15:guide>
        <p15:guide id="3" pos="90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1859D"/>
    <a:srgbClr val="528233"/>
    <a:srgbClr val="D9D9D9"/>
    <a:srgbClr val="3266FF"/>
    <a:srgbClr val="2C3FEB"/>
    <a:srgbClr val="451657"/>
    <a:srgbClr val="4D1960"/>
    <a:srgbClr val="FF21C6"/>
    <a:srgbClr val="DD5F0B"/>
    <a:srgbClr val="C4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6" autoAdjust="0"/>
    <p:restoredTop sz="95510"/>
  </p:normalViewPr>
  <p:slideViewPr>
    <p:cSldViewPr snapToGrid="0" snapToObjects="1">
      <p:cViewPr>
        <p:scale>
          <a:sx n="56" d="100"/>
          <a:sy n="56" d="100"/>
        </p:scale>
        <p:origin x="992" y="-6944"/>
      </p:cViewPr>
      <p:guideLst>
        <p:guide orient="horz" pos="11339"/>
        <p:guide pos="8064"/>
        <p:guide pos="907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95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Master" Target="slideMasters/slideMaster134.xml"/><Relationship Id="rId139" Type="http://schemas.openxmlformats.org/officeDocument/2006/relationships/slideMaster" Target="slideMasters/slideMaster1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Master" Target="slideMasters/slideMaster1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" Target="slides/slid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623FF-30DC-E848-BCAE-8A28FF1D2B30}" type="datetimeFigureOut">
              <a:rPr lang="en-US" smtClean="0"/>
              <a:t>7/18/20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95513" y="1143000"/>
            <a:ext cx="2466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6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1pPr>
    <a:lvl2pPr marL="391732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2pPr>
    <a:lvl3pPr marL="783462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3pPr>
    <a:lvl4pPr marL="1175193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4pPr>
    <a:lvl5pPr marL="1566924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5pPr>
    <a:lvl6pPr marL="1958654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6pPr>
    <a:lvl7pPr marL="2350386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7pPr>
    <a:lvl8pPr marL="2742117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8pPr>
    <a:lvl9pPr marL="3133847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5513" y="1143000"/>
            <a:ext cx="24669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9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3.xml"/><Relationship Id="rId4" Type="http://schemas.openxmlformats.org/officeDocument/2006/relationships/image" Target="../media/image5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359" tIns="155679" rIns="311359" bIns="155679"/>
          <a:lstStyle/>
          <a:p>
            <a:endParaRPr lang="en-US" sz="6082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680" tIns="186840" rIns="373680" bIns="18684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fld id="{1328C3C1-546C-9A46-B9E7-A6B3FBF1F65F}" type="datetimeFigureOut">
              <a:rPr lang="en-US" smtClean="0"/>
              <a:t>7/18/20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31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006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5971387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>
                <a:latin typeface="Arial"/>
                <a:cs typeface="Arial"/>
              </a:defRPr>
            </a:lvl1pPr>
            <a:lvl2pPr marL="1552913" indent="0">
              <a:buNone/>
              <a:defRPr sz="9413"/>
            </a:lvl2pPr>
            <a:lvl3pPr marL="3105824" indent="0">
              <a:buNone/>
              <a:defRPr sz="8332"/>
            </a:lvl3pPr>
            <a:lvl4pPr marL="4658733" indent="0">
              <a:buNone/>
              <a:defRPr sz="6914"/>
            </a:lvl4pPr>
            <a:lvl5pPr marL="6211643" indent="0">
              <a:buNone/>
              <a:defRPr sz="6914"/>
            </a:lvl5pPr>
            <a:lvl6pPr marL="7764556" indent="0">
              <a:buNone/>
              <a:defRPr sz="6914"/>
            </a:lvl6pPr>
            <a:lvl7pPr marL="9317462" indent="0">
              <a:buNone/>
              <a:defRPr sz="6914"/>
            </a:lvl7pPr>
            <a:lvl8pPr marL="10870379" indent="0">
              <a:buNone/>
              <a:defRPr sz="6914"/>
            </a:lvl8pPr>
            <a:lvl9pPr marL="12423284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7571235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>
                <a:latin typeface="Arial"/>
                <a:cs typeface="Arial"/>
              </a:defRPr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24116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054"/>
      </p:ext>
    </p:extLst>
  </p:cSld>
  <p:clrMapOvr>
    <a:masterClrMapping/>
  </p:clrMapOvr>
  <p:transition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1304"/>
      </p:ext>
    </p:extLst>
  </p:cSld>
  <p:clrMapOvr>
    <a:masterClrMapping/>
  </p:clrMapOvr>
  <p:transition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947" tIns="170482" rIns="340947" bIns="17048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4585"/>
      </p:ext>
    </p:extLst>
  </p:cSld>
  <p:clrMapOvr>
    <a:masterClrMapping/>
  </p:clrMapOvr>
  <p:transition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1767"/>
      </p:ext>
    </p:extLst>
  </p:cSld>
  <p:clrMapOvr>
    <a:masterClrMapping/>
  </p:clrMapOvr>
  <p:transition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3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4431" indent="0">
              <a:buNone/>
              <a:defRPr sz="6914"/>
            </a:lvl2pPr>
            <a:lvl3pPr marL="3408858" indent="0">
              <a:buNone/>
              <a:defRPr sz="6082"/>
            </a:lvl3pPr>
            <a:lvl4pPr marL="5113278" indent="0">
              <a:buNone/>
              <a:defRPr sz="5249"/>
            </a:lvl4pPr>
            <a:lvl5pPr marL="6817710" indent="0">
              <a:buNone/>
              <a:defRPr sz="5249"/>
            </a:lvl5pPr>
            <a:lvl6pPr marL="8522131" indent="0">
              <a:buNone/>
              <a:defRPr sz="5249"/>
            </a:lvl6pPr>
            <a:lvl7pPr marL="10226567" indent="0">
              <a:buNone/>
              <a:defRPr sz="5249"/>
            </a:lvl7pPr>
            <a:lvl8pPr marL="11930991" indent="0">
              <a:buNone/>
              <a:defRPr sz="5249"/>
            </a:lvl8pPr>
            <a:lvl9pPr marL="136354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55113"/>
      </p:ext>
    </p:extLst>
  </p:cSld>
  <p:clrMapOvr>
    <a:masterClrMapping/>
  </p:clrMapOvr>
  <p:transition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7307"/>
      </p:ext>
    </p:extLst>
  </p:cSld>
  <p:clrMapOvr>
    <a:masterClrMapping/>
  </p:clrMapOvr>
  <p:transition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431" indent="0">
              <a:buNone/>
              <a:defRPr sz="7499" b="1"/>
            </a:lvl2pPr>
            <a:lvl3pPr marL="3408858" indent="0">
              <a:buNone/>
              <a:defRPr sz="6914" b="1"/>
            </a:lvl3pPr>
            <a:lvl4pPr marL="5113278" indent="0">
              <a:buNone/>
              <a:defRPr sz="6082" b="1"/>
            </a:lvl4pPr>
            <a:lvl5pPr marL="6817710" indent="0">
              <a:buNone/>
              <a:defRPr sz="6082" b="1"/>
            </a:lvl5pPr>
            <a:lvl6pPr marL="8522131" indent="0">
              <a:buNone/>
              <a:defRPr sz="6082" b="1"/>
            </a:lvl6pPr>
            <a:lvl7pPr marL="10226567" indent="0">
              <a:buNone/>
              <a:defRPr sz="6082" b="1"/>
            </a:lvl7pPr>
            <a:lvl8pPr marL="11930991" indent="0">
              <a:buNone/>
              <a:defRPr sz="6082" b="1"/>
            </a:lvl8pPr>
            <a:lvl9pPr marL="13635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431" indent="0">
              <a:buNone/>
              <a:defRPr sz="7499" b="1"/>
            </a:lvl2pPr>
            <a:lvl3pPr marL="3408858" indent="0">
              <a:buNone/>
              <a:defRPr sz="6914" b="1"/>
            </a:lvl3pPr>
            <a:lvl4pPr marL="5113278" indent="0">
              <a:buNone/>
              <a:defRPr sz="6082" b="1"/>
            </a:lvl4pPr>
            <a:lvl5pPr marL="6817710" indent="0">
              <a:buNone/>
              <a:defRPr sz="6082" b="1"/>
            </a:lvl5pPr>
            <a:lvl6pPr marL="8522131" indent="0">
              <a:buNone/>
              <a:defRPr sz="6082" b="1"/>
            </a:lvl6pPr>
            <a:lvl7pPr marL="10226567" indent="0">
              <a:buNone/>
              <a:defRPr sz="6082" b="1"/>
            </a:lvl7pPr>
            <a:lvl8pPr marL="11930991" indent="0">
              <a:buNone/>
              <a:defRPr sz="6082" b="1"/>
            </a:lvl8pPr>
            <a:lvl9pPr marL="13635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4663"/>
      </p:ext>
    </p:extLst>
  </p:cSld>
  <p:clrMapOvr>
    <a:masterClrMapping/>
  </p:clrMapOvr>
  <p:transition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7883"/>
      </p:ext>
    </p:extLst>
  </p:cSld>
  <p:clrMapOvr>
    <a:masterClrMapping/>
  </p:clrMapOvr>
  <p:transition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2190"/>
      </p:ext>
    </p:extLst>
  </p:cSld>
  <p:clrMapOvr>
    <a:masterClrMapping/>
  </p:clrMapOvr>
  <p:transition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2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4431" indent="0">
              <a:buNone/>
              <a:defRPr sz="4583"/>
            </a:lvl2pPr>
            <a:lvl3pPr marL="3408858" indent="0">
              <a:buNone/>
              <a:defRPr sz="3747"/>
            </a:lvl3pPr>
            <a:lvl4pPr marL="5113278" indent="0">
              <a:buNone/>
              <a:defRPr sz="3333"/>
            </a:lvl4pPr>
            <a:lvl5pPr marL="6817710" indent="0">
              <a:buNone/>
              <a:defRPr sz="3333"/>
            </a:lvl5pPr>
            <a:lvl6pPr marL="8522131" indent="0">
              <a:buNone/>
              <a:defRPr sz="3333"/>
            </a:lvl6pPr>
            <a:lvl7pPr marL="10226567" indent="0">
              <a:buNone/>
              <a:defRPr sz="3333"/>
            </a:lvl7pPr>
            <a:lvl8pPr marL="11930991" indent="0">
              <a:buNone/>
              <a:defRPr sz="3333"/>
            </a:lvl8pPr>
            <a:lvl9pPr marL="13635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2681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446308" y="5618994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/>
            </a:lvl1pPr>
            <a:lvl2pPr marL="1552913" indent="0">
              <a:buNone/>
              <a:defRPr sz="9413"/>
            </a:lvl2pPr>
            <a:lvl3pPr marL="3105824" indent="0">
              <a:buNone/>
              <a:defRPr sz="8332"/>
            </a:lvl3pPr>
            <a:lvl4pPr marL="4658733" indent="0">
              <a:buNone/>
              <a:defRPr sz="6914"/>
            </a:lvl4pPr>
            <a:lvl5pPr marL="6211643" indent="0">
              <a:buNone/>
              <a:defRPr sz="6914"/>
            </a:lvl5pPr>
            <a:lvl6pPr marL="7764556" indent="0">
              <a:buNone/>
              <a:defRPr sz="6914"/>
            </a:lvl6pPr>
            <a:lvl7pPr marL="9317462" indent="0">
              <a:buNone/>
              <a:defRPr sz="6914"/>
            </a:lvl7pPr>
            <a:lvl8pPr marL="10870379" indent="0">
              <a:buNone/>
              <a:defRPr sz="6914"/>
            </a:lvl8pPr>
            <a:lvl9pPr marL="12423284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46308" y="27218841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/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1440196" y="5618998"/>
            <a:ext cx="9006126" cy="25824808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/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16625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4431" indent="0">
              <a:buNone/>
              <a:defRPr sz="10415"/>
            </a:lvl2pPr>
            <a:lvl3pPr marL="3408858" indent="0">
              <a:buNone/>
              <a:defRPr sz="8997"/>
            </a:lvl3pPr>
            <a:lvl4pPr marL="5113278" indent="0">
              <a:buNone/>
              <a:defRPr sz="7499"/>
            </a:lvl4pPr>
            <a:lvl5pPr marL="6817710" indent="0">
              <a:buNone/>
              <a:defRPr sz="7499"/>
            </a:lvl5pPr>
            <a:lvl6pPr marL="8522131" indent="0">
              <a:buNone/>
              <a:defRPr sz="7499"/>
            </a:lvl6pPr>
            <a:lvl7pPr marL="10226567" indent="0">
              <a:buNone/>
              <a:defRPr sz="7499"/>
            </a:lvl7pPr>
            <a:lvl8pPr marL="11930991" indent="0">
              <a:buNone/>
              <a:defRPr sz="7499"/>
            </a:lvl8pPr>
            <a:lvl9pPr marL="136354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4431" indent="0">
              <a:buNone/>
              <a:defRPr sz="4583"/>
            </a:lvl2pPr>
            <a:lvl3pPr marL="3408858" indent="0">
              <a:buNone/>
              <a:defRPr sz="3747"/>
            </a:lvl3pPr>
            <a:lvl4pPr marL="5113278" indent="0">
              <a:buNone/>
              <a:defRPr sz="3333"/>
            </a:lvl4pPr>
            <a:lvl5pPr marL="6817710" indent="0">
              <a:buNone/>
              <a:defRPr sz="3333"/>
            </a:lvl5pPr>
            <a:lvl6pPr marL="8522131" indent="0">
              <a:buNone/>
              <a:defRPr sz="3333"/>
            </a:lvl6pPr>
            <a:lvl7pPr marL="10226567" indent="0">
              <a:buNone/>
              <a:defRPr sz="3333"/>
            </a:lvl7pPr>
            <a:lvl8pPr marL="11930991" indent="0">
              <a:buNone/>
              <a:defRPr sz="3333"/>
            </a:lvl8pPr>
            <a:lvl9pPr marL="13635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74264"/>
      </p:ext>
    </p:extLst>
  </p:cSld>
  <p:clrMapOvr>
    <a:masterClrMapping/>
  </p:clrMapOvr>
  <p:transition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9455"/>
      </p:ext>
    </p:extLst>
  </p:cSld>
  <p:clrMapOvr>
    <a:masterClrMapping/>
  </p:clrMapOvr>
  <p:transition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9661"/>
      </p:ext>
    </p:extLst>
  </p:cSld>
  <p:clrMapOvr>
    <a:masterClrMapping/>
  </p:clrMapOvr>
  <p:transition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853" tIns="170436" rIns="340853" bIns="17043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1177"/>
      </p:ext>
    </p:extLst>
  </p:cSld>
  <p:clrMapOvr>
    <a:masterClrMapping/>
  </p:clrMapOvr>
  <p:transition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3481"/>
      </p:ext>
    </p:extLst>
  </p:cSld>
  <p:clrMapOvr>
    <a:masterClrMapping/>
  </p:clrMapOvr>
  <p:transition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4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3960" indent="0">
              <a:buNone/>
              <a:defRPr sz="6914"/>
            </a:lvl2pPr>
            <a:lvl3pPr marL="3407922" indent="0">
              <a:buNone/>
              <a:defRPr sz="6082"/>
            </a:lvl3pPr>
            <a:lvl4pPr marL="5111875" indent="0">
              <a:buNone/>
              <a:defRPr sz="5249"/>
            </a:lvl4pPr>
            <a:lvl5pPr marL="6815834" indent="0">
              <a:buNone/>
              <a:defRPr sz="5249"/>
            </a:lvl5pPr>
            <a:lvl6pPr marL="8519789" indent="0">
              <a:buNone/>
              <a:defRPr sz="5249"/>
            </a:lvl6pPr>
            <a:lvl7pPr marL="10223758" indent="0">
              <a:buNone/>
              <a:defRPr sz="5249"/>
            </a:lvl7pPr>
            <a:lvl8pPr marL="11927707" indent="0">
              <a:buNone/>
              <a:defRPr sz="5249"/>
            </a:lvl8pPr>
            <a:lvl9pPr marL="1363167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463"/>
      </p:ext>
    </p:extLst>
  </p:cSld>
  <p:clrMapOvr>
    <a:masterClrMapping/>
  </p:clrMapOvr>
  <p:transition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14282"/>
      </p:ext>
    </p:extLst>
  </p:cSld>
  <p:clrMapOvr>
    <a:masterClrMapping/>
  </p:clrMapOvr>
  <p:transition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960" indent="0">
              <a:buNone/>
              <a:defRPr sz="7499" b="1"/>
            </a:lvl2pPr>
            <a:lvl3pPr marL="3407922" indent="0">
              <a:buNone/>
              <a:defRPr sz="6914" b="1"/>
            </a:lvl3pPr>
            <a:lvl4pPr marL="5111875" indent="0">
              <a:buNone/>
              <a:defRPr sz="6082" b="1"/>
            </a:lvl4pPr>
            <a:lvl5pPr marL="6815834" indent="0">
              <a:buNone/>
              <a:defRPr sz="6082" b="1"/>
            </a:lvl5pPr>
            <a:lvl6pPr marL="8519789" indent="0">
              <a:buNone/>
              <a:defRPr sz="6082" b="1"/>
            </a:lvl6pPr>
            <a:lvl7pPr marL="10223758" indent="0">
              <a:buNone/>
              <a:defRPr sz="6082" b="1"/>
            </a:lvl7pPr>
            <a:lvl8pPr marL="11927707" indent="0">
              <a:buNone/>
              <a:defRPr sz="6082" b="1"/>
            </a:lvl8pPr>
            <a:lvl9pPr marL="136316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960" indent="0">
              <a:buNone/>
              <a:defRPr sz="7499" b="1"/>
            </a:lvl2pPr>
            <a:lvl3pPr marL="3407922" indent="0">
              <a:buNone/>
              <a:defRPr sz="6914" b="1"/>
            </a:lvl3pPr>
            <a:lvl4pPr marL="5111875" indent="0">
              <a:buNone/>
              <a:defRPr sz="6082" b="1"/>
            </a:lvl4pPr>
            <a:lvl5pPr marL="6815834" indent="0">
              <a:buNone/>
              <a:defRPr sz="6082" b="1"/>
            </a:lvl5pPr>
            <a:lvl6pPr marL="8519789" indent="0">
              <a:buNone/>
              <a:defRPr sz="6082" b="1"/>
            </a:lvl6pPr>
            <a:lvl7pPr marL="10223758" indent="0">
              <a:buNone/>
              <a:defRPr sz="6082" b="1"/>
            </a:lvl7pPr>
            <a:lvl8pPr marL="11927707" indent="0">
              <a:buNone/>
              <a:defRPr sz="6082" b="1"/>
            </a:lvl8pPr>
            <a:lvl9pPr marL="136316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3186"/>
      </p:ext>
    </p:extLst>
  </p:cSld>
  <p:clrMapOvr>
    <a:masterClrMapping/>
  </p:clrMapOvr>
  <p:transition/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08506"/>
      </p:ext>
    </p:extLst>
  </p:cSld>
  <p:clrMapOvr>
    <a:masterClrMapping/>
  </p:clrMapOvr>
  <p:transition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4762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833" y="762150"/>
            <a:ext cx="18773778" cy="404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033113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3960" indent="0">
              <a:buNone/>
              <a:defRPr sz="4583"/>
            </a:lvl2pPr>
            <a:lvl3pPr marL="3407922" indent="0">
              <a:buNone/>
              <a:defRPr sz="3747"/>
            </a:lvl3pPr>
            <a:lvl4pPr marL="5111875" indent="0">
              <a:buNone/>
              <a:defRPr sz="3333"/>
            </a:lvl4pPr>
            <a:lvl5pPr marL="6815834" indent="0">
              <a:buNone/>
              <a:defRPr sz="3333"/>
            </a:lvl5pPr>
            <a:lvl6pPr marL="8519789" indent="0">
              <a:buNone/>
              <a:defRPr sz="3333"/>
            </a:lvl6pPr>
            <a:lvl7pPr marL="10223758" indent="0">
              <a:buNone/>
              <a:defRPr sz="3333"/>
            </a:lvl7pPr>
            <a:lvl8pPr marL="11927707" indent="0">
              <a:buNone/>
              <a:defRPr sz="3333"/>
            </a:lvl8pPr>
            <a:lvl9pPr marL="136316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3248"/>
      </p:ext>
    </p:extLst>
  </p:cSld>
  <p:clrMapOvr>
    <a:masterClrMapping/>
  </p:clrMapOvr>
  <p:transition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3960" indent="0">
              <a:buNone/>
              <a:defRPr sz="10415"/>
            </a:lvl2pPr>
            <a:lvl3pPr marL="3407922" indent="0">
              <a:buNone/>
              <a:defRPr sz="8997"/>
            </a:lvl3pPr>
            <a:lvl4pPr marL="5111875" indent="0">
              <a:buNone/>
              <a:defRPr sz="7499"/>
            </a:lvl4pPr>
            <a:lvl5pPr marL="6815834" indent="0">
              <a:buNone/>
              <a:defRPr sz="7499"/>
            </a:lvl5pPr>
            <a:lvl6pPr marL="8519789" indent="0">
              <a:buNone/>
              <a:defRPr sz="7499"/>
            </a:lvl6pPr>
            <a:lvl7pPr marL="10223758" indent="0">
              <a:buNone/>
              <a:defRPr sz="7499"/>
            </a:lvl7pPr>
            <a:lvl8pPr marL="11927707" indent="0">
              <a:buNone/>
              <a:defRPr sz="7499"/>
            </a:lvl8pPr>
            <a:lvl9pPr marL="1363167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3960" indent="0">
              <a:buNone/>
              <a:defRPr sz="4583"/>
            </a:lvl2pPr>
            <a:lvl3pPr marL="3407922" indent="0">
              <a:buNone/>
              <a:defRPr sz="3747"/>
            </a:lvl3pPr>
            <a:lvl4pPr marL="5111875" indent="0">
              <a:buNone/>
              <a:defRPr sz="3333"/>
            </a:lvl4pPr>
            <a:lvl5pPr marL="6815834" indent="0">
              <a:buNone/>
              <a:defRPr sz="3333"/>
            </a:lvl5pPr>
            <a:lvl6pPr marL="8519789" indent="0">
              <a:buNone/>
              <a:defRPr sz="3333"/>
            </a:lvl6pPr>
            <a:lvl7pPr marL="10223758" indent="0">
              <a:buNone/>
              <a:defRPr sz="3333"/>
            </a:lvl7pPr>
            <a:lvl8pPr marL="11927707" indent="0">
              <a:buNone/>
              <a:defRPr sz="3333"/>
            </a:lvl8pPr>
            <a:lvl9pPr marL="136316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8283"/>
      </p:ext>
    </p:extLst>
  </p:cSld>
  <p:clrMapOvr>
    <a:masterClrMapping/>
  </p:clrMapOvr>
  <p:transition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3028"/>
      </p:ext>
    </p:extLst>
  </p:cSld>
  <p:clrMapOvr>
    <a:masterClrMapping/>
  </p:clrMapOvr>
  <p:transition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77554"/>
      </p:ext>
    </p:extLst>
  </p:cSld>
  <p:clrMapOvr>
    <a:masterClrMapping/>
  </p:clrMapOvr>
  <p:transition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965" tIns="204495" rIns="408965" bIns="20449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1267"/>
      </p:ext>
    </p:extLst>
  </p:cSld>
  <p:clrMapOvr>
    <a:masterClrMapping/>
  </p:clrMapOvr>
  <p:transition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775"/>
      </p:ext>
    </p:extLst>
  </p:cSld>
  <p:clrMapOvr>
    <a:masterClrMapping/>
  </p:clrMapOvr>
  <p:transition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9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3493" indent="0">
              <a:buNone/>
              <a:defRPr sz="6914"/>
            </a:lvl2pPr>
            <a:lvl3pPr marL="3406984" indent="0">
              <a:buNone/>
              <a:defRPr sz="6082"/>
            </a:lvl3pPr>
            <a:lvl4pPr marL="5110469" indent="0">
              <a:buNone/>
              <a:defRPr sz="5249"/>
            </a:lvl4pPr>
            <a:lvl5pPr marL="6813962" indent="0">
              <a:buNone/>
              <a:defRPr sz="5249"/>
            </a:lvl5pPr>
            <a:lvl6pPr marL="8517445" indent="0">
              <a:buNone/>
              <a:defRPr sz="5249"/>
            </a:lvl6pPr>
            <a:lvl7pPr marL="10220946" indent="0">
              <a:buNone/>
              <a:defRPr sz="5249"/>
            </a:lvl7pPr>
            <a:lvl8pPr marL="11924429" indent="0">
              <a:buNone/>
              <a:defRPr sz="5249"/>
            </a:lvl8pPr>
            <a:lvl9pPr marL="1362792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5435"/>
      </p:ext>
    </p:extLst>
  </p:cSld>
  <p:clrMapOvr>
    <a:masterClrMapping/>
  </p:clrMapOvr>
  <p:transition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9894"/>
      </p:ext>
    </p:extLst>
  </p:cSld>
  <p:clrMapOvr>
    <a:masterClrMapping/>
  </p:clrMapOvr>
  <p:transition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493" indent="0">
              <a:buNone/>
              <a:defRPr sz="7499" b="1"/>
            </a:lvl2pPr>
            <a:lvl3pPr marL="3406984" indent="0">
              <a:buNone/>
              <a:defRPr sz="6914" b="1"/>
            </a:lvl3pPr>
            <a:lvl4pPr marL="5110469" indent="0">
              <a:buNone/>
              <a:defRPr sz="6082" b="1"/>
            </a:lvl4pPr>
            <a:lvl5pPr marL="6813962" indent="0">
              <a:buNone/>
              <a:defRPr sz="6082" b="1"/>
            </a:lvl5pPr>
            <a:lvl6pPr marL="8517445" indent="0">
              <a:buNone/>
              <a:defRPr sz="6082" b="1"/>
            </a:lvl6pPr>
            <a:lvl7pPr marL="10220946" indent="0">
              <a:buNone/>
              <a:defRPr sz="6082" b="1"/>
            </a:lvl7pPr>
            <a:lvl8pPr marL="11924429" indent="0">
              <a:buNone/>
              <a:defRPr sz="6082" b="1"/>
            </a:lvl8pPr>
            <a:lvl9pPr marL="1362792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493" indent="0">
              <a:buNone/>
              <a:defRPr sz="7499" b="1"/>
            </a:lvl2pPr>
            <a:lvl3pPr marL="3406984" indent="0">
              <a:buNone/>
              <a:defRPr sz="6914" b="1"/>
            </a:lvl3pPr>
            <a:lvl4pPr marL="5110469" indent="0">
              <a:buNone/>
              <a:defRPr sz="6082" b="1"/>
            </a:lvl4pPr>
            <a:lvl5pPr marL="6813962" indent="0">
              <a:buNone/>
              <a:defRPr sz="6082" b="1"/>
            </a:lvl5pPr>
            <a:lvl6pPr marL="8517445" indent="0">
              <a:buNone/>
              <a:defRPr sz="6082" b="1"/>
            </a:lvl6pPr>
            <a:lvl7pPr marL="10220946" indent="0">
              <a:buNone/>
              <a:defRPr sz="6082" b="1"/>
            </a:lvl7pPr>
            <a:lvl8pPr marL="11924429" indent="0">
              <a:buNone/>
              <a:defRPr sz="6082" b="1"/>
            </a:lvl8pPr>
            <a:lvl9pPr marL="1362792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1627"/>
      </p:ext>
    </p:extLst>
  </p:cSld>
  <p:clrMapOvr>
    <a:masterClrMapping/>
  </p:clrMapOvr>
  <p:transition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975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570" tIns="155271" rIns="310570" bIns="15527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733" tIns="186350" rIns="372733" bIns="18635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39377"/>
      </p:ext>
    </p:extLst>
  </p:cSld>
  <p:clrMapOvr>
    <a:masterClrMapping/>
  </p:clrMapOvr>
  <p:transition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5548"/>
      </p:ext>
    </p:extLst>
  </p:cSld>
  <p:clrMapOvr>
    <a:masterClrMapping/>
  </p:clrMapOvr>
  <p:transition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5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3493" indent="0">
              <a:buNone/>
              <a:defRPr sz="4583"/>
            </a:lvl2pPr>
            <a:lvl3pPr marL="3406984" indent="0">
              <a:buNone/>
              <a:defRPr sz="3747"/>
            </a:lvl3pPr>
            <a:lvl4pPr marL="5110469" indent="0">
              <a:buNone/>
              <a:defRPr sz="3333"/>
            </a:lvl4pPr>
            <a:lvl5pPr marL="6813962" indent="0">
              <a:buNone/>
              <a:defRPr sz="3333"/>
            </a:lvl5pPr>
            <a:lvl6pPr marL="8517445" indent="0">
              <a:buNone/>
              <a:defRPr sz="3333"/>
            </a:lvl6pPr>
            <a:lvl7pPr marL="10220946" indent="0">
              <a:buNone/>
              <a:defRPr sz="3333"/>
            </a:lvl7pPr>
            <a:lvl8pPr marL="11924429" indent="0">
              <a:buNone/>
              <a:defRPr sz="3333"/>
            </a:lvl8pPr>
            <a:lvl9pPr marL="1362792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108"/>
      </p:ext>
    </p:extLst>
  </p:cSld>
  <p:clrMapOvr>
    <a:masterClrMapping/>
  </p:clrMapOvr>
  <p:transition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3493" indent="0">
              <a:buNone/>
              <a:defRPr sz="10415"/>
            </a:lvl2pPr>
            <a:lvl3pPr marL="3406984" indent="0">
              <a:buNone/>
              <a:defRPr sz="8997"/>
            </a:lvl3pPr>
            <a:lvl4pPr marL="5110469" indent="0">
              <a:buNone/>
              <a:defRPr sz="7499"/>
            </a:lvl4pPr>
            <a:lvl5pPr marL="6813962" indent="0">
              <a:buNone/>
              <a:defRPr sz="7499"/>
            </a:lvl5pPr>
            <a:lvl6pPr marL="8517445" indent="0">
              <a:buNone/>
              <a:defRPr sz="7499"/>
            </a:lvl6pPr>
            <a:lvl7pPr marL="10220946" indent="0">
              <a:buNone/>
              <a:defRPr sz="7499"/>
            </a:lvl7pPr>
            <a:lvl8pPr marL="11924429" indent="0">
              <a:buNone/>
              <a:defRPr sz="7499"/>
            </a:lvl8pPr>
            <a:lvl9pPr marL="1362792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3493" indent="0">
              <a:buNone/>
              <a:defRPr sz="4583"/>
            </a:lvl2pPr>
            <a:lvl3pPr marL="3406984" indent="0">
              <a:buNone/>
              <a:defRPr sz="3747"/>
            </a:lvl3pPr>
            <a:lvl4pPr marL="5110469" indent="0">
              <a:buNone/>
              <a:defRPr sz="3333"/>
            </a:lvl4pPr>
            <a:lvl5pPr marL="6813962" indent="0">
              <a:buNone/>
              <a:defRPr sz="3333"/>
            </a:lvl5pPr>
            <a:lvl6pPr marL="8517445" indent="0">
              <a:buNone/>
              <a:defRPr sz="3333"/>
            </a:lvl6pPr>
            <a:lvl7pPr marL="10220946" indent="0">
              <a:buNone/>
              <a:defRPr sz="3333"/>
            </a:lvl7pPr>
            <a:lvl8pPr marL="11924429" indent="0">
              <a:buNone/>
              <a:defRPr sz="3333"/>
            </a:lvl8pPr>
            <a:lvl9pPr marL="1362792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20310"/>
      </p:ext>
    </p:extLst>
  </p:cSld>
  <p:clrMapOvr>
    <a:masterClrMapping/>
  </p:clrMapOvr>
  <p:transition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1506"/>
      </p:ext>
    </p:extLst>
  </p:cSld>
  <p:clrMapOvr>
    <a:masterClrMapping/>
  </p:clrMapOvr>
  <p:transition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19746"/>
      </p:ext>
    </p:extLst>
  </p:cSld>
  <p:clrMapOvr>
    <a:masterClrMapping/>
  </p:clrMapOvr>
  <p:transition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806"/>
      </p:ext>
    </p:extLst>
  </p:cSld>
  <p:clrMapOvr>
    <a:masterClrMapping/>
  </p:clrMapOvr>
  <p:transition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609" tIns="170319" rIns="340609" bIns="170319"/>
          <a:lstStyle/>
          <a:p>
            <a:pPr defTabSz="3405524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55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1964"/>
      </p:ext>
    </p:extLst>
  </p:cSld>
  <p:clrMapOvr>
    <a:masterClrMapping/>
  </p:clrMapOvr>
  <p:transition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0616"/>
      </p:ext>
    </p:extLst>
  </p:cSld>
  <p:clrMapOvr>
    <a:masterClrMapping/>
  </p:clrMapOvr>
  <p:transition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2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762" indent="0">
              <a:buNone/>
              <a:defRPr sz="6914"/>
            </a:lvl2pPr>
            <a:lvl3pPr marL="3405524" indent="0">
              <a:buNone/>
              <a:defRPr sz="6082"/>
            </a:lvl3pPr>
            <a:lvl4pPr marL="5108284" indent="0">
              <a:buNone/>
              <a:defRPr sz="5249"/>
            </a:lvl4pPr>
            <a:lvl5pPr marL="6811041" indent="0">
              <a:buNone/>
              <a:defRPr sz="5249"/>
            </a:lvl5pPr>
            <a:lvl6pPr marL="8513802" indent="0">
              <a:buNone/>
              <a:defRPr sz="5249"/>
            </a:lvl6pPr>
            <a:lvl7pPr marL="10216559" indent="0">
              <a:buNone/>
              <a:defRPr sz="5249"/>
            </a:lvl7pPr>
            <a:lvl8pPr marL="11919318" indent="0">
              <a:buNone/>
              <a:defRPr sz="5249"/>
            </a:lvl8pPr>
            <a:lvl9pPr marL="1362207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5038"/>
      </p:ext>
    </p:extLst>
  </p:cSld>
  <p:clrMapOvr>
    <a:masterClrMapping/>
  </p:clrMapOvr>
  <p:transition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2066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8881"/>
      </p:ext>
    </p:extLst>
  </p:cSld>
  <p:clrMapOvr>
    <a:masterClrMapping/>
  </p:clrMapOvr>
  <p:transition/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762" indent="0">
              <a:buNone/>
              <a:defRPr sz="7499" b="1"/>
            </a:lvl2pPr>
            <a:lvl3pPr marL="3405524" indent="0">
              <a:buNone/>
              <a:defRPr sz="6914" b="1"/>
            </a:lvl3pPr>
            <a:lvl4pPr marL="5108284" indent="0">
              <a:buNone/>
              <a:defRPr sz="6082" b="1"/>
            </a:lvl4pPr>
            <a:lvl5pPr marL="6811041" indent="0">
              <a:buNone/>
              <a:defRPr sz="6082" b="1"/>
            </a:lvl5pPr>
            <a:lvl6pPr marL="8513802" indent="0">
              <a:buNone/>
              <a:defRPr sz="6082" b="1"/>
            </a:lvl6pPr>
            <a:lvl7pPr marL="10216559" indent="0">
              <a:buNone/>
              <a:defRPr sz="6082" b="1"/>
            </a:lvl7pPr>
            <a:lvl8pPr marL="11919318" indent="0">
              <a:buNone/>
              <a:defRPr sz="6082" b="1"/>
            </a:lvl8pPr>
            <a:lvl9pPr marL="136220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762" indent="0">
              <a:buNone/>
              <a:defRPr sz="7499" b="1"/>
            </a:lvl2pPr>
            <a:lvl3pPr marL="3405524" indent="0">
              <a:buNone/>
              <a:defRPr sz="6914" b="1"/>
            </a:lvl3pPr>
            <a:lvl4pPr marL="5108284" indent="0">
              <a:buNone/>
              <a:defRPr sz="6082" b="1"/>
            </a:lvl4pPr>
            <a:lvl5pPr marL="6811041" indent="0">
              <a:buNone/>
              <a:defRPr sz="6082" b="1"/>
            </a:lvl5pPr>
            <a:lvl6pPr marL="8513802" indent="0">
              <a:buNone/>
              <a:defRPr sz="6082" b="1"/>
            </a:lvl6pPr>
            <a:lvl7pPr marL="10216559" indent="0">
              <a:buNone/>
              <a:defRPr sz="6082" b="1"/>
            </a:lvl7pPr>
            <a:lvl8pPr marL="11919318" indent="0">
              <a:buNone/>
              <a:defRPr sz="6082" b="1"/>
            </a:lvl8pPr>
            <a:lvl9pPr marL="136220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4440"/>
      </p:ext>
    </p:extLst>
  </p:cSld>
  <p:clrMapOvr>
    <a:masterClrMapping/>
  </p:clrMapOvr>
  <p:transition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1822"/>
      </p:ext>
    </p:extLst>
  </p:cSld>
  <p:clrMapOvr>
    <a:masterClrMapping/>
  </p:clrMapOvr>
  <p:transition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2224"/>
      </p:ext>
    </p:extLst>
  </p:cSld>
  <p:clrMapOvr>
    <a:masterClrMapping/>
  </p:clrMapOvr>
  <p:transition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75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762" indent="0">
              <a:buNone/>
              <a:defRPr sz="4583"/>
            </a:lvl2pPr>
            <a:lvl3pPr marL="3405524" indent="0">
              <a:buNone/>
              <a:defRPr sz="3747"/>
            </a:lvl3pPr>
            <a:lvl4pPr marL="5108284" indent="0">
              <a:buNone/>
              <a:defRPr sz="3333"/>
            </a:lvl4pPr>
            <a:lvl5pPr marL="6811041" indent="0">
              <a:buNone/>
              <a:defRPr sz="3333"/>
            </a:lvl5pPr>
            <a:lvl6pPr marL="8513802" indent="0">
              <a:buNone/>
              <a:defRPr sz="3333"/>
            </a:lvl6pPr>
            <a:lvl7pPr marL="10216559" indent="0">
              <a:buNone/>
              <a:defRPr sz="3333"/>
            </a:lvl7pPr>
            <a:lvl8pPr marL="11919318" indent="0">
              <a:buNone/>
              <a:defRPr sz="3333"/>
            </a:lvl8pPr>
            <a:lvl9pPr marL="136220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0783"/>
      </p:ext>
    </p:extLst>
  </p:cSld>
  <p:clrMapOvr>
    <a:masterClrMapping/>
  </p:clrMapOvr>
  <p:transition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2762" indent="0">
              <a:buNone/>
              <a:defRPr sz="10415"/>
            </a:lvl2pPr>
            <a:lvl3pPr marL="3405524" indent="0">
              <a:buNone/>
              <a:defRPr sz="8997"/>
            </a:lvl3pPr>
            <a:lvl4pPr marL="5108284" indent="0">
              <a:buNone/>
              <a:defRPr sz="7499"/>
            </a:lvl4pPr>
            <a:lvl5pPr marL="6811041" indent="0">
              <a:buNone/>
              <a:defRPr sz="7499"/>
            </a:lvl5pPr>
            <a:lvl6pPr marL="8513802" indent="0">
              <a:buNone/>
              <a:defRPr sz="7499"/>
            </a:lvl6pPr>
            <a:lvl7pPr marL="10216559" indent="0">
              <a:buNone/>
              <a:defRPr sz="7499"/>
            </a:lvl7pPr>
            <a:lvl8pPr marL="11919318" indent="0">
              <a:buNone/>
              <a:defRPr sz="7499"/>
            </a:lvl8pPr>
            <a:lvl9pPr marL="1362207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762" indent="0">
              <a:buNone/>
              <a:defRPr sz="4583"/>
            </a:lvl2pPr>
            <a:lvl3pPr marL="3405524" indent="0">
              <a:buNone/>
              <a:defRPr sz="3747"/>
            </a:lvl3pPr>
            <a:lvl4pPr marL="5108284" indent="0">
              <a:buNone/>
              <a:defRPr sz="3333"/>
            </a:lvl4pPr>
            <a:lvl5pPr marL="6811041" indent="0">
              <a:buNone/>
              <a:defRPr sz="3333"/>
            </a:lvl5pPr>
            <a:lvl6pPr marL="8513802" indent="0">
              <a:buNone/>
              <a:defRPr sz="3333"/>
            </a:lvl6pPr>
            <a:lvl7pPr marL="10216559" indent="0">
              <a:buNone/>
              <a:defRPr sz="3333"/>
            </a:lvl7pPr>
            <a:lvl8pPr marL="11919318" indent="0">
              <a:buNone/>
              <a:defRPr sz="3333"/>
            </a:lvl8pPr>
            <a:lvl9pPr marL="136220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53365"/>
      </p:ext>
    </p:extLst>
  </p:cSld>
  <p:clrMapOvr>
    <a:masterClrMapping/>
  </p:clrMapOvr>
  <p:transition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3271"/>
      </p:ext>
    </p:extLst>
  </p:cSld>
  <p:clrMapOvr>
    <a:masterClrMapping/>
  </p:clrMapOvr>
  <p:transition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2820"/>
      </p:ext>
    </p:extLst>
  </p:cSld>
  <p:clrMapOvr>
    <a:masterClrMapping/>
  </p:clrMapOvr>
  <p:transition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516" tIns="170273" rIns="340516" bIns="170273"/>
          <a:lstStyle/>
          <a:p>
            <a:pPr defTabSz="3404586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16" tIns="170273" rIns="340516" bIns="170273"/>
          <a:lstStyle/>
          <a:p>
            <a:pPr defTabSz="3404586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16" tIns="170273" rIns="340516" bIns="170273"/>
          <a:lstStyle/>
          <a:p>
            <a:pPr defTabSz="3404586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673" tIns="204355" rIns="408673" bIns="20435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458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94793"/>
      </p:ext>
    </p:extLst>
  </p:cSld>
  <p:clrMapOvr>
    <a:masterClrMapping/>
  </p:clrMapOvr>
  <p:transition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4207"/>
      </p:ext>
    </p:extLst>
  </p:cSld>
  <p:clrMapOvr>
    <a:masterClrMapping/>
  </p:clrMapOvr>
  <p:transition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25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294" indent="0">
              <a:buNone/>
              <a:defRPr sz="6914"/>
            </a:lvl2pPr>
            <a:lvl3pPr marL="3404586" indent="0">
              <a:buNone/>
              <a:defRPr sz="6082"/>
            </a:lvl3pPr>
            <a:lvl4pPr marL="5106877" indent="0">
              <a:buNone/>
              <a:defRPr sz="5249"/>
            </a:lvl4pPr>
            <a:lvl5pPr marL="6809167" indent="0">
              <a:buNone/>
              <a:defRPr sz="5249"/>
            </a:lvl5pPr>
            <a:lvl6pPr marL="8511459" indent="0">
              <a:buNone/>
              <a:defRPr sz="5249"/>
            </a:lvl6pPr>
            <a:lvl7pPr marL="10213748" indent="0">
              <a:buNone/>
              <a:defRPr sz="5249"/>
            </a:lvl7pPr>
            <a:lvl8pPr marL="11916037" indent="0">
              <a:buNone/>
              <a:defRPr sz="5249"/>
            </a:lvl8pPr>
            <a:lvl9pPr marL="1361833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758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3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2553" indent="0">
              <a:buNone/>
              <a:defRPr sz="6082"/>
            </a:lvl2pPr>
            <a:lvl3pPr marL="3105097" indent="0">
              <a:buNone/>
              <a:defRPr sz="5249"/>
            </a:lvl3pPr>
            <a:lvl4pPr marL="4657646" indent="0">
              <a:buNone/>
              <a:defRPr sz="4833"/>
            </a:lvl4pPr>
            <a:lvl5pPr marL="6210196" indent="0">
              <a:buNone/>
              <a:defRPr sz="4833"/>
            </a:lvl5pPr>
            <a:lvl6pPr marL="7762746" indent="0">
              <a:buNone/>
              <a:defRPr sz="4833"/>
            </a:lvl6pPr>
            <a:lvl7pPr marL="9315294" indent="0">
              <a:buNone/>
              <a:defRPr sz="4833"/>
            </a:lvl7pPr>
            <a:lvl8pPr marL="10867846" indent="0">
              <a:buNone/>
              <a:defRPr sz="4833"/>
            </a:lvl8pPr>
            <a:lvl9pPr marL="1242038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0348"/>
      </p:ext>
    </p:extLst>
  </p:cSld>
  <p:clrMapOvr>
    <a:masterClrMapping/>
  </p:clrMapOvr>
  <p:transition/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81269"/>
      </p:ext>
    </p:extLst>
  </p:cSld>
  <p:clrMapOvr>
    <a:masterClrMapping/>
  </p:clrMapOvr>
  <p:transition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294" indent="0">
              <a:buNone/>
              <a:defRPr sz="7499" b="1"/>
            </a:lvl2pPr>
            <a:lvl3pPr marL="3404586" indent="0">
              <a:buNone/>
              <a:defRPr sz="6914" b="1"/>
            </a:lvl3pPr>
            <a:lvl4pPr marL="5106877" indent="0">
              <a:buNone/>
              <a:defRPr sz="6082" b="1"/>
            </a:lvl4pPr>
            <a:lvl5pPr marL="6809167" indent="0">
              <a:buNone/>
              <a:defRPr sz="6082" b="1"/>
            </a:lvl5pPr>
            <a:lvl6pPr marL="8511459" indent="0">
              <a:buNone/>
              <a:defRPr sz="6082" b="1"/>
            </a:lvl6pPr>
            <a:lvl7pPr marL="10213748" indent="0">
              <a:buNone/>
              <a:defRPr sz="6082" b="1"/>
            </a:lvl7pPr>
            <a:lvl8pPr marL="11916037" indent="0">
              <a:buNone/>
              <a:defRPr sz="6082" b="1"/>
            </a:lvl8pPr>
            <a:lvl9pPr marL="1361833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294" indent="0">
              <a:buNone/>
              <a:defRPr sz="7499" b="1"/>
            </a:lvl2pPr>
            <a:lvl3pPr marL="3404586" indent="0">
              <a:buNone/>
              <a:defRPr sz="6914" b="1"/>
            </a:lvl3pPr>
            <a:lvl4pPr marL="5106877" indent="0">
              <a:buNone/>
              <a:defRPr sz="6082" b="1"/>
            </a:lvl4pPr>
            <a:lvl5pPr marL="6809167" indent="0">
              <a:buNone/>
              <a:defRPr sz="6082" b="1"/>
            </a:lvl5pPr>
            <a:lvl6pPr marL="8511459" indent="0">
              <a:buNone/>
              <a:defRPr sz="6082" b="1"/>
            </a:lvl6pPr>
            <a:lvl7pPr marL="10213748" indent="0">
              <a:buNone/>
              <a:defRPr sz="6082" b="1"/>
            </a:lvl7pPr>
            <a:lvl8pPr marL="11916037" indent="0">
              <a:buNone/>
              <a:defRPr sz="6082" b="1"/>
            </a:lvl8pPr>
            <a:lvl9pPr marL="1361833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3219"/>
      </p:ext>
    </p:extLst>
  </p:cSld>
  <p:clrMapOvr>
    <a:masterClrMapping/>
  </p:clrMapOvr>
  <p:transition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1989"/>
      </p:ext>
    </p:extLst>
  </p:cSld>
  <p:clrMapOvr>
    <a:masterClrMapping/>
  </p:clrMapOvr>
  <p:transition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8673"/>
      </p:ext>
    </p:extLst>
  </p:cSld>
  <p:clrMapOvr>
    <a:masterClrMapping/>
  </p:clrMapOvr>
  <p:transition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294" indent="0">
              <a:buNone/>
              <a:defRPr sz="4583"/>
            </a:lvl2pPr>
            <a:lvl3pPr marL="3404586" indent="0">
              <a:buNone/>
              <a:defRPr sz="3747"/>
            </a:lvl3pPr>
            <a:lvl4pPr marL="5106877" indent="0">
              <a:buNone/>
              <a:defRPr sz="3333"/>
            </a:lvl4pPr>
            <a:lvl5pPr marL="6809167" indent="0">
              <a:buNone/>
              <a:defRPr sz="3333"/>
            </a:lvl5pPr>
            <a:lvl6pPr marL="8511459" indent="0">
              <a:buNone/>
              <a:defRPr sz="3333"/>
            </a:lvl6pPr>
            <a:lvl7pPr marL="10213748" indent="0">
              <a:buNone/>
              <a:defRPr sz="3333"/>
            </a:lvl7pPr>
            <a:lvl8pPr marL="11916037" indent="0">
              <a:buNone/>
              <a:defRPr sz="3333"/>
            </a:lvl8pPr>
            <a:lvl9pPr marL="1361833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9"/>
      </p:ext>
    </p:extLst>
  </p:cSld>
  <p:clrMapOvr>
    <a:masterClrMapping/>
  </p:clrMapOvr>
  <p:transition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2294" indent="0">
              <a:buNone/>
              <a:defRPr sz="10415"/>
            </a:lvl2pPr>
            <a:lvl3pPr marL="3404586" indent="0">
              <a:buNone/>
              <a:defRPr sz="8997"/>
            </a:lvl3pPr>
            <a:lvl4pPr marL="5106877" indent="0">
              <a:buNone/>
              <a:defRPr sz="7499"/>
            </a:lvl4pPr>
            <a:lvl5pPr marL="6809167" indent="0">
              <a:buNone/>
              <a:defRPr sz="7499"/>
            </a:lvl5pPr>
            <a:lvl6pPr marL="8511459" indent="0">
              <a:buNone/>
              <a:defRPr sz="7499"/>
            </a:lvl6pPr>
            <a:lvl7pPr marL="10213748" indent="0">
              <a:buNone/>
              <a:defRPr sz="7499"/>
            </a:lvl7pPr>
            <a:lvl8pPr marL="11916037" indent="0">
              <a:buNone/>
              <a:defRPr sz="7499"/>
            </a:lvl8pPr>
            <a:lvl9pPr marL="1361833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294" indent="0">
              <a:buNone/>
              <a:defRPr sz="4583"/>
            </a:lvl2pPr>
            <a:lvl3pPr marL="3404586" indent="0">
              <a:buNone/>
              <a:defRPr sz="3747"/>
            </a:lvl3pPr>
            <a:lvl4pPr marL="5106877" indent="0">
              <a:buNone/>
              <a:defRPr sz="3333"/>
            </a:lvl4pPr>
            <a:lvl5pPr marL="6809167" indent="0">
              <a:buNone/>
              <a:defRPr sz="3333"/>
            </a:lvl5pPr>
            <a:lvl6pPr marL="8511459" indent="0">
              <a:buNone/>
              <a:defRPr sz="3333"/>
            </a:lvl6pPr>
            <a:lvl7pPr marL="10213748" indent="0">
              <a:buNone/>
              <a:defRPr sz="3333"/>
            </a:lvl7pPr>
            <a:lvl8pPr marL="11916037" indent="0">
              <a:buNone/>
              <a:defRPr sz="3333"/>
            </a:lvl8pPr>
            <a:lvl9pPr marL="1361833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65333"/>
      </p:ext>
    </p:extLst>
  </p:cSld>
  <p:clrMapOvr>
    <a:masterClrMapping/>
  </p:clrMapOvr>
  <p:transition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75814"/>
      </p:ext>
    </p:extLst>
  </p:cSld>
  <p:clrMapOvr>
    <a:masterClrMapping/>
  </p:clrMapOvr>
  <p:transition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08778"/>
      </p:ext>
    </p:extLst>
  </p:cSld>
  <p:clrMapOvr>
    <a:masterClrMapping/>
  </p:clrMapOvr>
  <p:transition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478" tIns="170257" rIns="340478" bIns="17025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1573"/>
      </p:ext>
    </p:extLst>
  </p:cSld>
  <p:clrMapOvr>
    <a:masterClrMapping/>
  </p:clrMapOvr>
  <p:transition/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214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55682"/>
      </p:ext>
    </p:extLst>
  </p:cSld>
  <p:clrMapOvr>
    <a:masterClrMapping/>
  </p:clrMapOvr>
  <p:transition/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2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6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087" indent="0">
              <a:buNone/>
              <a:defRPr sz="6914"/>
            </a:lvl2pPr>
            <a:lvl3pPr marL="3404174" indent="0">
              <a:buNone/>
              <a:defRPr sz="6082"/>
            </a:lvl3pPr>
            <a:lvl4pPr marL="5106252" indent="0">
              <a:buNone/>
              <a:defRPr sz="5249"/>
            </a:lvl4pPr>
            <a:lvl5pPr marL="6808339" indent="0">
              <a:buNone/>
              <a:defRPr sz="5249"/>
            </a:lvl5pPr>
            <a:lvl6pPr marL="8510418" indent="0">
              <a:buNone/>
              <a:defRPr sz="5249"/>
            </a:lvl6pPr>
            <a:lvl7pPr marL="10212516" indent="0">
              <a:buNone/>
              <a:defRPr sz="5249"/>
            </a:lvl7pPr>
            <a:lvl8pPr marL="11914592" indent="0">
              <a:buNone/>
              <a:defRPr sz="5249"/>
            </a:lvl8pPr>
            <a:lvl9pPr marL="1361668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29768"/>
      </p:ext>
    </p:extLst>
  </p:cSld>
  <p:clrMapOvr>
    <a:masterClrMapping/>
  </p:clrMapOvr>
  <p:transition/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7229"/>
      </p:ext>
    </p:extLst>
  </p:cSld>
  <p:clrMapOvr>
    <a:masterClrMapping/>
  </p:clrMapOvr>
  <p:transition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087" indent="0">
              <a:buNone/>
              <a:defRPr sz="7499" b="1"/>
            </a:lvl2pPr>
            <a:lvl3pPr marL="3404174" indent="0">
              <a:buNone/>
              <a:defRPr sz="6914" b="1"/>
            </a:lvl3pPr>
            <a:lvl4pPr marL="5106252" indent="0">
              <a:buNone/>
              <a:defRPr sz="6082" b="1"/>
            </a:lvl4pPr>
            <a:lvl5pPr marL="6808339" indent="0">
              <a:buNone/>
              <a:defRPr sz="6082" b="1"/>
            </a:lvl5pPr>
            <a:lvl6pPr marL="8510418" indent="0">
              <a:buNone/>
              <a:defRPr sz="6082" b="1"/>
            </a:lvl6pPr>
            <a:lvl7pPr marL="10212516" indent="0">
              <a:buNone/>
              <a:defRPr sz="6082" b="1"/>
            </a:lvl7pPr>
            <a:lvl8pPr marL="11914592" indent="0">
              <a:buNone/>
              <a:defRPr sz="6082" b="1"/>
            </a:lvl8pPr>
            <a:lvl9pPr marL="1361668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087" indent="0">
              <a:buNone/>
              <a:defRPr sz="7499" b="1"/>
            </a:lvl2pPr>
            <a:lvl3pPr marL="3404174" indent="0">
              <a:buNone/>
              <a:defRPr sz="6914" b="1"/>
            </a:lvl3pPr>
            <a:lvl4pPr marL="5106252" indent="0">
              <a:buNone/>
              <a:defRPr sz="6082" b="1"/>
            </a:lvl4pPr>
            <a:lvl5pPr marL="6808339" indent="0">
              <a:buNone/>
              <a:defRPr sz="6082" b="1"/>
            </a:lvl5pPr>
            <a:lvl6pPr marL="8510418" indent="0">
              <a:buNone/>
              <a:defRPr sz="6082" b="1"/>
            </a:lvl6pPr>
            <a:lvl7pPr marL="10212516" indent="0">
              <a:buNone/>
              <a:defRPr sz="6082" b="1"/>
            </a:lvl7pPr>
            <a:lvl8pPr marL="11914592" indent="0">
              <a:buNone/>
              <a:defRPr sz="6082" b="1"/>
            </a:lvl8pPr>
            <a:lvl9pPr marL="1361668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1471"/>
      </p:ext>
    </p:extLst>
  </p:cSld>
  <p:clrMapOvr>
    <a:masterClrMapping/>
  </p:clrMapOvr>
  <p:transition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31530"/>
      </p:ext>
    </p:extLst>
  </p:cSld>
  <p:clrMapOvr>
    <a:masterClrMapping/>
  </p:clrMapOvr>
  <p:transition/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34814"/>
      </p:ext>
    </p:extLst>
  </p:cSld>
  <p:clrMapOvr>
    <a:masterClrMapping/>
  </p:clrMapOvr>
  <p:transition/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087" indent="0">
              <a:buNone/>
              <a:defRPr sz="4583"/>
            </a:lvl2pPr>
            <a:lvl3pPr marL="3404174" indent="0">
              <a:buNone/>
              <a:defRPr sz="3747"/>
            </a:lvl3pPr>
            <a:lvl4pPr marL="5106252" indent="0">
              <a:buNone/>
              <a:defRPr sz="3333"/>
            </a:lvl4pPr>
            <a:lvl5pPr marL="6808339" indent="0">
              <a:buNone/>
              <a:defRPr sz="3333"/>
            </a:lvl5pPr>
            <a:lvl6pPr marL="8510418" indent="0">
              <a:buNone/>
              <a:defRPr sz="3333"/>
            </a:lvl6pPr>
            <a:lvl7pPr marL="10212516" indent="0">
              <a:buNone/>
              <a:defRPr sz="3333"/>
            </a:lvl7pPr>
            <a:lvl8pPr marL="11914592" indent="0">
              <a:buNone/>
              <a:defRPr sz="3333"/>
            </a:lvl8pPr>
            <a:lvl9pPr marL="136166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3808"/>
      </p:ext>
    </p:extLst>
  </p:cSld>
  <p:clrMapOvr>
    <a:masterClrMapping/>
  </p:clrMapOvr>
  <p:transition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2087" indent="0">
              <a:buNone/>
              <a:defRPr sz="10415"/>
            </a:lvl2pPr>
            <a:lvl3pPr marL="3404174" indent="0">
              <a:buNone/>
              <a:defRPr sz="8997"/>
            </a:lvl3pPr>
            <a:lvl4pPr marL="5106252" indent="0">
              <a:buNone/>
              <a:defRPr sz="7499"/>
            </a:lvl4pPr>
            <a:lvl5pPr marL="6808339" indent="0">
              <a:buNone/>
              <a:defRPr sz="7499"/>
            </a:lvl5pPr>
            <a:lvl6pPr marL="8510418" indent="0">
              <a:buNone/>
              <a:defRPr sz="7499"/>
            </a:lvl6pPr>
            <a:lvl7pPr marL="10212516" indent="0">
              <a:buNone/>
              <a:defRPr sz="7499"/>
            </a:lvl7pPr>
            <a:lvl8pPr marL="11914592" indent="0">
              <a:buNone/>
              <a:defRPr sz="7499"/>
            </a:lvl8pPr>
            <a:lvl9pPr marL="1361668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087" indent="0">
              <a:buNone/>
              <a:defRPr sz="4583"/>
            </a:lvl2pPr>
            <a:lvl3pPr marL="3404174" indent="0">
              <a:buNone/>
              <a:defRPr sz="3747"/>
            </a:lvl3pPr>
            <a:lvl4pPr marL="5106252" indent="0">
              <a:buNone/>
              <a:defRPr sz="3333"/>
            </a:lvl4pPr>
            <a:lvl5pPr marL="6808339" indent="0">
              <a:buNone/>
              <a:defRPr sz="3333"/>
            </a:lvl5pPr>
            <a:lvl6pPr marL="8510418" indent="0">
              <a:buNone/>
              <a:defRPr sz="3333"/>
            </a:lvl6pPr>
            <a:lvl7pPr marL="10212516" indent="0">
              <a:buNone/>
              <a:defRPr sz="3333"/>
            </a:lvl7pPr>
            <a:lvl8pPr marL="11914592" indent="0">
              <a:buNone/>
              <a:defRPr sz="3333"/>
            </a:lvl8pPr>
            <a:lvl9pPr marL="136166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5977"/>
      </p:ext>
    </p:extLst>
  </p:cSld>
  <p:clrMapOvr>
    <a:masterClrMapping/>
  </p:clrMapOvr>
  <p:transition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59566"/>
      </p:ext>
    </p:extLst>
  </p:cSld>
  <p:clrMapOvr>
    <a:masterClrMapping/>
  </p:clrMapOvr>
  <p:transition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53"/>
      </p:ext>
    </p:extLst>
  </p:cSld>
  <p:clrMapOvr>
    <a:masterClrMapping/>
  </p:clrMapOvr>
  <p:transition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384" tIns="170211" rIns="340384" bIns="17021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1629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553" indent="0">
              <a:buNone/>
              <a:defRPr sz="6914" b="1"/>
            </a:lvl2pPr>
            <a:lvl3pPr marL="3105097" indent="0">
              <a:buNone/>
              <a:defRPr sz="6082" b="1"/>
            </a:lvl3pPr>
            <a:lvl4pPr marL="4657646" indent="0">
              <a:buNone/>
              <a:defRPr sz="5249" b="1"/>
            </a:lvl4pPr>
            <a:lvl5pPr marL="6210196" indent="0">
              <a:buNone/>
              <a:defRPr sz="5249" b="1"/>
            </a:lvl5pPr>
            <a:lvl6pPr marL="7762746" indent="0">
              <a:buNone/>
              <a:defRPr sz="5249" b="1"/>
            </a:lvl6pPr>
            <a:lvl7pPr marL="9315294" indent="0">
              <a:buNone/>
              <a:defRPr sz="5249" b="1"/>
            </a:lvl7pPr>
            <a:lvl8pPr marL="10867846" indent="0">
              <a:buNone/>
              <a:defRPr sz="5249" b="1"/>
            </a:lvl8pPr>
            <a:lvl9pPr marL="1242038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553" indent="0">
              <a:buNone/>
              <a:defRPr sz="6914" b="1"/>
            </a:lvl2pPr>
            <a:lvl3pPr marL="3105097" indent="0">
              <a:buNone/>
              <a:defRPr sz="6082" b="1"/>
            </a:lvl3pPr>
            <a:lvl4pPr marL="4657646" indent="0">
              <a:buNone/>
              <a:defRPr sz="5249" b="1"/>
            </a:lvl4pPr>
            <a:lvl5pPr marL="6210196" indent="0">
              <a:buNone/>
              <a:defRPr sz="5249" b="1"/>
            </a:lvl5pPr>
            <a:lvl6pPr marL="7762746" indent="0">
              <a:buNone/>
              <a:defRPr sz="5249" b="1"/>
            </a:lvl6pPr>
            <a:lvl7pPr marL="9315294" indent="0">
              <a:buNone/>
              <a:defRPr sz="5249" b="1"/>
            </a:lvl7pPr>
            <a:lvl8pPr marL="10867846" indent="0">
              <a:buNone/>
              <a:defRPr sz="5249" b="1"/>
            </a:lvl8pPr>
            <a:lvl9pPr marL="1242038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50962"/>
      </p:ext>
    </p:extLst>
  </p:cSld>
  <p:clrMapOvr>
    <a:masterClrMapping/>
  </p:clrMapOvr>
  <p:transition/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96797"/>
      </p:ext>
    </p:extLst>
  </p:cSld>
  <p:clrMapOvr>
    <a:masterClrMapping/>
  </p:clrMapOvr>
  <p:transition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6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1619" indent="0">
              <a:buNone/>
              <a:defRPr sz="6914"/>
            </a:lvl2pPr>
            <a:lvl3pPr marL="3403236" indent="0">
              <a:buNone/>
              <a:defRPr sz="6082"/>
            </a:lvl3pPr>
            <a:lvl4pPr marL="5104847" indent="0">
              <a:buNone/>
              <a:defRPr sz="5249"/>
            </a:lvl4pPr>
            <a:lvl5pPr marL="6806465" indent="0">
              <a:buNone/>
              <a:defRPr sz="5249"/>
            </a:lvl5pPr>
            <a:lvl6pPr marL="8508079" indent="0">
              <a:buNone/>
              <a:defRPr sz="5249"/>
            </a:lvl6pPr>
            <a:lvl7pPr marL="10209708" indent="0">
              <a:buNone/>
              <a:defRPr sz="5249"/>
            </a:lvl7pPr>
            <a:lvl8pPr marL="11911313" indent="0">
              <a:buNone/>
              <a:defRPr sz="5249"/>
            </a:lvl8pPr>
            <a:lvl9pPr marL="1361293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3057"/>
      </p:ext>
    </p:extLst>
  </p:cSld>
  <p:clrMapOvr>
    <a:masterClrMapping/>
  </p:clrMapOvr>
  <p:transition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6984"/>
      </p:ext>
    </p:extLst>
  </p:cSld>
  <p:clrMapOvr>
    <a:masterClrMapping/>
  </p:clrMapOvr>
  <p:transition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619" indent="0">
              <a:buNone/>
              <a:defRPr sz="7499" b="1"/>
            </a:lvl2pPr>
            <a:lvl3pPr marL="3403236" indent="0">
              <a:buNone/>
              <a:defRPr sz="6914" b="1"/>
            </a:lvl3pPr>
            <a:lvl4pPr marL="5104847" indent="0">
              <a:buNone/>
              <a:defRPr sz="6082" b="1"/>
            </a:lvl4pPr>
            <a:lvl5pPr marL="6806465" indent="0">
              <a:buNone/>
              <a:defRPr sz="6082" b="1"/>
            </a:lvl5pPr>
            <a:lvl6pPr marL="8508079" indent="0">
              <a:buNone/>
              <a:defRPr sz="6082" b="1"/>
            </a:lvl6pPr>
            <a:lvl7pPr marL="10209708" indent="0">
              <a:buNone/>
              <a:defRPr sz="6082" b="1"/>
            </a:lvl7pPr>
            <a:lvl8pPr marL="11911313" indent="0">
              <a:buNone/>
              <a:defRPr sz="6082" b="1"/>
            </a:lvl8pPr>
            <a:lvl9pPr marL="136129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619" indent="0">
              <a:buNone/>
              <a:defRPr sz="7499" b="1"/>
            </a:lvl2pPr>
            <a:lvl3pPr marL="3403236" indent="0">
              <a:buNone/>
              <a:defRPr sz="6914" b="1"/>
            </a:lvl3pPr>
            <a:lvl4pPr marL="5104847" indent="0">
              <a:buNone/>
              <a:defRPr sz="6082" b="1"/>
            </a:lvl4pPr>
            <a:lvl5pPr marL="6806465" indent="0">
              <a:buNone/>
              <a:defRPr sz="6082" b="1"/>
            </a:lvl5pPr>
            <a:lvl6pPr marL="8508079" indent="0">
              <a:buNone/>
              <a:defRPr sz="6082" b="1"/>
            </a:lvl6pPr>
            <a:lvl7pPr marL="10209708" indent="0">
              <a:buNone/>
              <a:defRPr sz="6082" b="1"/>
            </a:lvl7pPr>
            <a:lvl8pPr marL="11911313" indent="0">
              <a:buNone/>
              <a:defRPr sz="6082" b="1"/>
            </a:lvl8pPr>
            <a:lvl9pPr marL="136129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5306"/>
      </p:ext>
    </p:extLst>
  </p:cSld>
  <p:clrMapOvr>
    <a:masterClrMapping/>
  </p:clrMapOvr>
  <p:transition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1185"/>
      </p:ext>
    </p:extLst>
  </p:cSld>
  <p:clrMapOvr>
    <a:masterClrMapping/>
  </p:clrMapOvr>
  <p:transition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13346"/>
      </p:ext>
    </p:extLst>
  </p:cSld>
  <p:clrMapOvr>
    <a:masterClrMapping/>
  </p:clrMapOvr>
  <p:transition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1619" indent="0">
              <a:buNone/>
              <a:defRPr sz="4583"/>
            </a:lvl2pPr>
            <a:lvl3pPr marL="3403236" indent="0">
              <a:buNone/>
              <a:defRPr sz="3747"/>
            </a:lvl3pPr>
            <a:lvl4pPr marL="5104847" indent="0">
              <a:buNone/>
              <a:defRPr sz="3333"/>
            </a:lvl4pPr>
            <a:lvl5pPr marL="6806465" indent="0">
              <a:buNone/>
              <a:defRPr sz="3333"/>
            </a:lvl5pPr>
            <a:lvl6pPr marL="8508079" indent="0">
              <a:buNone/>
              <a:defRPr sz="3333"/>
            </a:lvl6pPr>
            <a:lvl7pPr marL="10209708" indent="0">
              <a:buNone/>
              <a:defRPr sz="3333"/>
            </a:lvl7pPr>
            <a:lvl8pPr marL="11911313" indent="0">
              <a:buNone/>
              <a:defRPr sz="3333"/>
            </a:lvl8pPr>
            <a:lvl9pPr marL="136129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2464"/>
      </p:ext>
    </p:extLst>
  </p:cSld>
  <p:clrMapOvr>
    <a:masterClrMapping/>
  </p:clrMapOvr>
  <p:transition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1619" indent="0">
              <a:buNone/>
              <a:defRPr sz="10415"/>
            </a:lvl2pPr>
            <a:lvl3pPr marL="3403236" indent="0">
              <a:buNone/>
              <a:defRPr sz="8997"/>
            </a:lvl3pPr>
            <a:lvl4pPr marL="5104847" indent="0">
              <a:buNone/>
              <a:defRPr sz="7499"/>
            </a:lvl4pPr>
            <a:lvl5pPr marL="6806465" indent="0">
              <a:buNone/>
              <a:defRPr sz="7499"/>
            </a:lvl5pPr>
            <a:lvl6pPr marL="8508079" indent="0">
              <a:buNone/>
              <a:defRPr sz="7499"/>
            </a:lvl6pPr>
            <a:lvl7pPr marL="10209708" indent="0">
              <a:buNone/>
              <a:defRPr sz="7499"/>
            </a:lvl7pPr>
            <a:lvl8pPr marL="11911313" indent="0">
              <a:buNone/>
              <a:defRPr sz="7499"/>
            </a:lvl8pPr>
            <a:lvl9pPr marL="1361293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1619" indent="0">
              <a:buNone/>
              <a:defRPr sz="4583"/>
            </a:lvl2pPr>
            <a:lvl3pPr marL="3403236" indent="0">
              <a:buNone/>
              <a:defRPr sz="3747"/>
            </a:lvl3pPr>
            <a:lvl4pPr marL="5104847" indent="0">
              <a:buNone/>
              <a:defRPr sz="3333"/>
            </a:lvl4pPr>
            <a:lvl5pPr marL="6806465" indent="0">
              <a:buNone/>
              <a:defRPr sz="3333"/>
            </a:lvl5pPr>
            <a:lvl6pPr marL="8508079" indent="0">
              <a:buNone/>
              <a:defRPr sz="3333"/>
            </a:lvl6pPr>
            <a:lvl7pPr marL="10209708" indent="0">
              <a:buNone/>
              <a:defRPr sz="3333"/>
            </a:lvl7pPr>
            <a:lvl8pPr marL="11911313" indent="0">
              <a:buNone/>
              <a:defRPr sz="3333"/>
            </a:lvl8pPr>
            <a:lvl9pPr marL="136129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1835"/>
      </p:ext>
    </p:extLst>
  </p:cSld>
  <p:clrMapOvr>
    <a:masterClrMapping/>
  </p:clrMapOvr>
  <p:transition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5681"/>
      </p:ext>
    </p:extLst>
  </p:cSld>
  <p:clrMapOvr>
    <a:masterClrMapping/>
  </p:clrMapOvr>
  <p:transition/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4062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50038"/>
      </p:ext>
    </p:extLst>
  </p:cSld>
  <p:clrMapOvr>
    <a:masterClrMapping/>
  </p:clrMapOvr>
  <p:transition/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291" tIns="170167" rIns="340291" bIns="17016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87853"/>
      </p:ext>
    </p:extLst>
  </p:cSld>
  <p:clrMapOvr>
    <a:masterClrMapping/>
  </p:clrMapOvr>
  <p:transition/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3758"/>
      </p:ext>
    </p:extLst>
  </p:cSld>
  <p:clrMapOvr>
    <a:masterClrMapping/>
  </p:clrMapOvr>
  <p:transition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4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7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1150" indent="0">
              <a:buNone/>
              <a:defRPr sz="6914"/>
            </a:lvl2pPr>
            <a:lvl3pPr marL="3402299" indent="0">
              <a:buNone/>
              <a:defRPr sz="6082"/>
            </a:lvl3pPr>
            <a:lvl4pPr marL="5103440" indent="0">
              <a:buNone/>
              <a:defRPr sz="5249"/>
            </a:lvl4pPr>
            <a:lvl5pPr marL="6804594" indent="0">
              <a:buNone/>
              <a:defRPr sz="5249"/>
            </a:lvl5pPr>
            <a:lvl6pPr marL="8505741" indent="0">
              <a:buNone/>
              <a:defRPr sz="5249"/>
            </a:lvl6pPr>
            <a:lvl7pPr marL="10206900" indent="0">
              <a:buNone/>
              <a:defRPr sz="5249"/>
            </a:lvl7pPr>
            <a:lvl8pPr marL="11908038" indent="0">
              <a:buNone/>
              <a:defRPr sz="5249"/>
            </a:lvl8pPr>
            <a:lvl9pPr marL="1360919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58168"/>
      </p:ext>
    </p:extLst>
  </p:cSld>
  <p:clrMapOvr>
    <a:masterClrMapping/>
  </p:clrMapOvr>
  <p:transition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7874"/>
      </p:ext>
    </p:extLst>
  </p:cSld>
  <p:clrMapOvr>
    <a:masterClrMapping/>
  </p:clrMapOvr>
  <p:transition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150" indent="0">
              <a:buNone/>
              <a:defRPr sz="7499" b="1"/>
            </a:lvl2pPr>
            <a:lvl3pPr marL="3402299" indent="0">
              <a:buNone/>
              <a:defRPr sz="6914" b="1"/>
            </a:lvl3pPr>
            <a:lvl4pPr marL="5103440" indent="0">
              <a:buNone/>
              <a:defRPr sz="6082" b="1"/>
            </a:lvl4pPr>
            <a:lvl5pPr marL="6804594" indent="0">
              <a:buNone/>
              <a:defRPr sz="6082" b="1"/>
            </a:lvl5pPr>
            <a:lvl6pPr marL="8505741" indent="0">
              <a:buNone/>
              <a:defRPr sz="6082" b="1"/>
            </a:lvl6pPr>
            <a:lvl7pPr marL="10206900" indent="0">
              <a:buNone/>
              <a:defRPr sz="6082" b="1"/>
            </a:lvl7pPr>
            <a:lvl8pPr marL="11908038" indent="0">
              <a:buNone/>
              <a:defRPr sz="6082" b="1"/>
            </a:lvl8pPr>
            <a:lvl9pPr marL="136091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150" indent="0">
              <a:buNone/>
              <a:defRPr sz="7499" b="1"/>
            </a:lvl2pPr>
            <a:lvl3pPr marL="3402299" indent="0">
              <a:buNone/>
              <a:defRPr sz="6914" b="1"/>
            </a:lvl3pPr>
            <a:lvl4pPr marL="5103440" indent="0">
              <a:buNone/>
              <a:defRPr sz="6082" b="1"/>
            </a:lvl4pPr>
            <a:lvl5pPr marL="6804594" indent="0">
              <a:buNone/>
              <a:defRPr sz="6082" b="1"/>
            </a:lvl5pPr>
            <a:lvl6pPr marL="8505741" indent="0">
              <a:buNone/>
              <a:defRPr sz="6082" b="1"/>
            </a:lvl6pPr>
            <a:lvl7pPr marL="10206900" indent="0">
              <a:buNone/>
              <a:defRPr sz="6082" b="1"/>
            </a:lvl7pPr>
            <a:lvl8pPr marL="11908038" indent="0">
              <a:buNone/>
              <a:defRPr sz="6082" b="1"/>
            </a:lvl8pPr>
            <a:lvl9pPr marL="136091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19436"/>
      </p:ext>
    </p:extLst>
  </p:cSld>
  <p:clrMapOvr>
    <a:masterClrMapping/>
  </p:clrMapOvr>
  <p:transition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8372"/>
      </p:ext>
    </p:extLst>
  </p:cSld>
  <p:clrMapOvr>
    <a:masterClrMapping/>
  </p:clrMapOvr>
  <p:transition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6606"/>
      </p:ext>
    </p:extLst>
  </p:cSld>
  <p:clrMapOvr>
    <a:masterClrMapping/>
  </p:clrMapOvr>
  <p:transition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0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1150" indent="0">
              <a:buNone/>
              <a:defRPr sz="4583"/>
            </a:lvl2pPr>
            <a:lvl3pPr marL="3402299" indent="0">
              <a:buNone/>
              <a:defRPr sz="3747"/>
            </a:lvl3pPr>
            <a:lvl4pPr marL="5103440" indent="0">
              <a:buNone/>
              <a:defRPr sz="3333"/>
            </a:lvl4pPr>
            <a:lvl5pPr marL="6804594" indent="0">
              <a:buNone/>
              <a:defRPr sz="3333"/>
            </a:lvl5pPr>
            <a:lvl6pPr marL="8505741" indent="0">
              <a:buNone/>
              <a:defRPr sz="3333"/>
            </a:lvl6pPr>
            <a:lvl7pPr marL="10206900" indent="0">
              <a:buNone/>
              <a:defRPr sz="3333"/>
            </a:lvl7pPr>
            <a:lvl8pPr marL="11908038" indent="0">
              <a:buNone/>
              <a:defRPr sz="3333"/>
            </a:lvl8pPr>
            <a:lvl9pPr marL="136091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7970"/>
      </p:ext>
    </p:extLst>
  </p:cSld>
  <p:clrMapOvr>
    <a:masterClrMapping/>
  </p:clrMapOvr>
  <p:transition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1150" indent="0">
              <a:buNone/>
              <a:defRPr sz="10415"/>
            </a:lvl2pPr>
            <a:lvl3pPr marL="3402299" indent="0">
              <a:buNone/>
              <a:defRPr sz="8997"/>
            </a:lvl3pPr>
            <a:lvl4pPr marL="5103440" indent="0">
              <a:buNone/>
              <a:defRPr sz="7499"/>
            </a:lvl4pPr>
            <a:lvl5pPr marL="6804594" indent="0">
              <a:buNone/>
              <a:defRPr sz="7499"/>
            </a:lvl5pPr>
            <a:lvl6pPr marL="8505741" indent="0">
              <a:buNone/>
              <a:defRPr sz="7499"/>
            </a:lvl6pPr>
            <a:lvl7pPr marL="10206900" indent="0">
              <a:buNone/>
              <a:defRPr sz="7499"/>
            </a:lvl7pPr>
            <a:lvl8pPr marL="11908038" indent="0">
              <a:buNone/>
              <a:defRPr sz="7499"/>
            </a:lvl8pPr>
            <a:lvl9pPr marL="1360919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1150" indent="0">
              <a:buNone/>
              <a:defRPr sz="4583"/>
            </a:lvl2pPr>
            <a:lvl3pPr marL="3402299" indent="0">
              <a:buNone/>
              <a:defRPr sz="3747"/>
            </a:lvl3pPr>
            <a:lvl4pPr marL="5103440" indent="0">
              <a:buNone/>
              <a:defRPr sz="3333"/>
            </a:lvl4pPr>
            <a:lvl5pPr marL="6804594" indent="0">
              <a:buNone/>
              <a:defRPr sz="3333"/>
            </a:lvl5pPr>
            <a:lvl6pPr marL="8505741" indent="0">
              <a:buNone/>
              <a:defRPr sz="3333"/>
            </a:lvl6pPr>
            <a:lvl7pPr marL="10206900" indent="0">
              <a:buNone/>
              <a:defRPr sz="3333"/>
            </a:lvl7pPr>
            <a:lvl8pPr marL="11908038" indent="0">
              <a:buNone/>
              <a:defRPr sz="3333"/>
            </a:lvl8pPr>
            <a:lvl9pPr marL="136091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9011"/>
      </p:ext>
    </p:extLst>
  </p:cSld>
  <p:clrMapOvr>
    <a:masterClrMapping/>
  </p:clrMapOvr>
  <p:transition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979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94691"/>
      </p:ext>
    </p:extLst>
  </p:cSld>
  <p:clrMapOvr>
    <a:masterClrMapping/>
  </p:clrMapOvr>
  <p:transition/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6933"/>
      </p:ext>
    </p:extLst>
  </p:cSld>
  <p:clrMapOvr>
    <a:masterClrMapping/>
  </p:clrMapOvr>
  <p:transition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197" tIns="170122" rIns="340197" bIns="17012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97" tIns="170122" rIns="340197" bIns="1701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97" tIns="170122" rIns="340197" bIns="1701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290" tIns="204173" rIns="408290" bIns="20417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7013"/>
      </p:ext>
    </p:extLst>
  </p:cSld>
  <p:clrMapOvr>
    <a:masterClrMapping/>
  </p:clrMapOvr>
  <p:transition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5950"/>
      </p:ext>
    </p:extLst>
  </p:cSld>
  <p:clrMapOvr>
    <a:masterClrMapping/>
  </p:clrMapOvr>
  <p:transition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5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7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0681" indent="0">
              <a:buNone/>
              <a:defRPr sz="6914"/>
            </a:lvl2pPr>
            <a:lvl3pPr marL="3401362" indent="0">
              <a:buNone/>
              <a:defRPr sz="6082"/>
            </a:lvl3pPr>
            <a:lvl4pPr marL="5102039" indent="0">
              <a:buNone/>
              <a:defRPr sz="5249"/>
            </a:lvl4pPr>
            <a:lvl5pPr marL="6802724" indent="0">
              <a:buNone/>
              <a:defRPr sz="5249"/>
            </a:lvl5pPr>
            <a:lvl6pPr marL="8503398" indent="0">
              <a:buNone/>
              <a:defRPr sz="5249"/>
            </a:lvl6pPr>
            <a:lvl7pPr marL="10204094" indent="0">
              <a:buNone/>
              <a:defRPr sz="5249"/>
            </a:lvl7pPr>
            <a:lvl8pPr marL="11904764" indent="0">
              <a:buNone/>
              <a:defRPr sz="5249"/>
            </a:lvl8pPr>
            <a:lvl9pPr marL="1360544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2284"/>
      </p:ext>
    </p:extLst>
  </p:cSld>
  <p:clrMapOvr>
    <a:masterClrMapping/>
  </p:clrMapOvr>
  <p:transition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02559"/>
      </p:ext>
    </p:extLst>
  </p:cSld>
  <p:clrMapOvr>
    <a:masterClrMapping/>
  </p:clrMapOvr>
  <p:transition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0681" indent="0">
              <a:buNone/>
              <a:defRPr sz="7499" b="1"/>
            </a:lvl2pPr>
            <a:lvl3pPr marL="3401362" indent="0">
              <a:buNone/>
              <a:defRPr sz="6914" b="1"/>
            </a:lvl3pPr>
            <a:lvl4pPr marL="5102039" indent="0">
              <a:buNone/>
              <a:defRPr sz="6082" b="1"/>
            </a:lvl4pPr>
            <a:lvl5pPr marL="6802724" indent="0">
              <a:buNone/>
              <a:defRPr sz="6082" b="1"/>
            </a:lvl5pPr>
            <a:lvl6pPr marL="8503398" indent="0">
              <a:buNone/>
              <a:defRPr sz="6082" b="1"/>
            </a:lvl6pPr>
            <a:lvl7pPr marL="10204094" indent="0">
              <a:buNone/>
              <a:defRPr sz="6082" b="1"/>
            </a:lvl7pPr>
            <a:lvl8pPr marL="11904764" indent="0">
              <a:buNone/>
              <a:defRPr sz="6082" b="1"/>
            </a:lvl8pPr>
            <a:lvl9pPr marL="136054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0681" indent="0">
              <a:buNone/>
              <a:defRPr sz="7499" b="1"/>
            </a:lvl2pPr>
            <a:lvl3pPr marL="3401362" indent="0">
              <a:buNone/>
              <a:defRPr sz="6914" b="1"/>
            </a:lvl3pPr>
            <a:lvl4pPr marL="5102039" indent="0">
              <a:buNone/>
              <a:defRPr sz="6082" b="1"/>
            </a:lvl4pPr>
            <a:lvl5pPr marL="6802724" indent="0">
              <a:buNone/>
              <a:defRPr sz="6082" b="1"/>
            </a:lvl5pPr>
            <a:lvl6pPr marL="8503398" indent="0">
              <a:buNone/>
              <a:defRPr sz="6082" b="1"/>
            </a:lvl6pPr>
            <a:lvl7pPr marL="10204094" indent="0">
              <a:buNone/>
              <a:defRPr sz="6082" b="1"/>
            </a:lvl7pPr>
            <a:lvl8pPr marL="11904764" indent="0">
              <a:buNone/>
              <a:defRPr sz="6082" b="1"/>
            </a:lvl8pPr>
            <a:lvl9pPr marL="136054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4367"/>
      </p:ext>
    </p:extLst>
  </p:cSld>
  <p:clrMapOvr>
    <a:masterClrMapping/>
  </p:clrMapOvr>
  <p:transition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07674"/>
      </p:ext>
    </p:extLst>
  </p:cSld>
  <p:clrMapOvr>
    <a:masterClrMapping/>
  </p:clrMapOvr>
  <p:transition/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8029"/>
      </p:ext>
    </p:extLst>
  </p:cSld>
  <p:clrMapOvr>
    <a:masterClrMapping/>
  </p:clrMapOvr>
  <p:transition/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2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0681" indent="0">
              <a:buNone/>
              <a:defRPr sz="4583"/>
            </a:lvl2pPr>
            <a:lvl3pPr marL="3401362" indent="0">
              <a:buNone/>
              <a:defRPr sz="3747"/>
            </a:lvl3pPr>
            <a:lvl4pPr marL="5102039" indent="0">
              <a:buNone/>
              <a:defRPr sz="3333"/>
            </a:lvl4pPr>
            <a:lvl5pPr marL="6802724" indent="0">
              <a:buNone/>
              <a:defRPr sz="3333"/>
            </a:lvl5pPr>
            <a:lvl6pPr marL="8503398" indent="0">
              <a:buNone/>
              <a:defRPr sz="3333"/>
            </a:lvl6pPr>
            <a:lvl7pPr marL="10204094" indent="0">
              <a:buNone/>
              <a:defRPr sz="3333"/>
            </a:lvl7pPr>
            <a:lvl8pPr marL="11904764" indent="0">
              <a:buNone/>
              <a:defRPr sz="3333"/>
            </a:lvl8pPr>
            <a:lvl9pPr marL="136054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231"/>
      </p:ext>
    </p:extLst>
  </p:cSld>
  <p:clrMapOvr>
    <a:masterClrMapping/>
  </p:clrMapOvr>
  <p:transition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0681" indent="0">
              <a:buNone/>
              <a:defRPr sz="10415"/>
            </a:lvl2pPr>
            <a:lvl3pPr marL="3401362" indent="0">
              <a:buNone/>
              <a:defRPr sz="8997"/>
            </a:lvl3pPr>
            <a:lvl4pPr marL="5102039" indent="0">
              <a:buNone/>
              <a:defRPr sz="7499"/>
            </a:lvl4pPr>
            <a:lvl5pPr marL="6802724" indent="0">
              <a:buNone/>
              <a:defRPr sz="7499"/>
            </a:lvl5pPr>
            <a:lvl6pPr marL="8503398" indent="0">
              <a:buNone/>
              <a:defRPr sz="7499"/>
            </a:lvl6pPr>
            <a:lvl7pPr marL="10204094" indent="0">
              <a:buNone/>
              <a:defRPr sz="7499"/>
            </a:lvl7pPr>
            <a:lvl8pPr marL="11904764" indent="0">
              <a:buNone/>
              <a:defRPr sz="7499"/>
            </a:lvl8pPr>
            <a:lvl9pPr marL="1360544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0681" indent="0">
              <a:buNone/>
              <a:defRPr sz="4583"/>
            </a:lvl2pPr>
            <a:lvl3pPr marL="3401362" indent="0">
              <a:buNone/>
              <a:defRPr sz="3747"/>
            </a:lvl3pPr>
            <a:lvl4pPr marL="5102039" indent="0">
              <a:buNone/>
              <a:defRPr sz="3333"/>
            </a:lvl4pPr>
            <a:lvl5pPr marL="6802724" indent="0">
              <a:buNone/>
              <a:defRPr sz="3333"/>
            </a:lvl5pPr>
            <a:lvl6pPr marL="8503398" indent="0">
              <a:buNone/>
              <a:defRPr sz="3333"/>
            </a:lvl6pPr>
            <a:lvl7pPr marL="10204094" indent="0">
              <a:buNone/>
              <a:defRPr sz="3333"/>
            </a:lvl7pPr>
            <a:lvl8pPr marL="11904764" indent="0">
              <a:buNone/>
              <a:defRPr sz="3333"/>
            </a:lvl8pPr>
            <a:lvl9pPr marL="136054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53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80773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8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2553" indent="0">
              <a:buNone/>
              <a:defRPr sz="4164"/>
            </a:lvl2pPr>
            <a:lvl3pPr marL="3105097" indent="0">
              <a:buNone/>
              <a:defRPr sz="3333"/>
            </a:lvl3pPr>
            <a:lvl4pPr marL="4657646" indent="0">
              <a:buNone/>
              <a:defRPr sz="3166"/>
            </a:lvl4pPr>
            <a:lvl5pPr marL="6210196" indent="0">
              <a:buNone/>
              <a:defRPr sz="3166"/>
            </a:lvl5pPr>
            <a:lvl6pPr marL="7762746" indent="0">
              <a:buNone/>
              <a:defRPr sz="3166"/>
            </a:lvl6pPr>
            <a:lvl7pPr marL="9315294" indent="0">
              <a:buNone/>
              <a:defRPr sz="3166"/>
            </a:lvl7pPr>
            <a:lvl8pPr marL="10867846" indent="0">
              <a:buNone/>
              <a:defRPr sz="3166"/>
            </a:lvl8pPr>
            <a:lvl9pPr marL="1242038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30259"/>
      </p:ext>
    </p:extLst>
  </p:cSld>
  <p:clrMapOvr>
    <a:masterClrMapping/>
  </p:clrMapOvr>
  <p:transition/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7532"/>
      </p:ext>
    </p:extLst>
  </p:cSld>
  <p:clrMapOvr>
    <a:masterClrMapping/>
  </p:clrMapOvr>
  <p:transition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4863"/>
      </p:ext>
    </p:extLst>
  </p:cSld>
  <p:clrMapOvr>
    <a:masterClrMapping/>
  </p:clrMapOvr>
  <p:transition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8000489"/>
            <a:ext cx="24483061" cy="7716611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9599857"/>
            <a:ext cx="20162521" cy="919993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169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99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99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99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99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9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340047" tIns="170051" rIns="340047" bIns="170051"/>
          <a:lstStyle/>
          <a:p>
            <a:pPr defTabSz="3399903">
              <a:defRPr/>
            </a:pPr>
            <a:endParaRPr lang="en-US" sz="6914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340047" tIns="170051" rIns="340047" bIns="170051"/>
          <a:lstStyle/>
          <a:p>
            <a:pPr defTabSz="3399903">
              <a:defRPr/>
            </a:pPr>
            <a:endParaRPr lang="en-US" sz="6914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199434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6799956"/>
            <a:ext cx="25923241" cy="26399805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122643" y="33683502"/>
            <a:ext cx="6720840" cy="1916651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40187" y="5591625"/>
            <a:ext cx="25923241" cy="8337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221257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83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9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995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9990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9986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9981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9976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9970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9966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9961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076425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12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12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98534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950" indent="0">
              <a:buNone/>
              <a:defRPr sz="7499" b="1"/>
            </a:lvl2pPr>
            <a:lvl3pPr marL="3399903" indent="0">
              <a:buNone/>
              <a:defRPr sz="6914" b="1"/>
            </a:lvl3pPr>
            <a:lvl4pPr marL="5099860" indent="0">
              <a:buNone/>
              <a:defRPr sz="6082" b="1"/>
            </a:lvl4pPr>
            <a:lvl5pPr marL="6799811" indent="0">
              <a:buNone/>
              <a:defRPr sz="6082" b="1"/>
            </a:lvl5pPr>
            <a:lvl6pPr marL="8499761" indent="0">
              <a:buNone/>
              <a:defRPr sz="6082" b="1"/>
            </a:lvl6pPr>
            <a:lvl7pPr marL="10199707" indent="0">
              <a:buNone/>
              <a:defRPr sz="6082" b="1"/>
            </a:lvl7pPr>
            <a:lvl8pPr marL="11899661" indent="0">
              <a:buNone/>
              <a:defRPr sz="6082" b="1"/>
            </a:lvl8pPr>
            <a:lvl9pPr marL="1359961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950" indent="0">
              <a:buNone/>
              <a:defRPr sz="7499" b="1"/>
            </a:lvl2pPr>
            <a:lvl3pPr marL="3399903" indent="0">
              <a:buNone/>
              <a:defRPr sz="6914" b="1"/>
            </a:lvl3pPr>
            <a:lvl4pPr marL="5099860" indent="0">
              <a:buNone/>
              <a:defRPr sz="6082" b="1"/>
            </a:lvl4pPr>
            <a:lvl5pPr marL="6799811" indent="0">
              <a:buNone/>
              <a:defRPr sz="6082" b="1"/>
            </a:lvl5pPr>
            <a:lvl6pPr marL="8499761" indent="0">
              <a:buNone/>
              <a:defRPr sz="6082" b="1"/>
            </a:lvl6pPr>
            <a:lvl7pPr marL="10199707" indent="0">
              <a:buNone/>
              <a:defRPr sz="6082" b="1"/>
            </a:lvl7pPr>
            <a:lvl8pPr marL="11899661" indent="0">
              <a:buNone/>
              <a:defRPr sz="6082" b="1"/>
            </a:lvl8pPr>
            <a:lvl9pPr marL="1359961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49172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36858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3906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950" indent="0">
              <a:buNone/>
              <a:defRPr sz="4583"/>
            </a:lvl2pPr>
            <a:lvl3pPr marL="3399903" indent="0">
              <a:buNone/>
              <a:defRPr sz="3747"/>
            </a:lvl3pPr>
            <a:lvl4pPr marL="5099860" indent="0">
              <a:buNone/>
              <a:defRPr sz="3333"/>
            </a:lvl4pPr>
            <a:lvl5pPr marL="6799811" indent="0">
              <a:buNone/>
              <a:defRPr sz="3333"/>
            </a:lvl5pPr>
            <a:lvl6pPr marL="8499761" indent="0">
              <a:buNone/>
              <a:defRPr sz="3333"/>
            </a:lvl6pPr>
            <a:lvl7pPr marL="10199707" indent="0">
              <a:buNone/>
              <a:defRPr sz="3333"/>
            </a:lvl7pPr>
            <a:lvl8pPr marL="11899661" indent="0">
              <a:buNone/>
              <a:defRPr sz="3333"/>
            </a:lvl8pPr>
            <a:lvl9pPr marL="1359961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1183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2553" indent="0">
              <a:buNone/>
              <a:defRPr sz="9413"/>
            </a:lvl2pPr>
            <a:lvl3pPr marL="3105097" indent="0">
              <a:buNone/>
              <a:defRPr sz="8332"/>
            </a:lvl3pPr>
            <a:lvl4pPr marL="4657646" indent="0">
              <a:buNone/>
              <a:defRPr sz="6914"/>
            </a:lvl4pPr>
            <a:lvl5pPr marL="6210196" indent="0">
              <a:buNone/>
              <a:defRPr sz="6914"/>
            </a:lvl5pPr>
            <a:lvl6pPr marL="7762746" indent="0">
              <a:buNone/>
              <a:defRPr sz="6914"/>
            </a:lvl6pPr>
            <a:lvl7pPr marL="9315294" indent="0">
              <a:buNone/>
              <a:defRPr sz="6914"/>
            </a:lvl7pPr>
            <a:lvl8pPr marL="10867846" indent="0">
              <a:buNone/>
              <a:defRPr sz="6914"/>
            </a:lvl8pPr>
            <a:lvl9pPr marL="12420387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2553" indent="0">
              <a:buNone/>
              <a:defRPr sz="4164"/>
            </a:lvl2pPr>
            <a:lvl3pPr marL="3105097" indent="0">
              <a:buNone/>
              <a:defRPr sz="3333"/>
            </a:lvl3pPr>
            <a:lvl4pPr marL="4657646" indent="0">
              <a:buNone/>
              <a:defRPr sz="3166"/>
            </a:lvl4pPr>
            <a:lvl5pPr marL="6210196" indent="0">
              <a:buNone/>
              <a:defRPr sz="3166"/>
            </a:lvl5pPr>
            <a:lvl6pPr marL="7762746" indent="0">
              <a:buNone/>
              <a:defRPr sz="3166"/>
            </a:lvl6pPr>
            <a:lvl7pPr marL="9315294" indent="0">
              <a:buNone/>
              <a:defRPr sz="3166"/>
            </a:lvl7pPr>
            <a:lvl8pPr marL="10867846" indent="0">
              <a:buNone/>
              <a:defRPr sz="3166"/>
            </a:lvl8pPr>
            <a:lvl9pPr marL="1242038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6629"/>
      </p:ext>
    </p:extLst>
  </p:cSld>
  <p:clrMapOvr>
    <a:masterClrMapping/>
  </p:clrMapOvr>
  <p:transition/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9950" indent="0">
              <a:buNone/>
              <a:defRPr sz="10415"/>
            </a:lvl2pPr>
            <a:lvl3pPr marL="3399903" indent="0">
              <a:buNone/>
              <a:defRPr sz="8997"/>
            </a:lvl3pPr>
            <a:lvl4pPr marL="5099860" indent="0">
              <a:buNone/>
              <a:defRPr sz="7499"/>
            </a:lvl4pPr>
            <a:lvl5pPr marL="6799811" indent="0">
              <a:buNone/>
              <a:defRPr sz="7499"/>
            </a:lvl5pPr>
            <a:lvl6pPr marL="8499761" indent="0">
              <a:buNone/>
              <a:defRPr sz="7499"/>
            </a:lvl6pPr>
            <a:lvl7pPr marL="10199707" indent="0">
              <a:buNone/>
              <a:defRPr sz="7499"/>
            </a:lvl7pPr>
            <a:lvl8pPr marL="11899661" indent="0">
              <a:buNone/>
              <a:defRPr sz="7499"/>
            </a:lvl8pPr>
            <a:lvl9pPr marL="13599615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950" indent="0">
              <a:buNone/>
              <a:defRPr sz="4583"/>
            </a:lvl2pPr>
            <a:lvl3pPr marL="3399903" indent="0">
              <a:buNone/>
              <a:defRPr sz="3747"/>
            </a:lvl3pPr>
            <a:lvl4pPr marL="5099860" indent="0">
              <a:buNone/>
              <a:defRPr sz="3333"/>
            </a:lvl4pPr>
            <a:lvl5pPr marL="6799811" indent="0">
              <a:buNone/>
              <a:defRPr sz="3333"/>
            </a:lvl5pPr>
            <a:lvl6pPr marL="8499761" indent="0">
              <a:buNone/>
              <a:defRPr sz="3333"/>
            </a:lvl6pPr>
            <a:lvl7pPr marL="10199707" indent="0">
              <a:buNone/>
              <a:defRPr sz="3333"/>
            </a:lvl7pPr>
            <a:lvl8pPr marL="11899661" indent="0">
              <a:buNone/>
              <a:defRPr sz="3333"/>
            </a:lvl8pPr>
            <a:lvl9pPr marL="1359961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354977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01212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068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068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26755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008" tIns="170032" rIns="340008" bIns="17003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5605"/>
      </p:ext>
    </p:extLst>
  </p:cSld>
  <p:clrMapOvr>
    <a:masterClrMapping/>
  </p:clrMapOvr>
  <p:transition/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63812"/>
      </p:ext>
    </p:extLst>
  </p:cSld>
  <p:clrMapOvr>
    <a:masterClrMapping/>
  </p:clrMapOvr>
  <p:transition/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7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9744" indent="0">
              <a:buNone/>
              <a:defRPr sz="6914"/>
            </a:lvl2pPr>
            <a:lvl3pPr marL="3399495" indent="0">
              <a:buNone/>
              <a:defRPr sz="6082"/>
            </a:lvl3pPr>
            <a:lvl4pPr marL="5099233" indent="0">
              <a:buNone/>
              <a:defRPr sz="5249"/>
            </a:lvl4pPr>
            <a:lvl5pPr marL="6798984" indent="0">
              <a:buNone/>
              <a:defRPr sz="5249"/>
            </a:lvl5pPr>
            <a:lvl6pPr marL="8498723" indent="0">
              <a:buNone/>
              <a:defRPr sz="5249"/>
            </a:lvl6pPr>
            <a:lvl7pPr marL="10198482" indent="0">
              <a:buNone/>
              <a:defRPr sz="5249"/>
            </a:lvl7pPr>
            <a:lvl8pPr marL="11898217" indent="0">
              <a:buNone/>
              <a:defRPr sz="5249"/>
            </a:lvl8pPr>
            <a:lvl9pPr marL="1359796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9548"/>
      </p:ext>
    </p:extLst>
  </p:cSld>
  <p:clrMapOvr>
    <a:masterClrMapping/>
  </p:clrMapOvr>
  <p:transition/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238"/>
      </p:ext>
    </p:extLst>
  </p:cSld>
  <p:clrMapOvr>
    <a:masterClrMapping/>
  </p:clrMapOvr>
  <p:transition/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744" indent="0">
              <a:buNone/>
              <a:defRPr sz="7499" b="1"/>
            </a:lvl2pPr>
            <a:lvl3pPr marL="3399495" indent="0">
              <a:buNone/>
              <a:defRPr sz="6914" b="1"/>
            </a:lvl3pPr>
            <a:lvl4pPr marL="5099233" indent="0">
              <a:buNone/>
              <a:defRPr sz="6082" b="1"/>
            </a:lvl4pPr>
            <a:lvl5pPr marL="6798984" indent="0">
              <a:buNone/>
              <a:defRPr sz="6082" b="1"/>
            </a:lvl5pPr>
            <a:lvl6pPr marL="8498723" indent="0">
              <a:buNone/>
              <a:defRPr sz="6082" b="1"/>
            </a:lvl6pPr>
            <a:lvl7pPr marL="10198482" indent="0">
              <a:buNone/>
              <a:defRPr sz="6082" b="1"/>
            </a:lvl7pPr>
            <a:lvl8pPr marL="11898217" indent="0">
              <a:buNone/>
              <a:defRPr sz="6082" b="1"/>
            </a:lvl8pPr>
            <a:lvl9pPr marL="1359796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744" indent="0">
              <a:buNone/>
              <a:defRPr sz="7499" b="1"/>
            </a:lvl2pPr>
            <a:lvl3pPr marL="3399495" indent="0">
              <a:buNone/>
              <a:defRPr sz="6914" b="1"/>
            </a:lvl3pPr>
            <a:lvl4pPr marL="5099233" indent="0">
              <a:buNone/>
              <a:defRPr sz="6082" b="1"/>
            </a:lvl4pPr>
            <a:lvl5pPr marL="6798984" indent="0">
              <a:buNone/>
              <a:defRPr sz="6082" b="1"/>
            </a:lvl5pPr>
            <a:lvl6pPr marL="8498723" indent="0">
              <a:buNone/>
              <a:defRPr sz="6082" b="1"/>
            </a:lvl6pPr>
            <a:lvl7pPr marL="10198482" indent="0">
              <a:buNone/>
              <a:defRPr sz="6082" b="1"/>
            </a:lvl7pPr>
            <a:lvl8pPr marL="11898217" indent="0">
              <a:buNone/>
              <a:defRPr sz="6082" b="1"/>
            </a:lvl8pPr>
            <a:lvl9pPr marL="1359796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6374"/>
      </p:ext>
    </p:extLst>
  </p:cSld>
  <p:clrMapOvr>
    <a:masterClrMapping/>
  </p:clrMapOvr>
  <p:transition/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98749"/>
      </p:ext>
    </p:extLst>
  </p:cSld>
  <p:clrMapOvr>
    <a:masterClrMapping/>
  </p:clrMapOvr>
  <p:transition/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8292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12280"/>
      </p:ext>
    </p:extLst>
  </p:cSld>
  <p:clrMapOvr>
    <a:masterClrMapping/>
  </p:clrMapOvr>
  <p:transition/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744" indent="0">
              <a:buNone/>
              <a:defRPr sz="4583"/>
            </a:lvl2pPr>
            <a:lvl3pPr marL="3399495" indent="0">
              <a:buNone/>
              <a:defRPr sz="3747"/>
            </a:lvl3pPr>
            <a:lvl4pPr marL="5099233" indent="0">
              <a:buNone/>
              <a:defRPr sz="3333"/>
            </a:lvl4pPr>
            <a:lvl5pPr marL="6798984" indent="0">
              <a:buNone/>
              <a:defRPr sz="3333"/>
            </a:lvl5pPr>
            <a:lvl6pPr marL="8498723" indent="0">
              <a:buNone/>
              <a:defRPr sz="3333"/>
            </a:lvl6pPr>
            <a:lvl7pPr marL="10198482" indent="0">
              <a:buNone/>
              <a:defRPr sz="3333"/>
            </a:lvl7pPr>
            <a:lvl8pPr marL="11898217" indent="0">
              <a:buNone/>
              <a:defRPr sz="3333"/>
            </a:lvl8pPr>
            <a:lvl9pPr marL="1359796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8876"/>
      </p:ext>
    </p:extLst>
  </p:cSld>
  <p:clrMapOvr>
    <a:masterClrMapping/>
  </p:clrMapOvr>
  <p:transition/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9744" indent="0">
              <a:buNone/>
              <a:defRPr sz="10415"/>
            </a:lvl2pPr>
            <a:lvl3pPr marL="3399495" indent="0">
              <a:buNone/>
              <a:defRPr sz="8997"/>
            </a:lvl3pPr>
            <a:lvl4pPr marL="5099233" indent="0">
              <a:buNone/>
              <a:defRPr sz="7499"/>
            </a:lvl4pPr>
            <a:lvl5pPr marL="6798984" indent="0">
              <a:buNone/>
              <a:defRPr sz="7499"/>
            </a:lvl5pPr>
            <a:lvl6pPr marL="8498723" indent="0">
              <a:buNone/>
              <a:defRPr sz="7499"/>
            </a:lvl6pPr>
            <a:lvl7pPr marL="10198482" indent="0">
              <a:buNone/>
              <a:defRPr sz="7499"/>
            </a:lvl7pPr>
            <a:lvl8pPr marL="11898217" indent="0">
              <a:buNone/>
              <a:defRPr sz="7499"/>
            </a:lvl8pPr>
            <a:lvl9pPr marL="1359796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744" indent="0">
              <a:buNone/>
              <a:defRPr sz="4583"/>
            </a:lvl2pPr>
            <a:lvl3pPr marL="3399495" indent="0">
              <a:buNone/>
              <a:defRPr sz="3747"/>
            </a:lvl3pPr>
            <a:lvl4pPr marL="5099233" indent="0">
              <a:buNone/>
              <a:defRPr sz="3333"/>
            </a:lvl4pPr>
            <a:lvl5pPr marL="6798984" indent="0">
              <a:buNone/>
              <a:defRPr sz="3333"/>
            </a:lvl5pPr>
            <a:lvl6pPr marL="8498723" indent="0">
              <a:buNone/>
              <a:defRPr sz="3333"/>
            </a:lvl6pPr>
            <a:lvl7pPr marL="10198482" indent="0">
              <a:buNone/>
              <a:defRPr sz="3333"/>
            </a:lvl7pPr>
            <a:lvl8pPr marL="11898217" indent="0">
              <a:buNone/>
              <a:defRPr sz="3333"/>
            </a:lvl8pPr>
            <a:lvl9pPr marL="1359796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8738"/>
      </p:ext>
    </p:extLst>
  </p:cSld>
  <p:clrMapOvr>
    <a:masterClrMapping/>
  </p:clrMapOvr>
  <p:transition/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7606"/>
      </p:ext>
    </p:extLst>
  </p:cSld>
  <p:clrMapOvr>
    <a:masterClrMapping/>
  </p:clrMapOvr>
  <p:transition/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1028"/>
      </p:ext>
    </p:extLst>
  </p:cSld>
  <p:clrMapOvr>
    <a:masterClrMapping/>
  </p:clrMapOvr>
  <p:transition/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916" tIns="169986" rIns="339916" bIns="1699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0891"/>
      </p:ext>
    </p:extLst>
  </p:cSld>
  <p:clrMapOvr>
    <a:masterClrMapping/>
  </p:clrMapOvr>
  <p:transition/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80138"/>
      </p:ext>
    </p:extLst>
  </p:cSld>
  <p:clrMapOvr>
    <a:masterClrMapping/>
  </p:clrMapOvr>
  <p:transition/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83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9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9275" indent="0">
              <a:buNone/>
              <a:defRPr sz="6914"/>
            </a:lvl2pPr>
            <a:lvl3pPr marL="3398557" indent="0">
              <a:buNone/>
              <a:defRPr sz="6082"/>
            </a:lvl3pPr>
            <a:lvl4pPr marL="5097833" indent="0">
              <a:buNone/>
              <a:defRPr sz="5249"/>
            </a:lvl4pPr>
            <a:lvl5pPr marL="6797112" indent="0">
              <a:buNone/>
              <a:defRPr sz="5249"/>
            </a:lvl5pPr>
            <a:lvl6pPr marL="8496387" indent="0">
              <a:buNone/>
              <a:defRPr sz="5249"/>
            </a:lvl6pPr>
            <a:lvl7pPr marL="10195676" indent="0">
              <a:buNone/>
              <a:defRPr sz="5249"/>
            </a:lvl7pPr>
            <a:lvl8pPr marL="11894946" indent="0">
              <a:buNone/>
              <a:defRPr sz="5249"/>
            </a:lvl8pPr>
            <a:lvl9pPr marL="1359422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98850"/>
      </p:ext>
    </p:extLst>
  </p:cSld>
  <p:clrMapOvr>
    <a:masterClrMapping/>
  </p:clrMapOvr>
  <p:transition/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84057"/>
      </p:ext>
    </p:extLst>
  </p:cSld>
  <p:clrMapOvr>
    <a:masterClrMapping/>
  </p:clrMapOvr>
  <p:transition/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275" indent="0">
              <a:buNone/>
              <a:defRPr sz="7499" b="1"/>
            </a:lvl2pPr>
            <a:lvl3pPr marL="3398557" indent="0">
              <a:buNone/>
              <a:defRPr sz="6914" b="1"/>
            </a:lvl3pPr>
            <a:lvl4pPr marL="5097833" indent="0">
              <a:buNone/>
              <a:defRPr sz="6082" b="1"/>
            </a:lvl4pPr>
            <a:lvl5pPr marL="6797112" indent="0">
              <a:buNone/>
              <a:defRPr sz="6082" b="1"/>
            </a:lvl5pPr>
            <a:lvl6pPr marL="8496387" indent="0">
              <a:buNone/>
              <a:defRPr sz="6082" b="1"/>
            </a:lvl6pPr>
            <a:lvl7pPr marL="10195676" indent="0">
              <a:buNone/>
              <a:defRPr sz="6082" b="1"/>
            </a:lvl7pPr>
            <a:lvl8pPr marL="11894946" indent="0">
              <a:buNone/>
              <a:defRPr sz="6082" b="1"/>
            </a:lvl8pPr>
            <a:lvl9pPr marL="135942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275" indent="0">
              <a:buNone/>
              <a:defRPr sz="7499" b="1"/>
            </a:lvl2pPr>
            <a:lvl3pPr marL="3398557" indent="0">
              <a:buNone/>
              <a:defRPr sz="6914" b="1"/>
            </a:lvl3pPr>
            <a:lvl4pPr marL="5097833" indent="0">
              <a:buNone/>
              <a:defRPr sz="6082" b="1"/>
            </a:lvl4pPr>
            <a:lvl5pPr marL="6797112" indent="0">
              <a:buNone/>
              <a:defRPr sz="6082" b="1"/>
            </a:lvl5pPr>
            <a:lvl6pPr marL="8496387" indent="0">
              <a:buNone/>
              <a:defRPr sz="6082" b="1"/>
            </a:lvl6pPr>
            <a:lvl7pPr marL="10195676" indent="0">
              <a:buNone/>
              <a:defRPr sz="6082" b="1"/>
            </a:lvl7pPr>
            <a:lvl8pPr marL="11894946" indent="0">
              <a:buNone/>
              <a:defRPr sz="6082" b="1"/>
            </a:lvl8pPr>
            <a:lvl9pPr marL="135942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5896"/>
      </p:ext>
    </p:extLst>
  </p:cSld>
  <p:clrMapOvr>
    <a:masterClrMapping/>
  </p:clrMapOvr>
  <p:transition/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12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38026"/>
      </p:ext>
    </p:extLst>
  </p:cSld>
  <p:clrMapOvr>
    <a:masterClrMapping/>
  </p:clrMapOvr>
  <p:transition/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2325"/>
      </p:ext>
    </p:extLst>
  </p:cSld>
  <p:clrMapOvr>
    <a:masterClrMapping/>
  </p:clrMapOvr>
  <p:transition/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7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7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275" indent="0">
              <a:buNone/>
              <a:defRPr sz="4583"/>
            </a:lvl2pPr>
            <a:lvl3pPr marL="3398557" indent="0">
              <a:buNone/>
              <a:defRPr sz="3747"/>
            </a:lvl3pPr>
            <a:lvl4pPr marL="5097833" indent="0">
              <a:buNone/>
              <a:defRPr sz="3333"/>
            </a:lvl4pPr>
            <a:lvl5pPr marL="6797112" indent="0">
              <a:buNone/>
              <a:defRPr sz="3333"/>
            </a:lvl5pPr>
            <a:lvl6pPr marL="8496387" indent="0">
              <a:buNone/>
              <a:defRPr sz="3333"/>
            </a:lvl6pPr>
            <a:lvl7pPr marL="10195676" indent="0">
              <a:buNone/>
              <a:defRPr sz="3333"/>
            </a:lvl7pPr>
            <a:lvl8pPr marL="11894946" indent="0">
              <a:buNone/>
              <a:defRPr sz="3333"/>
            </a:lvl8pPr>
            <a:lvl9pPr marL="135942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59811"/>
      </p:ext>
    </p:extLst>
  </p:cSld>
  <p:clrMapOvr>
    <a:masterClrMapping/>
  </p:clrMapOvr>
  <p:transition/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9275" indent="0">
              <a:buNone/>
              <a:defRPr sz="10415"/>
            </a:lvl2pPr>
            <a:lvl3pPr marL="3398557" indent="0">
              <a:buNone/>
              <a:defRPr sz="8997"/>
            </a:lvl3pPr>
            <a:lvl4pPr marL="5097833" indent="0">
              <a:buNone/>
              <a:defRPr sz="7499"/>
            </a:lvl4pPr>
            <a:lvl5pPr marL="6797112" indent="0">
              <a:buNone/>
              <a:defRPr sz="7499"/>
            </a:lvl5pPr>
            <a:lvl6pPr marL="8496387" indent="0">
              <a:buNone/>
              <a:defRPr sz="7499"/>
            </a:lvl6pPr>
            <a:lvl7pPr marL="10195676" indent="0">
              <a:buNone/>
              <a:defRPr sz="7499"/>
            </a:lvl7pPr>
            <a:lvl8pPr marL="11894946" indent="0">
              <a:buNone/>
              <a:defRPr sz="7499"/>
            </a:lvl8pPr>
            <a:lvl9pPr marL="1359422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275" indent="0">
              <a:buNone/>
              <a:defRPr sz="4583"/>
            </a:lvl2pPr>
            <a:lvl3pPr marL="3398557" indent="0">
              <a:buNone/>
              <a:defRPr sz="3747"/>
            </a:lvl3pPr>
            <a:lvl4pPr marL="5097833" indent="0">
              <a:buNone/>
              <a:defRPr sz="3333"/>
            </a:lvl4pPr>
            <a:lvl5pPr marL="6797112" indent="0">
              <a:buNone/>
              <a:defRPr sz="3333"/>
            </a:lvl5pPr>
            <a:lvl6pPr marL="8496387" indent="0">
              <a:buNone/>
              <a:defRPr sz="3333"/>
            </a:lvl6pPr>
            <a:lvl7pPr marL="10195676" indent="0">
              <a:buNone/>
              <a:defRPr sz="3333"/>
            </a:lvl7pPr>
            <a:lvl8pPr marL="11894946" indent="0">
              <a:buNone/>
              <a:defRPr sz="3333"/>
            </a:lvl8pPr>
            <a:lvl9pPr marL="135942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42033"/>
      </p:ext>
    </p:extLst>
  </p:cSld>
  <p:clrMapOvr>
    <a:masterClrMapping/>
  </p:clrMapOvr>
  <p:transition/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40810"/>
      </p:ext>
    </p:extLst>
  </p:cSld>
  <p:clrMapOvr>
    <a:masterClrMapping/>
  </p:clrMapOvr>
  <p:transition/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326"/>
      </p:ext>
    </p:extLst>
  </p:cSld>
  <p:clrMapOvr>
    <a:masterClrMapping/>
  </p:clrMapOvr>
  <p:transition/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822" tIns="169943" rIns="339822" bIns="169943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6609"/>
      </p:ext>
    </p:extLst>
  </p:cSld>
  <p:clrMapOvr>
    <a:masterClrMapping/>
  </p:clrMapOvr>
  <p:transition/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33851"/>
      </p:ext>
    </p:extLst>
  </p:cSld>
  <p:clrMapOvr>
    <a:masterClrMapping/>
  </p:clrMapOvr>
  <p:transition/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9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8808" indent="0">
              <a:buNone/>
              <a:defRPr sz="6914"/>
            </a:lvl2pPr>
            <a:lvl3pPr marL="3397626" indent="0">
              <a:buNone/>
              <a:defRPr sz="6082"/>
            </a:lvl3pPr>
            <a:lvl4pPr marL="5096432" indent="0">
              <a:buNone/>
              <a:defRPr sz="5249"/>
            </a:lvl4pPr>
            <a:lvl5pPr marL="6795242" indent="0">
              <a:buNone/>
              <a:defRPr sz="5249"/>
            </a:lvl5pPr>
            <a:lvl6pPr marL="8494052" indent="0">
              <a:buNone/>
              <a:defRPr sz="5249"/>
            </a:lvl6pPr>
            <a:lvl7pPr marL="10192874" indent="0">
              <a:buNone/>
              <a:defRPr sz="5249"/>
            </a:lvl7pPr>
            <a:lvl8pPr marL="11891673" indent="0">
              <a:buNone/>
              <a:defRPr sz="5249"/>
            </a:lvl8pPr>
            <a:lvl9pPr marL="1359048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98925"/>
      </p:ext>
    </p:extLst>
  </p:cSld>
  <p:clrMapOvr>
    <a:masterClrMapping/>
  </p:clrMapOvr>
  <p:transition/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4769"/>
      </p:ext>
    </p:extLst>
  </p:cSld>
  <p:clrMapOvr>
    <a:masterClrMapping/>
  </p:clrMapOvr>
  <p:transition/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808" indent="0">
              <a:buNone/>
              <a:defRPr sz="7499" b="1"/>
            </a:lvl2pPr>
            <a:lvl3pPr marL="3397626" indent="0">
              <a:buNone/>
              <a:defRPr sz="6914" b="1"/>
            </a:lvl3pPr>
            <a:lvl4pPr marL="5096432" indent="0">
              <a:buNone/>
              <a:defRPr sz="6082" b="1"/>
            </a:lvl4pPr>
            <a:lvl5pPr marL="6795242" indent="0">
              <a:buNone/>
              <a:defRPr sz="6082" b="1"/>
            </a:lvl5pPr>
            <a:lvl6pPr marL="8494052" indent="0">
              <a:buNone/>
              <a:defRPr sz="6082" b="1"/>
            </a:lvl6pPr>
            <a:lvl7pPr marL="10192874" indent="0">
              <a:buNone/>
              <a:defRPr sz="6082" b="1"/>
            </a:lvl7pPr>
            <a:lvl8pPr marL="11891673" indent="0">
              <a:buNone/>
              <a:defRPr sz="6082" b="1"/>
            </a:lvl8pPr>
            <a:lvl9pPr marL="135904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808" indent="0">
              <a:buNone/>
              <a:defRPr sz="7499" b="1"/>
            </a:lvl2pPr>
            <a:lvl3pPr marL="3397626" indent="0">
              <a:buNone/>
              <a:defRPr sz="6914" b="1"/>
            </a:lvl3pPr>
            <a:lvl4pPr marL="5096432" indent="0">
              <a:buNone/>
              <a:defRPr sz="6082" b="1"/>
            </a:lvl4pPr>
            <a:lvl5pPr marL="6795242" indent="0">
              <a:buNone/>
              <a:defRPr sz="6082" b="1"/>
            </a:lvl5pPr>
            <a:lvl6pPr marL="8494052" indent="0">
              <a:buNone/>
              <a:defRPr sz="6082" b="1"/>
            </a:lvl6pPr>
            <a:lvl7pPr marL="10192874" indent="0">
              <a:buNone/>
              <a:defRPr sz="6082" b="1"/>
            </a:lvl7pPr>
            <a:lvl8pPr marL="11891673" indent="0">
              <a:buNone/>
              <a:defRPr sz="6082" b="1"/>
            </a:lvl8pPr>
            <a:lvl9pPr marL="135904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9856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499" tIns="155234" rIns="310499" bIns="1552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</p:spPr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04632"/>
      </p:ext>
    </p:extLst>
  </p:cSld>
  <p:clrMapOvr>
    <a:masterClrMapping/>
  </p:clrMapOvr>
  <p:transition/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0365"/>
      </p:ext>
    </p:extLst>
  </p:cSld>
  <p:clrMapOvr>
    <a:masterClrMapping/>
  </p:clrMapOvr>
  <p:transition/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516"/>
      </p:ext>
    </p:extLst>
  </p:cSld>
  <p:clrMapOvr>
    <a:masterClrMapping/>
  </p:clrMapOvr>
  <p:transition/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5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8808" indent="0">
              <a:buNone/>
              <a:defRPr sz="4583"/>
            </a:lvl2pPr>
            <a:lvl3pPr marL="3397626" indent="0">
              <a:buNone/>
              <a:defRPr sz="3747"/>
            </a:lvl3pPr>
            <a:lvl4pPr marL="5096432" indent="0">
              <a:buNone/>
              <a:defRPr sz="3333"/>
            </a:lvl4pPr>
            <a:lvl5pPr marL="6795242" indent="0">
              <a:buNone/>
              <a:defRPr sz="3333"/>
            </a:lvl5pPr>
            <a:lvl6pPr marL="8494052" indent="0">
              <a:buNone/>
              <a:defRPr sz="3333"/>
            </a:lvl6pPr>
            <a:lvl7pPr marL="10192874" indent="0">
              <a:buNone/>
              <a:defRPr sz="3333"/>
            </a:lvl7pPr>
            <a:lvl8pPr marL="11891673" indent="0">
              <a:buNone/>
              <a:defRPr sz="3333"/>
            </a:lvl8pPr>
            <a:lvl9pPr marL="135904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6734"/>
      </p:ext>
    </p:extLst>
  </p:cSld>
  <p:clrMapOvr>
    <a:masterClrMapping/>
  </p:clrMapOvr>
  <p:transition/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8808" indent="0">
              <a:buNone/>
              <a:defRPr sz="10415"/>
            </a:lvl2pPr>
            <a:lvl3pPr marL="3397626" indent="0">
              <a:buNone/>
              <a:defRPr sz="8997"/>
            </a:lvl3pPr>
            <a:lvl4pPr marL="5096432" indent="0">
              <a:buNone/>
              <a:defRPr sz="7499"/>
            </a:lvl4pPr>
            <a:lvl5pPr marL="6795242" indent="0">
              <a:buNone/>
              <a:defRPr sz="7499"/>
            </a:lvl5pPr>
            <a:lvl6pPr marL="8494052" indent="0">
              <a:buNone/>
              <a:defRPr sz="7499"/>
            </a:lvl6pPr>
            <a:lvl7pPr marL="10192874" indent="0">
              <a:buNone/>
              <a:defRPr sz="7499"/>
            </a:lvl7pPr>
            <a:lvl8pPr marL="11891673" indent="0">
              <a:buNone/>
              <a:defRPr sz="7499"/>
            </a:lvl8pPr>
            <a:lvl9pPr marL="1359048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8808" indent="0">
              <a:buNone/>
              <a:defRPr sz="4583"/>
            </a:lvl2pPr>
            <a:lvl3pPr marL="3397626" indent="0">
              <a:buNone/>
              <a:defRPr sz="3747"/>
            </a:lvl3pPr>
            <a:lvl4pPr marL="5096432" indent="0">
              <a:buNone/>
              <a:defRPr sz="3333"/>
            </a:lvl4pPr>
            <a:lvl5pPr marL="6795242" indent="0">
              <a:buNone/>
              <a:defRPr sz="3333"/>
            </a:lvl5pPr>
            <a:lvl6pPr marL="8494052" indent="0">
              <a:buNone/>
              <a:defRPr sz="3333"/>
            </a:lvl6pPr>
            <a:lvl7pPr marL="10192874" indent="0">
              <a:buNone/>
              <a:defRPr sz="3333"/>
            </a:lvl7pPr>
            <a:lvl8pPr marL="11891673" indent="0">
              <a:buNone/>
              <a:defRPr sz="3333"/>
            </a:lvl8pPr>
            <a:lvl9pPr marL="135904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6241"/>
      </p:ext>
    </p:extLst>
  </p:cSld>
  <p:clrMapOvr>
    <a:masterClrMapping/>
  </p:clrMapOvr>
  <p:transition/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9135"/>
      </p:ext>
    </p:extLst>
  </p:cSld>
  <p:clrMapOvr>
    <a:masterClrMapping/>
  </p:clrMapOvr>
  <p:transition/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980"/>
      </p:ext>
    </p:extLst>
  </p:cSld>
  <p:clrMapOvr>
    <a:masterClrMapping/>
  </p:clrMapOvr>
  <p:transition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728" tIns="169897" rIns="339728" bIns="1698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64003"/>
      </p:ext>
    </p:extLst>
  </p:cSld>
  <p:clrMapOvr>
    <a:masterClrMapping/>
  </p:clrMapOvr>
  <p:transition/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409"/>
      </p:ext>
    </p:extLst>
  </p:cSld>
  <p:clrMapOvr>
    <a:masterClrMapping/>
  </p:clrMapOvr>
  <p:transition/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0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8339" indent="0">
              <a:buNone/>
              <a:defRPr sz="6914"/>
            </a:lvl2pPr>
            <a:lvl3pPr marL="3396691" indent="0">
              <a:buNone/>
              <a:defRPr sz="6082"/>
            </a:lvl3pPr>
            <a:lvl4pPr marL="5095029" indent="0">
              <a:buNone/>
              <a:defRPr sz="5249"/>
            </a:lvl4pPr>
            <a:lvl5pPr marL="6793371" indent="0">
              <a:buNone/>
              <a:defRPr sz="5249"/>
            </a:lvl5pPr>
            <a:lvl6pPr marL="8491717" indent="0">
              <a:buNone/>
              <a:defRPr sz="5249"/>
            </a:lvl6pPr>
            <a:lvl7pPr marL="10190069" indent="0">
              <a:buNone/>
              <a:defRPr sz="5249"/>
            </a:lvl7pPr>
            <a:lvl8pPr marL="11888399" indent="0">
              <a:buNone/>
              <a:defRPr sz="5249"/>
            </a:lvl8pPr>
            <a:lvl9pPr marL="1358674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96050"/>
      </p:ext>
    </p:extLst>
  </p:cSld>
  <p:clrMapOvr>
    <a:masterClrMapping/>
  </p:clrMapOvr>
  <p:transition/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980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9239"/>
      </p:ext>
    </p:extLst>
  </p:cSld>
  <p:clrMapOvr>
    <a:masterClrMapping/>
  </p:clrMapOvr>
  <p:transition/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339" indent="0">
              <a:buNone/>
              <a:defRPr sz="7499" b="1"/>
            </a:lvl2pPr>
            <a:lvl3pPr marL="3396691" indent="0">
              <a:buNone/>
              <a:defRPr sz="6914" b="1"/>
            </a:lvl3pPr>
            <a:lvl4pPr marL="5095029" indent="0">
              <a:buNone/>
              <a:defRPr sz="6082" b="1"/>
            </a:lvl4pPr>
            <a:lvl5pPr marL="6793371" indent="0">
              <a:buNone/>
              <a:defRPr sz="6082" b="1"/>
            </a:lvl5pPr>
            <a:lvl6pPr marL="8491717" indent="0">
              <a:buNone/>
              <a:defRPr sz="6082" b="1"/>
            </a:lvl6pPr>
            <a:lvl7pPr marL="10190069" indent="0">
              <a:buNone/>
              <a:defRPr sz="6082" b="1"/>
            </a:lvl7pPr>
            <a:lvl8pPr marL="11888399" indent="0">
              <a:buNone/>
              <a:defRPr sz="6082" b="1"/>
            </a:lvl8pPr>
            <a:lvl9pPr marL="135867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339" indent="0">
              <a:buNone/>
              <a:defRPr sz="7499" b="1"/>
            </a:lvl2pPr>
            <a:lvl3pPr marL="3396691" indent="0">
              <a:buNone/>
              <a:defRPr sz="6914" b="1"/>
            </a:lvl3pPr>
            <a:lvl4pPr marL="5095029" indent="0">
              <a:buNone/>
              <a:defRPr sz="6082" b="1"/>
            </a:lvl4pPr>
            <a:lvl5pPr marL="6793371" indent="0">
              <a:buNone/>
              <a:defRPr sz="6082" b="1"/>
            </a:lvl5pPr>
            <a:lvl6pPr marL="8491717" indent="0">
              <a:buNone/>
              <a:defRPr sz="6082" b="1"/>
            </a:lvl6pPr>
            <a:lvl7pPr marL="10190069" indent="0">
              <a:buNone/>
              <a:defRPr sz="6082" b="1"/>
            </a:lvl7pPr>
            <a:lvl8pPr marL="11888399" indent="0">
              <a:buNone/>
              <a:defRPr sz="6082" b="1"/>
            </a:lvl8pPr>
            <a:lvl9pPr marL="135867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15292"/>
      </p:ext>
    </p:extLst>
  </p:cSld>
  <p:clrMapOvr>
    <a:masterClrMapping/>
  </p:clrMapOvr>
  <p:transition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695"/>
      </p:ext>
    </p:extLst>
  </p:cSld>
  <p:clrMapOvr>
    <a:masterClrMapping/>
  </p:clrMapOvr>
  <p:transition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00940"/>
      </p:ext>
    </p:extLst>
  </p:cSld>
  <p:clrMapOvr>
    <a:masterClrMapping/>
  </p:clrMapOvr>
  <p:transition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6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8339" indent="0">
              <a:buNone/>
              <a:defRPr sz="4583"/>
            </a:lvl2pPr>
            <a:lvl3pPr marL="3396691" indent="0">
              <a:buNone/>
              <a:defRPr sz="3747"/>
            </a:lvl3pPr>
            <a:lvl4pPr marL="5095029" indent="0">
              <a:buNone/>
              <a:defRPr sz="3333"/>
            </a:lvl4pPr>
            <a:lvl5pPr marL="6793371" indent="0">
              <a:buNone/>
              <a:defRPr sz="3333"/>
            </a:lvl5pPr>
            <a:lvl6pPr marL="8491717" indent="0">
              <a:buNone/>
              <a:defRPr sz="3333"/>
            </a:lvl6pPr>
            <a:lvl7pPr marL="10190069" indent="0">
              <a:buNone/>
              <a:defRPr sz="3333"/>
            </a:lvl7pPr>
            <a:lvl8pPr marL="11888399" indent="0">
              <a:buNone/>
              <a:defRPr sz="3333"/>
            </a:lvl8pPr>
            <a:lvl9pPr marL="135867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86"/>
      </p:ext>
    </p:extLst>
  </p:cSld>
  <p:clrMapOvr>
    <a:masterClrMapping/>
  </p:clrMapOvr>
  <p:transition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8339" indent="0">
              <a:buNone/>
              <a:defRPr sz="10415"/>
            </a:lvl2pPr>
            <a:lvl3pPr marL="3396691" indent="0">
              <a:buNone/>
              <a:defRPr sz="8997"/>
            </a:lvl3pPr>
            <a:lvl4pPr marL="5095029" indent="0">
              <a:buNone/>
              <a:defRPr sz="7499"/>
            </a:lvl4pPr>
            <a:lvl5pPr marL="6793371" indent="0">
              <a:buNone/>
              <a:defRPr sz="7499"/>
            </a:lvl5pPr>
            <a:lvl6pPr marL="8491717" indent="0">
              <a:buNone/>
              <a:defRPr sz="7499"/>
            </a:lvl6pPr>
            <a:lvl7pPr marL="10190069" indent="0">
              <a:buNone/>
              <a:defRPr sz="7499"/>
            </a:lvl7pPr>
            <a:lvl8pPr marL="11888399" indent="0">
              <a:buNone/>
              <a:defRPr sz="7499"/>
            </a:lvl8pPr>
            <a:lvl9pPr marL="1358674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8339" indent="0">
              <a:buNone/>
              <a:defRPr sz="4583"/>
            </a:lvl2pPr>
            <a:lvl3pPr marL="3396691" indent="0">
              <a:buNone/>
              <a:defRPr sz="3747"/>
            </a:lvl3pPr>
            <a:lvl4pPr marL="5095029" indent="0">
              <a:buNone/>
              <a:defRPr sz="3333"/>
            </a:lvl4pPr>
            <a:lvl5pPr marL="6793371" indent="0">
              <a:buNone/>
              <a:defRPr sz="3333"/>
            </a:lvl5pPr>
            <a:lvl6pPr marL="8491717" indent="0">
              <a:buNone/>
              <a:defRPr sz="3333"/>
            </a:lvl6pPr>
            <a:lvl7pPr marL="10190069" indent="0">
              <a:buNone/>
              <a:defRPr sz="3333"/>
            </a:lvl7pPr>
            <a:lvl8pPr marL="11888399" indent="0">
              <a:buNone/>
              <a:defRPr sz="3333"/>
            </a:lvl8pPr>
            <a:lvl9pPr marL="135867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4454"/>
      </p:ext>
    </p:extLst>
  </p:cSld>
  <p:clrMapOvr>
    <a:masterClrMapping/>
  </p:clrMapOvr>
  <p:transition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596"/>
      </p:ext>
    </p:extLst>
  </p:cSld>
  <p:clrMapOvr>
    <a:masterClrMapping/>
  </p:clrMapOvr>
  <p:transition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43106"/>
      </p:ext>
    </p:extLst>
  </p:cSld>
  <p:clrMapOvr>
    <a:masterClrMapping/>
  </p:clrMapOvr>
  <p:transition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634" tIns="169853" rIns="339634" bIns="169853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6762"/>
      </p:ext>
    </p:extLst>
  </p:cSld>
  <p:clrMapOvr>
    <a:masterClrMapping/>
  </p:clrMapOvr>
  <p:transition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3758"/>
      </p:ext>
    </p:extLst>
  </p:cSld>
  <p:clrMapOvr>
    <a:masterClrMapping/>
  </p:clrMapOvr>
  <p:transition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1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7873" indent="0">
              <a:buNone/>
              <a:defRPr sz="6914"/>
            </a:lvl2pPr>
            <a:lvl3pPr marL="3395758" indent="0">
              <a:buNone/>
              <a:defRPr sz="6082"/>
            </a:lvl3pPr>
            <a:lvl4pPr marL="5093627" indent="0">
              <a:buNone/>
              <a:defRPr sz="5249"/>
            </a:lvl4pPr>
            <a:lvl5pPr marL="6791505" indent="0">
              <a:buNone/>
              <a:defRPr sz="5249"/>
            </a:lvl5pPr>
            <a:lvl6pPr marL="8489381" indent="0">
              <a:buNone/>
              <a:defRPr sz="5249"/>
            </a:lvl6pPr>
            <a:lvl7pPr marL="10187265" indent="0">
              <a:buNone/>
              <a:defRPr sz="5249"/>
            </a:lvl7pPr>
            <a:lvl8pPr marL="11885132" indent="0">
              <a:buNone/>
              <a:defRPr sz="5249"/>
            </a:lvl8pPr>
            <a:lvl9pPr marL="1358300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8776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4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2193" indent="0">
              <a:buNone/>
              <a:defRPr sz="6082"/>
            </a:lvl2pPr>
            <a:lvl3pPr marL="3104373" indent="0">
              <a:buNone/>
              <a:defRPr sz="5249"/>
            </a:lvl3pPr>
            <a:lvl4pPr marL="4656564" indent="0">
              <a:buNone/>
              <a:defRPr sz="4833"/>
            </a:lvl4pPr>
            <a:lvl5pPr marL="6208746" indent="0">
              <a:buNone/>
              <a:defRPr sz="4833"/>
            </a:lvl5pPr>
            <a:lvl6pPr marL="7760936" indent="0">
              <a:buNone/>
              <a:defRPr sz="4833"/>
            </a:lvl6pPr>
            <a:lvl7pPr marL="9313119" indent="0">
              <a:buNone/>
              <a:defRPr sz="4833"/>
            </a:lvl7pPr>
            <a:lvl8pPr marL="10865313" indent="0">
              <a:buNone/>
              <a:defRPr sz="4833"/>
            </a:lvl8pPr>
            <a:lvl9pPr marL="1241748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7053"/>
      </p:ext>
    </p:extLst>
  </p:cSld>
  <p:clrMapOvr>
    <a:masterClrMapping/>
  </p:clrMapOvr>
  <p:transition/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76722"/>
      </p:ext>
    </p:extLst>
  </p:cSld>
  <p:clrMapOvr>
    <a:masterClrMapping/>
  </p:clrMapOvr>
  <p:transition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873" indent="0">
              <a:buNone/>
              <a:defRPr sz="7499" b="1"/>
            </a:lvl2pPr>
            <a:lvl3pPr marL="3395758" indent="0">
              <a:buNone/>
              <a:defRPr sz="6914" b="1"/>
            </a:lvl3pPr>
            <a:lvl4pPr marL="5093627" indent="0">
              <a:buNone/>
              <a:defRPr sz="6082" b="1"/>
            </a:lvl4pPr>
            <a:lvl5pPr marL="6791505" indent="0">
              <a:buNone/>
              <a:defRPr sz="6082" b="1"/>
            </a:lvl5pPr>
            <a:lvl6pPr marL="8489381" indent="0">
              <a:buNone/>
              <a:defRPr sz="6082" b="1"/>
            </a:lvl6pPr>
            <a:lvl7pPr marL="10187265" indent="0">
              <a:buNone/>
              <a:defRPr sz="6082" b="1"/>
            </a:lvl7pPr>
            <a:lvl8pPr marL="11885132" indent="0">
              <a:buNone/>
              <a:defRPr sz="6082" b="1"/>
            </a:lvl8pPr>
            <a:lvl9pPr marL="135830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873" indent="0">
              <a:buNone/>
              <a:defRPr sz="7499" b="1"/>
            </a:lvl2pPr>
            <a:lvl3pPr marL="3395758" indent="0">
              <a:buNone/>
              <a:defRPr sz="6914" b="1"/>
            </a:lvl3pPr>
            <a:lvl4pPr marL="5093627" indent="0">
              <a:buNone/>
              <a:defRPr sz="6082" b="1"/>
            </a:lvl4pPr>
            <a:lvl5pPr marL="6791505" indent="0">
              <a:buNone/>
              <a:defRPr sz="6082" b="1"/>
            </a:lvl5pPr>
            <a:lvl6pPr marL="8489381" indent="0">
              <a:buNone/>
              <a:defRPr sz="6082" b="1"/>
            </a:lvl6pPr>
            <a:lvl7pPr marL="10187265" indent="0">
              <a:buNone/>
              <a:defRPr sz="6082" b="1"/>
            </a:lvl7pPr>
            <a:lvl8pPr marL="11885132" indent="0">
              <a:buNone/>
              <a:defRPr sz="6082" b="1"/>
            </a:lvl8pPr>
            <a:lvl9pPr marL="135830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1964"/>
      </p:ext>
    </p:extLst>
  </p:cSld>
  <p:clrMapOvr>
    <a:masterClrMapping/>
  </p:clrMapOvr>
  <p:transition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7969"/>
      </p:ext>
    </p:extLst>
  </p:cSld>
  <p:clrMapOvr>
    <a:masterClrMapping/>
  </p:clrMapOvr>
  <p:transition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1118"/>
      </p:ext>
    </p:extLst>
  </p:cSld>
  <p:clrMapOvr>
    <a:masterClrMapping/>
  </p:clrMapOvr>
  <p:transition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7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7873" indent="0">
              <a:buNone/>
              <a:defRPr sz="4583"/>
            </a:lvl2pPr>
            <a:lvl3pPr marL="3395758" indent="0">
              <a:buNone/>
              <a:defRPr sz="3747"/>
            </a:lvl3pPr>
            <a:lvl4pPr marL="5093627" indent="0">
              <a:buNone/>
              <a:defRPr sz="3333"/>
            </a:lvl4pPr>
            <a:lvl5pPr marL="6791505" indent="0">
              <a:buNone/>
              <a:defRPr sz="3333"/>
            </a:lvl5pPr>
            <a:lvl6pPr marL="8489381" indent="0">
              <a:buNone/>
              <a:defRPr sz="3333"/>
            </a:lvl6pPr>
            <a:lvl7pPr marL="10187265" indent="0">
              <a:buNone/>
              <a:defRPr sz="3333"/>
            </a:lvl7pPr>
            <a:lvl8pPr marL="11885132" indent="0">
              <a:buNone/>
              <a:defRPr sz="3333"/>
            </a:lvl8pPr>
            <a:lvl9pPr marL="135830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68950"/>
      </p:ext>
    </p:extLst>
  </p:cSld>
  <p:clrMapOvr>
    <a:masterClrMapping/>
  </p:clrMapOvr>
  <p:transition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7873" indent="0">
              <a:buNone/>
              <a:defRPr sz="10415"/>
            </a:lvl2pPr>
            <a:lvl3pPr marL="3395758" indent="0">
              <a:buNone/>
              <a:defRPr sz="8997"/>
            </a:lvl3pPr>
            <a:lvl4pPr marL="5093627" indent="0">
              <a:buNone/>
              <a:defRPr sz="7499"/>
            </a:lvl4pPr>
            <a:lvl5pPr marL="6791505" indent="0">
              <a:buNone/>
              <a:defRPr sz="7499"/>
            </a:lvl5pPr>
            <a:lvl6pPr marL="8489381" indent="0">
              <a:buNone/>
              <a:defRPr sz="7499"/>
            </a:lvl6pPr>
            <a:lvl7pPr marL="10187265" indent="0">
              <a:buNone/>
              <a:defRPr sz="7499"/>
            </a:lvl7pPr>
            <a:lvl8pPr marL="11885132" indent="0">
              <a:buNone/>
              <a:defRPr sz="7499"/>
            </a:lvl8pPr>
            <a:lvl9pPr marL="1358300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7873" indent="0">
              <a:buNone/>
              <a:defRPr sz="4583"/>
            </a:lvl2pPr>
            <a:lvl3pPr marL="3395758" indent="0">
              <a:buNone/>
              <a:defRPr sz="3747"/>
            </a:lvl3pPr>
            <a:lvl4pPr marL="5093627" indent="0">
              <a:buNone/>
              <a:defRPr sz="3333"/>
            </a:lvl4pPr>
            <a:lvl5pPr marL="6791505" indent="0">
              <a:buNone/>
              <a:defRPr sz="3333"/>
            </a:lvl5pPr>
            <a:lvl6pPr marL="8489381" indent="0">
              <a:buNone/>
              <a:defRPr sz="3333"/>
            </a:lvl6pPr>
            <a:lvl7pPr marL="10187265" indent="0">
              <a:buNone/>
              <a:defRPr sz="3333"/>
            </a:lvl7pPr>
            <a:lvl8pPr marL="11885132" indent="0">
              <a:buNone/>
              <a:defRPr sz="3333"/>
            </a:lvl8pPr>
            <a:lvl9pPr marL="135830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59640"/>
      </p:ext>
    </p:extLst>
  </p:cSld>
  <p:clrMapOvr>
    <a:masterClrMapping/>
  </p:clrMapOvr>
  <p:transition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06589"/>
      </p:ext>
    </p:extLst>
  </p:cSld>
  <p:clrMapOvr>
    <a:masterClrMapping/>
  </p:clrMapOvr>
  <p:transition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7518"/>
      </p:ext>
    </p:extLst>
  </p:cSld>
  <p:clrMapOvr>
    <a:masterClrMapping/>
  </p:clrMapOvr>
  <p:transition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541" tIns="169807" rIns="339541" bIns="16980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00436"/>
      </p:ext>
    </p:extLst>
  </p:cSld>
  <p:clrMapOvr>
    <a:masterClrMapping/>
  </p:clrMapOvr>
  <p:transition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806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7963"/>
      </p:ext>
    </p:extLst>
  </p:cSld>
  <p:clrMapOvr>
    <a:masterClrMapping/>
  </p:clrMapOvr>
  <p:transition/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3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1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7404" indent="0">
              <a:buNone/>
              <a:defRPr sz="6914"/>
            </a:lvl2pPr>
            <a:lvl3pPr marL="3394825" indent="0">
              <a:buNone/>
              <a:defRPr sz="6082"/>
            </a:lvl3pPr>
            <a:lvl4pPr marL="5092226" indent="0">
              <a:buNone/>
              <a:defRPr sz="5249"/>
            </a:lvl4pPr>
            <a:lvl5pPr marL="6789639" indent="0">
              <a:buNone/>
              <a:defRPr sz="5249"/>
            </a:lvl5pPr>
            <a:lvl6pPr marL="8487047" indent="0">
              <a:buNone/>
              <a:defRPr sz="5249"/>
            </a:lvl6pPr>
            <a:lvl7pPr marL="10184464" indent="0">
              <a:buNone/>
              <a:defRPr sz="5249"/>
            </a:lvl7pPr>
            <a:lvl8pPr marL="11881862" indent="0">
              <a:buNone/>
              <a:defRPr sz="5249"/>
            </a:lvl8pPr>
            <a:lvl9pPr marL="1357927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27771"/>
      </p:ext>
    </p:extLst>
  </p:cSld>
  <p:clrMapOvr>
    <a:masterClrMapping/>
  </p:clrMapOvr>
  <p:transition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06285"/>
      </p:ext>
    </p:extLst>
  </p:cSld>
  <p:clrMapOvr>
    <a:masterClrMapping/>
  </p:clrMapOvr>
  <p:transition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404" indent="0">
              <a:buNone/>
              <a:defRPr sz="7499" b="1"/>
            </a:lvl2pPr>
            <a:lvl3pPr marL="3394825" indent="0">
              <a:buNone/>
              <a:defRPr sz="6914" b="1"/>
            </a:lvl3pPr>
            <a:lvl4pPr marL="5092226" indent="0">
              <a:buNone/>
              <a:defRPr sz="6082" b="1"/>
            </a:lvl4pPr>
            <a:lvl5pPr marL="6789639" indent="0">
              <a:buNone/>
              <a:defRPr sz="6082" b="1"/>
            </a:lvl5pPr>
            <a:lvl6pPr marL="8487047" indent="0">
              <a:buNone/>
              <a:defRPr sz="6082" b="1"/>
            </a:lvl6pPr>
            <a:lvl7pPr marL="10184464" indent="0">
              <a:buNone/>
              <a:defRPr sz="6082" b="1"/>
            </a:lvl7pPr>
            <a:lvl8pPr marL="11881862" indent="0">
              <a:buNone/>
              <a:defRPr sz="6082" b="1"/>
            </a:lvl8pPr>
            <a:lvl9pPr marL="135792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404" indent="0">
              <a:buNone/>
              <a:defRPr sz="7499" b="1"/>
            </a:lvl2pPr>
            <a:lvl3pPr marL="3394825" indent="0">
              <a:buNone/>
              <a:defRPr sz="6914" b="1"/>
            </a:lvl3pPr>
            <a:lvl4pPr marL="5092226" indent="0">
              <a:buNone/>
              <a:defRPr sz="6082" b="1"/>
            </a:lvl4pPr>
            <a:lvl5pPr marL="6789639" indent="0">
              <a:buNone/>
              <a:defRPr sz="6082" b="1"/>
            </a:lvl5pPr>
            <a:lvl6pPr marL="8487047" indent="0">
              <a:buNone/>
              <a:defRPr sz="6082" b="1"/>
            </a:lvl6pPr>
            <a:lvl7pPr marL="10184464" indent="0">
              <a:buNone/>
              <a:defRPr sz="6082" b="1"/>
            </a:lvl7pPr>
            <a:lvl8pPr marL="11881862" indent="0">
              <a:buNone/>
              <a:defRPr sz="6082" b="1"/>
            </a:lvl8pPr>
            <a:lvl9pPr marL="135792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65854"/>
      </p:ext>
    </p:extLst>
  </p:cSld>
  <p:clrMapOvr>
    <a:masterClrMapping/>
  </p:clrMapOvr>
  <p:transition/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33283"/>
      </p:ext>
    </p:extLst>
  </p:cSld>
  <p:clrMapOvr>
    <a:masterClrMapping/>
  </p:clrMapOvr>
  <p:transition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750"/>
      </p:ext>
    </p:extLst>
  </p:cSld>
  <p:clrMapOvr>
    <a:masterClrMapping/>
  </p:clrMapOvr>
  <p:transition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8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7404" indent="0">
              <a:buNone/>
              <a:defRPr sz="4583"/>
            </a:lvl2pPr>
            <a:lvl3pPr marL="3394825" indent="0">
              <a:buNone/>
              <a:defRPr sz="3747"/>
            </a:lvl3pPr>
            <a:lvl4pPr marL="5092226" indent="0">
              <a:buNone/>
              <a:defRPr sz="3333"/>
            </a:lvl4pPr>
            <a:lvl5pPr marL="6789639" indent="0">
              <a:buNone/>
              <a:defRPr sz="3333"/>
            </a:lvl5pPr>
            <a:lvl6pPr marL="8487047" indent="0">
              <a:buNone/>
              <a:defRPr sz="3333"/>
            </a:lvl6pPr>
            <a:lvl7pPr marL="10184464" indent="0">
              <a:buNone/>
              <a:defRPr sz="3333"/>
            </a:lvl7pPr>
            <a:lvl8pPr marL="11881862" indent="0">
              <a:buNone/>
              <a:defRPr sz="3333"/>
            </a:lvl8pPr>
            <a:lvl9pPr marL="135792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522"/>
      </p:ext>
    </p:extLst>
  </p:cSld>
  <p:clrMapOvr>
    <a:masterClrMapping/>
  </p:clrMapOvr>
  <p:transition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7404" indent="0">
              <a:buNone/>
              <a:defRPr sz="10415"/>
            </a:lvl2pPr>
            <a:lvl3pPr marL="3394825" indent="0">
              <a:buNone/>
              <a:defRPr sz="8997"/>
            </a:lvl3pPr>
            <a:lvl4pPr marL="5092226" indent="0">
              <a:buNone/>
              <a:defRPr sz="7499"/>
            </a:lvl4pPr>
            <a:lvl5pPr marL="6789639" indent="0">
              <a:buNone/>
              <a:defRPr sz="7499"/>
            </a:lvl5pPr>
            <a:lvl6pPr marL="8487047" indent="0">
              <a:buNone/>
              <a:defRPr sz="7499"/>
            </a:lvl6pPr>
            <a:lvl7pPr marL="10184464" indent="0">
              <a:buNone/>
              <a:defRPr sz="7499"/>
            </a:lvl7pPr>
            <a:lvl8pPr marL="11881862" indent="0">
              <a:buNone/>
              <a:defRPr sz="7499"/>
            </a:lvl8pPr>
            <a:lvl9pPr marL="1357927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7404" indent="0">
              <a:buNone/>
              <a:defRPr sz="4583"/>
            </a:lvl2pPr>
            <a:lvl3pPr marL="3394825" indent="0">
              <a:buNone/>
              <a:defRPr sz="3747"/>
            </a:lvl3pPr>
            <a:lvl4pPr marL="5092226" indent="0">
              <a:buNone/>
              <a:defRPr sz="3333"/>
            </a:lvl4pPr>
            <a:lvl5pPr marL="6789639" indent="0">
              <a:buNone/>
              <a:defRPr sz="3333"/>
            </a:lvl5pPr>
            <a:lvl6pPr marL="8487047" indent="0">
              <a:buNone/>
              <a:defRPr sz="3333"/>
            </a:lvl6pPr>
            <a:lvl7pPr marL="10184464" indent="0">
              <a:buNone/>
              <a:defRPr sz="3333"/>
            </a:lvl7pPr>
            <a:lvl8pPr marL="11881862" indent="0">
              <a:buNone/>
              <a:defRPr sz="3333"/>
            </a:lvl8pPr>
            <a:lvl9pPr marL="135792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4324"/>
      </p:ext>
    </p:extLst>
  </p:cSld>
  <p:clrMapOvr>
    <a:masterClrMapping/>
  </p:clrMapOvr>
  <p:transition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1474"/>
      </p:ext>
    </p:extLst>
  </p:cSld>
  <p:clrMapOvr>
    <a:masterClrMapping/>
  </p:clrMapOvr>
  <p:transition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02951"/>
      </p:ext>
    </p:extLst>
  </p:cSld>
  <p:clrMapOvr>
    <a:masterClrMapping/>
  </p:clrMapOvr>
  <p:transition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447" tIns="169761" rIns="339447" bIns="16976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438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193" indent="0">
              <a:buNone/>
              <a:defRPr sz="6914" b="1"/>
            </a:lvl2pPr>
            <a:lvl3pPr marL="3104373" indent="0">
              <a:buNone/>
              <a:defRPr sz="6082" b="1"/>
            </a:lvl3pPr>
            <a:lvl4pPr marL="4656564" indent="0">
              <a:buNone/>
              <a:defRPr sz="5249" b="1"/>
            </a:lvl4pPr>
            <a:lvl5pPr marL="6208746" indent="0">
              <a:buNone/>
              <a:defRPr sz="5249" b="1"/>
            </a:lvl5pPr>
            <a:lvl6pPr marL="7760936" indent="0">
              <a:buNone/>
              <a:defRPr sz="5249" b="1"/>
            </a:lvl6pPr>
            <a:lvl7pPr marL="9313119" indent="0">
              <a:buNone/>
              <a:defRPr sz="5249" b="1"/>
            </a:lvl7pPr>
            <a:lvl8pPr marL="10865313" indent="0">
              <a:buNone/>
              <a:defRPr sz="5249" b="1"/>
            </a:lvl8pPr>
            <a:lvl9pPr marL="124174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193" indent="0">
              <a:buNone/>
              <a:defRPr sz="6914" b="1"/>
            </a:lvl2pPr>
            <a:lvl3pPr marL="3104373" indent="0">
              <a:buNone/>
              <a:defRPr sz="6082" b="1"/>
            </a:lvl3pPr>
            <a:lvl4pPr marL="4656564" indent="0">
              <a:buNone/>
              <a:defRPr sz="5249" b="1"/>
            </a:lvl4pPr>
            <a:lvl5pPr marL="6208746" indent="0">
              <a:buNone/>
              <a:defRPr sz="5249" b="1"/>
            </a:lvl5pPr>
            <a:lvl6pPr marL="7760936" indent="0">
              <a:buNone/>
              <a:defRPr sz="5249" b="1"/>
            </a:lvl6pPr>
            <a:lvl7pPr marL="9313119" indent="0">
              <a:buNone/>
              <a:defRPr sz="5249" b="1"/>
            </a:lvl7pPr>
            <a:lvl8pPr marL="10865313" indent="0">
              <a:buNone/>
              <a:defRPr sz="5249" b="1"/>
            </a:lvl8pPr>
            <a:lvl9pPr marL="124174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8230"/>
      </p:ext>
    </p:extLst>
  </p:cSld>
  <p:clrMapOvr>
    <a:masterClrMapping/>
  </p:clrMapOvr>
  <p:transition/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87220"/>
      </p:ext>
    </p:extLst>
  </p:cSld>
  <p:clrMapOvr>
    <a:masterClrMapping/>
  </p:clrMapOvr>
  <p:transition/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938" indent="0">
              <a:buNone/>
              <a:defRPr sz="6914"/>
            </a:lvl2pPr>
            <a:lvl3pPr marL="3393891" indent="0">
              <a:buNone/>
              <a:defRPr sz="6082"/>
            </a:lvl3pPr>
            <a:lvl4pPr marL="5090824" indent="0">
              <a:buNone/>
              <a:defRPr sz="5249"/>
            </a:lvl4pPr>
            <a:lvl5pPr marL="6787770" indent="0">
              <a:buNone/>
              <a:defRPr sz="5249"/>
            </a:lvl5pPr>
            <a:lvl6pPr marL="8484711" indent="0">
              <a:buNone/>
              <a:defRPr sz="5249"/>
            </a:lvl6pPr>
            <a:lvl7pPr marL="10181664" indent="0">
              <a:buNone/>
              <a:defRPr sz="5249"/>
            </a:lvl7pPr>
            <a:lvl8pPr marL="11878593" indent="0">
              <a:buNone/>
              <a:defRPr sz="5249"/>
            </a:lvl8pPr>
            <a:lvl9pPr marL="1357553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9070"/>
      </p:ext>
    </p:extLst>
  </p:cSld>
  <p:clrMapOvr>
    <a:masterClrMapping/>
  </p:clrMapOvr>
  <p:transition/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6981"/>
      </p:ext>
    </p:extLst>
  </p:cSld>
  <p:clrMapOvr>
    <a:masterClrMapping/>
  </p:clrMapOvr>
  <p:transition/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938" indent="0">
              <a:buNone/>
              <a:defRPr sz="7499" b="1"/>
            </a:lvl2pPr>
            <a:lvl3pPr marL="3393891" indent="0">
              <a:buNone/>
              <a:defRPr sz="6914" b="1"/>
            </a:lvl3pPr>
            <a:lvl4pPr marL="5090824" indent="0">
              <a:buNone/>
              <a:defRPr sz="6082" b="1"/>
            </a:lvl4pPr>
            <a:lvl5pPr marL="6787770" indent="0">
              <a:buNone/>
              <a:defRPr sz="6082" b="1"/>
            </a:lvl5pPr>
            <a:lvl6pPr marL="8484711" indent="0">
              <a:buNone/>
              <a:defRPr sz="6082" b="1"/>
            </a:lvl6pPr>
            <a:lvl7pPr marL="10181664" indent="0">
              <a:buNone/>
              <a:defRPr sz="6082" b="1"/>
            </a:lvl7pPr>
            <a:lvl8pPr marL="11878593" indent="0">
              <a:buNone/>
              <a:defRPr sz="6082" b="1"/>
            </a:lvl8pPr>
            <a:lvl9pPr marL="135755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938" indent="0">
              <a:buNone/>
              <a:defRPr sz="7499" b="1"/>
            </a:lvl2pPr>
            <a:lvl3pPr marL="3393891" indent="0">
              <a:buNone/>
              <a:defRPr sz="6914" b="1"/>
            </a:lvl3pPr>
            <a:lvl4pPr marL="5090824" indent="0">
              <a:buNone/>
              <a:defRPr sz="6082" b="1"/>
            </a:lvl4pPr>
            <a:lvl5pPr marL="6787770" indent="0">
              <a:buNone/>
              <a:defRPr sz="6082" b="1"/>
            </a:lvl5pPr>
            <a:lvl6pPr marL="8484711" indent="0">
              <a:buNone/>
              <a:defRPr sz="6082" b="1"/>
            </a:lvl6pPr>
            <a:lvl7pPr marL="10181664" indent="0">
              <a:buNone/>
              <a:defRPr sz="6082" b="1"/>
            </a:lvl7pPr>
            <a:lvl8pPr marL="11878593" indent="0">
              <a:buNone/>
              <a:defRPr sz="6082" b="1"/>
            </a:lvl8pPr>
            <a:lvl9pPr marL="135755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84819"/>
      </p:ext>
    </p:extLst>
  </p:cSld>
  <p:clrMapOvr>
    <a:masterClrMapping/>
  </p:clrMapOvr>
  <p:transition/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1546"/>
      </p:ext>
    </p:extLst>
  </p:cSld>
  <p:clrMapOvr>
    <a:masterClrMapping/>
  </p:clrMapOvr>
  <p:transition/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5339"/>
      </p:ext>
    </p:extLst>
  </p:cSld>
  <p:clrMapOvr>
    <a:masterClrMapping/>
  </p:clrMapOvr>
  <p:transition/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9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938" indent="0">
              <a:buNone/>
              <a:defRPr sz="4583"/>
            </a:lvl2pPr>
            <a:lvl3pPr marL="3393891" indent="0">
              <a:buNone/>
              <a:defRPr sz="3747"/>
            </a:lvl3pPr>
            <a:lvl4pPr marL="5090824" indent="0">
              <a:buNone/>
              <a:defRPr sz="3333"/>
            </a:lvl4pPr>
            <a:lvl5pPr marL="6787770" indent="0">
              <a:buNone/>
              <a:defRPr sz="3333"/>
            </a:lvl5pPr>
            <a:lvl6pPr marL="8484711" indent="0">
              <a:buNone/>
              <a:defRPr sz="3333"/>
            </a:lvl6pPr>
            <a:lvl7pPr marL="10181664" indent="0">
              <a:buNone/>
              <a:defRPr sz="3333"/>
            </a:lvl7pPr>
            <a:lvl8pPr marL="11878593" indent="0">
              <a:buNone/>
              <a:defRPr sz="3333"/>
            </a:lvl8pPr>
            <a:lvl9pPr marL="135755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6925"/>
      </p:ext>
    </p:extLst>
  </p:cSld>
  <p:clrMapOvr>
    <a:masterClrMapping/>
  </p:clrMapOvr>
  <p:transition/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6938" indent="0">
              <a:buNone/>
              <a:defRPr sz="10415"/>
            </a:lvl2pPr>
            <a:lvl3pPr marL="3393891" indent="0">
              <a:buNone/>
              <a:defRPr sz="8997"/>
            </a:lvl3pPr>
            <a:lvl4pPr marL="5090824" indent="0">
              <a:buNone/>
              <a:defRPr sz="7499"/>
            </a:lvl4pPr>
            <a:lvl5pPr marL="6787770" indent="0">
              <a:buNone/>
              <a:defRPr sz="7499"/>
            </a:lvl5pPr>
            <a:lvl6pPr marL="8484711" indent="0">
              <a:buNone/>
              <a:defRPr sz="7499"/>
            </a:lvl6pPr>
            <a:lvl7pPr marL="10181664" indent="0">
              <a:buNone/>
              <a:defRPr sz="7499"/>
            </a:lvl7pPr>
            <a:lvl8pPr marL="11878593" indent="0">
              <a:buNone/>
              <a:defRPr sz="7499"/>
            </a:lvl8pPr>
            <a:lvl9pPr marL="1357553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938" indent="0">
              <a:buNone/>
              <a:defRPr sz="4583"/>
            </a:lvl2pPr>
            <a:lvl3pPr marL="3393891" indent="0">
              <a:buNone/>
              <a:defRPr sz="3747"/>
            </a:lvl3pPr>
            <a:lvl4pPr marL="5090824" indent="0">
              <a:buNone/>
              <a:defRPr sz="3333"/>
            </a:lvl4pPr>
            <a:lvl5pPr marL="6787770" indent="0">
              <a:buNone/>
              <a:defRPr sz="3333"/>
            </a:lvl5pPr>
            <a:lvl6pPr marL="8484711" indent="0">
              <a:buNone/>
              <a:defRPr sz="3333"/>
            </a:lvl6pPr>
            <a:lvl7pPr marL="10181664" indent="0">
              <a:buNone/>
              <a:defRPr sz="3333"/>
            </a:lvl7pPr>
            <a:lvl8pPr marL="11878593" indent="0">
              <a:buNone/>
              <a:defRPr sz="3333"/>
            </a:lvl8pPr>
            <a:lvl9pPr marL="135755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6118"/>
      </p:ext>
    </p:extLst>
  </p:cSld>
  <p:clrMapOvr>
    <a:masterClrMapping/>
  </p:clrMapOvr>
  <p:transition/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2155"/>
      </p:ext>
    </p:extLst>
  </p:cSld>
  <p:clrMapOvr>
    <a:masterClrMapping/>
  </p:clrMapOvr>
  <p:transition/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166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27528"/>
      </p:ext>
    </p:extLst>
  </p:cSld>
  <p:clrMapOvr>
    <a:masterClrMapping/>
  </p:clrMapOvr>
  <p:transition/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353" tIns="169718" rIns="339353" bIns="169718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54283"/>
      </p:ext>
    </p:extLst>
  </p:cSld>
  <p:clrMapOvr>
    <a:masterClrMapping/>
  </p:clrMapOvr>
  <p:transition/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43753"/>
      </p:ext>
    </p:extLst>
  </p:cSld>
  <p:clrMapOvr>
    <a:masterClrMapping/>
  </p:clrMapOvr>
  <p:transition/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4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467" indent="0">
              <a:buNone/>
              <a:defRPr sz="6914"/>
            </a:lvl2pPr>
            <a:lvl3pPr marL="3392956" indent="0">
              <a:buNone/>
              <a:defRPr sz="6082"/>
            </a:lvl3pPr>
            <a:lvl4pPr marL="5089422" indent="0">
              <a:buNone/>
              <a:defRPr sz="5249"/>
            </a:lvl4pPr>
            <a:lvl5pPr marL="6785904" indent="0">
              <a:buNone/>
              <a:defRPr sz="5249"/>
            </a:lvl5pPr>
            <a:lvl6pPr marL="8482375" indent="0">
              <a:buNone/>
              <a:defRPr sz="5249"/>
            </a:lvl6pPr>
            <a:lvl7pPr marL="10178867" indent="0">
              <a:buNone/>
              <a:defRPr sz="5249"/>
            </a:lvl7pPr>
            <a:lvl8pPr marL="11875325" indent="0">
              <a:buNone/>
              <a:defRPr sz="5249"/>
            </a:lvl8pPr>
            <a:lvl9pPr marL="1357180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55254"/>
      </p:ext>
    </p:extLst>
  </p:cSld>
  <p:clrMapOvr>
    <a:masterClrMapping/>
  </p:clrMapOvr>
  <p:transition/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9162"/>
      </p:ext>
    </p:extLst>
  </p:cSld>
  <p:clrMapOvr>
    <a:masterClrMapping/>
  </p:clrMapOvr>
  <p:transition/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467" indent="0">
              <a:buNone/>
              <a:defRPr sz="7499" b="1"/>
            </a:lvl2pPr>
            <a:lvl3pPr marL="3392956" indent="0">
              <a:buNone/>
              <a:defRPr sz="6914" b="1"/>
            </a:lvl3pPr>
            <a:lvl4pPr marL="5089422" indent="0">
              <a:buNone/>
              <a:defRPr sz="6082" b="1"/>
            </a:lvl4pPr>
            <a:lvl5pPr marL="6785904" indent="0">
              <a:buNone/>
              <a:defRPr sz="6082" b="1"/>
            </a:lvl5pPr>
            <a:lvl6pPr marL="8482375" indent="0">
              <a:buNone/>
              <a:defRPr sz="6082" b="1"/>
            </a:lvl6pPr>
            <a:lvl7pPr marL="10178867" indent="0">
              <a:buNone/>
              <a:defRPr sz="6082" b="1"/>
            </a:lvl7pPr>
            <a:lvl8pPr marL="11875325" indent="0">
              <a:buNone/>
              <a:defRPr sz="6082" b="1"/>
            </a:lvl8pPr>
            <a:lvl9pPr marL="1357180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467" indent="0">
              <a:buNone/>
              <a:defRPr sz="7499" b="1"/>
            </a:lvl2pPr>
            <a:lvl3pPr marL="3392956" indent="0">
              <a:buNone/>
              <a:defRPr sz="6914" b="1"/>
            </a:lvl3pPr>
            <a:lvl4pPr marL="5089422" indent="0">
              <a:buNone/>
              <a:defRPr sz="6082" b="1"/>
            </a:lvl4pPr>
            <a:lvl5pPr marL="6785904" indent="0">
              <a:buNone/>
              <a:defRPr sz="6082" b="1"/>
            </a:lvl5pPr>
            <a:lvl6pPr marL="8482375" indent="0">
              <a:buNone/>
              <a:defRPr sz="6082" b="1"/>
            </a:lvl6pPr>
            <a:lvl7pPr marL="10178867" indent="0">
              <a:buNone/>
              <a:defRPr sz="6082" b="1"/>
            </a:lvl7pPr>
            <a:lvl8pPr marL="11875325" indent="0">
              <a:buNone/>
              <a:defRPr sz="6082" b="1"/>
            </a:lvl8pPr>
            <a:lvl9pPr marL="1357180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96090"/>
      </p:ext>
    </p:extLst>
  </p:cSld>
  <p:clrMapOvr>
    <a:masterClrMapping/>
  </p:clrMapOvr>
  <p:transition/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6897"/>
      </p:ext>
    </p:extLst>
  </p:cSld>
  <p:clrMapOvr>
    <a:masterClrMapping/>
  </p:clrMapOvr>
  <p:transition/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01116"/>
      </p:ext>
    </p:extLst>
  </p:cSld>
  <p:clrMapOvr>
    <a:masterClrMapping/>
  </p:clrMapOvr>
  <p:transition/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467" indent="0">
              <a:buNone/>
              <a:defRPr sz="4583"/>
            </a:lvl2pPr>
            <a:lvl3pPr marL="3392956" indent="0">
              <a:buNone/>
              <a:defRPr sz="3747"/>
            </a:lvl3pPr>
            <a:lvl4pPr marL="5089422" indent="0">
              <a:buNone/>
              <a:defRPr sz="3333"/>
            </a:lvl4pPr>
            <a:lvl5pPr marL="6785904" indent="0">
              <a:buNone/>
              <a:defRPr sz="3333"/>
            </a:lvl5pPr>
            <a:lvl6pPr marL="8482375" indent="0">
              <a:buNone/>
              <a:defRPr sz="3333"/>
            </a:lvl6pPr>
            <a:lvl7pPr marL="10178867" indent="0">
              <a:buNone/>
              <a:defRPr sz="3333"/>
            </a:lvl7pPr>
            <a:lvl8pPr marL="11875325" indent="0">
              <a:buNone/>
              <a:defRPr sz="3333"/>
            </a:lvl8pPr>
            <a:lvl9pPr marL="1357180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60580"/>
      </p:ext>
    </p:extLst>
  </p:cSld>
  <p:clrMapOvr>
    <a:masterClrMapping/>
  </p:clrMapOvr>
  <p:transition/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6467" indent="0">
              <a:buNone/>
              <a:defRPr sz="10415"/>
            </a:lvl2pPr>
            <a:lvl3pPr marL="3392956" indent="0">
              <a:buNone/>
              <a:defRPr sz="8997"/>
            </a:lvl3pPr>
            <a:lvl4pPr marL="5089422" indent="0">
              <a:buNone/>
              <a:defRPr sz="7499"/>
            </a:lvl4pPr>
            <a:lvl5pPr marL="6785904" indent="0">
              <a:buNone/>
              <a:defRPr sz="7499"/>
            </a:lvl5pPr>
            <a:lvl6pPr marL="8482375" indent="0">
              <a:buNone/>
              <a:defRPr sz="7499"/>
            </a:lvl6pPr>
            <a:lvl7pPr marL="10178867" indent="0">
              <a:buNone/>
              <a:defRPr sz="7499"/>
            </a:lvl7pPr>
            <a:lvl8pPr marL="11875325" indent="0">
              <a:buNone/>
              <a:defRPr sz="7499"/>
            </a:lvl8pPr>
            <a:lvl9pPr marL="1357180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467" indent="0">
              <a:buNone/>
              <a:defRPr sz="4583"/>
            </a:lvl2pPr>
            <a:lvl3pPr marL="3392956" indent="0">
              <a:buNone/>
              <a:defRPr sz="3747"/>
            </a:lvl3pPr>
            <a:lvl4pPr marL="5089422" indent="0">
              <a:buNone/>
              <a:defRPr sz="3333"/>
            </a:lvl4pPr>
            <a:lvl5pPr marL="6785904" indent="0">
              <a:buNone/>
              <a:defRPr sz="3333"/>
            </a:lvl5pPr>
            <a:lvl6pPr marL="8482375" indent="0">
              <a:buNone/>
              <a:defRPr sz="3333"/>
            </a:lvl6pPr>
            <a:lvl7pPr marL="10178867" indent="0">
              <a:buNone/>
              <a:defRPr sz="3333"/>
            </a:lvl7pPr>
            <a:lvl8pPr marL="11875325" indent="0">
              <a:buNone/>
              <a:defRPr sz="3333"/>
            </a:lvl8pPr>
            <a:lvl9pPr marL="1357180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4410"/>
      </p:ext>
    </p:extLst>
  </p:cSld>
  <p:clrMapOvr>
    <a:masterClrMapping/>
  </p:clrMapOvr>
  <p:transition/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663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98582"/>
      </p:ext>
    </p:extLst>
  </p:cSld>
  <p:clrMapOvr>
    <a:masterClrMapping/>
  </p:clrMapOvr>
  <p:transition/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5792"/>
      </p:ext>
    </p:extLst>
  </p:cSld>
  <p:clrMapOvr>
    <a:masterClrMapping/>
  </p:clrMapOvr>
  <p:transition/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259" tIns="169672" rIns="339259" bIns="16967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88362"/>
      </p:ext>
    </p:extLst>
  </p:cSld>
  <p:clrMapOvr>
    <a:masterClrMapping/>
  </p:clrMapOvr>
  <p:transition/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9841232" y="32799762"/>
            <a:ext cx="9121140" cy="2075106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11776"/>
      </p:ext>
    </p:extLst>
  </p:cSld>
  <p:clrMapOvr>
    <a:masterClrMapping/>
  </p:clrMapOvr>
  <p:transition/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6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000" indent="0">
              <a:buNone/>
              <a:defRPr sz="6914"/>
            </a:lvl2pPr>
            <a:lvl3pPr marL="3392026" indent="0">
              <a:buNone/>
              <a:defRPr sz="6082"/>
            </a:lvl3pPr>
            <a:lvl4pPr marL="5088024" indent="0">
              <a:buNone/>
              <a:defRPr sz="5249"/>
            </a:lvl4pPr>
            <a:lvl5pPr marL="6784038" indent="0">
              <a:buNone/>
              <a:defRPr sz="5249"/>
            </a:lvl5pPr>
            <a:lvl6pPr marL="8480039" indent="0">
              <a:buNone/>
              <a:defRPr sz="5249"/>
            </a:lvl6pPr>
            <a:lvl7pPr marL="10176063" indent="0">
              <a:buNone/>
              <a:defRPr sz="5249"/>
            </a:lvl7pPr>
            <a:lvl8pPr marL="11872060" indent="0">
              <a:buNone/>
              <a:defRPr sz="5249"/>
            </a:lvl8pPr>
            <a:lvl9pPr marL="1356807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29169"/>
      </p:ext>
    </p:extLst>
  </p:cSld>
  <p:clrMapOvr>
    <a:masterClrMapping/>
  </p:clrMapOvr>
  <p:transition/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0073"/>
      </p:ext>
    </p:extLst>
  </p:cSld>
  <p:clrMapOvr>
    <a:masterClrMapping/>
  </p:clrMapOvr>
  <p:transition/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000" indent="0">
              <a:buNone/>
              <a:defRPr sz="7499" b="1"/>
            </a:lvl2pPr>
            <a:lvl3pPr marL="3392026" indent="0">
              <a:buNone/>
              <a:defRPr sz="6914" b="1"/>
            </a:lvl3pPr>
            <a:lvl4pPr marL="5088024" indent="0">
              <a:buNone/>
              <a:defRPr sz="6082" b="1"/>
            </a:lvl4pPr>
            <a:lvl5pPr marL="6784038" indent="0">
              <a:buNone/>
              <a:defRPr sz="6082" b="1"/>
            </a:lvl5pPr>
            <a:lvl6pPr marL="8480039" indent="0">
              <a:buNone/>
              <a:defRPr sz="6082" b="1"/>
            </a:lvl6pPr>
            <a:lvl7pPr marL="10176063" indent="0">
              <a:buNone/>
              <a:defRPr sz="6082" b="1"/>
            </a:lvl7pPr>
            <a:lvl8pPr marL="11872060" indent="0">
              <a:buNone/>
              <a:defRPr sz="6082" b="1"/>
            </a:lvl8pPr>
            <a:lvl9pPr marL="135680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000" indent="0">
              <a:buNone/>
              <a:defRPr sz="7499" b="1"/>
            </a:lvl2pPr>
            <a:lvl3pPr marL="3392026" indent="0">
              <a:buNone/>
              <a:defRPr sz="6914" b="1"/>
            </a:lvl3pPr>
            <a:lvl4pPr marL="5088024" indent="0">
              <a:buNone/>
              <a:defRPr sz="6082" b="1"/>
            </a:lvl4pPr>
            <a:lvl5pPr marL="6784038" indent="0">
              <a:buNone/>
              <a:defRPr sz="6082" b="1"/>
            </a:lvl5pPr>
            <a:lvl6pPr marL="8480039" indent="0">
              <a:buNone/>
              <a:defRPr sz="6082" b="1"/>
            </a:lvl6pPr>
            <a:lvl7pPr marL="10176063" indent="0">
              <a:buNone/>
              <a:defRPr sz="6082" b="1"/>
            </a:lvl7pPr>
            <a:lvl8pPr marL="11872060" indent="0">
              <a:buNone/>
              <a:defRPr sz="6082" b="1"/>
            </a:lvl8pPr>
            <a:lvl9pPr marL="135680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10482"/>
      </p:ext>
    </p:extLst>
  </p:cSld>
  <p:clrMapOvr>
    <a:masterClrMapping/>
  </p:clrMapOvr>
  <p:transition/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5175"/>
      </p:ext>
    </p:extLst>
  </p:cSld>
  <p:clrMapOvr>
    <a:masterClrMapping/>
  </p:clrMapOvr>
  <p:transition/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85878"/>
      </p:ext>
    </p:extLst>
  </p:cSld>
  <p:clrMapOvr>
    <a:masterClrMapping/>
  </p:clrMapOvr>
  <p:transition/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1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000" indent="0">
              <a:buNone/>
              <a:defRPr sz="4583"/>
            </a:lvl2pPr>
            <a:lvl3pPr marL="3392026" indent="0">
              <a:buNone/>
              <a:defRPr sz="3747"/>
            </a:lvl3pPr>
            <a:lvl4pPr marL="5088024" indent="0">
              <a:buNone/>
              <a:defRPr sz="3333"/>
            </a:lvl4pPr>
            <a:lvl5pPr marL="6784038" indent="0">
              <a:buNone/>
              <a:defRPr sz="3333"/>
            </a:lvl5pPr>
            <a:lvl6pPr marL="8480039" indent="0">
              <a:buNone/>
              <a:defRPr sz="3333"/>
            </a:lvl6pPr>
            <a:lvl7pPr marL="10176063" indent="0">
              <a:buNone/>
              <a:defRPr sz="3333"/>
            </a:lvl7pPr>
            <a:lvl8pPr marL="11872060" indent="0">
              <a:buNone/>
              <a:defRPr sz="3333"/>
            </a:lvl8pPr>
            <a:lvl9pPr marL="135680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66230"/>
      </p:ext>
    </p:extLst>
  </p:cSld>
  <p:clrMapOvr>
    <a:masterClrMapping/>
  </p:clrMapOvr>
  <p:transition/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6000" indent="0">
              <a:buNone/>
              <a:defRPr sz="10415"/>
            </a:lvl2pPr>
            <a:lvl3pPr marL="3392026" indent="0">
              <a:buNone/>
              <a:defRPr sz="8997"/>
            </a:lvl3pPr>
            <a:lvl4pPr marL="5088024" indent="0">
              <a:buNone/>
              <a:defRPr sz="7499"/>
            </a:lvl4pPr>
            <a:lvl5pPr marL="6784038" indent="0">
              <a:buNone/>
              <a:defRPr sz="7499"/>
            </a:lvl5pPr>
            <a:lvl6pPr marL="8480039" indent="0">
              <a:buNone/>
              <a:defRPr sz="7499"/>
            </a:lvl6pPr>
            <a:lvl7pPr marL="10176063" indent="0">
              <a:buNone/>
              <a:defRPr sz="7499"/>
            </a:lvl7pPr>
            <a:lvl8pPr marL="11872060" indent="0">
              <a:buNone/>
              <a:defRPr sz="7499"/>
            </a:lvl8pPr>
            <a:lvl9pPr marL="1356807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000" indent="0">
              <a:buNone/>
              <a:defRPr sz="4583"/>
            </a:lvl2pPr>
            <a:lvl3pPr marL="3392026" indent="0">
              <a:buNone/>
              <a:defRPr sz="3747"/>
            </a:lvl3pPr>
            <a:lvl4pPr marL="5088024" indent="0">
              <a:buNone/>
              <a:defRPr sz="3333"/>
            </a:lvl4pPr>
            <a:lvl5pPr marL="6784038" indent="0">
              <a:buNone/>
              <a:defRPr sz="3333"/>
            </a:lvl5pPr>
            <a:lvl6pPr marL="8480039" indent="0">
              <a:buNone/>
              <a:defRPr sz="3333"/>
            </a:lvl6pPr>
            <a:lvl7pPr marL="10176063" indent="0">
              <a:buNone/>
              <a:defRPr sz="3333"/>
            </a:lvl7pPr>
            <a:lvl8pPr marL="11872060" indent="0">
              <a:buNone/>
              <a:defRPr sz="3333"/>
            </a:lvl8pPr>
            <a:lvl9pPr marL="135680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5287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2193" indent="0">
              <a:buNone/>
              <a:defRPr sz="4164"/>
            </a:lvl2pPr>
            <a:lvl3pPr marL="3104373" indent="0">
              <a:buNone/>
              <a:defRPr sz="3333"/>
            </a:lvl3pPr>
            <a:lvl4pPr marL="4656564" indent="0">
              <a:buNone/>
              <a:defRPr sz="3166"/>
            </a:lvl4pPr>
            <a:lvl5pPr marL="6208746" indent="0">
              <a:buNone/>
              <a:defRPr sz="3166"/>
            </a:lvl5pPr>
            <a:lvl6pPr marL="7760936" indent="0">
              <a:buNone/>
              <a:defRPr sz="3166"/>
            </a:lvl6pPr>
            <a:lvl7pPr marL="9313119" indent="0">
              <a:buNone/>
              <a:defRPr sz="3166"/>
            </a:lvl7pPr>
            <a:lvl8pPr marL="10865313" indent="0">
              <a:buNone/>
              <a:defRPr sz="3166"/>
            </a:lvl8pPr>
            <a:lvl9pPr marL="124174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13915"/>
      </p:ext>
    </p:extLst>
  </p:cSld>
  <p:clrMapOvr>
    <a:masterClrMapping/>
  </p:clrMapOvr>
  <p:transition/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21500"/>
      </p:ext>
    </p:extLst>
  </p:cSld>
  <p:clrMapOvr>
    <a:masterClrMapping/>
  </p:clrMapOvr>
  <p:transition/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84167"/>
      </p:ext>
    </p:extLst>
  </p:cSld>
  <p:clrMapOvr>
    <a:masterClrMapping/>
  </p:clrMapOvr>
  <p:transition/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212"/>
      </p:ext>
    </p:extLst>
  </p:cSld>
  <p:clrMapOvr>
    <a:masterClrMapping/>
  </p:clrMapOvr>
  <p:transition/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290"/>
      </p:ext>
    </p:extLst>
  </p:cSld>
  <p:clrMapOvr>
    <a:masterClrMapping/>
  </p:clrMapOvr>
  <p:transition/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6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3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5535" indent="0">
              <a:buNone/>
              <a:defRPr sz="6914"/>
            </a:lvl2pPr>
            <a:lvl3pPr marL="3391089" indent="0">
              <a:buNone/>
              <a:defRPr sz="6082"/>
            </a:lvl3pPr>
            <a:lvl4pPr marL="5086624" indent="0">
              <a:buNone/>
              <a:defRPr sz="5249"/>
            </a:lvl4pPr>
            <a:lvl5pPr marL="6782171" indent="0">
              <a:buNone/>
              <a:defRPr sz="5249"/>
            </a:lvl5pPr>
            <a:lvl6pPr marL="8477710" indent="0">
              <a:buNone/>
              <a:defRPr sz="5249"/>
            </a:lvl6pPr>
            <a:lvl7pPr marL="10173263" indent="0">
              <a:buNone/>
              <a:defRPr sz="5249"/>
            </a:lvl7pPr>
            <a:lvl8pPr marL="11868795" indent="0">
              <a:buNone/>
              <a:defRPr sz="5249"/>
            </a:lvl8pPr>
            <a:lvl9pPr marL="1356433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2055"/>
      </p:ext>
    </p:extLst>
  </p:cSld>
  <p:clrMapOvr>
    <a:masterClrMapping/>
  </p:clrMapOvr>
  <p:transition/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3335"/>
      </p:ext>
    </p:extLst>
  </p:cSld>
  <p:clrMapOvr>
    <a:masterClrMapping/>
  </p:clrMapOvr>
  <p:transition/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535" indent="0">
              <a:buNone/>
              <a:defRPr sz="7499" b="1"/>
            </a:lvl2pPr>
            <a:lvl3pPr marL="3391089" indent="0">
              <a:buNone/>
              <a:defRPr sz="6914" b="1"/>
            </a:lvl3pPr>
            <a:lvl4pPr marL="5086624" indent="0">
              <a:buNone/>
              <a:defRPr sz="6082" b="1"/>
            </a:lvl4pPr>
            <a:lvl5pPr marL="6782171" indent="0">
              <a:buNone/>
              <a:defRPr sz="6082" b="1"/>
            </a:lvl5pPr>
            <a:lvl6pPr marL="8477710" indent="0">
              <a:buNone/>
              <a:defRPr sz="6082" b="1"/>
            </a:lvl6pPr>
            <a:lvl7pPr marL="10173263" indent="0">
              <a:buNone/>
              <a:defRPr sz="6082" b="1"/>
            </a:lvl7pPr>
            <a:lvl8pPr marL="11868795" indent="0">
              <a:buNone/>
              <a:defRPr sz="6082" b="1"/>
            </a:lvl8pPr>
            <a:lvl9pPr marL="135643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1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535" indent="0">
              <a:buNone/>
              <a:defRPr sz="7499" b="1"/>
            </a:lvl2pPr>
            <a:lvl3pPr marL="3391089" indent="0">
              <a:buNone/>
              <a:defRPr sz="6914" b="1"/>
            </a:lvl3pPr>
            <a:lvl4pPr marL="5086624" indent="0">
              <a:buNone/>
              <a:defRPr sz="6082" b="1"/>
            </a:lvl4pPr>
            <a:lvl5pPr marL="6782171" indent="0">
              <a:buNone/>
              <a:defRPr sz="6082" b="1"/>
            </a:lvl5pPr>
            <a:lvl6pPr marL="8477710" indent="0">
              <a:buNone/>
              <a:defRPr sz="6082" b="1"/>
            </a:lvl6pPr>
            <a:lvl7pPr marL="10173263" indent="0">
              <a:buNone/>
              <a:defRPr sz="6082" b="1"/>
            </a:lvl7pPr>
            <a:lvl8pPr marL="11868795" indent="0">
              <a:buNone/>
              <a:defRPr sz="6082" b="1"/>
            </a:lvl8pPr>
            <a:lvl9pPr marL="135643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1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3087"/>
      </p:ext>
    </p:extLst>
  </p:cSld>
  <p:clrMapOvr>
    <a:masterClrMapping/>
  </p:clrMapOvr>
  <p:transition/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3574"/>
      </p:ext>
    </p:extLst>
  </p:cSld>
  <p:clrMapOvr>
    <a:masterClrMapping/>
  </p:clrMapOvr>
  <p:transition/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4998"/>
      </p:ext>
    </p:extLst>
  </p:cSld>
  <p:clrMapOvr>
    <a:masterClrMapping/>
  </p:clrMapOvr>
  <p:transition/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2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5535" indent="0">
              <a:buNone/>
              <a:defRPr sz="4583"/>
            </a:lvl2pPr>
            <a:lvl3pPr marL="3391089" indent="0">
              <a:buNone/>
              <a:defRPr sz="3747"/>
            </a:lvl3pPr>
            <a:lvl4pPr marL="5086624" indent="0">
              <a:buNone/>
              <a:defRPr sz="3333"/>
            </a:lvl4pPr>
            <a:lvl5pPr marL="6782171" indent="0">
              <a:buNone/>
              <a:defRPr sz="3333"/>
            </a:lvl5pPr>
            <a:lvl6pPr marL="8477710" indent="0">
              <a:buNone/>
              <a:defRPr sz="3333"/>
            </a:lvl6pPr>
            <a:lvl7pPr marL="10173263" indent="0">
              <a:buNone/>
              <a:defRPr sz="3333"/>
            </a:lvl7pPr>
            <a:lvl8pPr marL="11868795" indent="0">
              <a:buNone/>
              <a:defRPr sz="3333"/>
            </a:lvl8pPr>
            <a:lvl9pPr marL="135643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00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2193" indent="0">
              <a:buNone/>
              <a:defRPr sz="9413"/>
            </a:lvl2pPr>
            <a:lvl3pPr marL="3104373" indent="0">
              <a:buNone/>
              <a:defRPr sz="8332"/>
            </a:lvl3pPr>
            <a:lvl4pPr marL="4656564" indent="0">
              <a:buNone/>
              <a:defRPr sz="6914"/>
            </a:lvl4pPr>
            <a:lvl5pPr marL="6208746" indent="0">
              <a:buNone/>
              <a:defRPr sz="6914"/>
            </a:lvl5pPr>
            <a:lvl6pPr marL="7760936" indent="0">
              <a:buNone/>
              <a:defRPr sz="6914"/>
            </a:lvl6pPr>
            <a:lvl7pPr marL="9313119" indent="0">
              <a:buNone/>
              <a:defRPr sz="6914"/>
            </a:lvl7pPr>
            <a:lvl8pPr marL="10865313" indent="0">
              <a:buNone/>
              <a:defRPr sz="6914"/>
            </a:lvl8pPr>
            <a:lvl9pPr marL="1241748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2193" indent="0">
              <a:buNone/>
              <a:defRPr sz="4164"/>
            </a:lvl2pPr>
            <a:lvl3pPr marL="3104373" indent="0">
              <a:buNone/>
              <a:defRPr sz="3333"/>
            </a:lvl3pPr>
            <a:lvl4pPr marL="4656564" indent="0">
              <a:buNone/>
              <a:defRPr sz="3166"/>
            </a:lvl4pPr>
            <a:lvl5pPr marL="6208746" indent="0">
              <a:buNone/>
              <a:defRPr sz="3166"/>
            </a:lvl5pPr>
            <a:lvl6pPr marL="7760936" indent="0">
              <a:buNone/>
              <a:defRPr sz="3166"/>
            </a:lvl6pPr>
            <a:lvl7pPr marL="9313119" indent="0">
              <a:buNone/>
              <a:defRPr sz="3166"/>
            </a:lvl7pPr>
            <a:lvl8pPr marL="10865313" indent="0">
              <a:buNone/>
              <a:defRPr sz="3166"/>
            </a:lvl8pPr>
            <a:lvl9pPr marL="124174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2541"/>
      </p:ext>
    </p:extLst>
  </p:cSld>
  <p:clrMapOvr>
    <a:masterClrMapping/>
  </p:clrMapOvr>
  <p:transition/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5535" indent="0">
              <a:buNone/>
              <a:defRPr sz="10415"/>
            </a:lvl2pPr>
            <a:lvl3pPr marL="3391089" indent="0">
              <a:buNone/>
              <a:defRPr sz="8997"/>
            </a:lvl3pPr>
            <a:lvl4pPr marL="5086624" indent="0">
              <a:buNone/>
              <a:defRPr sz="7499"/>
            </a:lvl4pPr>
            <a:lvl5pPr marL="6782171" indent="0">
              <a:buNone/>
              <a:defRPr sz="7499"/>
            </a:lvl5pPr>
            <a:lvl6pPr marL="8477710" indent="0">
              <a:buNone/>
              <a:defRPr sz="7499"/>
            </a:lvl6pPr>
            <a:lvl7pPr marL="10173263" indent="0">
              <a:buNone/>
              <a:defRPr sz="7499"/>
            </a:lvl7pPr>
            <a:lvl8pPr marL="11868795" indent="0">
              <a:buNone/>
              <a:defRPr sz="7499"/>
            </a:lvl8pPr>
            <a:lvl9pPr marL="1356433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5535" indent="0">
              <a:buNone/>
              <a:defRPr sz="4583"/>
            </a:lvl2pPr>
            <a:lvl3pPr marL="3391089" indent="0">
              <a:buNone/>
              <a:defRPr sz="3747"/>
            </a:lvl3pPr>
            <a:lvl4pPr marL="5086624" indent="0">
              <a:buNone/>
              <a:defRPr sz="3333"/>
            </a:lvl4pPr>
            <a:lvl5pPr marL="6782171" indent="0">
              <a:buNone/>
              <a:defRPr sz="3333"/>
            </a:lvl5pPr>
            <a:lvl6pPr marL="8477710" indent="0">
              <a:buNone/>
              <a:defRPr sz="3333"/>
            </a:lvl6pPr>
            <a:lvl7pPr marL="10173263" indent="0">
              <a:buNone/>
              <a:defRPr sz="3333"/>
            </a:lvl7pPr>
            <a:lvl8pPr marL="11868795" indent="0">
              <a:buNone/>
              <a:defRPr sz="3333"/>
            </a:lvl8pPr>
            <a:lvl9pPr marL="135643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1049"/>
      </p:ext>
    </p:extLst>
  </p:cSld>
  <p:clrMapOvr>
    <a:masterClrMapping/>
  </p:clrMapOvr>
  <p:transition/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3673"/>
      </p:ext>
    </p:extLst>
  </p:cSld>
  <p:clrMapOvr>
    <a:masterClrMapping/>
  </p:clrMapOvr>
  <p:transition/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793"/>
      </p:ext>
    </p:extLst>
  </p:cSld>
  <p:clrMapOvr>
    <a:masterClrMapping/>
  </p:clrMapOvr>
  <p:transition/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868"/>
      </p:ext>
    </p:extLst>
  </p:cSld>
  <p:clrMapOvr>
    <a:masterClrMapping/>
  </p:clrMapOvr>
  <p:transition/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072" tIns="169582" rIns="339072" bIns="16958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053"/>
      </p:ext>
    </p:extLst>
  </p:cSld>
  <p:clrMapOvr>
    <a:masterClrMapping/>
  </p:clrMapOvr>
  <p:transition/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93096"/>
      </p:ext>
    </p:extLst>
  </p:cSld>
  <p:clrMapOvr>
    <a:masterClrMapping/>
  </p:clrMapOvr>
  <p:transition/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4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5069" indent="0">
              <a:buNone/>
              <a:defRPr sz="6914"/>
            </a:lvl2pPr>
            <a:lvl3pPr marL="3390157" indent="0">
              <a:buNone/>
              <a:defRPr sz="6082"/>
            </a:lvl3pPr>
            <a:lvl4pPr marL="5085226" indent="0">
              <a:buNone/>
              <a:defRPr sz="5249"/>
            </a:lvl4pPr>
            <a:lvl5pPr marL="6780305" indent="0">
              <a:buNone/>
              <a:defRPr sz="5249"/>
            </a:lvl5pPr>
            <a:lvl6pPr marL="8475376" indent="0">
              <a:buNone/>
              <a:defRPr sz="5249"/>
            </a:lvl6pPr>
            <a:lvl7pPr marL="10170470" indent="0">
              <a:buNone/>
              <a:defRPr sz="5249"/>
            </a:lvl7pPr>
            <a:lvl8pPr marL="11865532" indent="0">
              <a:buNone/>
              <a:defRPr sz="5249"/>
            </a:lvl8pPr>
            <a:lvl9pPr marL="1356060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1453"/>
      </p:ext>
    </p:extLst>
  </p:cSld>
  <p:clrMapOvr>
    <a:masterClrMapping/>
  </p:clrMapOvr>
  <p:transition/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0638"/>
      </p:ext>
    </p:extLst>
  </p:cSld>
  <p:clrMapOvr>
    <a:masterClrMapping/>
  </p:clrMapOvr>
  <p:transition/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069" indent="0">
              <a:buNone/>
              <a:defRPr sz="7499" b="1"/>
            </a:lvl2pPr>
            <a:lvl3pPr marL="3390157" indent="0">
              <a:buNone/>
              <a:defRPr sz="6914" b="1"/>
            </a:lvl3pPr>
            <a:lvl4pPr marL="5085226" indent="0">
              <a:buNone/>
              <a:defRPr sz="6082" b="1"/>
            </a:lvl4pPr>
            <a:lvl5pPr marL="6780305" indent="0">
              <a:buNone/>
              <a:defRPr sz="6082" b="1"/>
            </a:lvl5pPr>
            <a:lvl6pPr marL="8475376" indent="0">
              <a:buNone/>
              <a:defRPr sz="6082" b="1"/>
            </a:lvl6pPr>
            <a:lvl7pPr marL="10170470" indent="0">
              <a:buNone/>
              <a:defRPr sz="6082" b="1"/>
            </a:lvl7pPr>
            <a:lvl8pPr marL="11865532" indent="0">
              <a:buNone/>
              <a:defRPr sz="6082" b="1"/>
            </a:lvl8pPr>
            <a:lvl9pPr marL="135606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1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069" indent="0">
              <a:buNone/>
              <a:defRPr sz="7499" b="1"/>
            </a:lvl2pPr>
            <a:lvl3pPr marL="3390157" indent="0">
              <a:buNone/>
              <a:defRPr sz="6914" b="1"/>
            </a:lvl3pPr>
            <a:lvl4pPr marL="5085226" indent="0">
              <a:buNone/>
              <a:defRPr sz="6082" b="1"/>
            </a:lvl4pPr>
            <a:lvl5pPr marL="6780305" indent="0">
              <a:buNone/>
              <a:defRPr sz="6082" b="1"/>
            </a:lvl5pPr>
            <a:lvl6pPr marL="8475376" indent="0">
              <a:buNone/>
              <a:defRPr sz="6082" b="1"/>
            </a:lvl6pPr>
            <a:lvl7pPr marL="10170470" indent="0">
              <a:buNone/>
              <a:defRPr sz="6082" b="1"/>
            </a:lvl7pPr>
            <a:lvl8pPr marL="11865532" indent="0">
              <a:buNone/>
              <a:defRPr sz="6082" b="1"/>
            </a:lvl8pPr>
            <a:lvl9pPr marL="135606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1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9569"/>
      </p:ext>
    </p:extLst>
  </p:cSld>
  <p:clrMapOvr>
    <a:masterClrMapping/>
  </p:clrMapOvr>
  <p:transition/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145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334"/>
      </p:ext>
    </p:extLst>
  </p:cSld>
  <p:clrMapOvr>
    <a:masterClrMapping/>
  </p:clrMapOvr>
  <p:transition/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5736"/>
      </p:ext>
    </p:extLst>
  </p:cSld>
  <p:clrMapOvr>
    <a:masterClrMapping/>
  </p:clrMapOvr>
  <p:transition/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5069" indent="0">
              <a:buNone/>
              <a:defRPr sz="4583"/>
            </a:lvl2pPr>
            <a:lvl3pPr marL="3390157" indent="0">
              <a:buNone/>
              <a:defRPr sz="3747"/>
            </a:lvl3pPr>
            <a:lvl4pPr marL="5085226" indent="0">
              <a:buNone/>
              <a:defRPr sz="3333"/>
            </a:lvl4pPr>
            <a:lvl5pPr marL="6780305" indent="0">
              <a:buNone/>
              <a:defRPr sz="3333"/>
            </a:lvl5pPr>
            <a:lvl6pPr marL="8475376" indent="0">
              <a:buNone/>
              <a:defRPr sz="3333"/>
            </a:lvl6pPr>
            <a:lvl7pPr marL="10170470" indent="0">
              <a:buNone/>
              <a:defRPr sz="3333"/>
            </a:lvl7pPr>
            <a:lvl8pPr marL="11865532" indent="0">
              <a:buNone/>
              <a:defRPr sz="3333"/>
            </a:lvl8pPr>
            <a:lvl9pPr marL="135606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04311"/>
      </p:ext>
    </p:extLst>
  </p:cSld>
  <p:clrMapOvr>
    <a:masterClrMapping/>
  </p:clrMapOvr>
  <p:transition/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5069" indent="0">
              <a:buNone/>
              <a:defRPr sz="10415"/>
            </a:lvl2pPr>
            <a:lvl3pPr marL="3390157" indent="0">
              <a:buNone/>
              <a:defRPr sz="8997"/>
            </a:lvl3pPr>
            <a:lvl4pPr marL="5085226" indent="0">
              <a:buNone/>
              <a:defRPr sz="7499"/>
            </a:lvl4pPr>
            <a:lvl5pPr marL="6780305" indent="0">
              <a:buNone/>
              <a:defRPr sz="7499"/>
            </a:lvl5pPr>
            <a:lvl6pPr marL="8475376" indent="0">
              <a:buNone/>
              <a:defRPr sz="7499"/>
            </a:lvl6pPr>
            <a:lvl7pPr marL="10170470" indent="0">
              <a:buNone/>
              <a:defRPr sz="7499"/>
            </a:lvl7pPr>
            <a:lvl8pPr marL="11865532" indent="0">
              <a:buNone/>
              <a:defRPr sz="7499"/>
            </a:lvl8pPr>
            <a:lvl9pPr marL="1356060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5069" indent="0">
              <a:buNone/>
              <a:defRPr sz="4583"/>
            </a:lvl2pPr>
            <a:lvl3pPr marL="3390157" indent="0">
              <a:buNone/>
              <a:defRPr sz="3747"/>
            </a:lvl3pPr>
            <a:lvl4pPr marL="5085226" indent="0">
              <a:buNone/>
              <a:defRPr sz="3333"/>
            </a:lvl4pPr>
            <a:lvl5pPr marL="6780305" indent="0">
              <a:buNone/>
              <a:defRPr sz="3333"/>
            </a:lvl5pPr>
            <a:lvl6pPr marL="8475376" indent="0">
              <a:buNone/>
              <a:defRPr sz="3333"/>
            </a:lvl6pPr>
            <a:lvl7pPr marL="10170470" indent="0">
              <a:buNone/>
              <a:defRPr sz="3333"/>
            </a:lvl7pPr>
            <a:lvl8pPr marL="11865532" indent="0">
              <a:buNone/>
              <a:defRPr sz="3333"/>
            </a:lvl8pPr>
            <a:lvl9pPr marL="135606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02735"/>
      </p:ext>
    </p:extLst>
  </p:cSld>
  <p:clrMapOvr>
    <a:masterClrMapping/>
  </p:clrMapOvr>
  <p:transition/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6631"/>
      </p:ext>
    </p:extLst>
  </p:cSld>
  <p:clrMapOvr>
    <a:masterClrMapping/>
  </p:clrMapOvr>
  <p:transition/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57545"/>
      </p:ext>
    </p:extLst>
  </p:cSld>
  <p:clrMapOvr>
    <a:masterClrMapping/>
  </p:clrMapOvr>
  <p:transition/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978" tIns="169536" rIns="338978" bIns="16953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1603"/>
      </p:ext>
    </p:extLst>
  </p:cSld>
  <p:clrMapOvr>
    <a:masterClrMapping/>
  </p:clrMapOvr>
  <p:transition/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13223"/>
      </p:ext>
    </p:extLst>
  </p:cSld>
  <p:clrMapOvr>
    <a:masterClrMapping/>
  </p:clrMapOvr>
  <p:transition/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9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4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4607" indent="0">
              <a:buNone/>
              <a:defRPr sz="6914"/>
            </a:lvl2pPr>
            <a:lvl3pPr marL="3389224" indent="0">
              <a:buNone/>
              <a:defRPr sz="6082"/>
            </a:lvl3pPr>
            <a:lvl4pPr marL="5083829" indent="0">
              <a:buNone/>
              <a:defRPr sz="5249"/>
            </a:lvl4pPr>
            <a:lvl5pPr marL="6778436" indent="0">
              <a:buNone/>
              <a:defRPr sz="5249"/>
            </a:lvl5pPr>
            <a:lvl6pPr marL="8473043" indent="0">
              <a:buNone/>
              <a:defRPr sz="5249"/>
            </a:lvl6pPr>
            <a:lvl7pPr marL="10167672" indent="0">
              <a:buNone/>
              <a:defRPr sz="5249"/>
            </a:lvl7pPr>
            <a:lvl8pPr marL="11862264" indent="0">
              <a:buNone/>
              <a:defRPr sz="5249"/>
            </a:lvl8pPr>
            <a:lvl9pPr marL="1355687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3496"/>
      </p:ext>
    </p:extLst>
  </p:cSld>
  <p:clrMapOvr>
    <a:masterClrMapping/>
  </p:clrMapOvr>
  <p:transition/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82113"/>
      </p:ext>
    </p:extLst>
  </p:cSld>
  <p:clrMapOvr>
    <a:masterClrMapping/>
  </p:clrMapOvr>
  <p:transition/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607" indent="0">
              <a:buNone/>
              <a:defRPr sz="7499" b="1"/>
            </a:lvl2pPr>
            <a:lvl3pPr marL="3389224" indent="0">
              <a:buNone/>
              <a:defRPr sz="6914" b="1"/>
            </a:lvl3pPr>
            <a:lvl4pPr marL="5083829" indent="0">
              <a:buNone/>
              <a:defRPr sz="6082" b="1"/>
            </a:lvl4pPr>
            <a:lvl5pPr marL="6778436" indent="0">
              <a:buNone/>
              <a:defRPr sz="6082" b="1"/>
            </a:lvl5pPr>
            <a:lvl6pPr marL="8473043" indent="0">
              <a:buNone/>
              <a:defRPr sz="6082" b="1"/>
            </a:lvl6pPr>
            <a:lvl7pPr marL="10167672" indent="0">
              <a:buNone/>
              <a:defRPr sz="6082" b="1"/>
            </a:lvl7pPr>
            <a:lvl8pPr marL="11862264" indent="0">
              <a:buNone/>
              <a:defRPr sz="6082" b="1"/>
            </a:lvl8pPr>
            <a:lvl9pPr marL="1355687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2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607" indent="0">
              <a:buNone/>
              <a:defRPr sz="7499" b="1"/>
            </a:lvl2pPr>
            <a:lvl3pPr marL="3389224" indent="0">
              <a:buNone/>
              <a:defRPr sz="6914" b="1"/>
            </a:lvl3pPr>
            <a:lvl4pPr marL="5083829" indent="0">
              <a:buNone/>
              <a:defRPr sz="6082" b="1"/>
            </a:lvl4pPr>
            <a:lvl5pPr marL="6778436" indent="0">
              <a:buNone/>
              <a:defRPr sz="6082" b="1"/>
            </a:lvl5pPr>
            <a:lvl6pPr marL="8473043" indent="0">
              <a:buNone/>
              <a:defRPr sz="6082" b="1"/>
            </a:lvl6pPr>
            <a:lvl7pPr marL="10167672" indent="0">
              <a:buNone/>
              <a:defRPr sz="6082" b="1"/>
            </a:lvl7pPr>
            <a:lvl8pPr marL="11862264" indent="0">
              <a:buNone/>
              <a:defRPr sz="6082" b="1"/>
            </a:lvl8pPr>
            <a:lvl9pPr marL="1355687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2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855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74130"/>
      </p:ext>
    </p:extLst>
  </p:cSld>
  <p:clrMapOvr>
    <a:masterClrMapping/>
  </p:clrMapOvr>
  <p:transition/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42371"/>
      </p:ext>
    </p:extLst>
  </p:cSld>
  <p:clrMapOvr>
    <a:masterClrMapping/>
  </p:clrMapOvr>
  <p:transition/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7200"/>
      </p:ext>
    </p:extLst>
  </p:cSld>
  <p:clrMapOvr>
    <a:masterClrMapping/>
  </p:clrMapOvr>
  <p:transition/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4607" indent="0">
              <a:buNone/>
              <a:defRPr sz="4583"/>
            </a:lvl2pPr>
            <a:lvl3pPr marL="3389224" indent="0">
              <a:buNone/>
              <a:defRPr sz="3747"/>
            </a:lvl3pPr>
            <a:lvl4pPr marL="5083829" indent="0">
              <a:buNone/>
              <a:defRPr sz="3333"/>
            </a:lvl4pPr>
            <a:lvl5pPr marL="6778436" indent="0">
              <a:buNone/>
              <a:defRPr sz="3333"/>
            </a:lvl5pPr>
            <a:lvl6pPr marL="8473043" indent="0">
              <a:buNone/>
              <a:defRPr sz="3333"/>
            </a:lvl6pPr>
            <a:lvl7pPr marL="10167672" indent="0">
              <a:buNone/>
              <a:defRPr sz="3333"/>
            </a:lvl7pPr>
            <a:lvl8pPr marL="11862264" indent="0">
              <a:buNone/>
              <a:defRPr sz="3333"/>
            </a:lvl8pPr>
            <a:lvl9pPr marL="1355687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2684"/>
      </p:ext>
    </p:extLst>
  </p:cSld>
  <p:clrMapOvr>
    <a:masterClrMapping/>
  </p:clrMapOvr>
  <p:transition/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4607" indent="0">
              <a:buNone/>
              <a:defRPr sz="10415"/>
            </a:lvl2pPr>
            <a:lvl3pPr marL="3389224" indent="0">
              <a:buNone/>
              <a:defRPr sz="8997"/>
            </a:lvl3pPr>
            <a:lvl4pPr marL="5083829" indent="0">
              <a:buNone/>
              <a:defRPr sz="7499"/>
            </a:lvl4pPr>
            <a:lvl5pPr marL="6778436" indent="0">
              <a:buNone/>
              <a:defRPr sz="7499"/>
            </a:lvl5pPr>
            <a:lvl6pPr marL="8473043" indent="0">
              <a:buNone/>
              <a:defRPr sz="7499"/>
            </a:lvl6pPr>
            <a:lvl7pPr marL="10167672" indent="0">
              <a:buNone/>
              <a:defRPr sz="7499"/>
            </a:lvl7pPr>
            <a:lvl8pPr marL="11862264" indent="0">
              <a:buNone/>
              <a:defRPr sz="7499"/>
            </a:lvl8pPr>
            <a:lvl9pPr marL="1355687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4607" indent="0">
              <a:buNone/>
              <a:defRPr sz="4583"/>
            </a:lvl2pPr>
            <a:lvl3pPr marL="3389224" indent="0">
              <a:buNone/>
              <a:defRPr sz="3747"/>
            </a:lvl3pPr>
            <a:lvl4pPr marL="5083829" indent="0">
              <a:buNone/>
              <a:defRPr sz="3333"/>
            </a:lvl4pPr>
            <a:lvl5pPr marL="6778436" indent="0">
              <a:buNone/>
              <a:defRPr sz="3333"/>
            </a:lvl5pPr>
            <a:lvl6pPr marL="8473043" indent="0">
              <a:buNone/>
              <a:defRPr sz="3333"/>
            </a:lvl6pPr>
            <a:lvl7pPr marL="10167672" indent="0">
              <a:buNone/>
              <a:defRPr sz="3333"/>
            </a:lvl7pPr>
            <a:lvl8pPr marL="11862264" indent="0">
              <a:buNone/>
              <a:defRPr sz="3333"/>
            </a:lvl8pPr>
            <a:lvl9pPr marL="1355687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1529"/>
      </p:ext>
    </p:extLst>
  </p:cSld>
  <p:clrMapOvr>
    <a:masterClrMapping/>
  </p:clrMapOvr>
  <p:transition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11036"/>
      </p:ext>
    </p:extLst>
  </p:cSld>
  <p:clrMapOvr>
    <a:masterClrMapping/>
  </p:clrMapOvr>
  <p:transition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348"/>
      </p:ext>
    </p:extLst>
  </p:cSld>
  <p:clrMapOvr>
    <a:masterClrMapping/>
  </p:clrMapOvr>
  <p:transition/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884" tIns="169490" rIns="338884" bIns="16949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884" tIns="169490" rIns="338884" bIns="1694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884" tIns="169490" rIns="338884" bIns="1694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8602"/>
      </p:ext>
    </p:extLst>
  </p:cSld>
  <p:clrMapOvr>
    <a:masterClrMapping/>
  </p:clrMapOvr>
  <p:transition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0525"/>
      </p:ext>
    </p:extLst>
  </p:cSld>
  <p:clrMapOvr>
    <a:masterClrMapping/>
  </p:clrMapOvr>
  <p:transition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9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4139" indent="0">
              <a:buNone/>
              <a:defRPr sz="6914"/>
            </a:lvl2pPr>
            <a:lvl3pPr marL="3388291" indent="0">
              <a:buNone/>
              <a:defRPr sz="6082"/>
            </a:lvl3pPr>
            <a:lvl4pPr marL="5082431" indent="0">
              <a:buNone/>
              <a:defRPr sz="5249"/>
            </a:lvl4pPr>
            <a:lvl5pPr marL="6776573" indent="0">
              <a:buNone/>
              <a:defRPr sz="5249"/>
            </a:lvl5pPr>
            <a:lvl6pPr marL="8470713" indent="0">
              <a:buNone/>
              <a:defRPr sz="5249"/>
            </a:lvl6pPr>
            <a:lvl7pPr marL="10164875" indent="0">
              <a:buNone/>
              <a:defRPr sz="5249"/>
            </a:lvl7pPr>
            <a:lvl8pPr marL="11859005" indent="0">
              <a:buNone/>
              <a:defRPr sz="5249"/>
            </a:lvl8pPr>
            <a:lvl9pPr marL="1355314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8997"/>
      </p:ext>
    </p:extLst>
  </p:cSld>
  <p:clrMapOvr>
    <a:masterClrMapping/>
  </p:clrMapOvr>
  <p:transition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1650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428" tIns="155196" rIns="310428" bIns="15519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0500"/>
      </p:ext>
    </p:extLst>
  </p:cSld>
  <p:clrMapOvr>
    <a:masterClrMapping/>
  </p:clrMapOvr>
  <p:transition/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139" indent="0">
              <a:buNone/>
              <a:defRPr sz="7499" b="1"/>
            </a:lvl2pPr>
            <a:lvl3pPr marL="3388291" indent="0">
              <a:buNone/>
              <a:defRPr sz="6914" b="1"/>
            </a:lvl3pPr>
            <a:lvl4pPr marL="5082431" indent="0">
              <a:buNone/>
              <a:defRPr sz="6082" b="1"/>
            </a:lvl4pPr>
            <a:lvl5pPr marL="6776573" indent="0">
              <a:buNone/>
              <a:defRPr sz="6082" b="1"/>
            </a:lvl5pPr>
            <a:lvl6pPr marL="8470713" indent="0">
              <a:buNone/>
              <a:defRPr sz="6082" b="1"/>
            </a:lvl6pPr>
            <a:lvl7pPr marL="10164875" indent="0">
              <a:buNone/>
              <a:defRPr sz="6082" b="1"/>
            </a:lvl7pPr>
            <a:lvl8pPr marL="11859005" indent="0">
              <a:buNone/>
              <a:defRPr sz="6082" b="1"/>
            </a:lvl8pPr>
            <a:lvl9pPr marL="1355314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3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139" indent="0">
              <a:buNone/>
              <a:defRPr sz="7499" b="1"/>
            </a:lvl2pPr>
            <a:lvl3pPr marL="3388291" indent="0">
              <a:buNone/>
              <a:defRPr sz="6914" b="1"/>
            </a:lvl3pPr>
            <a:lvl4pPr marL="5082431" indent="0">
              <a:buNone/>
              <a:defRPr sz="6082" b="1"/>
            </a:lvl4pPr>
            <a:lvl5pPr marL="6776573" indent="0">
              <a:buNone/>
              <a:defRPr sz="6082" b="1"/>
            </a:lvl5pPr>
            <a:lvl6pPr marL="8470713" indent="0">
              <a:buNone/>
              <a:defRPr sz="6082" b="1"/>
            </a:lvl6pPr>
            <a:lvl7pPr marL="10164875" indent="0">
              <a:buNone/>
              <a:defRPr sz="6082" b="1"/>
            </a:lvl7pPr>
            <a:lvl8pPr marL="11859005" indent="0">
              <a:buNone/>
              <a:defRPr sz="6082" b="1"/>
            </a:lvl8pPr>
            <a:lvl9pPr marL="1355314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3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3931"/>
      </p:ext>
    </p:extLst>
  </p:cSld>
  <p:clrMapOvr>
    <a:masterClrMapping/>
  </p:clrMapOvr>
  <p:transition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5857"/>
      </p:ext>
    </p:extLst>
  </p:cSld>
  <p:clrMapOvr>
    <a:masterClrMapping/>
  </p:clrMapOvr>
  <p:transition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2894"/>
      </p:ext>
    </p:extLst>
  </p:cSld>
  <p:clrMapOvr>
    <a:masterClrMapping/>
  </p:clrMapOvr>
  <p:transition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5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4139" indent="0">
              <a:buNone/>
              <a:defRPr sz="4583"/>
            </a:lvl2pPr>
            <a:lvl3pPr marL="3388291" indent="0">
              <a:buNone/>
              <a:defRPr sz="3747"/>
            </a:lvl3pPr>
            <a:lvl4pPr marL="5082431" indent="0">
              <a:buNone/>
              <a:defRPr sz="3333"/>
            </a:lvl4pPr>
            <a:lvl5pPr marL="6776573" indent="0">
              <a:buNone/>
              <a:defRPr sz="3333"/>
            </a:lvl5pPr>
            <a:lvl6pPr marL="8470713" indent="0">
              <a:buNone/>
              <a:defRPr sz="3333"/>
            </a:lvl6pPr>
            <a:lvl7pPr marL="10164875" indent="0">
              <a:buNone/>
              <a:defRPr sz="3333"/>
            </a:lvl7pPr>
            <a:lvl8pPr marL="11859005" indent="0">
              <a:buNone/>
              <a:defRPr sz="3333"/>
            </a:lvl8pPr>
            <a:lvl9pPr marL="1355314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8912"/>
      </p:ext>
    </p:extLst>
  </p:cSld>
  <p:clrMapOvr>
    <a:masterClrMapping/>
  </p:clrMapOvr>
  <p:transition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4139" indent="0">
              <a:buNone/>
              <a:defRPr sz="10415"/>
            </a:lvl2pPr>
            <a:lvl3pPr marL="3388291" indent="0">
              <a:buNone/>
              <a:defRPr sz="8997"/>
            </a:lvl3pPr>
            <a:lvl4pPr marL="5082431" indent="0">
              <a:buNone/>
              <a:defRPr sz="7499"/>
            </a:lvl4pPr>
            <a:lvl5pPr marL="6776573" indent="0">
              <a:buNone/>
              <a:defRPr sz="7499"/>
            </a:lvl5pPr>
            <a:lvl6pPr marL="8470713" indent="0">
              <a:buNone/>
              <a:defRPr sz="7499"/>
            </a:lvl6pPr>
            <a:lvl7pPr marL="10164875" indent="0">
              <a:buNone/>
              <a:defRPr sz="7499"/>
            </a:lvl7pPr>
            <a:lvl8pPr marL="11859005" indent="0">
              <a:buNone/>
              <a:defRPr sz="7499"/>
            </a:lvl8pPr>
            <a:lvl9pPr marL="1355314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4139" indent="0">
              <a:buNone/>
              <a:defRPr sz="4583"/>
            </a:lvl2pPr>
            <a:lvl3pPr marL="3388291" indent="0">
              <a:buNone/>
              <a:defRPr sz="3747"/>
            </a:lvl3pPr>
            <a:lvl4pPr marL="5082431" indent="0">
              <a:buNone/>
              <a:defRPr sz="3333"/>
            </a:lvl4pPr>
            <a:lvl5pPr marL="6776573" indent="0">
              <a:buNone/>
              <a:defRPr sz="3333"/>
            </a:lvl5pPr>
            <a:lvl6pPr marL="8470713" indent="0">
              <a:buNone/>
              <a:defRPr sz="3333"/>
            </a:lvl6pPr>
            <a:lvl7pPr marL="10164875" indent="0">
              <a:buNone/>
              <a:defRPr sz="3333"/>
            </a:lvl7pPr>
            <a:lvl8pPr marL="11859005" indent="0">
              <a:buNone/>
              <a:defRPr sz="3333"/>
            </a:lvl8pPr>
            <a:lvl9pPr marL="1355314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80220"/>
      </p:ext>
    </p:extLst>
  </p:cSld>
  <p:clrMapOvr>
    <a:masterClrMapping/>
  </p:clrMapOvr>
  <p:transition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77107"/>
      </p:ext>
    </p:extLst>
  </p:cSld>
  <p:clrMapOvr>
    <a:masterClrMapping/>
  </p:clrMapOvr>
  <p:transition/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13713"/>
      </p:ext>
    </p:extLst>
  </p:cSld>
  <p:clrMapOvr>
    <a:masterClrMapping/>
  </p:clrMapOvr>
  <p:transition/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603" tIns="203363" rIns="406603" bIns="203363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 smtClean="0"/>
            </a:lvl1pPr>
          </a:lstStyle>
          <a:p>
            <a:pPr>
              <a:defRPr/>
            </a:pPr>
            <a:fld id="{9FB45B89-AB63-004A-9B1A-E0C3D2F1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446"/>
      </p:ext>
    </p:extLst>
  </p:cSld>
  <p:clrMapOvr>
    <a:masterClrMapping/>
  </p:clrMapOvr>
  <p:transition/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6FF2-CC60-CB43-AE88-3EA46362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732"/>
      </p:ext>
    </p:extLst>
  </p:cSld>
  <p:clrMapOvr>
    <a:masterClrMapping/>
  </p:clrMapOvr>
  <p:transition/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0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5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3675" indent="0">
              <a:buNone/>
              <a:defRPr sz="6914"/>
            </a:lvl2pPr>
            <a:lvl3pPr marL="3387356" indent="0">
              <a:buNone/>
              <a:defRPr sz="6082"/>
            </a:lvl3pPr>
            <a:lvl4pPr marL="5081034" indent="0">
              <a:buNone/>
              <a:defRPr sz="5249"/>
            </a:lvl4pPr>
            <a:lvl5pPr marL="6774711" indent="0">
              <a:buNone/>
              <a:defRPr sz="5249"/>
            </a:lvl5pPr>
            <a:lvl6pPr marL="8468383" indent="0">
              <a:buNone/>
              <a:defRPr sz="5249"/>
            </a:lvl6pPr>
            <a:lvl7pPr marL="10162081" indent="0">
              <a:buNone/>
              <a:defRPr sz="5249"/>
            </a:lvl7pPr>
            <a:lvl8pPr marL="11855742" indent="0">
              <a:buNone/>
              <a:defRPr sz="5249"/>
            </a:lvl8pPr>
            <a:lvl9pPr marL="135494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7D9-EDEC-A741-9DF5-EF32C3580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668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0675"/>
      </p:ext>
    </p:extLst>
  </p:cSld>
  <p:clrMapOvr>
    <a:masterClrMapping/>
  </p:clrMapOvr>
  <p:transition/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CFC6-A067-DE42-860E-A89FDCFE5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6309"/>
      </p:ext>
    </p:extLst>
  </p:cSld>
  <p:clrMapOvr>
    <a:masterClrMapping/>
  </p:clrMapOvr>
  <p:transition/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675" indent="0">
              <a:buNone/>
              <a:defRPr sz="7499" b="1"/>
            </a:lvl2pPr>
            <a:lvl3pPr marL="3387356" indent="0">
              <a:buNone/>
              <a:defRPr sz="6914" b="1"/>
            </a:lvl3pPr>
            <a:lvl4pPr marL="5081034" indent="0">
              <a:buNone/>
              <a:defRPr sz="6082" b="1"/>
            </a:lvl4pPr>
            <a:lvl5pPr marL="6774711" indent="0">
              <a:buNone/>
              <a:defRPr sz="6082" b="1"/>
            </a:lvl5pPr>
            <a:lvl6pPr marL="8468383" indent="0">
              <a:buNone/>
              <a:defRPr sz="6082" b="1"/>
            </a:lvl6pPr>
            <a:lvl7pPr marL="10162081" indent="0">
              <a:buNone/>
              <a:defRPr sz="6082" b="1"/>
            </a:lvl7pPr>
            <a:lvl8pPr marL="11855742" indent="0">
              <a:buNone/>
              <a:defRPr sz="6082" b="1"/>
            </a:lvl8pPr>
            <a:lvl9pPr marL="13549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3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675" indent="0">
              <a:buNone/>
              <a:defRPr sz="7499" b="1"/>
            </a:lvl2pPr>
            <a:lvl3pPr marL="3387356" indent="0">
              <a:buNone/>
              <a:defRPr sz="6914" b="1"/>
            </a:lvl3pPr>
            <a:lvl4pPr marL="5081034" indent="0">
              <a:buNone/>
              <a:defRPr sz="6082" b="1"/>
            </a:lvl4pPr>
            <a:lvl5pPr marL="6774711" indent="0">
              <a:buNone/>
              <a:defRPr sz="6082" b="1"/>
            </a:lvl5pPr>
            <a:lvl6pPr marL="8468383" indent="0">
              <a:buNone/>
              <a:defRPr sz="6082" b="1"/>
            </a:lvl6pPr>
            <a:lvl7pPr marL="10162081" indent="0">
              <a:buNone/>
              <a:defRPr sz="6082" b="1"/>
            </a:lvl7pPr>
            <a:lvl8pPr marL="11855742" indent="0">
              <a:buNone/>
              <a:defRPr sz="6082" b="1"/>
            </a:lvl8pPr>
            <a:lvl9pPr marL="13549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3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3650-6670-2E4B-9173-7024E0677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3293"/>
      </p:ext>
    </p:extLst>
  </p:cSld>
  <p:clrMapOvr>
    <a:masterClrMapping/>
  </p:clrMapOvr>
  <p:transition/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2A2B-D58C-424B-8C52-1450A618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002"/>
      </p:ext>
    </p:extLst>
  </p:cSld>
  <p:clrMapOvr>
    <a:masterClrMapping/>
  </p:clrMapOvr>
  <p:transition/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46E6-5633-1B44-A976-C771A1908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8520"/>
      </p:ext>
    </p:extLst>
  </p:cSld>
  <p:clrMapOvr>
    <a:masterClrMapping/>
  </p:clrMapOvr>
  <p:transition/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7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3675" indent="0">
              <a:buNone/>
              <a:defRPr sz="4583"/>
            </a:lvl2pPr>
            <a:lvl3pPr marL="3387356" indent="0">
              <a:buNone/>
              <a:defRPr sz="3747"/>
            </a:lvl3pPr>
            <a:lvl4pPr marL="5081034" indent="0">
              <a:buNone/>
              <a:defRPr sz="3333"/>
            </a:lvl4pPr>
            <a:lvl5pPr marL="6774711" indent="0">
              <a:buNone/>
              <a:defRPr sz="3333"/>
            </a:lvl5pPr>
            <a:lvl6pPr marL="8468383" indent="0">
              <a:buNone/>
              <a:defRPr sz="3333"/>
            </a:lvl6pPr>
            <a:lvl7pPr marL="10162081" indent="0">
              <a:buNone/>
              <a:defRPr sz="3333"/>
            </a:lvl7pPr>
            <a:lvl8pPr marL="11855742" indent="0">
              <a:buNone/>
              <a:defRPr sz="3333"/>
            </a:lvl8pPr>
            <a:lvl9pPr marL="13549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6F1B-3148-F148-9013-DC5732F6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5494"/>
      </p:ext>
    </p:extLst>
  </p:cSld>
  <p:clrMapOvr>
    <a:masterClrMapping/>
  </p:clrMapOvr>
  <p:transition/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3675" indent="0">
              <a:buNone/>
              <a:defRPr sz="10415"/>
            </a:lvl2pPr>
            <a:lvl3pPr marL="3387356" indent="0">
              <a:buNone/>
              <a:defRPr sz="8997"/>
            </a:lvl3pPr>
            <a:lvl4pPr marL="5081034" indent="0">
              <a:buNone/>
              <a:defRPr sz="7499"/>
            </a:lvl4pPr>
            <a:lvl5pPr marL="6774711" indent="0">
              <a:buNone/>
              <a:defRPr sz="7499"/>
            </a:lvl5pPr>
            <a:lvl6pPr marL="8468383" indent="0">
              <a:buNone/>
              <a:defRPr sz="7499"/>
            </a:lvl6pPr>
            <a:lvl7pPr marL="10162081" indent="0">
              <a:buNone/>
              <a:defRPr sz="7499"/>
            </a:lvl7pPr>
            <a:lvl8pPr marL="11855742" indent="0">
              <a:buNone/>
              <a:defRPr sz="7499"/>
            </a:lvl8pPr>
            <a:lvl9pPr marL="135494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3675" indent="0">
              <a:buNone/>
              <a:defRPr sz="4583"/>
            </a:lvl2pPr>
            <a:lvl3pPr marL="3387356" indent="0">
              <a:buNone/>
              <a:defRPr sz="3747"/>
            </a:lvl3pPr>
            <a:lvl4pPr marL="5081034" indent="0">
              <a:buNone/>
              <a:defRPr sz="3333"/>
            </a:lvl4pPr>
            <a:lvl5pPr marL="6774711" indent="0">
              <a:buNone/>
              <a:defRPr sz="3333"/>
            </a:lvl5pPr>
            <a:lvl6pPr marL="8468383" indent="0">
              <a:buNone/>
              <a:defRPr sz="3333"/>
            </a:lvl6pPr>
            <a:lvl7pPr marL="10162081" indent="0">
              <a:buNone/>
              <a:defRPr sz="3333"/>
            </a:lvl7pPr>
            <a:lvl8pPr marL="11855742" indent="0">
              <a:buNone/>
              <a:defRPr sz="3333"/>
            </a:lvl8pPr>
            <a:lvl9pPr marL="13549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FF2-2A47-D34E-800A-BBFD5AFD8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1885"/>
      </p:ext>
    </p:extLst>
  </p:cSld>
  <p:clrMapOvr>
    <a:masterClrMapping/>
  </p:clrMapOvr>
  <p:transition/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0C54-8025-3243-9501-A3ADC0E8E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8256"/>
      </p:ext>
    </p:extLst>
  </p:cSld>
  <p:clrMapOvr>
    <a:masterClrMapping/>
  </p:clrMapOvr>
  <p:transition/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B42F1-5ED6-294A-9030-184DABF8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0382"/>
      </p:ext>
    </p:extLst>
  </p:cSld>
  <p:clrMapOvr>
    <a:masterClrMapping/>
  </p:clrMapOvr>
  <p:transition/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BCC2-B275-B743-80E7-C5A7F3F4E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6399"/>
      </p:ext>
    </p:extLst>
  </p:cSld>
  <p:clrMapOvr>
    <a:masterClrMapping/>
  </p:clrMapOvr>
  <p:transition/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36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6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7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66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9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5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4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300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6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1835" indent="0">
              <a:buNone/>
              <a:defRPr sz="6082"/>
            </a:lvl2pPr>
            <a:lvl3pPr marL="3103647" indent="0">
              <a:buNone/>
              <a:defRPr sz="5249"/>
            </a:lvl3pPr>
            <a:lvl4pPr marL="4655475" indent="0">
              <a:buNone/>
              <a:defRPr sz="4833"/>
            </a:lvl4pPr>
            <a:lvl5pPr marL="6207302" indent="0">
              <a:buNone/>
              <a:defRPr sz="4833"/>
            </a:lvl5pPr>
            <a:lvl6pPr marL="7759125" indent="0">
              <a:buNone/>
              <a:defRPr sz="4833"/>
            </a:lvl6pPr>
            <a:lvl7pPr marL="9310946" indent="0">
              <a:buNone/>
              <a:defRPr sz="4833"/>
            </a:lvl7pPr>
            <a:lvl8pPr marL="10862777" indent="0">
              <a:buNone/>
              <a:defRPr sz="4833"/>
            </a:lvl8pPr>
            <a:lvl9pPr marL="1241459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45960"/>
      </p:ext>
    </p:extLst>
  </p:cSld>
  <p:clrMapOvr>
    <a:masterClrMapping/>
  </p:clrMapOvr>
  <p:transition/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030780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25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65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321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8642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963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7284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6605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928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5248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4569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70036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08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08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207916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210" indent="0">
              <a:buNone/>
              <a:defRPr sz="7499" b="1"/>
            </a:lvl2pPr>
            <a:lvl3pPr marL="3386423" indent="0">
              <a:buNone/>
              <a:defRPr sz="6914" b="1"/>
            </a:lvl3pPr>
            <a:lvl4pPr marL="5079632" indent="0">
              <a:buNone/>
              <a:defRPr sz="6082" b="1"/>
            </a:lvl4pPr>
            <a:lvl5pPr marL="6772848" indent="0">
              <a:buNone/>
              <a:defRPr sz="6082" b="1"/>
            </a:lvl5pPr>
            <a:lvl6pPr marL="8466054" indent="0">
              <a:buNone/>
              <a:defRPr sz="6082" b="1"/>
            </a:lvl6pPr>
            <a:lvl7pPr marL="10159284" indent="0">
              <a:buNone/>
              <a:defRPr sz="6082" b="1"/>
            </a:lvl7pPr>
            <a:lvl8pPr marL="11852481" indent="0">
              <a:buNone/>
              <a:defRPr sz="6082" b="1"/>
            </a:lvl8pPr>
            <a:lvl9pPr marL="1354569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4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210" indent="0">
              <a:buNone/>
              <a:defRPr sz="7499" b="1"/>
            </a:lvl2pPr>
            <a:lvl3pPr marL="3386423" indent="0">
              <a:buNone/>
              <a:defRPr sz="6914" b="1"/>
            </a:lvl3pPr>
            <a:lvl4pPr marL="5079632" indent="0">
              <a:buNone/>
              <a:defRPr sz="6082" b="1"/>
            </a:lvl4pPr>
            <a:lvl5pPr marL="6772848" indent="0">
              <a:buNone/>
              <a:defRPr sz="6082" b="1"/>
            </a:lvl5pPr>
            <a:lvl6pPr marL="8466054" indent="0">
              <a:buNone/>
              <a:defRPr sz="6082" b="1"/>
            </a:lvl6pPr>
            <a:lvl7pPr marL="10159284" indent="0">
              <a:buNone/>
              <a:defRPr sz="6082" b="1"/>
            </a:lvl7pPr>
            <a:lvl8pPr marL="11852481" indent="0">
              <a:buNone/>
              <a:defRPr sz="6082" b="1"/>
            </a:lvl8pPr>
            <a:lvl9pPr marL="1354569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4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87886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55061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486557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7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3210" indent="0">
              <a:buNone/>
              <a:defRPr sz="4583"/>
            </a:lvl2pPr>
            <a:lvl3pPr marL="3386423" indent="0">
              <a:buNone/>
              <a:defRPr sz="3747"/>
            </a:lvl3pPr>
            <a:lvl4pPr marL="5079632" indent="0">
              <a:buNone/>
              <a:defRPr sz="3333"/>
            </a:lvl4pPr>
            <a:lvl5pPr marL="6772848" indent="0">
              <a:buNone/>
              <a:defRPr sz="3333"/>
            </a:lvl5pPr>
            <a:lvl6pPr marL="8466054" indent="0">
              <a:buNone/>
              <a:defRPr sz="3333"/>
            </a:lvl6pPr>
            <a:lvl7pPr marL="10159284" indent="0">
              <a:buNone/>
              <a:defRPr sz="3333"/>
            </a:lvl7pPr>
            <a:lvl8pPr marL="11852481" indent="0">
              <a:buNone/>
              <a:defRPr sz="3333"/>
            </a:lvl8pPr>
            <a:lvl9pPr marL="1354569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41420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3210" indent="0">
              <a:buNone/>
              <a:defRPr sz="10415"/>
            </a:lvl2pPr>
            <a:lvl3pPr marL="3386423" indent="0">
              <a:buNone/>
              <a:defRPr sz="8997"/>
            </a:lvl3pPr>
            <a:lvl4pPr marL="5079632" indent="0">
              <a:buNone/>
              <a:defRPr sz="7499"/>
            </a:lvl4pPr>
            <a:lvl5pPr marL="6772848" indent="0">
              <a:buNone/>
              <a:defRPr sz="7499"/>
            </a:lvl5pPr>
            <a:lvl6pPr marL="8466054" indent="0">
              <a:buNone/>
              <a:defRPr sz="7499"/>
            </a:lvl6pPr>
            <a:lvl7pPr marL="10159284" indent="0">
              <a:buNone/>
              <a:defRPr sz="7499"/>
            </a:lvl7pPr>
            <a:lvl8pPr marL="11852481" indent="0">
              <a:buNone/>
              <a:defRPr sz="7499"/>
            </a:lvl8pPr>
            <a:lvl9pPr marL="13545696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3210" indent="0">
              <a:buNone/>
              <a:defRPr sz="4583"/>
            </a:lvl2pPr>
            <a:lvl3pPr marL="3386423" indent="0">
              <a:buNone/>
              <a:defRPr sz="3747"/>
            </a:lvl3pPr>
            <a:lvl4pPr marL="5079632" indent="0">
              <a:buNone/>
              <a:defRPr sz="3333"/>
            </a:lvl4pPr>
            <a:lvl5pPr marL="6772848" indent="0">
              <a:buNone/>
              <a:defRPr sz="3333"/>
            </a:lvl5pPr>
            <a:lvl6pPr marL="8466054" indent="0">
              <a:buNone/>
              <a:defRPr sz="3333"/>
            </a:lvl6pPr>
            <a:lvl7pPr marL="10159284" indent="0">
              <a:buNone/>
              <a:defRPr sz="3333"/>
            </a:lvl7pPr>
            <a:lvl8pPr marL="11852481" indent="0">
              <a:buNone/>
              <a:defRPr sz="3333"/>
            </a:lvl8pPr>
            <a:lvl9pPr marL="1354569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636525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324705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11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11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9338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45540"/>
      </p:ext>
    </p:extLst>
  </p:cSld>
  <p:clrMapOvr>
    <a:masterClrMapping/>
  </p:clrMapOvr>
  <p:transition/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53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7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63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49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4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13196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47167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30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65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2746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85494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823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70983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6372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649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4922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4197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67368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12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12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951308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746" indent="0">
              <a:buNone/>
              <a:defRPr sz="7499" b="1"/>
            </a:lvl2pPr>
            <a:lvl3pPr marL="3385494" indent="0">
              <a:buNone/>
              <a:defRPr sz="6914" b="1"/>
            </a:lvl3pPr>
            <a:lvl4pPr marL="5078236" indent="0">
              <a:buNone/>
              <a:defRPr sz="6082" b="1"/>
            </a:lvl4pPr>
            <a:lvl5pPr marL="6770983" indent="0">
              <a:buNone/>
              <a:defRPr sz="6082" b="1"/>
            </a:lvl5pPr>
            <a:lvl6pPr marL="8463727" indent="0">
              <a:buNone/>
              <a:defRPr sz="6082" b="1"/>
            </a:lvl6pPr>
            <a:lvl7pPr marL="10156491" indent="0">
              <a:buNone/>
              <a:defRPr sz="6082" b="1"/>
            </a:lvl7pPr>
            <a:lvl8pPr marL="11849221" indent="0">
              <a:buNone/>
              <a:defRPr sz="6082" b="1"/>
            </a:lvl8pPr>
            <a:lvl9pPr marL="135419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5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746" indent="0">
              <a:buNone/>
              <a:defRPr sz="7499" b="1"/>
            </a:lvl2pPr>
            <a:lvl3pPr marL="3385494" indent="0">
              <a:buNone/>
              <a:defRPr sz="6914" b="1"/>
            </a:lvl3pPr>
            <a:lvl4pPr marL="5078236" indent="0">
              <a:buNone/>
              <a:defRPr sz="6082" b="1"/>
            </a:lvl4pPr>
            <a:lvl5pPr marL="6770983" indent="0">
              <a:buNone/>
              <a:defRPr sz="6082" b="1"/>
            </a:lvl5pPr>
            <a:lvl6pPr marL="8463727" indent="0">
              <a:buNone/>
              <a:defRPr sz="6082" b="1"/>
            </a:lvl6pPr>
            <a:lvl7pPr marL="10156491" indent="0">
              <a:buNone/>
              <a:defRPr sz="6082" b="1"/>
            </a:lvl7pPr>
            <a:lvl8pPr marL="11849221" indent="0">
              <a:buNone/>
              <a:defRPr sz="6082" b="1"/>
            </a:lvl8pPr>
            <a:lvl9pPr marL="135419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5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3631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756274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730516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2746" indent="0">
              <a:buNone/>
              <a:defRPr sz="4583"/>
            </a:lvl2pPr>
            <a:lvl3pPr marL="3385494" indent="0">
              <a:buNone/>
              <a:defRPr sz="3747"/>
            </a:lvl3pPr>
            <a:lvl4pPr marL="5078236" indent="0">
              <a:buNone/>
              <a:defRPr sz="3333"/>
            </a:lvl4pPr>
            <a:lvl5pPr marL="6770983" indent="0">
              <a:buNone/>
              <a:defRPr sz="3333"/>
            </a:lvl5pPr>
            <a:lvl6pPr marL="8463727" indent="0">
              <a:buNone/>
              <a:defRPr sz="3333"/>
            </a:lvl6pPr>
            <a:lvl7pPr marL="10156491" indent="0">
              <a:buNone/>
              <a:defRPr sz="3333"/>
            </a:lvl7pPr>
            <a:lvl8pPr marL="11849221" indent="0">
              <a:buNone/>
              <a:defRPr sz="3333"/>
            </a:lvl8pPr>
            <a:lvl9pPr marL="135419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49018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2746" indent="0">
              <a:buNone/>
              <a:defRPr sz="10415"/>
            </a:lvl2pPr>
            <a:lvl3pPr marL="3385494" indent="0">
              <a:buNone/>
              <a:defRPr sz="8997"/>
            </a:lvl3pPr>
            <a:lvl4pPr marL="5078236" indent="0">
              <a:buNone/>
              <a:defRPr sz="7499"/>
            </a:lvl4pPr>
            <a:lvl5pPr marL="6770983" indent="0">
              <a:buNone/>
              <a:defRPr sz="7499"/>
            </a:lvl5pPr>
            <a:lvl6pPr marL="8463727" indent="0">
              <a:buNone/>
              <a:defRPr sz="7499"/>
            </a:lvl6pPr>
            <a:lvl7pPr marL="10156491" indent="0">
              <a:buNone/>
              <a:defRPr sz="7499"/>
            </a:lvl7pPr>
            <a:lvl8pPr marL="11849221" indent="0">
              <a:buNone/>
              <a:defRPr sz="7499"/>
            </a:lvl8pPr>
            <a:lvl9pPr marL="13541970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2746" indent="0">
              <a:buNone/>
              <a:defRPr sz="4583"/>
            </a:lvl2pPr>
            <a:lvl3pPr marL="3385494" indent="0">
              <a:buNone/>
              <a:defRPr sz="3747"/>
            </a:lvl3pPr>
            <a:lvl4pPr marL="5078236" indent="0">
              <a:buNone/>
              <a:defRPr sz="3333"/>
            </a:lvl4pPr>
            <a:lvl5pPr marL="6770983" indent="0">
              <a:buNone/>
              <a:defRPr sz="3333"/>
            </a:lvl5pPr>
            <a:lvl6pPr marL="8463727" indent="0">
              <a:buNone/>
              <a:defRPr sz="3333"/>
            </a:lvl6pPr>
            <a:lvl7pPr marL="10156491" indent="0">
              <a:buNone/>
              <a:defRPr sz="3333"/>
            </a:lvl7pPr>
            <a:lvl8pPr marL="11849221" indent="0">
              <a:buNone/>
              <a:defRPr sz="3333"/>
            </a:lvl8pPr>
            <a:lvl9pPr marL="135419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362473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020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835" indent="0">
              <a:buNone/>
              <a:defRPr sz="6914" b="1"/>
            </a:lvl2pPr>
            <a:lvl3pPr marL="3103647" indent="0">
              <a:buNone/>
              <a:defRPr sz="6082" b="1"/>
            </a:lvl3pPr>
            <a:lvl4pPr marL="4655475" indent="0">
              <a:buNone/>
              <a:defRPr sz="5249" b="1"/>
            </a:lvl4pPr>
            <a:lvl5pPr marL="6207302" indent="0">
              <a:buNone/>
              <a:defRPr sz="5249" b="1"/>
            </a:lvl5pPr>
            <a:lvl6pPr marL="7759125" indent="0">
              <a:buNone/>
              <a:defRPr sz="5249" b="1"/>
            </a:lvl6pPr>
            <a:lvl7pPr marL="9310946" indent="0">
              <a:buNone/>
              <a:defRPr sz="5249" b="1"/>
            </a:lvl7pPr>
            <a:lvl8pPr marL="10862777" indent="0">
              <a:buNone/>
              <a:defRPr sz="5249" b="1"/>
            </a:lvl8pPr>
            <a:lvl9pPr marL="124145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835" indent="0">
              <a:buNone/>
              <a:defRPr sz="6914" b="1"/>
            </a:lvl2pPr>
            <a:lvl3pPr marL="3103647" indent="0">
              <a:buNone/>
              <a:defRPr sz="6082" b="1"/>
            </a:lvl3pPr>
            <a:lvl4pPr marL="4655475" indent="0">
              <a:buNone/>
              <a:defRPr sz="5249" b="1"/>
            </a:lvl4pPr>
            <a:lvl5pPr marL="6207302" indent="0">
              <a:buNone/>
              <a:defRPr sz="5249" b="1"/>
            </a:lvl5pPr>
            <a:lvl6pPr marL="7759125" indent="0">
              <a:buNone/>
              <a:defRPr sz="5249" b="1"/>
            </a:lvl6pPr>
            <a:lvl7pPr marL="9310946" indent="0">
              <a:buNone/>
              <a:defRPr sz="5249" b="1"/>
            </a:lvl7pPr>
            <a:lvl8pPr marL="10862777" indent="0">
              <a:buNone/>
              <a:defRPr sz="5249" b="1"/>
            </a:lvl8pPr>
            <a:lvl9pPr marL="124145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19"/>
      </p:ext>
    </p:extLst>
  </p:cSld>
  <p:clrMapOvr>
    <a:masterClrMapping/>
  </p:clrMapOvr>
  <p:transition/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2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2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833950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509" tIns="169311" rIns="338509" bIns="16931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509" tIns="169311" rIns="338509" bIns="1693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509" tIns="169311" rIns="338509" bIns="1693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265" tIns="203200" rIns="406265" bIns="20320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0089"/>
      </p:ext>
    </p:extLst>
  </p:cSld>
  <p:clrMapOvr>
    <a:masterClrMapping/>
  </p:clrMapOvr>
  <p:transition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65936"/>
      </p:ext>
    </p:extLst>
  </p:cSld>
  <p:clrMapOvr>
    <a:masterClrMapping/>
  </p:clrMapOvr>
  <p:transition/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4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7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2281" indent="0">
              <a:buNone/>
              <a:defRPr sz="6914"/>
            </a:lvl2pPr>
            <a:lvl3pPr marL="3384563" indent="0">
              <a:buNone/>
              <a:defRPr sz="6082"/>
            </a:lvl3pPr>
            <a:lvl4pPr marL="5076839" indent="0">
              <a:buNone/>
              <a:defRPr sz="5249"/>
            </a:lvl4pPr>
            <a:lvl5pPr marL="6769121" indent="0">
              <a:buNone/>
              <a:defRPr sz="5249"/>
            </a:lvl5pPr>
            <a:lvl6pPr marL="8461399" indent="0">
              <a:buNone/>
              <a:defRPr sz="5249"/>
            </a:lvl6pPr>
            <a:lvl7pPr marL="10153697" indent="0">
              <a:buNone/>
              <a:defRPr sz="5249"/>
            </a:lvl7pPr>
            <a:lvl8pPr marL="11845962" indent="0">
              <a:buNone/>
              <a:defRPr sz="5249"/>
            </a:lvl8pPr>
            <a:lvl9pPr marL="1353824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15011"/>
      </p:ext>
    </p:extLst>
  </p:cSld>
  <p:clrMapOvr>
    <a:masterClrMapping/>
  </p:clrMapOvr>
  <p:transition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455"/>
      </p:ext>
    </p:extLst>
  </p:cSld>
  <p:clrMapOvr>
    <a:masterClrMapping/>
  </p:clrMapOvr>
  <p:transition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281" indent="0">
              <a:buNone/>
              <a:defRPr sz="7499" b="1"/>
            </a:lvl2pPr>
            <a:lvl3pPr marL="3384563" indent="0">
              <a:buNone/>
              <a:defRPr sz="6914" b="1"/>
            </a:lvl3pPr>
            <a:lvl4pPr marL="5076839" indent="0">
              <a:buNone/>
              <a:defRPr sz="6082" b="1"/>
            </a:lvl4pPr>
            <a:lvl5pPr marL="6769121" indent="0">
              <a:buNone/>
              <a:defRPr sz="6082" b="1"/>
            </a:lvl5pPr>
            <a:lvl6pPr marL="8461399" indent="0">
              <a:buNone/>
              <a:defRPr sz="6082" b="1"/>
            </a:lvl6pPr>
            <a:lvl7pPr marL="10153697" indent="0">
              <a:buNone/>
              <a:defRPr sz="6082" b="1"/>
            </a:lvl7pPr>
            <a:lvl8pPr marL="11845962" indent="0">
              <a:buNone/>
              <a:defRPr sz="6082" b="1"/>
            </a:lvl8pPr>
            <a:lvl9pPr marL="1353824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5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281" indent="0">
              <a:buNone/>
              <a:defRPr sz="7499" b="1"/>
            </a:lvl2pPr>
            <a:lvl3pPr marL="3384563" indent="0">
              <a:buNone/>
              <a:defRPr sz="6914" b="1"/>
            </a:lvl3pPr>
            <a:lvl4pPr marL="5076839" indent="0">
              <a:buNone/>
              <a:defRPr sz="6082" b="1"/>
            </a:lvl4pPr>
            <a:lvl5pPr marL="6769121" indent="0">
              <a:buNone/>
              <a:defRPr sz="6082" b="1"/>
            </a:lvl5pPr>
            <a:lvl6pPr marL="8461399" indent="0">
              <a:buNone/>
              <a:defRPr sz="6082" b="1"/>
            </a:lvl6pPr>
            <a:lvl7pPr marL="10153697" indent="0">
              <a:buNone/>
              <a:defRPr sz="6082" b="1"/>
            </a:lvl7pPr>
            <a:lvl8pPr marL="11845962" indent="0">
              <a:buNone/>
              <a:defRPr sz="6082" b="1"/>
            </a:lvl8pPr>
            <a:lvl9pPr marL="1353824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5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5727"/>
      </p:ext>
    </p:extLst>
  </p:cSld>
  <p:clrMapOvr>
    <a:masterClrMapping/>
  </p:clrMapOvr>
  <p:transition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300"/>
      </p:ext>
    </p:extLst>
  </p:cSld>
  <p:clrMapOvr>
    <a:masterClrMapping/>
  </p:clrMapOvr>
  <p:transition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0572"/>
      </p:ext>
    </p:extLst>
  </p:cSld>
  <p:clrMapOvr>
    <a:masterClrMapping/>
  </p:clrMapOvr>
  <p:transition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2281" indent="0">
              <a:buNone/>
              <a:defRPr sz="4583"/>
            </a:lvl2pPr>
            <a:lvl3pPr marL="3384563" indent="0">
              <a:buNone/>
              <a:defRPr sz="3747"/>
            </a:lvl3pPr>
            <a:lvl4pPr marL="5076839" indent="0">
              <a:buNone/>
              <a:defRPr sz="3333"/>
            </a:lvl4pPr>
            <a:lvl5pPr marL="6769121" indent="0">
              <a:buNone/>
              <a:defRPr sz="3333"/>
            </a:lvl5pPr>
            <a:lvl6pPr marL="8461399" indent="0">
              <a:buNone/>
              <a:defRPr sz="3333"/>
            </a:lvl6pPr>
            <a:lvl7pPr marL="10153697" indent="0">
              <a:buNone/>
              <a:defRPr sz="3333"/>
            </a:lvl7pPr>
            <a:lvl8pPr marL="11845962" indent="0">
              <a:buNone/>
              <a:defRPr sz="3333"/>
            </a:lvl8pPr>
            <a:lvl9pPr marL="1353824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1362"/>
      </p:ext>
    </p:extLst>
  </p:cSld>
  <p:clrMapOvr>
    <a:masterClrMapping/>
  </p:clrMapOvr>
  <p:transition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2281" indent="0">
              <a:buNone/>
              <a:defRPr sz="10415"/>
            </a:lvl2pPr>
            <a:lvl3pPr marL="3384563" indent="0">
              <a:buNone/>
              <a:defRPr sz="8997"/>
            </a:lvl3pPr>
            <a:lvl4pPr marL="5076839" indent="0">
              <a:buNone/>
              <a:defRPr sz="7499"/>
            </a:lvl4pPr>
            <a:lvl5pPr marL="6769121" indent="0">
              <a:buNone/>
              <a:defRPr sz="7499"/>
            </a:lvl5pPr>
            <a:lvl6pPr marL="8461399" indent="0">
              <a:buNone/>
              <a:defRPr sz="7499"/>
            </a:lvl6pPr>
            <a:lvl7pPr marL="10153697" indent="0">
              <a:buNone/>
              <a:defRPr sz="7499"/>
            </a:lvl7pPr>
            <a:lvl8pPr marL="11845962" indent="0">
              <a:buNone/>
              <a:defRPr sz="7499"/>
            </a:lvl8pPr>
            <a:lvl9pPr marL="1353824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2281" indent="0">
              <a:buNone/>
              <a:defRPr sz="4583"/>
            </a:lvl2pPr>
            <a:lvl3pPr marL="3384563" indent="0">
              <a:buNone/>
              <a:defRPr sz="3747"/>
            </a:lvl3pPr>
            <a:lvl4pPr marL="5076839" indent="0">
              <a:buNone/>
              <a:defRPr sz="3333"/>
            </a:lvl4pPr>
            <a:lvl5pPr marL="6769121" indent="0">
              <a:buNone/>
              <a:defRPr sz="3333"/>
            </a:lvl5pPr>
            <a:lvl6pPr marL="8461399" indent="0">
              <a:buNone/>
              <a:defRPr sz="3333"/>
            </a:lvl6pPr>
            <a:lvl7pPr marL="10153697" indent="0">
              <a:buNone/>
              <a:defRPr sz="3333"/>
            </a:lvl7pPr>
            <a:lvl8pPr marL="11845962" indent="0">
              <a:buNone/>
              <a:defRPr sz="3333"/>
            </a:lvl8pPr>
            <a:lvl9pPr marL="1353824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34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625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9826"/>
      </p:ext>
    </p:extLst>
  </p:cSld>
  <p:clrMapOvr>
    <a:masterClrMapping/>
  </p:clrMapOvr>
  <p:transition/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8943"/>
      </p:ext>
    </p:extLst>
  </p:cSld>
  <p:clrMapOvr>
    <a:masterClrMapping/>
  </p:clrMapOvr>
  <p:transition/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92533"/>
      </p:ext>
    </p:extLst>
  </p:cSld>
  <p:clrMapOvr>
    <a:masterClrMapping/>
  </p:clrMapOvr>
  <p:transition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82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5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67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5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4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3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304621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15013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56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78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1816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83634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543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6726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5907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090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4270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3452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346126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2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2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42433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1816" indent="0">
              <a:buNone/>
              <a:defRPr sz="7499" b="1"/>
            </a:lvl2pPr>
            <a:lvl3pPr marL="3383634" indent="0">
              <a:buNone/>
              <a:defRPr sz="6914" b="1"/>
            </a:lvl3pPr>
            <a:lvl4pPr marL="5075439" indent="0">
              <a:buNone/>
              <a:defRPr sz="6082" b="1"/>
            </a:lvl4pPr>
            <a:lvl5pPr marL="6767260" indent="0">
              <a:buNone/>
              <a:defRPr sz="6082" b="1"/>
            </a:lvl5pPr>
            <a:lvl6pPr marL="8459071" indent="0">
              <a:buNone/>
              <a:defRPr sz="6082" b="1"/>
            </a:lvl6pPr>
            <a:lvl7pPr marL="10150904" indent="0">
              <a:buNone/>
              <a:defRPr sz="6082" b="1"/>
            </a:lvl7pPr>
            <a:lvl8pPr marL="11842707" indent="0">
              <a:buNone/>
              <a:defRPr sz="6082" b="1"/>
            </a:lvl8pPr>
            <a:lvl9pPr marL="1353452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6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1816" indent="0">
              <a:buNone/>
              <a:defRPr sz="7499" b="1"/>
            </a:lvl2pPr>
            <a:lvl3pPr marL="3383634" indent="0">
              <a:buNone/>
              <a:defRPr sz="6914" b="1"/>
            </a:lvl3pPr>
            <a:lvl4pPr marL="5075439" indent="0">
              <a:buNone/>
              <a:defRPr sz="6082" b="1"/>
            </a:lvl4pPr>
            <a:lvl5pPr marL="6767260" indent="0">
              <a:buNone/>
              <a:defRPr sz="6082" b="1"/>
            </a:lvl5pPr>
            <a:lvl6pPr marL="8459071" indent="0">
              <a:buNone/>
              <a:defRPr sz="6082" b="1"/>
            </a:lvl6pPr>
            <a:lvl7pPr marL="10150904" indent="0">
              <a:buNone/>
              <a:defRPr sz="6082" b="1"/>
            </a:lvl7pPr>
            <a:lvl8pPr marL="11842707" indent="0">
              <a:buNone/>
              <a:defRPr sz="6082" b="1"/>
            </a:lvl8pPr>
            <a:lvl9pPr marL="1353452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6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56083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05433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354210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1816" indent="0">
              <a:buNone/>
              <a:defRPr sz="4583"/>
            </a:lvl2pPr>
            <a:lvl3pPr marL="3383634" indent="0">
              <a:buNone/>
              <a:defRPr sz="3747"/>
            </a:lvl3pPr>
            <a:lvl4pPr marL="5075439" indent="0">
              <a:buNone/>
              <a:defRPr sz="3333"/>
            </a:lvl4pPr>
            <a:lvl5pPr marL="6767260" indent="0">
              <a:buNone/>
              <a:defRPr sz="3333"/>
            </a:lvl5pPr>
            <a:lvl6pPr marL="8459071" indent="0">
              <a:buNone/>
              <a:defRPr sz="3333"/>
            </a:lvl6pPr>
            <a:lvl7pPr marL="10150904" indent="0">
              <a:buNone/>
              <a:defRPr sz="3333"/>
            </a:lvl7pPr>
            <a:lvl8pPr marL="11842707" indent="0">
              <a:buNone/>
              <a:defRPr sz="3333"/>
            </a:lvl8pPr>
            <a:lvl9pPr marL="1353452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17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19024"/>
      </p:ext>
    </p:extLst>
  </p:cSld>
  <p:clrMapOvr>
    <a:masterClrMapping/>
  </p:clrMapOvr>
  <p:transition/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1816" indent="0">
              <a:buNone/>
              <a:defRPr sz="10415"/>
            </a:lvl2pPr>
            <a:lvl3pPr marL="3383634" indent="0">
              <a:buNone/>
              <a:defRPr sz="8997"/>
            </a:lvl3pPr>
            <a:lvl4pPr marL="5075439" indent="0">
              <a:buNone/>
              <a:defRPr sz="7499"/>
            </a:lvl4pPr>
            <a:lvl5pPr marL="6767260" indent="0">
              <a:buNone/>
              <a:defRPr sz="7499"/>
            </a:lvl5pPr>
            <a:lvl6pPr marL="8459071" indent="0">
              <a:buNone/>
              <a:defRPr sz="7499"/>
            </a:lvl6pPr>
            <a:lvl7pPr marL="10150904" indent="0">
              <a:buNone/>
              <a:defRPr sz="7499"/>
            </a:lvl7pPr>
            <a:lvl8pPr marL="11842707" indent="0">
              <a:buNone/>
              <a:defRPr sz="7499"/>
            </a:lvl8pPr>
            <a:lvl9pPr marL="1353452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1816" indent="0">
              <a:buNone/>
              <a:defRPr sz="4583"/>
            </a:lvl2pPr>
            <a:lvl3pPr marL="3383634" indent="0">
              <a:buNone/>
              <a:defRPr sz="3747"/>
            </a:lvl3pPr>
            <a:lvl4pPr marL="5075439" indent="0">
              <a:buNone/>
              <a:defRPr sz="3333"/>
            </a:lvl4pPr>
            <a:lvl5pPr marL="6767260" indent="0">
              <a:buNone/>
              <a:defRPr sz="3333"/>
            </a:lvl5pPr>
            <a:lvl6pPr marL="8459071" indent="0">
              <a:buNone/>
              <a:defRPr sz="3333"/>
            </a:lvl6pPr>
            <a:lvl7pPr marL="10150904" indent="0">
              <a:buNone/>
              <a:defRPr sz="3333"/>
            </a:lvl7pPr>
            <a:lvl8pPr marL="11842707" indent="0">
              <a:buNone/>
              <a:defRPr sz="3333"/>
            </a:lvl8pPr>
            <a:lvl9pPr marL="1353452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122457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0904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42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42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69408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12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/>
            </a:lvl1pPr>
            <a:lvl2pPr marL="845684" indent="0" algn="ctr">
              <a:buNone/>
              <a:defRPr/>
            </a:lvl2pPr>
            <a:lvl3pPr marL="1691351" indent="0" algn="ctr">
              <a:buNone/>
              <a:defRPr/>
            </a:lvl3pPr>
            <a:lvl4pPr marL="2537031" indent="0" algn="ctr">
              <a:buNone/>
              <a:defRPr/>
            </a:lvl4pPr>
            <a:lvl5pPr marL="3382704" indent="0" algn="ctr">
              <a:buNone/>
              <a:defRPr/>
            </a:lvl5pPr>
            <a:lvl6pPr marL="4228367" indent="0" algn="ctr">
              <a:buNone/>
              <a:defRPr/>
            </a:lvl6pPr>
            <a:lvl7pPr marL="5074045" indent="0" algn="ctr">
              <a:buNone/>
              <a:defRPr/>
            </a:lvl7pPr>
            <a:lvl8pPr marL="5919722" indent="0" algn="ctr">
              <a:buNone/>
              <a:defRPr/>
            </a:lvl8pPr>
            <a:lvl9pPr marL="6765400" indent="0" algn="ctr">
              <a:buNone/>
              <a:defRPr/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6729"/>
      </p:ext>
    </p:extLst>
  </p:cSld>
  <p:clrMapOvr>
    <a:masterClrMapping/>
  </p:clrMapOvr>
  <p:transition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1785"/>
      </p:ext>
    </p:extLst>
  </p:cSld>
  <p:clrMapOvr>
    <a:masterClrMapping/>
  </p:clrMapOvr>
  <p:transition/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78"/>
            <a:ext cx="24483061" cy="7149947"/>
          </a:xfrm>
        </p:spPr>
        <p:txBody>
          <a:bodyPr/>
          <a:lstStyle>
            <a:lvl1pPr algn="l">
              <a:defRPr sz="749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22"/>
            <a:ext cx="24483061" cy="7874947"/>
          </a:xfrm>
        </p:spPr>
        <p:txBody>
          <a:bodyPr anchor="b"/>
          <a:lstStyle>
            <a:lvl1pPr marL="0" indent="0">
              <a:buNone/>
              <a:defRPr sz="3747"/>
            </a:lvl1pPr>
            <a:lvl2pPr marL="845684" indent="0">
              <a:buNone/>
              <a:defRPr sz="3333"/>
            </a:lvl2pPr>
            <a:lvl3pPr marL="1691351" indent="0">
              <a:buNone/>
              <a:defRPr sz="3166"/>
            </a:lvl3pPr>
            <a:lvl4pPr marL="2537031" indent="0">
              <a:buNone/>
              <a:defRPr sz="2750"/>
            </a:lvl4pPr>
            <a:lvl5pPr marL="3382704" indent="0">
              <a:buNone/>
              <a:defRPr sz="2750"/>
            </a:lvl5pPr>
            <a:lvl6pPr marL="4228367" indent="0">
              <a:buNone/>
              <a:defRPr sz="2750"/>
            </a:lvl6pPr>
            <a:lvl7pPr marL="5074045" indent="0">
              <a:buNone/>
              <a:defRPr sz="2750"/>
            </a:lvl7pPr>
            <a:lvl8pPr marL="5919722" indent="0">
              <a:buNone/>
              <a:defRPr sz="2750"/>
            </a:lvl8pPr>
            <a:lvl9pPr marL="6765400" indent="0">
              <a:buNone/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85148"/>
      </p:ext>
    </p:extLst>
  </p:cSld>
  <p:clrMapOvr>
    <a:masterClrMapping/>
  </p:clrMapOvr>
  <p:transition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72" y="5499965"/>
            <a:ext cx="12601575" cy="27166469"/>
          </a:xfrm>
        </p:spPr>
        <p:txBody>
          <a:bodyPr/>
          <a:lstStyle>
            <a:lvl1pPr>
              <a:defRPr sz="5249"/>
            </a:lvl1pPr>
            <a:lvl2pPr>
              <a:defRPr sz="4583"/>
            </a:lvl2pPr>
            <a:lvl3pPr>
              <a:defRPr sz="3747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61779" y="5499965"/>
            <a:ext cx="12601575" cy="27166469"/>
          </a:xfrm>
        </p:spPr>
        <p:txBody>
          <a:bodyPr/>
          <a:lstStyle>
            <a:lvl1pPr>
              <a:defRPr sz="5249"/>
            </a:lvl1pPr>
            <a:lvl2pPr>
              <a:defRPr sz="4583"/>
            </a:lvl2pPr>
            <a:lvl3pPr>
              <a:defRPr sz="3747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3581"/>
      </p:ext>
    </p:extLst>
  </p:cSld>
  <p:clrMapOvr>
    <a:masterClrMapping/>
  </p:clrMapOvr>
  <p:transition/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0"/>
            <a:ext cx="12726591" cy="3358312"/>
          </a:xfrm>
        </p:spPr>
        <p:txBody>
          <a:bodyPr anchor="b"/>
          <a:lstStyle>
            <a:lvl1pPr marL="0" indent="0">
              <a:buNone/>
              <a:defRPr sz="4583" b="1"/>
            </a:lvl1pPr>
            <a:lvl2pPr marL="845684" indent="0">
              <a:buNone/>
              <a:defRPr sz="3747" b="1"/>
            </a:lvl2pPr>
            <a:lvl3pPr marL="1691351" indent="0">
              <a:buNone/>
              <a:defRPr sz="3333" b="1"/>
            </a:lvl3pPr>
            <a:lvl4pPr marL="2537031" indent="0">
              <a:buNone/>
              <a:defRPr sz="3166" b="1"/>
            </a:lvl4pPr>
            <a:lvl5pPr marL="3382704" indent="0">
              <a:buNone/>
              <a:defRPr sz="3166" b="1"/>
            </a:lvl5pPr>
            <a:lvl6pPr marL="4228367" indent="0">
              <a:buNone/>
              <a:defRPr sz="3166" b="1"/>
            </a:lvl6pPr>
            <a:lvl7pPr marL="5074045" indent="0">
              <a:buNone/>
              <a:defRPr sz="3166" b="1"/>
            </a:lvl7pPr>
            <a:lvl8pPr marL="5919722" indent="0">
              <a:buNone/>
              <a:defRPr sz="3166" b="1"/>
            </a:lvl8pPr>
            <a:lvl9pPr marL="6765400" indent="0">
              <a:buNone/>
              <a:defRPr sz="3166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4583"/>
            </a:lvl1pPr>
            <a:lvl2pPr>
              <a:defRPr sz="3747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78" y="8058280"/>
            <a:ext cx="12731591" cy="3358312"/>
          </a:xfrm>
        </p:spPr>
        <p:txBody>
          <a:bodyPr anchor="b"/>
          <a:lstStyle>
            <a:lvl1pPr marL="0" indent="0">
              <a:buNone/>
              <a:defRPr sz="4583" b="1"/>
            </a:lvl1pPr>
            <a:lvl2pPr marL="845684" indent="0">
              <a:buNone/>
              <a:defRPr sz="3747" b="1"/>
            </a:lvl2pPr>
            <a:lvl3pPr marL="1691351" indent="0">
              <a:buNone/>
              <a:defRPr sz="3333" b="1"/>
            </a:lvl3pPr>
            <a:lvl4pPr marL="2537031" indent="0">
              <a:buNone/>
              <a:defRPr sz="3166" b="1"/>
            </a:lvl4pPr>
            <a:lvl5pPr marL="3382704" indent="0">
              <a:buNone/>
              <a:defRPr sz="3166" b="1"/>
            </a:lvl5pPr>
            <a:lvl6pPr marL="4228367" indent="0">
              <a:buNone/>
              <a:defRPr sz="3166" b="1"/>
            </a:lvl6pPr>
            <a:lvl7pPr marL="5074045" indent="0">
              <a:buNone/>
              <a:defRPr sz="3166" b="1"/>
            </a:lvl7pPr>
            <a:lvl8pPr marL="5919722" indent="0">
              <a:buNone/>
              <a:defRPr sz="3166" b="1"/>
            </a:lvl8pPr>
            <a:lvl9pPr marL="6765400" indent="0">
              <a:buNone/>
              <a:defRPr sz="3166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78" y="11416582"/>
            <a:ext cx="12731591" cy="20741520"/>
          </a:xfrm>
        </p:spPr>
        <p:txBody>
          <a:bodyPr/>
          <a:lstStyle>
            <a:lvl1pPr>
              <a:defRPr sz="4583"/>
            </a:lvl1pPr>
            <a:lvl2pPr>
              <a:defRPr sz="3747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1560"/>
      </p:ext>
    </p:extLst>
  </p:cSld>
  <p:clrMapOvr>
    <a:masterClrMapping/>
  </p:clrMapOvr>
  <p:transition/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4601"/>
      </p:ext>
    </p:extLst>
  </p:cSld>
  <p:clrMapOvr>
    <a:masterClrMapping/>
  </p:clrMapOvr>
  <p:transition/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87972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2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835" indent="0">
              <a:buNone/>
              <a:defRPr sz="4164"/>
            </a:lvl2pPr>
            <a:lvl3pPr marL="3103647" indent="0">
              <a:buNone/>
              <a:defRPr sz="3333"/>
            </a:lvl3pPr>
            <a:lvl4pPr marL="4655475" indent="0">
              <a:buNone/>
              <a:defRPr sz="3166"/>
            </a:lvl4pPr>
            <a:lvl5pPr marL="6207302" indent="0">
              <a:buNone/>
              <a:defRPr sz="3166"/>
            </a:lvl5pPr>
            <a:lvl6pPr marL="7759125" indent="0">
              <a:buNone/>
              <a:defRPr sz="3166"/>
            </a:lvl6pPr>
            <a:lvl7pPr marL="9310946" indent="0">
              <a:buNone/>
              <a:defRPr sz="3166"/>
            </a:lvl7pPr>
            <a:lvl8pPr marL="10862777" indent="0">
              <a:buNone/>
              <a:defRPr sz="3166"/>
            </a:lvl8pPr>
            <a:lvl9pPr marL="124145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15603"/>
      </p:ext>
    </p:extLst>
  </p:cSld>
  <p:clrMapOvr>
    <a:masterClrMapping/>
  </p:clrMapOvr>
  <p:transition/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3747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4"/>
            <a:ext cx="16102013" cy="30724779"/>
          </a:xfrm>
        </p:spPr>
        <p:txBody>
          <a:bodyPr/>
          <a:lstStyle>
            <a:lvl1pPr>
              <a:defRPr sz="6082"/>
            </a:lvl1pPr>
            <a:lvl2pPr>
              <a:defRPr sz="5249"/>
            </a:lvl2pPr>
            <a:lvl3pPr>
              <a:defRPr sz="4583"/>
            </a:lvl3pPr>
            <a:lvl4pPr>
              <a:defRPr sz="3747"/>
            </a:lvl4pPr>
            <a:lvl5pPr>
              <a:defRPr sz="3747"/>
            </a:lvl5pPr>
            <a:lvl6pPr>
              <a:defRPr sz="3747"/>
            </a:lvl6pPr>
            <a:lvl7pPr>
              <a:defRPr sz="3747"/>
            </a:lvl7pPr>
            <a:lvl8pPr>
              <a:defRPr sz="3747"/>
            </a:lvl8pPr>
            <a:lvl9pPr>
              <a:defRPr sz="3747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9"/>
            <a:ext cx="9476185" cy="24624823"/>
          </a:xfrm>
        </p:spPr>
        <p:txBody>
          <a:bodyPr/>
          <a:lstStyle>
            <a:lvl1pPr marL="0" indent="0">
              <a:buNone/>
              <a:defRPr sz="2750"/>
            </a:lvl1pPr>
            <a:lvl2pPr marL="845684" indent="0">
              <a:buNone/>
              <a:defRPr sz="2333"/>
            </a:lvl2pPr>
            <a:lvl3pPr marL="1691351" indent="0">
              <a:buNone/>
              <a:defRPr sz="1916"/>
            </a:lvl3pPr>
            <a:lvl4pPr marL="2537031" indent="0">
              <a:buNone/>
              <a:defRPr sz="1916"/>
            </a:lvl4pPr>
            <a:lvl5pPr marL="3382704" indent="0">
              <a:buNone/>
              <a:defRPr sz="1916"/>
            </a:lvl5pPr>
            <a:lvl6pPr marL="4228367" indent="0">
              <a:buNone/>
              <a:defRPr sz="1916"/>
            </a:lvl6pPr>
            <a:lvl7pPr marL="5074045" indent="0">
              <a:buNone/>
              <a:defRPr sz="1916"/>
            </a:lvl7pPr>
            <a:lvl8pPr marL="5919722" indent="0">
              <a:buNone/>
              <a:defRPr sz="1916"/>
            </a:lvl8pPr>
            <a:lvl9pPr marL="6765400" indent="0">
              <a:buNone/>
              <a:defRPr sz="191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771475"/>
      </p:ext>
    </p:extLst>
  </p:cSld>
  <p:clrMapOvr>
    <a:masterClrMapping/>
  </p:clrMapOvr>
  <p:transition/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3747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6082"/>
            </a:lvl1pPr>
            <a:lvl2pPr marL="845684" indent="0">
              <a:buNone/>
              <a:defRPr sz="5249"/>
            </a:lvl2pPr>
            <a:lvl3pPr marL="1691351" indent="0">
              <a:buNone/>
              <a:defRPr sz="4583"/>
            </a:lvl3pPr>
            <a:lvl4pPr marL="2537031" indent="0">
              <a:buNone/>
              <a:defRPr sz="3747"/>
            </a:lvl4pPr>
            <a:lvl5pPr marL="3382704" indent="0">
              <a:buNone/>
              <a:defRPr sz="3747"/>
            </a:lvl5pPr>
            <a:lvl6pPr marL="4228367" indent="0">
              <a:buNone/>
              <a:defRPr sz="3747"/>
            </a:lvl6pPr>
            <a:lvl7pPr marL="5074045" indent="0">
              <a:buNone/>
              <a:defRPr sz="3747"/>
            </a:lvl7pPr>
            <a:lvl8pPr marL="5919722" indent="0">
              <a:buNone/>
              <a:defRPr sz="3747"/>
            </a:lvl8pPr>
            <a:lvl9pPr marL="6765400" indent="0">
              <a:buNone/>
              <a:defRPr sz="3747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5661"/>
            <a:ext cx="17282160" cy="4224972"/>
          </a:xfrm>
        </p:spPr>
        <p:txBody>
          <a:bodyPr/>
          <a:lstStyle>
            <a:lvl1pPr marL="0" indent="0">
              <a:buNone/>
              <a:defRPr sz="2750"/>
            </a:lvl1pPr>
            <a:lvl2pPr marL="845684" indent="0">
              <a:buNone/>
              <a:defRPr sz="2333"/>
            </a:lvl2pPr>
            <a:lvl3pPr marL="1691351" indent="0">
              <a:buNone/>
              <a:defRPr sz="1916"/>
            </a:lvl3pPr>
            <a:lvl4pPr marL="2537031" indent="0">
              <a:buNone/>
              <a:defRPr sz="1916"/>
            </a:lvl4pPr>
            <a:lvl5pPr marL="3382704" indent="0">
              <a:buNone/>
              <a:defRPr sz="1916"/>
            </a:lvl5pPr>
            <a:lvl6pPr marL="4228367" indent="0">
              <a:buNone/>
              <a:defRPr sz="1916"/>
            </a:lvl6pPr>
            <a:lvl7pPr marL="5074045" indent="0">
              <a:buNone/>
              <a:defRPr sz="1916"/>
            </a:lvl7pPr>
            <a:lvl8pPr marL="5919722" indent="0">
              <a:buNone/>
              <a:defRPr sz="1916"/>
            </a:lvl8pPr>
            <a:lvl9pPr marL="6765400" indent="0">
              <a:buNone/>
              <a:defRPr sz="191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28413"/>
      </p:ext>
    </p:extLst>
  </p:cSld>
  <p:clrMapOvr>
    <a:masterClrMapping/>
  </p:clrMapOvr>
  <p:transition/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52"/>
      </p:ext>
    </p:extLst>
  </p:cSld>
  <p:clrMapOvr>
    <a:masterClrMapping/>
  </p:clrMapOvr>
  <p:transition/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402551" y="1033328"/>
            <a:ext cx="6360794" cy="31633104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7" y="1033328"/>
            <a:ext cx="18842354" cy="31633104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9796"/>
      </p:ext>
    </p:extLst>
  </p:cSld>
  <p:clrMapOvr>
    <a:masterClrMapping/>
  </p:clrMapOvr>
  <p:transition/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229" tIns="169176" rIns="338229" bIns="16917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74429"/>
      </p:ext>
    </p:extLst>
  </p:cSld>
  <p:clrMapOvr>
    <a:masterClrMapping/>
  </p:clrMapOvr>
  <p:transition/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0224"/>
      </p:ext>
    </p:extLst>
  </p:cSld>
  <p:clrMapOvr>
    <a:masterClrMapping/>
  </p:clrMapOvr>
  <p:transition/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7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8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0887" indent="0">
              <a:buNone/>
              <a:defRPr sz="6914"/>
            </a:lvl2pPr>
            <a:lvl3pPr marL="3381776" indent="0">
              <a:buNone/>
              <a:defRPr sz="6082"/>
            </a:lvl3pPr>
            <a:lvl4pPr marL="5072652" indent="0">
              <a:buNone/>
              <a:defRPr sz="5249"/>
            </a:lvl4pPr>
            <a:lvl5pPr marL="6763535" indent="0">
              <a:buNone/>
              <a:defRPr sz="5249"/>
            </a:lvl5pPr>
            <a:lvl6pPr marL="8454416" indent="0">
              <a:buNone/>
              <a:defRPr sz="5249"/>
            </a:lvl6pPr>
            <a:lvl7pPr marL="10145319" indent="0">
              <a:buNone/>
              <a:defRPr sz="5249"/>
            </a:lvl7pPr>
            <a:lvl8pPr marL="11836189" indent="0">
              <a:buNone/>
              <a:defRPr sz="5249"/>
            </a:lvl8pPr>
            <a:lvl9pPr marL="1352707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2"/>
      </p:ext>
    </p:extLst>
  </p:cSld>
  <p:clrMapOvr>
    <a:masterClrMapping/>
  </p:clrMapOvr>
  <p:transition/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23748"/>
      </p:ext>
    </p:extLst>
  </p:cSld>
  <p:clrMapOvr>
    <a:masterClrMapping/>
  </p:clrMapOvr>
  <p:transition/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887" indent="0">
              <a:buNone/>
              <a:defRPr sz="7499" b="1"/>
            </a:lvl2pPr>
            <a:lvl3pPr marL="3381776" indent="0">
              <a:buNone/>
              <a:defRPr sz="6914" b="1"/>
            </a:lvl3pPr>
            <a:lvl4pPr marL="5072652" indent="0">
              <a:buNone/>
              <a:defRPr sz="6082" b="1"/>
            </a:lvl4pPr>
            <a:lvl5pPr marL="6763535" indent="0">
              <a:buNone/>
              <a:defRPr sz="6082" b="1"/>
            </a:lvl5pPr>
            <a:lvl6pPr marL="8454416" indent="0">
              <a:buNone/>
              <a:defRPr sz="6082" b="1"/>
            </a:lvl6pPr>
            <a:lvl7pPr marL="10145319" indent="0">
              <a:buNone/>
              <a:defRPr sz="6082" b="1"/>
            </a:lvl7pPr>
            <a:lvl8pPr marL="11836189" indent="0">
              <a:buNone/>
              <a:defRPr sz="6082" b="1"/>
            </a:lvl8pPr>
            <a:lvl9pPr marL="1352707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7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887" indent="0">
              <a:buNone/>
              <a:defRPr sz="7499" b="1"/>
            </a:lvl2pPr>
            <a:lvl3pPr marL="3381776" indent="0">
              <a:buNone/>
              <a:defRPr sz="6914" b="1"/>
            </a:lvl3pPr>
            <a:lvl4pPr marL="5072652" indent="0">
              <a:buNone/>
              <a:defRPr sz="6082" b="1"/>
            </a:lvl4pPr>
            <a:lvl5pPr marL="6763535" indent="0">
              <a:buNone/>
              <a:defRPr sz="6082" b="1"/>
            </a:lvl5pPr>
            <a:lvl6pPr marL="8454416" indent="0">
              <a:buNone/>
              <a:defRPr sz="6082" b="1"/>
            </a:lvl6pPr>
            <a:lvl7pPr marL="10145319" indent="0">
              <a:buNone/>
              <a:defRPr sz="6082" b="1"/>
            </a:lvl7pPr>
            <a:lvl8pPr marL="11836189" indent="0">
              <a:buNone/>
              <a:defRPr sz="6082" b="1"/>
            </a:lvl8pPr>
            <a:lvl9pPr marL="1352707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7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4247"/>
      </p:ext>
    </p:extLst>
  </p:cSld>
  <p:clrMapOvr>
    <a:masterClrMapping/>
  </p:clrMapOvr>
  <p:transition/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437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835" indent="0">
              <a:buNone/>
              <a:defRPr sz="9413"/>
            </a:lvl2pPr>
            <a:lvl3pPr marL="3103647" indent="0">
              <a:buNone/>
              <a:defRPr sz="8332"/>
            </a:lvl3pPr>
            <a:lvl4pPr marL="4655475" indent="0">
              <a:buNone/>
              <a:defRPr sz="6914"/>
            </a:lvl4pPr>
            <a:lvl5pPr marL="6207302" indent="0">
              <a:buNone/>
              <a:defRPr sz="6914"/>
            </a:lvl5pPr>
            <a:lvl6pPr marL="7759125" indent="0">
              <a:buNone/>
              <a:defRPr sz="6914"/>
            </a:lvl6pPr>
            <a:lvl7pPr marL="9310946" indent="0">
              <a:buNone/>
              <a:defRPr sz="6914"/>
            </a:lvl7pPr>
            <a:lvl8pPr marL="10862777" indent="0">
              <a:buNone/>
              <a:defRPr sz="6914"/>
            </a:lvl8pPr>
            <a:lvl9pPr marL="1241459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835" indent="0">
              <a:buNone/>
              <a:defRPr sz="4164"/>
            </a:lvl2pPr>
            <a:lvl3pPr marL="3103647" indent="0">
              <a:buNone/>
              <a:defRPr sz="3333"/>
            </a:lvl3pPr>
            <a:lvl4pPr marL="4655475" indent="0">
              <a:buNone/>
              <a:defRPr sz="3166"/>
            </a:lvl4pPr>
            <a:lvl5pPr marL="6207302" indent="0">
              <a:buNone/>
              <a:defRPr sz="3166"/>
            </a:lvl5pPr>
            <a:lvl6pPr marL="7759125" indent="0">
              <a:buNone/>
              <a:defRPr sz="3166"/>
            </a:lvl6pPr>
            <a:lvl7pPr marL="9310946" indent="0">
              <a:buNone/>
              <a:defRPr sz="3166"/>
            </a:lvl7pPr>
            <a:lvl8pPr marL="10862777" indent="0">
              <a:buNone/>
              <a:defRPr sz="3166"/>
            </a:lvl8pPr>
            <a:lvl9pPr marL="124145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53808"/>
      </p:ext>
    </p:extLst>
  </p:cSld>
  <p:clrMapOvr>
    <a:masterClrMapping/>
  </p:clrMapOvr>
  <p:transition/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0151"/>
      </p:ext>
    </p:extLst>
  </p:cSld>
  <p:clrMapOvr>
    <a:masterClrMapping/>
  </p:clrMapOvr>
  <p:transition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0887" indent="0">
              <a:buNone/>
              <a:defRPr sz="4583"/>
            </a:lvl2pPr>
            <a:lvl3pPr marL="3381776" indent="0">
              <a:buNone/>
              <a:defRPr sz="3747"/>
            </a:lvl3pPr>
            <a:lvl4pPr marL="5072652" indent="0">
              <a:buNone/>
              <a:defRPr sz="3333"/>
            </a:lvl4pPr>
            <a:lvl5pPr marL="6763535" indent="0">
              <a:buNone/>
              <a:defRPr sz="3333"/>
            </a:lvl5pPr>
            <a:lvl6pPr marL="8454416" indent="0">
              <a:buNone/>
              <a:defRPr sz="3333"/>
            </a:lvl6pPr>
            <a:lvl7pPr marL="10145319" indent="0">
              <a:buNone/>
              <a:defRPr sz="3333"/>
            </a:lvl7pPr>
            <a:lvl8pPr marL="11836189" indent="0">
              <a:buNone/>
              <a:defRPr sz="3333"/>
            </a:lvl8pPr>
            <a:lvl9pPr marL="1352707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46424"/>
      </p:ext>
    </p:extLst>
  </p:cSld>
  <p:clrMapOvr>
    <a:masterClrMapping/>
  </p:clrMapOvr>
  <p:transition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0887" indent="0">
              <a:buNone/>
              <a:defRPr sz="10415"/>
            </a:lvl2pPr>
            <a:lvl3pPr marL="3381776" indent="0">
              <a:buNone/>
              <a:defRPr sz="8997"/>
            </a:lvl3pPr>
            <a:lvl4pPr marL="5072652" indent="0">
              <a:buNone/>
              <a:defRPr sz="7499"/>
            </a:lvl4pPr>
            <a:lvl5pPr marL="6763535" indent="0">
              <a:buNone/>
              <a:defRPr sz="7499"/>
            </a:lvl5pPr>
            <a:lvl6pPr marL="8454416" indent="0">
              <a:buNone/>
              <a:defRPr sz="7499"/>
            </a:lvl6pPr>
            <a:lvl7pPr marL="10145319" indent="0">
              <a:buNone/>
              <a:defRPr sz="7499"/>
            </a:lvl7pPr>
            <a:lvl8pPr marL="11836189" indent="0">
              <a:buNone/>
              <a:defRPr sz="7499"/>
            </a:lvl8pPr>
            <a:lvl9pPr marL="1352707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0887" indent="0">
              <a:buNone/>
              <a:defRPr sz="4583"/>
            </a:lvl2pPr>
            <a:lvl3pPr marL="3381776" indent="0">
              <a:buNone/>
              <a:defRPr sz="3747"/>
            </a:lvl3pPr>
            <a:lvl4pPr marL="5072652" indent="0">
              <a:buNone/>
              <a:defRPr sz="3333"/>
            </a:lvl4pPr>
            <a:lvl5pPr marL="6763535" indent="0">
              <a:buNone/>
              <a:defRPr sz="3333"/>
            </a:lvl5pPr>
            <a:lvl6pPr marL="8454416" indent="0">
              <a:buNone/>
              <a:defRPr sz="3333"/>
            </a:lvl6pPr>
            <a:lvl7pPr marL="10145319" indent="0">
              <a:buNone/>
              <a:defRPr sz="3333"/>
            </a:lvl7pPr>
            <a:lvl8pPr marL="11836189" indent="0">
              <a:buNone/>
              <a:defRPr sz="3333"/>
            </a:lvl8pPr>
            <a:lvl9pPr marL="1352707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52345"/>
      </p:ext>
    </p:extLst>
  </p:cSld>
  <p:clrMapOvr>
    <a:masterClrMapping/>
  </p:clrMapOvr>
  <p:transition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51197"/>
      </p:ext>
    </p:extLst>
  </p:cSld>
  <p:clrMapOvr>
    <a:masterClrMapping/>
  </p:clrMapOvr>
  <p:transition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0232"/>
      </p:ext>
    </p:extLst>
  </p:cSld>
  <p:clrMapOvr>
    <a:masterClrMapping/>
  </p:clrMapOvr>
  <p:transition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134" tIns="169132" rIns="338134" bIns="16913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54082"/>
      </p:ext>
    </p:extLst>
  </p:cSld>
  <p:clrMapOvr>
    <a:masterClrMapping/>
  </p:clrMapOvr>
  <p:transition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77819"/>
      </p:ext>
    </p:extLst>
  </p:cSld>
  <p:clrMapOvr>
    <a:masterClrMapping/>
  </p:clrMapOvr>
  <p:transition/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8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9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0421" indent="0">
              <a:buNone/>
              <a:defRPr sz="6914"/>
            </a:lvl2pPr>
            <a:lvl3pPr marL="3380847" indent="0">
              <a:buNone/>
              <a:defRPr sz="6082"/>
            </a:lvl3pPr>
            <a:lvl4pPr marL="5071255" indent="0">
              <a:buNone/>
              <a:defRPr sz="5249"/>
            </a:lvl4pPr>
            <a:lvl5pPr marL="6761678" indent="0">
              <a:buNone/>
              <a:defRPr sz="5249"/>
            </a:lvl5pPr>
            <a:lvl6pPr marL="8452092" indent="0">
              <a:buNone/>
              <a:defRPr sz="5249"/>
            </a:lvl6pPr>
            <a:lvl7pPr marL="10142531" indent="0">
              <a:buNone/>
              <a:defRPr sz="5249"/>
            </a:lvl7pPr>
            <a:lvl8pPr marL="11832937" indent="0">
              <a:buNone/>
              <a:defRPr sz="5249"/>
            </a:lvl8pPr>
            <a:lvl9pPr marL="1352335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33932"/>
      </p:ext>
    </p:extLst>
  </p:cSld>
  <p:clrMapOvr>
    <a:masterClrMapping/>
  </p:clrMapOvr>
  <p:transition/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4288"/>
      </p:ext>
    </p:extLst>
  </p:cSld>
  <p:clrMapOvr>
    <a:masterClrMapping/>
  </p:clrMapOvr>
  <p:transition/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421" indent="0">
              <a:buNone/>
              <a:defRPr sz="7499" b="1"/>
            </a:lvl2pPr>
            <a:lvl3pPr marL="3380847" indent="0">
              <a:buNone/>
              <a:defRPr sz="6914" b="1"/>
            </a:lvl3pPr>
            <a:lvl4pPr marL="5071255" indent="0">
              <a:buNone/>
              <a:defRPr sz="6082" b="1"/>
            </a:lvl4pPr>
            <a:lvl5pPr marL="6761678" indent="0">
              <a:buNone/>
              <a:defRPr sz="6082" b="1"/>
            </a:lvl5pPr>
            <a:lvl6pPr marL="8452092" indent="0">
              <a:buNone/>
              <a:defRPr sz="6082" b="1"/>
            </a:lvl6pPr>
            <a:lvl7pPr marL="10142531" indent="0">
              <a:buNone/>
              <a:defRPr sz="6082" b="1"/>
            </a:lvl7pPr>
            <a:lvl8pPr marL="11832937" indent="0">
              <a:buNone/>
              <a:defRPr sz="6082" b="1"/>
            </a:lvl8pPr>
            <a:lvl9pPr marL="1352335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8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421" indent="0">
              <a:buNone/>
              <a:defRPr sz="7499" b="1"/>
            </a:lvl2pPr>
            <a:lvl3pPr marL="3380847" indent="0">
              <a:buNone/>
              <a:defRPr sz="6914" b="1"/>
            </a:lvl3pPr>
            <a:lvl4pPr marL="5071255" indent="0">
              <a:buNone/>
              <a:defRPr sz="6082" b="1"/>
            </a:lvl4pPr>
            <a:lvl5pPr marL="6761678" indent="0">
              <a:buNone/>
              <a:defRPr sz="6082" b="1"/>
            </a:lvl5pPr>
            <a:lvl6pPr marL="8452092" indent="0">
              <a:buNone/>
              <a:defRPr sz="6082" b="1"/>
            </a:lvl6pPr>
            <a:lvl7pPr marL="10142531" indent="0">
              <a:buNone/>
              <a:defRPr sz="6082" b="1"/>
            </a:lvl7pPr>
            <a:lvl8pPr marL="11832937" indent="0">
              <a:buNone/>
              <a:defRPr sz="6082" b="1"/>
            </a:lvl8pPr>
            <a:lvl9pPr marL="1352335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8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178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7648"/>
      </p:ext>
    </p:extLst>
  </p:cSld>
  <p:clrMapOvr>
    <a:masterClrMapping/>
  </p:clrMapOvr>
  <p:transition/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6460"/>
      </p:ext>
    </p:extLst>
  </p:cSld>
  <p:clrMapOvr>
    <a:masterClrMapping/>
  </p:clrMapOvr>
  <p:transition/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880"/>
      </p:ext>
    </p:extLst>
  </p:cSld>
  <p:clrMapOvr>
    <a:masterClrMapping/>
  </p:clrMapOvr>
  <p:transition/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0421" indent="0">
              <a:buNone/>
              <a:defRPr sz="4583"/>
            </a:lvl2pPr>
            <a:lvl3pPr marL="3380847" indent="0">
              <a:buNone/>
              <a:defRPr sz="3747"/>
            </a:lvl3pPr>
            <a:lvl4pPr marL="5071255" indent="0">
              <a:buNone/>
              <a:defRPr sz="3333"/>
            </a:lvl4pPr>
            <a:lvl5pPr marL="6761678" indent="0">
              <a:buNone/>
              <a:defRPr sz="3333"/>
            </a:lvl5pPr>
            <a:lvl6pPr marL="8452092" indent="0">
              <a:buNone/>
              <a:defRPr sz="3333"/>
            </a:lvl6pPr>
            <a:lvl7pPr marL="10142531" indent="0">
              <a:buNone/>
              <a:defRPr sz="3333"/>
            </a:lvl7pPr>
            <a:lvl8pPr marL="11832937" indent="0">
              <a:buNone/>
              <a:defRPr sz="3333"/>
            </a:lvl8pPr>
            <a:lvl9pPr marL="1352335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64628"/>
      </p:ext>
    </p:extLst>
  </p:cSld>
  <p:clrMapOvr>
    <a:masterClrMapping/>
  </p:clrMapOvr>
  <p:transition/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0421" indent="0">
              <a:buNone/>
              <a:defRPr sz="10415"/>
            </a:lvl2pPr>
            <a:lvl3pPr marL="3380847" indent="0">
              <a:buNone/>
              <a:defRPr sz="8997"/>
            </a:lvl3pPr>
            <a:lvl4pPr marL="5071255" indent="0">
              <a:buNone/>
              <a:defRPr sz="7499"/>
            </a:lvl4pPr>
            <a:lvl5pPr marL="6761678" indent="0">
              <a:buNone/>
              <a:defRPr sz="7499"/>
            </a:lvl5pPr>
            <a:lvl6pPr marL="8452092" indent="0">
              <a:buNone/>
              <a:defRPr sz="7499"/>
            </a:lvl6pPr>
            <a:lvl7pPr marL="10142531" indent="0">
              <a:buNone/>
              <a:defRPr sz="7499"/>
            </a:lvl7pPr>
            <a:lvl8pPr marL="11832937" indent="0">
              <a:buNone/>
              <a:defRPr sz="7499"/>
            </a:lvl8pPr>
            <a:lvl9pPr marL="1352335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0421" indent="0">
              <a:buNone/>
              <a:defRPr sz="4583"/>
            </a:lvl2pPr>
            <a:lvl3pPr marL="3380847" indent="0">
              <a:buNone/>
              <a:defRPr sz="3747"/>
            </a:lvl3pPr>
            <a:lvl4pPr marL="5071255" indent="0">
              <a:buNone/>
              <a:defRPr sz="3333"/>
            </a:lvl4pPr>
            <a:lvl5pPr marL="6761678" indent="0">
              <a:buNone/>
              <a:defRPr sz="3333"/>
            </a:lvl5pPr>
            <a:lvl6pPr marL="8452092" indent="0">
              <a:buNone/>
              <a:defRPr sz="3333"/>
            </a:lvl6pPr>
            <a:lvl7pPr marL="10142531" indent="0">
              <a:buNone/>
              <a:defRPr sz="3333"/>
            </a:lvl7pPr>
            <a:lvl8pPr marL="11832937" indent="0">
              <a:buNone/>
              <a:defRPr sz="3333"/>
            </a:lvl8pPr>
            <a:lvl9pPr marL="1352335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5620"/>
      </p:ext>
    </p:extLst>
  </p:cSld>
  <p:clrMapOvr>
    <a:masterClrMapping/>
  </p:clrMapOvr>
  <p:transition/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867"/>
      </p:ext>
    </p:extLst>
  </p:cSld>
  <p:clrMapOvr>
    <a:masterClrMapping/>
  </p:clrMapOvr>
  <p:transition/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8075"/>
      </p:ext>
    </p:extLst>
  </p:cSld>
  <p:clrMapOvr>
    <a:masterClrMapping/>
  </p:clrMapOvr>
  <p:transition/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041" tIns="169086" rIns="338041" bIns="1690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041" tIns="169086" rIns="338041" bIns="1690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041" tIns="169086" rIns="338041" bIns="1690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703" tIns="202930" rIns="405703" bIns="20293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8959"/>
      </p:ext>
    </p:extLst>
  </p:cSld>
  <p:clrMapOvr>
    <a:masterClrMapping/>
  </p:clrMapOvr>
  <p:transition/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6796"/>
      </p:ext>
    </p:extLst>
  </p:cSld>
  <p:clrMapOvr>
    <a:masterClrMapping/>
  </p:clrMapOvr>
  <p:transition/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95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0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9955" indent="0">
              <a:buNone/>
              <a:defRPr sz="6914"/>
            </a:lvl2pPr>
            <a:lvl3pPr marL="3379917" indent="0">
              <a:buNone/>
              <a:defRPr sz="6082"/>
            </a:lvl3pPr>
            <a:lvl4pPr marL="5069861" indent="0">
              <a:buNone/>
              <a:defRPr sz="5249"/>
            </a:lvl4pPr>
            <a:lvl5pPr marL="6759819" indent="0">
              <a:buNone/>
              <a:defRPr sz="5249"/>
            </a:lvl5pPr>
            <a:lvl6pPr marL="8449767" indent="0">
              <a:buNone/>
              <a:defRPr sz="5249"/>
            </a:lvl6pPr>
            <a:lvl7pPr marL="10139741" indent="0">
              <a:buNone/>
              <a:defRPr sz="5249"/>
            </a:lvl7pPr>
            <a:lvl8pPr marL="11829683" indent="0">
              <a:buNone/>
              <a:defRPr sz="5249"/>
            </a:lvl8pPr>
            <a:lvl9pPr marL="1351963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9667"/>
      </p:ext>
    </p:extLst>
  </p:cSld>
  <p:clrMapOvr>
    <a:masterClrMapping/>
  </p:clrMapOvr>
  <p:transition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012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4243"/>
      </p:ext>
    </p:extLst>
  </p:cSld>
  <p:clrMapOvr>
    <a:masterClrMapping/>
  </p:clrMapOvr>
  <p:transition/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955" indent="0">
              <a:buNone/>
              <a:defRPr sz="7499" b="1"/>
            </a:lvl2pPr>
            <a:lvl3pPr marL="3379917" indent="0">
              <a:buNone/>
              <a:defRPr sz="6914" b="1"/>
            </a:lvl3pPr>
            <a:lvl4pPr marL="5069861" indent="0">
              <a:buNone/>
              <a:defRPr sz="6082" b="1"/>
            </a:lvl4pPr>
            <a:lvl5pPr marL="6759819" indent="0">
              <a:buNone/>
              <a:defRPr sz="6082" b="1"/>
            </a:lvl5pPr>
            <a:lvl6pPr marL="8449767" indent="0">
              <a:buNone/>
              <a:defRPr sz="6082" b="1"/>
            </a:lvl6pPr>
            <a:lvl7pPr marL="10139741" indent="0">
              <a:buNone/>
              <a:defRPr sz="6082" b="1"/>
            </a:lvl7pPr>
            <a:lvl8pPr marL="11829683" indent="0">
              <a:buNone/>
              <a:defRPr sz="6082" b="1"/>
            </a:lvl8pPr>
            <a:lvl9pPr marL="135196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8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955" indent="0">
              <a:buNone/>
              <a:defRPr sz="7499" b="1"/>
            </a:lvl2pPr>
            <a:lvl3pPr marL="3379917" indent="0">
              <a:buNone/>
              <a:defRPr sz="6914" b="1"/>
            </a:lvl3pPr>
            <a:lvl4pPr marL="5069861" indent="0">
              <a:buNone/>
              <a:defRPr sz="6082" b="1"/>
            </a:lvl4pPr>
            <a:lvl5pPr marL="6759819" indent="0">
              <a:buNone/>
              <a:defRPr sz="6082" b="1"/>
            </a:lvl5pPr>
            <a:lvl6pPr marL="8449767" indent="0">
              <a:buNone/>
              <a:defRPr sz="6082" b="1"/>
            </a:lvl6pPr>
            <a:lvl7pPr marL="10139741" indent="0">
              <a:buNone/>
              <a:defRPr sz="6082" b="1"/>
            </a:lvl7pPr>
            <a:lvl8pPr marL="11829683" indent="0">
              <a:buNone/>
              <a:defRPr sz="6082" b="1"/>
            </a:lvl8pPr>
            <a:lvl9pPr marL="135196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8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61578"/>
      </p:ext>
    </p:extLst>
  </p:cSld>
  <p:clrMapOvr>
    <a:masterClrMapping/>
  </p:clrMapOvr>
  <p:transition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07598"/>
      </p:ext>
    </p:extLst>
  </p:cSld>
  <p:clrMapOvr>
    <a:masterClrMapping/>
  </p:clrMapOvr>
  <p:transition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95800"/>
      </p:ext>
    </p:extLst>
  </p:cSld>
  <p:clrMapOvr>
    <a:masterClrMapping/>
  </p:clrMapOvr>
  <p:transition/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4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955" indent="0">
              <a:buNone/>
              <a:defRPr sz="4583"/>
            </a:lvl2pPr>
            <a:lvl3pPr marL="3379917" indent="0">
              <a:buNone/>
              <a:defRPr sz="3747"/>
            </a:lvl3pPr>
            <a:lvl4pPr marL="5069861" indent="0">
              <a:buNone/>
              <a:defRPr sz="3333"/>
            </a:lvl4pPr>
            <a:lvl5pPr marL="6759819" indent="0">
              <a:buNone/>
              <a:defRPr sz="3333"/>
            </a:lvl5pPr>
            <a:lvl6pPr marL="8449767" indent="0">
              <a:buNone/>
              <a:defRPr sz="3333"/>
            </a:lvl6pPr>
            <a:lvl7pPr marL="10139741" indent="0">
              <a:buNone/>
              <a:defRPr sz="3333"/>
            </a:lvl7pPr>
            <a:lvl8pPr marL="11829683" indent="0">
              <a:buNone/>
              <a:defRPr sz="3333"/>
            </a:lvl8pPr>
            <a:lvl9pPr marL="135196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0482"/>
      </p:ext>
    </p:extLst>
  </p:cSld>
  <p:clrMapOvr>
    <a:masterClrMapping/>
  </p:clrMapOvr>
  <p:transition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9955" indent="0">
              <a:buNone/>
              <a:defRPr sz="10415"/>
            </a:lvl2pPr>
            <a:lvl3pPr marL="3379917" indent="0">
              <a:buNone/>
              <a:defRPr sz="8997"/>
            </a:lvl3pPr>
            <a:lvl4pPr marL="5069861" indent="0">
              <a:buNone/>
              <a:defRPr sz="7499"/>
            </a:lvl4pPr>
            <a:lvl5pPr marL="6759819" indent="0">
              <a:buNone/>
              <a:defRPr sz="7499"/>
            </a:lvl5pPr>
            <a:lvl6pPr marL="8449767" indent="0">
              <a:buNone/>
              <a:defRPr sz="7499"/>
            </a:lvl6pPr>
            <a:lvl7pPr marL="10139741" indent="0">
              <a:buNone/>
              <a:defRPr sz="7499"/>
            </a:lvl7pPr>
            <a:lvl8pPr marL="11829683" indent="0">
              <a:buNone/>
              <a:defRPr sz="7499"/>
            </a:lvl8pPr>
            <a:lvl9pPr marL="1351963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955" indent="0">
              <a:buNone/>
              <a:defRPr sz="4583"/>
            </a:lvl2pPr>
            <a:lvl3pPr marL="3379917" indent="0">
              <a:buNone/>
              <a:defRPr sz="3747"/>
            </a:lvl3pPr>
            <a:lvl4pPr marL="5069861" indent="0">
              <a:buNone/>
              <a:defRPr sz="3333"/>
            </a:lvl4pPr>
            <a:lvl5pPr marL="6759819" indent="0">
              <a:buNone/>
              <a:defRPr sz="3333"/>
            </a:lvl5pPr>
            <a:lvl6pPr marL="8449767" indent="0">
              <a:buNone/>
              <a:defRPr sz="3333"/>
            </a:lvl6pPr>
            <a:lvl7pPr marL="10139741" indent="0">
              <a:buNone/>
              <a:defRPr sz="3333"/>
            </a:lvl7pPr>
            <a:lvl8pPr marL="11829683" indent="0">
              <a:buNone/>
              <a:defRPr sz="3333"/>
            </a:lvl8pPr>
            <a:lvl9pPr marL="135196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9692"/>
      </p:ext>
    </p:extLst>
  </p:cSld>
  <p:clrMapOvr>
    <a:masterClrMapping/>
  </p:clrMapOvr>
  <p:transition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8268"/>
      </p:ext>
    </p:extLst>
  </p:cSld>
  <p:clrMapOvr>
    <a:masterClrMapping/>
  </p:clrMapOvr>
  <p:transition/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7827"/>
      </p:ext>
    </p:extLst>
  </p:cSld>
  <p:clrMapOvr>
    <a:masterClrMapping/>
  </p:clrMapOvr>
  <p:transition/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37947" tIns="169040" rIns="337947" bIns="169040"/>
          <a:lstStyle/>
          <a:p>
            <a:pPr defTabSz="1689490"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7"/>
          <p:cNvSpPr>
            <a:spLocks noChangeArrowheads="1"/>
          </p:cNvSpPr>
          <p:nvPr userDrawn="1"/>
        </p:nvSpPr>
        <p:spPr bwMode="auto">
          <a:xfrm flipH="1" flipV="1">
            <a:off x="1385183" y="10658265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37947" tIns="169040" rIns="337947" bIns="169040"/>
          <a:lstStyle/>
          <a:p>
            <a:pPr defTabSz="1689490"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6841902"/>
            <a:ext cx="24483061" cy="7716611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7900860"/>
            <a:ext cx="20162521" cy="116995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68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8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8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47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36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2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1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5CC-5CB7-1643-AA5A-DAE2BF11A34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10354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440187" y="6825590"/>
            <a:ext cx="25923241" cy="8331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7441927"/>
            <a:ext cx="25923241" cy="24716487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9C16-5B41-F042-929B-C66C497D1A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73289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05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03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949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78988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846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795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47443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3695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2643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1591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B9-6451-1E41-8E8F-56AD61D4849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6028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357" tIns="155159" rIns="310357" bIns="15515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01725"/>
      </p:ext>
    </p:extLst>
  </p:cSld>
  <p:clrMapOvr>
    <a:masterClrMapping/>
  </p:clrMapOvr>
  <p:transition/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53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53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6C15-E818-6441-A5C6-10487436146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027967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490" indent="0">
              <a:buNone/>
              <a:defRPr sz="7499" b="1"/>
            </a:lvl2pPr>
            <a:lvl3pPr marL="3378988" indent="0">
              <a:buNone/>
              <a:defRPr sz="6914" b="1"/>
            </a:lvl3pPr>
            <a:lvl4pPr marL="5068468" indent="0">
              <a:buNone/>
              <a:defRPr sz="6082" b="1"/>
            </a:lvl4pPr>
            <a:lvl5pPr marL="6757958" indent="0">
              <a:buNone/>
              <a:defRPr sz="6082" b="1"/>
            </a:lvl5pPr>
            <a:lvl6pPr marL="8447443" indent="0">
              <a:buNone/>
              <a:defRPr sz="6082" b="1"/>
            </a:lvl6pPr>
            <a:lvl7pPr marL="10136952" indent="0">
              <a:buNone/>
              <a:defRPr sz="6082" b="1"/>
            </a:lvl7pPr>
            <a:lvl8pPr marL="11826430" indent="0">
              <a:buNone/>
              <a:defRPr sz="6082" b="1"/>
            </a:lvl8pPr>
            <a:lvl9pPr marL="1351591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9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490" indent="0">
              <a:buNone/>
              <a:defRPr sz="7499" b="1"/>
            </a:lvl2pPr>
            <a:lvl3pPr marL="3378988" indent="0">
              <a:buNone/>
              <a:defRPr sz="6914" b="1"/>
            </a:lvl3pPr>
            <a:lvl4pPr marL="5068468" indent="0">
              <a:buNone/>
              <a:defRPr sz="6082" b="1"/>
            </a:lvl4pPr>
            <a:lvl5pPr marL="6757958" indent="0">
              <a:buNone/>
              <a:defRPr sz="6082" b="1"/>
            </a:lvl5pPr>
            <a:lvl6pPr marL="8447443" indent="0">
              <a:buNone/>
              <a:defRPr sz="6082" b="1"/>
            </a:lvl6pPr>
            <a:lvl7pPr marL="10136952" indent="0">
              <a:buNone/>
              <a:defRPr sz="6082" b="1"/>
            </a:lvl7pPr>
            <a:lvl8pPr marL="11826430" indent="0">
              <a:buNone/>
              <a:defRPr sz="6082" b="1"/>
            </a:lvl8pPr>
            <a:lvl9pPr marL="1351591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9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9FE-EFC2-8A4B-888F-BF3C8C82B2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5417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EBF2-AC42-FE4E-A86B-4688B4B61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750626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6E-057C-AD41-8B5B-C9D2BFE961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365577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6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490" indent="0">
              <a:buNone/>
              <a:defRPr sz="4583"/>
            </a:lvl2pPr>
            <a:lvl3pPr marL="3378988" indent="0">
              <a:buNone/>
              <a:defRPr sz="3747"/>
            </a:lvl3pPr>
            <a:lvl4pPr marL="5068468" indent="0">
              <a:buNone/>
              <a:defRPr sz="3333"/>
            </a:lvl4pPr>
            <a:lvl5pPr marL="6757958" indent="0">
              <a:buNone/>
              <a:defRPr sz="3333"/>
            </a:lvl5pPr>
            <a:lvl6pPr marL="8447443" indent="0">
              <a:buNone/>
              <a:defRPr sz="3333"/>
            </a:lvl6pPr>
            <a:lvl7pPr marL="10136952" indent="0">
              <a:buNone/>
              <a:defRPr sz="3333"/>
            </a:lvl7pPr>
            <a:lvl8pPr marL="11826430" indent="0">
              <a:buNone/>
              <a:defRPr sz="3333"/>
            </a:lvl8pPr>
            <a:lvl9pPr marL="1351591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2CE9-9032-A644-9D70-9ED653CFE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902681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 rtlCol="0">
            <a:normAutofit/>
          </a:bodyPr>
          <a:lstStyle>
            <a:lvl1pPr marL="0" indent="0">
              <a:buNone/>
              <a:defRPr sz="12079"/>
            </a:lvl1pPr>
            <a:lvl2pPr marL="1689490" indent="0">
              <a:buNone/>
              <a:defRPr sz="10415"/>
            </a:lvl2pPr>
            <a:lvl3pPr marL="3378988" indent="0">
              <a:buNone/>
              <a:defRPr sz="8997"/>
            </a:lvl3pPr>
            <a:lvl4pPr marL="5068468" indent="0">
              <a:buNone/>
              <a:defRPr sz="7499"/>
            </a:lvl4pPr>
            <a:lvl5pPr marL="6757958" indent="0">
              <a:buNone/>
              <a:defRPr sz="7499"/>
            </a:lvl5pPr>
            <a:lvl6pPr marL="8447443" indent="0">
              <a:buNone/>
              <a:defRPr sz="7499"/>
            </a:lvl6pPr>
            <a:lvl7pPr marL="10136952" indent="0">
              <a:buNone/>
              <a:defRPr sz="7499"/>
            </a:lvl7pPr>
            <a:lvl8pPr marL="11826430" indent="0">
              <a:buNone/>
              <a:defRPr sz="7499"/>
            </a:lvl8pPr>
            <a:lvl9pPr marL="1351591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490" indent="0">
              <a:buNone/>
              <a:defRPr sz="4583"/>
            </a:lvl2pPr>
            <a:lvl3pPr marL="3378988" indent="0">
              <a:buNone/>
              <a:defRPr sz="3747"/>
            </a:lvl3pPr>
            <a:lvl4pPr marL="5068468" indent="0">
              <a:buNone/>
              <a:defRPr sz="3333"/>
            </a:lvl4pPr>
            <a:lvl5pPr marL="6757958" indent="0">
              <a:buNone/>
              <a:defRPr sz="3333"/>
            </a:lvl5pPr>
            <a:lvl6pPr marL="8447443" indent="0">
              <a:buNone/>
              <a:defRPr sz="3333"/>
            </a:lvl6pPr>
            <a:lvl7pPr marL="10136952" indent="0">
              <a:buNone/>
              <a:defRPr sz="3333"/>
            </a:lvl7pPr>
            <a:lvl8pPr marL="11826430" indent="0">
              <a:buNone/>
              <a:defRPr sz="3333"/>
            </a:lvl8pPr>
            <a:lvl9pPr marL="1351591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3978-025E-4D4E-AEA2-D46532F764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708633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FA89-537B-E34B-8F83-419EAC19CA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267572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0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0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9826-498D-0D4E-B6FD-7530EF0F8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86744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854" tIns="168997" rIns="337854" bIns="1689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854" tIns="168997" rIns="337854" bIns="1689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854" tIns="168997" rIns="337854" bIns="1689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478" tIns="202823" rIns="405478" bIns="20282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2025"/>
      </p:ext>
    </p:extLst>
  </p:cSld>
  <p:clrMapOvr>
    <a:masterClrMapping/>
  </p:clrMapOvr>
  <p:transition/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1613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8127"/>
      </p:ext>
    </p:extLst>
  </p:cSld>
  <p:clrMapOvr>
    <a:masterClrMapping/>
  </p:clrMapOvr>
  <p:transition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2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0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9027" indent="0">
              <a:buNone/>
              <a:defRPr sz="6914"/>
            </a:lvl2pPr>
            <a:lvl3pPr marL="3378057" indent="0">
              <a:buNone/>
              <a:defRPr sz="6082"/>
            </a:lvl3pPr>
            <a:lvl4pPr marL="5067071" indent="0">
              <a:buNone/>
              <a:defRPr sz="5249"/>
            </a:lvl4pPr>
            <a:lvl5pPr marL="6756099" indent="0">
              <a:buNone/>
              <a:defRPr sz="5249"/>
            </a:lvl5pPr>
            <a:lvl6pPr marL="8445119" indent="0">
              <a:buNone/>
              <a:defRPr sz="5249"/>
            </a:lvl6pPr>
            <a:lvl7pPr marL="10134163" indent="0">
              <a:buNone/>
              <a:defRPr sz="5249"/>
            </a:lvl7pPr>
            <a:lvl8pPr marL="11823175" indent="0">
              <a:buNone/>
              <a:defRPr sz="5249"/>
            </a:lvl8pPr>
            <a:lvl9pPr marL="1351219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3729"/>
      </p:ext>
    </p:extLst>
  </p:cSld>
  <p:clrMapOvr>
    <a:masterClrMapping/>
  </p:clrMapOvr>
  <p:transition/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61412"/>
      </p:ext>
    </p:extLst>
  </p:cSld>
  <p:clrMapOvr>
    <a:masterClrMapping/>
  </p:clrMapOvr>
  <p:transition/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027" indent="0">
              <a:buNone/>
              <a:defRPr sz="7499" b="1"/>
            </a:lvl2pPr>
            <a:lvl3pPr marL="3378057" indent="0">
              <a:buNone/>
              <a:defRPr sz="6914" b="1"/>
            </a:lvl3pPr>
            <a:lvl4pPr marL="5067071" indent="0">
              <a:buNone/>
              <a:defRPr sz="6082" b="1"/>
            </a:lvl4pPr>
            <a:lvl5pPr marL="6756099" indent="0">
              <a:buNone/>
              <a:defRPr sz="6082" b="1"/>
            </a:lvl5pPr>
            <a:lvl6pPr marL="8445119" indent="0">
              <a:buNone/>
              <a:defRPr sz="6082" b="1"/>
            </a:lvl6pPr>
            <a:lvl7pPr marL="10134163" indent="0">
              <a:buNone/>
              <a:defRPr sz="6082" b="1"/>
            </a:lvl7pPr>
            <a:lvl8pPr marL="11823175" indent="0">
              <a:buNone/>
              <a:defRPr sz="6082" b="1"/>
            </a:lvl8pPr>
            <a:lvl9pPr marL="1351219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0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027" indent="0">
              <a:buNone/>
              <a:defRPr sz="7499" b="1"/>
            </a:lvl2pPr>
            <a:lvl3pPr marL="3378057" indent="0">
              <a:buNone/>
              <a:defRPr sz="6914" b="1"/>
            </a:lvl3pPr>
            <a:lvl4pPr marL="5067071" indent="0">
              <a:buNone/>
              <a:defRPr sz="6082" b="1"/>
            </a:lvl4pPr>
            <a:lvl5pPr marL="6756099" indent="0">
              <a:buNone/>
              <a:defRPr sz="6082" b="1"/>
            </a:lvl5pPr>
            <a:lvl6pPr marL="8445119" indent="0">
              <a:buNone/>
              <a:defRPr sz="6082" b="1"/>
            </a:lvl6pPr>
            <a:lvl7pPr marL="10134163" indent="0">
              <a:buNone/>
              <a:defRPr sz="6082" b="1"/>
            </a:lvl7pPr>
            <a:lvl8pPr marL="11823175" indent="0">
              <a:buNone/>
              <a:defRPr sz="6082" b="1"/>
            </a:lvl8pPr>
            <a:lvl9pPr marL="1351219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0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47442"/>
      </p:ext>
    </p:extLst>
  </p:cSld>
  <p:clrMapOvr>
    <a:masterClrMapping/>
  </p:clrMapOvr>
  <p:transition/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90009"/>
      </p:ext>
    </p:extLst>
  </p:cSld>
  <p:clrMapOvr>
    <a:masterClrMapping/>
  </p:clrMapOvr>
  <p:transition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3903"/>
      </p:ext>
    </p:extLst>
  </p:cSld>
  <p:clrMapOvr>
    <a:masterClrMapping/>
  </p:clrMapOvr>
  <p:transition/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7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027" indent="0">
              <a:buNone/>
              <a:defRPr sz="4583"/>
            </a:lvl2pPr>
            <a:lvl3pPr marL="3378057" indent="0">
              <a:buNone/>
              <a:defRPr sz="3747"/>
            </a:lvl3pPr>
            <a:lvl4pPr marL="5067071" indent="0">
              <a:buNone/>
              <a:defRPr sz="3333"/>
            </a:lvl4pPr>
            <a:lvl5pPr marL="6756099" indent="0">
              <a:buNone/>
              <a:defRPr sz="3333"/>
            </a:lvl5pPr>
            <a:lvl6pPr marL="8445119" indent="0">
              <a:buNone/>
              <a:defRPr sz="3333"/>
            </a:lvl6pPr>
            <a:lvl7pPr marL="10134163" indent="0">
              <a:buNone/>
              <a:defRPr sz="3333"/>
            </a:lvl7pPr>
            <a:lvl8pPr marL="11823175" indent="0">
              <a:buNone/>
              <a:defRPr sz="3333"/>
            </a:lvl8pPr>
            <a:lvl9pPr marL="1351219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8127"/>
      </p:ext>
    </p:extLst>
  </p:cSld>
  <p:clrMapOvr>
    <a:masterClrMapping/>
  </p:clrMapOvr>
  <p:transition/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9027" indent="0">
              <a:buNone/>
              <a:defRPr sz="10415"/>
            </a:lvl2pPr>
            <a:lvl3pPr marL="3378057" indent="0">
              <a:buNone/>
              <a:defRPr sz="8997"/>
            </a:lvl3pPr>
            <a:lvl4pPr marL="5067071" indent="0">
              <a:buNone/>
              <a:defRPr sz="7499"/>
            </a:lvl4pPr>
            <a:lvl5pPr marL="6756099" indent="0">
              <a:buNone/>
              <a:defRPr sz="7499"/>
            </a:lvl5pPr>
            <a:lvl6pPr marL="8445119" indent="0">
              <a:buNone/>
              <a:defRPr sz="7499"/>
            </a:lvl6pPr>
            <a:lvl7pPr marL="10134163" indent="0">
              <a:buNone/>
              <a:defRPr sz="7499"/>
            </a:lvl7pPr>
            <a:lvl8pPr marL="11823175" indent="0">
              <a:buNone/>
              <a:defRPr sz="7499"/>
            </a:lvl8pPr>
            <a:lvl9pPr marL="1351219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027" indent="0">
              <a:buNone/>
              <a:defRPr sz="4583"/>
            </a:lvl2pPr>
            <a:lvl3pPr marL="3378057" indent="0">
              <a:buNone/>
              <a:defRPr sz="3747"/>
            </a:lvl3pPr>
            <a:lvl4pPr marL="5067071" indent="0">
              <a:buNone/>
              <a:defRPr sz="3333"/>
            </a:lvl4pPr>
            <a:lvl5pPr marL="6756099" indent="0">
              <a:buNone/>
              <a:defRPr sz="3333"/>
            </a:lvl5pPr>
            <a:lvl6pPr marL="8445119" indent="0">
              <a:buNone/>
              <a:defRPr sz="3333"/>
            </a:lvl6pPr>
            <a:lvl7pPr marL="10134163" indent="0">
              <a:buNone/>
              <a:defRPr sz="3333"/>
            </a:lvl7pPr>
            <a:lvl8pPr marL="11823175" indent="0">
              <a:buNone/>
              <a:defRPr sz="3333"/>
            </a:lvl8pPr>
            <a:lvl9pPr marL="1351219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7679"/>
      </p:ext>
    </p:extLst>
  </p:cSld>
  <p:clrMapOvr>
    <a:masterClrMapping/>
  </p:clrMapOvr>
  <p:transition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3363"/>
      </p:ext>
    </p:extLst>
  </p:cSld>
  <p:clrMapOvr>
    <a:masterClrMapping/>
  </p:clrMapOvr>
  <p:transition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0653"/>
      </p:ext>
    </p:extLst>
  </p:cSld>
  <p:clrMapOvr>
    <a:masterClrMapping/>
  </p:clrMapOvr>
  <p:transition/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91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88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4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31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19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0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763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1471" indent="0">
              <a:buNone/>
              <a:defRPr sz="6082"/>
            </a:lvl2pPr>
            <a:lvl3pPr marL="3102923" indent="0">
              <a:buNone/>
              <a:defRPr sz="5249"/>
            </a:lvl3pPr>
            <a:lvl4pPr marL="4654388" indent="0">
              <a:buNone/>
              <a:defRPr sz="4833"/>
            </a:lvl4pPr>
            <a:lvl5pPr marL="6205856" indent="0">
              <a:buNone/>
              <a:defRPr sz="4833"/>
            </a:lvl5pPr>
            <a:lvl6pPr marL="7757316" indent="0">
              <a:buNone/>
              <a:defRPr sz="4833"/>
            </a:lvl6pPr>
            <a:lvl7pPr marL="9308777" indent="0">
              <a:buNone/>
              <a:defRPr sz="4833"/>
            </a:lvl7pPr>
            <a:lvl8pPr marL="10860246" indent="0">
              <a:buNone/>
              <a:defRPr sz="4833"/>
            </a:lvl8pPr>
            <a:lvl9pPr marL="1241170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0792"/>
      </p:ext>
    </p:extLst>
  </p:cSld>
  <p:clrMapOvr>
    <a:masterClrMapping/>
  </p:clrMapOvr>
  <p:transition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5600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25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13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8562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77127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567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424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4279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3137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1992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0847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30415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6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6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61896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562" indent="0">
              <a:buNone/>
              <a:defRPr sz="7499" b="1"/>
            </a:lvl2pPr>
            <a:lvl3pPr marL="3377127" indent="0">
              <a:buNone/>
              <a:defRPr sz="6914" b="1"/>
            </a:lvl3pPr>
            <a:lvl4pPr marL="5065679" indent="0">
              <a:buNone/>
              <a:defRPr sz="6082" b="1"/>
            </a:lvl4pPr>
            <a:lvl5pPr marL="6754241" indent="0">
              <a:buNone/>
              <a:defRPr sz="6082" b="1"/>
            </a:lvl5pPr>
            <a:lvl6pPr marL="8442794" indent="0">
              <a:buNone/>
              <a:defRPr sz="6082" b="1"/>
            </a:lvl6pPr>
            <a:lvl7pPr marL="10131374" indent="0">
              <a:buNone/>
              <a:defRPr sz="6082" b="1"/>
            </a:lvl7pPr>
            <a:lvl8pPr marL="11819921" indent="0">
              <a:buNone/>
              <a:defRPr sz="6082" b="1"/>
            </a:lvl8pPr>
            <a:lvl9pPr marL="135084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0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562" indent="0">
              <a:buNone/>
              <a:defRPr sz="7499" b="1"/>
            </a:lvl2pPr>
            <a:lvl3pPr marL="3377127" indent="0">
              <a:buNone/>
              <a:defRPr sz="6914" b="1"/>
            </a:lvl3pPr>
            <a:lvl4pPr marL="5065679" indent="0">
              <a:buNone/>
              <a:defRPr sz="6082" b="1"/>
            </a:lvl4pPr>
            <a:lvl5pPr marL="6754241" indent="0">
              <a:buNone/>
              <a:defRPr sz="6082" b="1"/>
            </a:lvl5pPr>
            <a:lvl6pPr marL="8442794" indent="0">
              <a:buNone/>
              <a:defRPr sz="6082" b="1"/>
            </a:lvl6pPr>
            <a:lvl7pPr marL="10131374" indent="0">
              <a:buNone/>
              <a:defRPr sz="6082" b="1"/>
            </a:lvl7pPr>
            <a:lvl8pPr marL="11819921" indent="0">
              <a:buNone/>
              <a:defRPr sz="6082" b="1"/>
            </a:lvl8pPr>
            <a:lvl9pPr marL="135084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0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650311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88104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22560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8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8562" indent="0">
              <a:buNone/>
              <a:defRPr sz="4583"/>
            </a:lvl2pPr>
            <a:lvl3pPr marL="3377127" indent="0">
              <a:buNone/>
              <a:defRPr sz="3747"/>
            </a:lvl3pPr>
            <a:lvl4pPr marL="5065679" indent="0">
              <a:buNone/>
              <a:defRPr sz="3333"/>
            </a:lvl4pPr>
            <a:lvl5pPr marL="6754241" indent="0">
              <a:buNone/>
              <a:defRPr sz="3333"/>
            </a:lvl5pPr>
            <a:lvl6pPr marL="8442794" indent="0">
              <a:buNone/>
              <a:defRPr sz="3333"/>
            </a:lvl6pPr>
            <a:lvl7pPr marL="10131374" indent="0">
              <a:buNone/>
              <a:defRPr sz="3333"/>
            </a:lvl7pPr>
            <a:lvl8pPr marL="11819921" indent="0">
              <a:buNone/>
              <a:defRPr sz="3333"/>
            </a:lvl8pPr>
            <a:lvl9pPr marL="135084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74125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8562" indent="0">
              <a:buNone/>
              <a:defRPr sz="10415"/>
            </a:lvl2pPr>
            <a:lvl3pPr marL="3377127" indent="0">
              <a:buNone/>
              <a:defRPr sz="8997"/>
            </a:lvl3pPr>
            <a:lvl4pPr marL="5065679" indent="0">
              <a:buNone/>
              <a:defRPr sz="7499"/>
            </a:lvl4pPr>
            <a:lvl5pPr marL="6754241" indent="0">
              <a:buNone/>
              <a:defRPr sz="7499"/>
            </a:lvl5pPr>
            <a:lvl6pPr marL="8442794" indent="0">
              <a:buNone/>
              <a:defRPr sz="7499"/>
            </a:lvl6pPr>
            <a:lvl7pPr marL="10131374" indent="0">
              <a:buNone/>
              <a:defRPr sz="7499"/>
            </a:lvl7pPr>
            <a:lvl8pPr marL="11819921" indent="0">
              <a:buNone/>
              <a:defRPr sz="7499"/>
            </a:lvl8pPr>
            <a:lvl9pPr marL="13508479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8562" indent="0">
              <a:buNone/>
              <a:defRPr sz="4583"/>
            </a:lvl2pPr>
            <a:lvl3pPr marL="3377127" indent="0">
              <a:buNone/>
              <a:defRPr sz="3747"/>
            </a:lvl3pPr>
            <a:lvl4pPr marL="5065679" indent="0">
              <a:buNone/>
              <a:defRPr sz="3333"/>
            </a:lvl4pPr>
            <a:lvl5pPr marL="6754241" indent="0">
              <a:buNone/>
              <a:defRPr sz="3333"/>
            </a:lvl5pPr>
            <a:lvl6pPr marL="8442794" indent="0">
              <a:buNone/>
              <a:defRPr sz="3333"/>
            </a:lvl6pPr>
            <a:lvl7pPr marL="10131374" indent="0">
              <a:buNone/>
              <a:defRPr sz="3333"/>
            </a:lvl7pPr>
            <a:lvl8pPr marL="11819921" indent="0">
              <a:buNone/>
              <a:defRPr sz="3333"/>
            </a:lvl8pPr>
            <a:lvl9pPr marL="135084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631688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157921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20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20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276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6979"/>
      </p:ext>
    </p:extLst>
  </p:cSld>
  <p:clrMapOvr>
    <a:masterClrMapping/>
  </p:clrMapOvr>
  <p:transition/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666" tIns="168907" rIns="337666" bIns="16890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666" tIns="168907" rIns="337666" bIns="1689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666" tIns="168907" rIns="337666" bIns="1689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253" tIns="202715" rIns="405253" bIns="20271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8928"/>
      </p:ext>
    </p:extLst>
  </p:cSld>
  <p:clrMapOvr>
    <a:masterClrMapping/>
  </p:clrMapOvr>
  <p:transition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7680"/>
      </p:ext>
    </p:extLst>
  </p:cSld>
  <p:clrMapOvr>
    <a:masterClrMapping/>
  </p:clrMapOvr>
  <p:transition/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8098" indent="0">
              <a:buNone/>
              <a:defRPr sz="6914"/>
            </a:lvl2pPr>
            <a:lvl3pPr marL="3376197" indent="0">
              <a:buNone/>
              <a:defRPr sz="6082"/>
            </a:lvl3pPr>
            <a:lvl4pPr marL="5064284" indent="0">
              <a:buNone/>
              <a:defRPr sz="5249"/>
            </a:lvl4pPr>
            <a:lvl5pPr marL="6752380" indent="0">
              <a:buNone/>
              <a:defRPr sz="5249"/>
            </a:lvl5pPr>
            <a:lvl6pPr marL="8440470" indent="0">
              <a:buNone/>
              <a:defRPr sz="5249"/>
            </a:lvl6pPr>
            <a:lvl7pPr marL="10128590" indent="0">
              <a:buNone/>
              <a:defRPr sz="5249"/>
            </a:lvl7pPr>
            <a:lvl8pPr marL="11816671" indent="0">
              <a:buNone/>
              <a:defRPr sz="5249"/>
            </a:lvl8pPr>
            <a:lvl9pPr marL="1350476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61390"/>
      </p:ext>
    </p:extLst>
  </p:cSld>
  <p:clrMapOvr>
    <a:masterClrMapping/>
  </p:clrMapOvr>
  <p:transition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0932"/>
      </p:ext>
    </p:extLst>
  </p:cSld>
  <p:clrMapOvr>
    <a:masterClrMapping/>
  </p:clrMapOvr>
  <p:transition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098" indent="0">
              <a:buNone/>
              <a:defRPr sz="7499" b="1"/>
            </a:lvl2pPr>
            <a:lvl3pPr marL="3376197" indent="0">
              <a:buNone/>
              <a:defRPr sz="6914" b="1"/>
            </a:lvl3pPr>
            <a:lvl4pPr marL="5064284" indent="0">
              <a:buNone/>
              <a:defRPr sz="6082" b="1"/>
            </a:lvl4pPr>
            <a:lvl5pPr marL="6752380" indent="0">
              <a:buNone/>
              <a:defRPr sz="6082" b="1"/>
            </a:lvl5pPr>
            <a:lvl6pPr marL="8440470" indent="0">
              <a:buNone/>
              <a:defRPr sz="6082" b="1"/>
            </a:lvl6pPr>
            <a:lvl7pPr marL="10128590" indent="0">
              <a:buNone/>
              <a:defRPr sz="6082" b="1"/>
            </a:lvl7pPr>
            <a:lvl8pPr marL="11816671" indent="0">
              <a:buNone/>
              <a:defRPr sz="6082" b="1"/>
            </a:lvl8pPr>
            <a:lvl9pPr marL="135047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1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098" indent="0">
              <a:buNone/>
              <a:defRPr sz="7499" b="1"/>
            </a:lvl2pPr>
            <a:lvl3pPr marL="3376197" indent="0">
              <a:buNone/>
              <a:defRPr sz="6914" b="1"/>
            </a:lvl3pPr>
            <a:lvl4pPr marL="5064284" indent="0">
              <a:buNone/>
              <a:defRPr sz="6082" b="1"/>
            </a:lvl4pPr>
            <a:lvl5pPr marL="6752380" indent="0">
              <a:buNone/>
              <a:defRPr sz="6082" b="1"/>
            </a:lvl5pPr>
            <a:lvl6pPr marL="8440470" indent="0">
              <a:buNone/>
              <a:defRPr sz="6082" b="1"/>
            </a:lvl6pPr>
            <a:lvl7pPr marL="10128590" indent="0">
              <a:buNone/>
              <a:defRPr sz="6082" b="1"/>
            </a:lvl7pPr>
            <a:lvl8pPr marL="11816671" indent="0">
              <a:buNone/>
              <a:defRPr sz="6082" b="1"/>
            </a:lvl8pPr>
            <a:lvl9pPr marL="135047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1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6398"/>
      </p:ext>
    </p:extLst>
  </p:cSld>
  <p:clrMapOvr>
    <a:masterClrMapping/>
  </p:clrMapOvr>
  <p:transition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9649"/>
      </p:ext>
    </p:extLst>
  </p:cSld>
  <p:clrMapOvr>
    <a:masterClrMapping/>
  </p:clrMapOvr>
  <p:transition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8406"/>
      </p:ext>
    </p:extLst>
  </p:cSld>
  <p:clrMapOvr>
    <a:masterClrMapping/>
  </p:clrMapOvr>
  <p:transition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9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8098" indent="0">
              <a:buNone/>
              <a:defRPr sz="4583"/>
            </a:lvl2pPr>
            <a:lvl3pPr marL="3376197" indent="0">
              <a:buNone/>
              <a:defRPr sz="3747"/>
            </a:lvl3pPr>
            <a:lvl4pPr marL="5064284" indent="0">
              <a:buNone/>
              <a:defRPr sz="3333"/>
            </a:lvl4pPr>
            <a:lvl5pPr marL="6752380" indent="0">
              <a:buNone/>
              <a:defRPr sz="3333"/>
            </a:lvl5pPr>
            <a:lvl6pPr marL="8440470" indent="0">
              <a:buNone/>
              <a:defRPr sz="3333"/>
            </a:lvl6pPr>
            <a:lvl7pPr marL="10128590" indent="0">
              <a:buNone/>
              <a:defRPr sz="3333"/>
            </a:lvl7pPr>
            <a:lvl8pPr marL="11816671" indent="0">
              <a:buNone/>
              <a:defRPr sz="3333"/>
            </a:lvl8pPr>
            <a:lvl9pPr marL="135047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63747"/>
      </p:ext>
    </p:extLst>
  </p:cSld>
  <p:clrMapOvr>
    <a:masterClrMapping/>
  </p:clrMapOvr>
  <p:transition/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8098" indent="0">
              <a:buNone/>
              <a:defRPr sz="10415"/>
            </a:lvl2pPr>
            <a:lvl3pPr marL="3376197" indent="0">
              <a:buNone/>
              <a:defRPr sz="8997"/>
            </a:lvl3pPr>
            <a:lvl4pPr marL="5064284" indent="0">
              <a:buNone/>
              <a:defRPr sz="7499"/>
            </a:lvl4pPr>
            <a:lvl5pPr marL="6752380" indent="0">
              <a:buNone/>
              <a:defRPr sz="7499"/>
            </a:lvl5pPr>
            <a:lvl6pPr marL="8440470" indent="0">
              <a:buNone/>
              <a:defRPr sz="7499"/>
            </a:lvl6pPr>
            <a:lvl7pPr marL="10128590" indent="0">
              <a:buNone/>
              <a:defRPr sz="7499"/>
            </a:lvl7pPr>
            <a:lvl8pPr marL="11816671" indent="0">
              <a:buNone/>
              <a:defRPr sz="7499"/>
            </a:lvl8pPr>
            <a:lvl9pPr marL="1350476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8098" indent="0">
              <a:buNone/>
              <a:defRPr sz="4583"/>
            </a:lvl2pPr>
            <a:lvl3pPr marL="3376197" indent="0">
              <a:buNone/>
              <a:defRPr sz="3747"/>
            </a:lvl3pPr>
            <a:lvl4pPr marL="5064284" indent="0">
              <a:buNone/>
              <a:defRPr sz="3333"/>
            </a:lvl4pPr>
            <a:lvl5pPr marL="6752380" indent="0">
              <a:buNone/>
              <a:defRPr sz="3333"/>
            </a:lvl5pPr>
            <a:lvl6pPr marL="8440470" indent="0">
              <a:buNone/>
              <a:defRPr sz="3333"/>
            </a:lvl6pPr>
            <a:lvl7pPr marL="10128590" indent="0">
              <a:buNone/>
              <a:defRPr sz="3333"/>
            </a:lvl7pPr>
            <a:lvl8pPr marL="11816671" indent="0">
              <a:buNone/>
              <a:defRPr sz="3333"/>
            </a:lvl8pPr>
            <a:lvl9pPr marL="135047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14197"/>
      </p:ext>
    </p:extLst>
  </p:cSld>
  <p:clrMapOvr>
    <a:masterClrMapping/>
  </p:clrMapOvr>
  <p:transition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40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0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5447" indent="0">
              <a:buNone/>
              <a:defRPr sz="6082"/>
            </a:lvl2pPr>
            <a:lvl3pPr marL="3110900" indent="0">
              <a:buNone/>
              <a:defRPr sz="5249"/>
            </a:lvl3pPr>
            <a:lvl4pPr marL="4666341" indent="0">
              <a:buNone/>
              <a:defRPr sz="4833"/>
            </a:lvl4pPr>
            <a:lvl5pPr marL="6221794" indent="0">
              <a:buNone/>
              <a:defRPr sz="4833"/>
            </a:lvl5pPr>
            <a:lvl6pPr marL="7777242" indent="0">
              <a:buNone/>
              <a:defRPr sz="4833"/>
            </a:lvl6pPr>
            <a:lvl7pPr marL="9332691" indent="0">
              <a:buNone/>
              <a:defRPr sz="4833"/>
            </a:lvl7pPr>
            <a:lvl8pPr marL="10888137" indent="0">
              <a:buNone/>
              <a:defRPr sz="4833"/>
            </a:lvl8pPr>
            <a:lvl9pPr marL="1244358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2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471" indent="0">
              <a:buNone/>
              <a:defRPr sz="6914" b="1"/>
            </a:lvl2pPr>
            <a:lvl3pPr marL="3102923" indent="0">
              <a:buNone/>
              <a:defRPr sz="6082" b="1"/>
            </a:lvl3pPr>
            <a:lvl4pPr marL="4654388" indent="0">
              <a:buNone/>
              <a:defRPr sz="5249" b="1"/>
            </a:lvl4pPr>
            <a:lvl5pPr marL="6205856" indent="0">
              <a:buNone/>
              <a:defRPr sz="5249" b="1"/>
            </a:lvl5pPr>
            <a:lvl6pPr marL="7757316" indent="0">
              <a:buNone/>
              <a:defRPr sz="5249" b="1"/>
            </a:lvl6pPr>
            <a:lvl7pPr marL="9308777" indent="0">
              <a:buNone/>
              <a:defRPr sz="5249" b="1"/>
            </a:lvl7pPr>
            <a:lvl8pPr marL="10860246" indent="0">
              <a:buNone/>
              <a:defRPr sz="5249" b="1"/>
            </a:lvl8pPr>
            <a:lvl9pPr marL="124117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471" indent="0">
              <a:buNone/>
              <a:defRPr sz="6914" b="1"/>
            </a:lvl2pPr>
            <a:lvl3pPr marL="3102923" indent="0">
              <a:buNone/>
              <a:defRPr sz="6082" b="1"/>
            </a:lvl3pPr>
            <a:lvl4pPr marL="4654388" indent="0">
              <a:buNone/>
              <a:defRPr sz="5249" b="1"/>
            </a:lvl4pPr>
            <a:lvl5pPr marL="6205856" indent="0">
              <a:buNone/>
              <a:defRPr sz="5249" b="1"/>
            </a:lvl5pPr>
            <a:lvl6pPr marL="7757316" indent="0">
              <a:buNone/>
              <a:defRPr sz="5249" b="1"/>
            </a:lvl6pPr>
            <a:lvl7pPr marL="9308777" indent="0">
              <a:buNone/>
              <a:defRPr sz="5249" b="1"/>
            </a:lvl7pPr>
            <a:lvl8pPr marL="10860246" indent="0">
              <a:buNone/>
              <a:defRPr sz="5249" b="1"/>
            </a:lvl8pPr>
            <a:lvl9pPr marL="124117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2535"/>
      </p:ext>
    </p:extLst>
  </p:cSld>
  <p:clrMapOvr>
    <a:masterClrMapping/>
  </p:clrMapOvr>
  <p:transition/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6119"/>
      </p:ext>
    </p:extLst>
  </p:cSld>
  <p:clrMapOvr>
    <a:masterClrMapping/>
  </p:clrMapOvr>
  <p:transition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225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8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5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3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25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0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404895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91918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48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24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7633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75268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289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052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3814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2580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1342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0105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192453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7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7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348422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633" indent="0">
              <a:buNone/>
              <a:defRPr sz="7499" b="1"/>
            </a:lvl2pPr>
            <a:lvl3pPr marL="3375268" indent="0">
              <a:buNone/>
              <a:defRPr sz="6914" b="1"/>
            </a:lvl3pPr>
            <a:lvl4pPr marL="5062892" indent="0">
              <a:buNone/>
              <a:defRPr sz="6082" b="1"/>
            </a:lvl4pPr>
            <a:lvl5pPr marL="6750525" indent="0">
              <a:buNone/>
              <a:defRPr sz="6082" b="1"/>
            </a:lvl5pPr>
            <a:lvl6pPr marL="8438149" indent="0">
              <a:buNone/>
              <a:defRPr sz="6082" b="1"/>
            </a:lvl6pPr>
            <a:lvl7pPr marL="10125806" indent="0">
              <a:buNone/>
              <a:defRPr sz="6082" b="1"/>
            </a:lvl7pPr>
            <a:lvl8pPr marL="11813422" indent="0">
              <a:buNone/>
              <a:defRPr sz="6082" b="1"/>
            </a:lvl8pPr>
            <a:lvl9pPr marL="1350105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1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633" indent="0">
              <a:buNone/>
              <a:defRPr sz="7499" b="1"/>
            </a:lvl2pPr>
            <a:lvl3pPr marL="3375268" indent="0">
              <a:buNone/>
              <a:defRPr sz="6914" b="1"/>
            </a:lvl3pPr>
            <a:lvl4pPr marL="5062892" indent="0">
              <a:buNone/>
              <a:defRPr sz="6082" b="1"/>
            </a:lvl4pPr>
            <a:lvl5pPr marL="6750525" indent="0">
              <a:buNone/>
              <a:defRPr sz="6082" b="1"/>
            </a:lvl5pPr>
            <a:lvl6pPr marL="8438149" indent="0">
              <a:buNone/>
              <a:defRPr sz="6082" b="1"/>
            </a:lvl6pPr>
            <a:lvl7pPr marL="10125806" indent="0">
              <a:buNone/>
              <a:defRPr sz="6082" b="1"/>
            </a:lvl7pPr>
            <a:lvl8pPr marL="11813422" indent="0">
              <a:buNone/>
              <a:defRPr sz="6082" b="1"/>
            </a:lvl8pPr>
            <a:lvl9pPr marL="1350105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1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959666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98923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28029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0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7633" indent="0">
              <a:buNone/>
              <a:defRPr sz="4583"/>
            </a:lvl2pPr>
            <a:lvl3pPr marL="3375268" indent="0">
              <a:buNone/>
              <a:defRPr sz="3747"/>
            </a:lvl3pPr>
            <a:lvl4pPr marL="5062892" indent="0">
              <a:buNone/>
              <a:defRPr sz="3333"/>
            </a:lvl4pPr>
            <a:lvl5pPr marL="6750525" indent="0">
              <a:buNone/>
              <a:defRPr sz="3333"/>
            </a:lvl5pPr>
            <a:lvl6pPr marL="8438149" indent="0">
              <a:buNone/>
              <a:defRPr sz="3333"/>
            </a:lvl6pPr>
            <a:lvl7pPr marL="10125806" indent="0">
              <a:buNone/>
              <a:defRPr sz="3333"/>
            </a:lvl7pPr>
            <a:lvl8pPr marL="11813422" indent="0">
              <a:buNone/>
              <a:defRPr sz="3333"/>
            </a:lvl8pPr>
            <a:lvl9pPr marL="1350105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22513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7633" indent="0">
              <a:buNone/>
              <a:defRPr sz="10415"/>
            </a:lvl2pPr>
            <a:lvl3pPr marL="3375268" indent="0">
              <a:buNone/>
              <a:defRPr sz="8997"/>
            </a:lvl3pPr>
            <a:lvl4pPr marL="5062892" indent="0">
              <a:buNone/>
              <a:defRPr sz="7499"/>
            </a:lvl4pPr>
            <a:lvl5pPr marL="6750525" indent="0">
              <a:buNone/>
              <a:defRPr sz="7499"/>
            </a:lvl5pPr>
            <a:lvl6pPr marL="8438149" indent="0">
              <a:buNone/>
              <a:defRPr sz="7499"/>
            </a:lvl6pPr>
            <a:lvl7pPr marL="10125806" indent="0">
              <a:buNone/>
              <a:defRPr sz="7499"/>
            </a:lvl7pPr>
            <a:lvl8pPr marL="11813422" indent="0">
              <a:buNone/>
              <a:defRPr sz="7499"/>
            </a:lvl8pPr>
            <a:lvl9pPr marL="13501050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7633" indent="0">
              <a:buNone/>
              <a:defRPr sz="4583"/>
            </a:lvl2pPr>
            <a:lvl3pPr marL="3375268" indent="0">
              <a:buNone/>
              <a:defRPr sz="3747"/>
            </a:lvl3pPr>
            <a:lvl4pPr marL="5062892" indent="0">
              <a:buNone/>
              <a:defRPr sz="3333"/>
            </a:lvl4pPr>
            <a:lvl5pPr marL="6750525" indent="0">
              <a:buNone/>
              <a:defRPr sz="3333"/>
            </a:lvl5pPr>
            <a:lvl6pPr marL="8438149" indent="0">
              <a:buNone/>
              <a:defRPr sz="3333"/>
            </a:lvl6pPr>
            <a:lvl7pPr marL="10125806" indent="0">
              <a:buNone/>
              <a:defRPr sz="3333"/>
            </a:lvl7pPr>
            <a:lvl8pPr marL="11813422" indent="0">
              <a:buNone/>
              <a:defRPr sz="3333"/>
            </a:lvl8pPr>
            <a:lvl9pPr marL="1350105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9969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8228"/>
      </p:ext>
    </p:extLst>
  </p:cSld>
  <p:clrMapOvr>
    <a:masterClrMapping/>
  </p:clrMapOvr>
  <p:transition/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57818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3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3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348780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479" tIns="168818" rIns="337479" bIns="168818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874"/>
      </p:ext>
    </p:extLst>
  </p:cSld>
  <p:clrMapOvr>
    <a:masterClrMapping/>
  </p:clrMapOvr>
  <p:transition/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4528"/>
      </p:ext>
    </p:extLst>
  </p:cSld>
  <p:clrMapOvr>
    <a:masterClrMapping/>
  </p:clrMapOvr>
  <p:transition/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5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3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7169" indent="0">
              <a:buNone/>
              <a:defRPr sz="6914"/>
            </a:lvl2pPr>
            <a:lvl3pPr marL="3374339" indent="0">
              <a:buNone/>
              <a:defRPr sz="6082"/>
            </a:lvl3pPr>
            <a:lvl4pPr marL="5061499" indent="0">
              <a:buNone/>
              <a:defRPr sz="5249"/>
            </a:lvl4pPr>
            <a:lvl5pPr marL="6748669" indent="0">
              <a:buNone/>
              <a:defRPr sz="5249"/>
            </a:lvl5pPr>
            <a:lvl6pPr marL="8435830" indent="0">
              <a:buNone/>
              <a:defRPr sz="5249"/>
            </a:lvl6pPr>
            <a:lvl7pPr marL="10123018" indent="0">
              <a:buNone/>
              <a:defRPr sz="5249"/>
            </a:lvl7pPr>
            <a:lvl8pPr marL="11810172" indent="0">
              <a:buNone/>
              <a:defRPr sz="5249"/>
            </a:lvl8pPr>
            <a:lvl9pPr marL="1349733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8518"/>
      </p:ext>
    </p:extLst>
  </p:cSld>
  <p:clrMapOvr>
    <a:masterClrMapping/>
  </p:clrMapOvr>
  <p:transition/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8796"/>
      </p:ext>
    </p:extLst>
  </p:cSld>
  <p:clrMapOvr>
    <a:masterClrMapping/>
  </p:clrMapOvr>
  <p:transition/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169" indent="0">
              <a:buNone/>
              <a:defRPr sz="7499" b="1"/>
            </a:lvl2pPr>
            <a:lvl3pPr marL="3374339" indent="0">
              <a:buNone/>
              <a:defRPr sz="6914" b="1"/>
            </a:lvl3pPr>
            <a:lvl4pPr marL="5061499" indent="0">
              <a:buNone/>
              <a:defRPr sz="6082" b="1"/>
            </a:lvl4pPr>
            <a:lvl5pPr marL="6748669" indent="0">
              <a:buNone/>
              <a:defRPr sz="6082" b="1"/>
            </a:lvl5pPr>
            <a:lvl6pPr marL="8435830" indent="0">
              <a:buNone/>
              <a:defRPr sz="6082" b="1"/>
            </a:lvl6pPr>
            <a:lvl7pPr marL="10123018" indent="0">
              <a:buNone/>
              <a:defRPr sz="6082" b="1"/>
            </a:lvl7pPr>
            <a:lvl8pPr marL="11810172" indent="0">
              <a:buNone/>
              <a:defRPr sz="6082" b="1"/>
            </a:lvl8pPr>
            <a:lvl9pPr marL="134973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2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169" indent="0">
              <a:buNone/>
              <a:defRPr sz="7499" b="1"/>
            </a:lvl2pPr>
            <a:lvl3pPr marL="3374339" indent="0">
              <a:buNone/>
              <a:defRPr sz="6914" b="1"/>
            </a:lvl3pPr>
            <a:lvl4pPr marL="5061499" indent="0">
              <a:buNone/>
              <a:defRPr sz="6082" b="1"/>
            </a:lvl4pPr>
            <a:lvl5pPr marL="6748669" indent="0">
              <a:buNone/>
              <a:defRPr sz="6082" b="1"/>
            </a:lvl5pPr>
            <a:lvl6pPr marL="8435830" indent="0">
              <a:buNone/>
              <a:defRPr sz="6082" b="1"/>
            </a:lvl6pPr>
            <a:lvl7pPr marL="10123018" indent="0">
              <a:buNone/>
              <a:defRPr sz="6082" b="1"/>
            </a:lvl7pPr>
            <a:lvl8pPr marL="11810172" indent="0">
              <a:buNone/>
              <a:defRPr sz="6082" b="1"/>
            </a:lvl8pPr>
            <a:lvl9pPr marL="134973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2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75097"/>
      </p:ext>
    </p:extLst>
  </p:cSld>
  <p:clrMapOvr>
    <a:masterClrMapping/>
  </p:clrMapOvr>
  <p:transition/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3652"/>
      </p:ext>
    </p:extLst>
  </p:cSld>
  <p:clrMapOvr>
    <a:masterClrMapping/>
  </p:clrMapOvr>
  <p:transition/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0952"/>
      </p:ext>
    </p:extLst>
  </p:cSld>
  <p:clrMapOvr>
    <a:masterClrMapping/>
  </p:clrMapOvr>
  <p:transition/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1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7169" indent="0">
              <a:buNone/>
              <a:defRPr sz="4583"/>
            </a:lvl2pPr>
            <a:lvl3pPr marL="3374339" indent="0">
              <a:buNone/>
              <a:defRPr sz="3747"/>
            </a:lvl3pPr>
            <a:lvl4pPr marL="5061499" indent="0">
              <a:buNone/>
              <a:defRPr sz="3333"/>
            </a:lvl4pPr>
            <a:lvl5pPr marL="6748669" indent="0">
              <a:buNone/>
              <a:defRPr sz="3333"/>
            </a:lvl5pPr>
            <a:lvl6pPr marL="8435830" indent="0">
              <a:buNone/>
              <a:defRPr sz="3333"/>
            </a:lvl6pPr>
            <a:lvl7pPr marL="10123018" indent="0">
              <a:buNone/>
              <a:defRPr sz="3333"/>
            </a:lvl7pPr>
            <a:lvl8pPr marL="11810172" indent="0">
              <a:buNone/>
              <a:defRPr sz="3333"/>
            </a:lvl8pPr>
            <a:lvl9pPr marL="134973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624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67688"/>
      </p:ext>
    </p:extLst>
  </p:cSld>
  <p:clrMapOvr>
    <a:masterClrMapping/>
  </p:clrMapOvr>
  <p:transition/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7169" indent="0">
              <a:buNone/>
              <a:defRPr sz="10415"/>
            </a:lvl2pPr>
            <a:lvl3pPr marL="3374339" indent="0">
              <a:buNone/>
              <a:defRPr sz="8997"/>
            </a:lvl3pPr>
            <a:lvl4pPr marL="5061499" indent="0">
              <a:buNone/>
              <a:defRPr sz="7499"/>
            </a:lvl4pPr>
            <a:lvl5pPr marL="6748669" indent="0">
              <a:buNone/>
              <a:defRPr sz="7499"/>
            </a:lvl5pPr>
            <a:lvl6pPr marL="8435830" indent="0">
              <a:buNone/>
              <a:defRPr sz="7499"/>
            </a:lvl6pPr>
            <a:lvl7pPr marL="10123018" indent="0">
              <a:buNone/>
              <a:defRPr sz="7499"/>
            </a:lvl7pPr>
            <a:lvl8pPr marL="11810172" indent="0">
              <a:buNone/>
              <a:defRPr sz="7499"/>
            </a:lvl8pPr>
            <a:lvl9pPr marL="1349733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7169" indent="0">
              <a:buNone/>
              <a:defRPr sz="4583"/>
            </a:lvl2pPr>
            <a:lvl3pPr marL="3374339" indent="0">
              <a:buNone/>
              <a:defRPr sz="3747"/>
            </a:lvl3pPr>
            <a:lvl4pPr marL="5061499" indent="0">
              <a:buNone/>
              <a:defRPr sz="3333"/>
            </a:lvl4pPr>
            <a:lvl5pPr marL="6748669" indent="0">
              <a:buNone/>
              <a:defRPr sz="3333"/>
            </a:lvl5pPr>
            <a:lvl6pPr marL="8435830" indent="0">
              <a:buNone/>
              <a:defRPr sz="3333"/>
            </a:lvl6pPr>
            <a:lvl7pPr marL="10123018" indent="0">
              <a:buNone/>
              <a:defRPr sz="3333"/>
            </a:lvl7pPr>
            <a:lvl8pPr marL="11810172" indent="0">
              <a:buNone/>
              <a:defRPr sz="3333"/>
            </a:lvl8pPr>
            <a:lvl9pPr marL="134973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127"/>
      </p:ext>
    </p:extLst>
  </p:cSld>
  <p:clrMapOvr>
    <a:masterClrMapping/>
  </p:clrMapOvr>
  <p:transition/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4761"/>
      </p:ext>
    </p:extLst>
  </p:cSld>
  <p:clrMapOvr>
    <a:masterClrMapping/>
  </p:clrMapOvr>
  <p:transition/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46176"/>
      </p:ext>
    </p:extLst>
  </p:cSld>
  <p:clrMapOvr>
    <a:masterClrMapping/>
  </p:clrMapOvr>
  <p:transition/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385" tIns="168772" rIns="337385" bIns="16877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6951"/>
      </p:ext>
    </p:extLst>
  </p:cSld>
  <p:clrMapOvr>
    <a:masterClrMapping/>
  </p:clrMapOvr>
  <p:transition/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2880"/>
      </p:ext>
    </p:extLst>
  </p:cSld>
  <p:clrMapOvr>
    <a:masterClrMapping/>
  </p:clrMapOvr>
  <p:transition/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6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3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6702" indent="0">
              <a:buNone/>
              <a:defRPr sz="6914"/>
            </a:lvl2pPr>
            <a:lvl3pPr marL="3373410" indent="0">
              <a:buNone/>
              <a:defRPr sz="6082"/>
            </a:lvl3pPr>
            <a:lvl4pPr marL="5060107" indent="0">
              <a:buNone/>
              <a:defRPr sz="5249"/>
            </a:lvl4pPr>
            <a:lvl5pPr marL="6746814" indent="0">
              <a:buNone/>
              <a:defRPr sz="5249"/>
            </a:lvl5pPr>
            <a:lvl6pPr marL="8433509" indent="0">
              <a:buNone/>
              <a:defRPr sz="5249"/>
            </a:lvl6pPr>
            <a:lvl7pPr marL="10120234" indent="0">
              <a:buNone/>
              <a:defRPr sz="5249"/>
            </a:lvl7pPr>
            <a:lvl8pPr marL="11806921" indent="0">
              <a:buNone/>
              <a:defRPr sz="5249"/>
            </a:lvl8pPr>
            <a:lvl9pPr marL="1349362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4149"/>
      </p:ext>
    </p:extLst>
  </p:cSld>
  <p:clrMapOvr>
    <a:masterClrMapping/>
  </p:clrMapOvr>
  <p:transition/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0129"/>
      </p:ext>
    </p:extLst>
  </p:cSld>
  <p:clrMapOvr>
    <a:masterClrMapping/>
  </p:clrMapOvr>
  <p:transition/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702" indent="0">
              <a:buNone/>
              <a:defRPr sz="7499" b="1"/>
            </a:lvl2pPr>
            <a:lvl3pPr marL="3373410" indent="0">
              <a:buNone/>
              <a:defRPr sz="6914" b="1"/>
            </a:lvl3pPr>
            <a:lvl4pPr marL="5060107" indent="0">
              <a:buNone/>
              <a:defRPr sz="6082" b="1"/>
            </a:lvl4pPr>
            <a:lvl5pPr marL="6746814" indent="0">
              <a:buNone/>
              <a:defRPr sz="6082" b="1"/>
            </a:lvl5pPr>
            <a:lvl6pPr marL="8433509" indent="0">
              <a:buNone/>
              <a:defRPr sz="6082" b="1"/>
            </a:lvl6pPr>
            <a:lvl7pPr marL="10120234" indent="0">
              <a:buNone/>
              <a:defRPr sz="6082" b="1"/>
            </a:lvl7pPr>
            <a:lvl8pPr marL="11806921" indent="0">
              <a:buNone/>
              <a:defRPr sz="6082" b="1"/>
            </a:lvl8pPr>
            <a:lvl9pPr marL="134936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3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702" indent="0">
              <a:buNone/>
              <a:defRPr sz="7499" b="1"/>
            </a:lvl2pPr>
            <a:lvl3pPr marL="3373410" indent="0">
              <a:buNone/>
              <a:defRPr sz="6914" b="1"/>
            </a:lvl3pPr>
            <a:lvl4pPr marL="5060107" indent="0">
              <a:buNone/>
              <a:defRPr sz="6082" b="1"/>
            </a:lvl4pPr>
            <a:lvl5pPr marL="6746814" indent="0">
              <a:buNone/>
              <a:defRPr sz="6082" b="1"/>
            </a:lvl5pPr>
            <a:lvl6pPr marL="8433509" indent="0">
              <a:buNone/>
              <a:defRPr sz="6082" b="1"/>
            </a:lvl6pPr>
            <a:lvl7pPr marL="10120234" indent="0">
              <a:buNone/>
              <a:defRPr sz="6082" b="1"/>
            </a:lvl7pPr>
            <a:lvl8pPr marL="11806921" indent="0">
              <a:buNone/>
              <a:defRPr sz="6082" b="1"/>
            </a:lvl8pPr>
            <a:lvl9pPr marL="134936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3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9306"/>
      </p:ext>
    </p:extLst>
  </p:cSld>
  <p:clrMapOvr>
    <a:masterClrMapping/>
  </p:clrMapOvr>
  <p:transition/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4662"/>
      </p:ext>
    </p:extLst>
  </p:cSld>
  <p:clrMapOvr>
    <a:masterClrMapping/>
  </p:clrMapOvr>
  <p:transition/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153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471" indent="0">
              <a:buNone/>
              <a:defRPr sz="4164"/>
            </a:lvl2pPr>
            <a:lvl3pPr marL="3102923" indent="0">
              <a:buNone/>
              <a:defRPr sz="3333"/>
            </a:lvl3pPr>
            <a:lvl4pPr marL="4654388" indent="0">
              <a:buNone/>
              <a:defRPr sz="3166"/>
            </a:lvl4pPr>
            <a:lvl5pPr marL="6205856" indent="0">
              <a:buNone/>
              <a:defRPr sz="3166"/>
            </a:lvl5pPr>
            <a:lvl6pPr marL="7757316" indent="0">
              <a:buNone/>
              <a:defRPr sz="3166"/>
            </a:lvl6pPr>
            <a:lvl7pPr marL="9308777" indent="0">
              <a:buNone/>
              <a:defRPr sz="3166"/>
            </a:lvl7pPr>
            <a:lvl8pPr marL="10860246" indent="0">
              <a:buNone/>
              <a:defRPr sz="3166"/>
            </a:lvl8pPr>
            <a:lvl9pPr marL="124117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4145"/>
      </p:ext>
    </p:extLst>
  </p:cSld>
  <p:clrMapOvr>
    <a:masterClrMapping/>
  </p:clrMapOvr>
  <p:transition/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2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6702" indent="0">
              <a:buNone/>
              <a:defRPr sz="4583"/>
            </a:lvl2pPr>
            <a:lvl3pPr marL="3373410" indent="0">
              <a:buNone/>
              <a:defRPr sz="3747"/>
            </a:lvl3pPr>
            <a:lvl4pPr marL="5060107" indent="0">
              <a:buNone/>
              <a:defRPr sz="3333"/>
            </a:lvl4pPr>
            <a:lvl5pPr marL="6746814" indent="0">
              <a:buNone/>
              <a:defRPr sz="3333"/>
            </a:lvl5pPr>
            <a:lvl6pPr marL="8433509" indent="0">
              <a:buNone/>
              <a:defRPr sz="3333"/>
            </a:lvl6pPr>
            <a:lvl7pPr marL="10120234" indent="0">
              <a:buNone/>
              <a:defRPr sz="3333"/>
            </a:lvl7pPr>
            <a:lvl8pPr marL="11806921" indent="0">
              <a:buNone/>
              <a:defRPr sz="3333"/>
            </a:lvl8pPr>
            <a:lvl9pPr marL="134936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0657"/>
      </p:ext>
    </p:extLst>
  </p:cSld>
  <p:clrMapOvr>
    <a:masterClrMapping/>
  </p:clrMapOvr>
  <p:transition/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6702" indent="0">
              <a:buNone/>
              <a:defRPr sz="10415"/>
            </a:lvl2pPr>
            <a:lvl3pPr marL="3373410" indent="0">
              <a:buNone/>
              <a:defRPr sz="8997"/>
            </a:lvl3pPr>
            <a:lvl4pPr marL="5060107" indent="0">
              <a:buNone/>
              <a:defRPr sz="7499"/>
            </a:lvl4pPr>
            <a:lvl5pPr marL="6746814" indent="0">
              <a:buNone/>
              <a:defRPr sz="7499"/>
            </a:lvl5pPr>
            <a:lvl6pPr marL="8433509" indent="0">
              <a:buNone/>
              <a:defRPr sz="7499"/>
            </a:lvl6pPr>
            <a:lvl7pPr marL="10120234" indent="0">
              <a:buNone/>
              <a:defRPr sz="7499"/>
            </a:lvl7pPr>
            <a:lvl8pPr marL="11806921" indent="0">
              <a:buNone/>
              <a:defRPr sz="7499"/>
            </a:lvl8pPr>
            <a:lvl9pPr marL="1349362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6702" indent="0">
              <a:buNone/>
              <a:defRPr sz="4583"/>
            </a:lvl2pPr>
            <a:lvl3pPr marL="3373410" indent="0">
              <a:buNone/>
              <a:defRPr sz="3747"/>
            </a:lvl3pPr>
            <a:lvl4pPr marL="5060107" indent="0">
              <a:buNone/>
              <a:defRPr sz="3333"/>
            </a:lvl4pPr>
            <a:lvl5pPr marL="6746814" indent="0">
              <a:buNone/>
              <a:defRPr sz="3333"/>
            </a:lvl5pPr>
            <a:lvl6pPr marL="8433509" indent="0">
              <a:buNone/>
              <a:defRPr sz="3333"/>
            </a:lvl6pPr>
            <a:lvl7pPr marL="10120234" indent="0">
              <a:buNone/>
              <a:defRPr sz="3333"/>
            </a:lvl7pPr>
            <a:lvl8pPr marL="11806921" indent="0">
              <a:buNone/>
              <a:defRPr sz="3333"/>
            </a:lvl8pPr>
            <a:lvl9pPr marL="134936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542"/>
      </p:ext>
    </p:extLst>
  </p:cSld>
  <p:clrMapOvr>
    <a:masterClrMapping/>
  </p:clrMapOvr>
  <p:transition/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31407"/>
      </p:ext>
    </p:extLst>
  </p:cSld>
  <p:clrMapOvr>
    <a:masterClrMapping/>
  </p:clrMapOvr>
  <p:transition/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9322"/>
      </p:ext>
    </p:extLst>
  </p:cSld>
  <p:clrMapOvr>
    <a:masterClrMapping/>
  </p:clrMapOvr>
  <p:transition/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291" tIns="168726" rIns="337291" bIns="16872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834"/>
      </p:ext>
    </p:extLst>
  </p:cSld>
  <p:clrMapOvr>
    <a:masterClrMapping/>
  </p:clrMapOvr>
  <p:transition/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7429"/>
      </p:ext>
    </p:extLst>
  </p:cSld>
  <p:clrMapOvr>
    <a:masterClrMapping/>
  </p:clrMapOvr>
  <p:transition/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8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3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6237" indent="0">
              <a:buNone/>
              <a:defRPr sz="6914"/>
            </a:lvl2pPr>
            <a:lvl3pPr marL="3372479" indent="0">
              <a:buNone/>
              <a:defRPr sz="6082"/>
            </a:lvl3pPr>
            <a:lvl4pPr marL="5058719" indent="0">
              <a:buNone/>
              <a:defRPr sz="5249"/>
            </a:lvl4pPr>
            <a:lvl5pPr marL="6744957" indent="0">
              <a:buNone/>
              <a:defRPr sz="5249"/>
            </a:lvl5pPr>
            <a:lvl6pPr marL="8431189" indent="0">
              <a:buNone/>
              <a:defRPr sz="5249"/>
            </a:lvl6pPr>
            <a:lvl7pPr marL="10117449" indent="0">
              <a:buNone/>
              <a:defRPr sz="5249"/>
            </a:lvl7pPr>
            <a:lvl8pPr marL="11803674" indent="0">
              <a:buNone/>
              <a:defRPr sz="5249"/>
            </a:lvl8pPr>
            <a:lvl9pPr marL="1348991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5764"/>
      </p:ext>
    </p:extLst>
  </p:cSld>
  <p:clrMapOvr>
    <a:masterClrMapping/>
  </p:clrMapOvr>
  <p:transition/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09"/>
      </p:ext>
    </p:extLst>
  </p:cSld>
  <p:clrMapOvr>
    <a:masterClrMapping/>
  </p:clrMapOvr>
  <p:transition/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237" indent="0">
              <a:buNone/>
              <a:defRPr sz="7499" b="1"/>
            </a:lvl2pPr>
            <a:lvl3pPr marL="3372479" indent="0">
              <a:buNone/>
              <a:defRPr sz="6914" b="1"/>
            </a:lvl3pPr>
            <a:lvl4pPr marL="5058719" indent="0">
              <a:buNone/>
              <a:defRPr sz="6082" b="1"/>
            </a:lvl4pPr>
            <a:lvl5pPr marL="6744957" indent="0">
              <a:buNone/>
              <a:defRPr sz="6082" b="1"/>
            </a:lvl5pPr>
            <a:lvl6pPr marL="8431189" indent="0">
              <a:buNone/>
              <a:defRPr sz="6082" b="1"/>
            </a:lvl6pPr>
            <a:lvl7pPr marL="10117449" indent="0">
              <a:buNone/>
              <a:defRPr sz="6082" b="1"/>
            </a:lvl7pPr>
            <a:lvl8pPr marL="11803674" indent="0">
              <a:buNone/>
              <a:defRPr sz="6082" b="1"/>
            </a:lvl8pPr>
            <a:lvl9pPr marL="1348991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3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237" indent="0">
              <a:buNone/>
              <a:defRPr sz="7499" b="1"/>
            </a:lvl2pPr>
            <a:lvl3pPr marL="3372479" indent="0">
              <a:buNone/>
              <a:defRPr sz="6914" b="1"/>
            </a:lvl3pPr>
            <a:lvl4pPr marL="5058719" indent="0">
              <a:buNone/>
              <a:defRPr sz="6082" b="1"/>
            </a:lvl4pPr>
            <a:lvl5pPr marL="6744957" indent="0">
              <a:buNone/>
              <a:defRPr sz="6082" b="1"/>
            </a:lvl5pPr>
            <a:lvl6pPr marL="8431189" indent="0">
              <a:buNone/>
              <a:defRPr sz="6082" b="1"/>
            </a:lvl6pPr>
            <a:lvl7pPr marL="10117449" indent="0">
              <a:buNone/>
              <a:defRPr sz="6082" b="1"/>
            </a:lvl7pPr>
            <a:lvl8pPr marL="11803674" indent="0">
              <a:buNone/>
              <a:defRPr sz="6082" b="1"/>
            </a:lvl8pPr>
            <a:lvl9pPr marL="1348991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3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28948"/>
      </p:ext>
    </p:extLst>
  </p:cSld>
  <p:clrMapOvr>
    <a:masterClrMapping/>
  </p:clrMapOvr>
  <p:transition/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9507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471" indent="0">
              <a:buNone/>
              <a:defRPr sz="9413"/>
            </a:lvl2pPr>
            <a:lvl3pPr marL="3102923" indent="0">
              <a:buNone/>
              <a:defRPr sz="8332"/>
            </a:lvl3pPr>
            <a:lvl4pPr marL="4654388" indent="0">
              <a:buNone/>
              <a:defRPr sz="6914"/>
            </a:lvl4pPr>
            <a:lvl5pPr marL="6205856" indent="0">
              <a:buNone/>
              <a:defRPr sz="6914"/>
            </a:lvl5pPr>
            <a:lvl6pPr marL="7757316" indent="0">
              <a:buNone/>
              <a:defRPr sz="6914"/>
            </a:lvl6pPr>
            <a:lvl7pPr marL="9308777" indent="0">
              <a:buNone/>
              <a:defRPr sz="6914"/>
            </a:lvl7pPr>
            <a:lvl8pPr marL="10860246" indent="0">
              <a:buNone/>
              <a:defRPr sz="6914"/>
            </a:lvl8pPr>
            <a:lvl9pPr marL="1241170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471" indent="0">
              <a:buNone/>
              <a:defRPr sz="4164"/>
            </a:lvl2pPr>
            <a:lvl3pPr marL="3102923" indent="0">
              <a:buNone/>
              <a:defRPr sz="3333"/>
            </a:lvl3pPr>
            <a:lvl4pPr marL="4654388" indent="0">
              <a:buNone/>
              <a:defRPr sz="3166"/>
            </a:lvl4pPr>
            <a:lvl5pPr marL="6205856" indent="0">
              <a:buNone/>
              <a:defRPr sz="3166"/>
            </a:lvl5pPr>
            <a:lvl6pPr marL="7757316" indent="0">
              <a:buNone/>
              <a:defRPr sz="3166"/>
            </a:lvl6pPr>
            <a:lvl7pPr marL="9308777" indent="0">
              <a:buNone/>
              <a:defRPr sz="3166"/>
            </a:lvl7pPr>
            <a:lvl8pPr marL="10860246" indent="0">
              <a:buNone/>
              <a:defRPr sz="3166"/>
            </a:lvl8pPr>
            <a:lvl9pPr marL="124117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33370"/>
      </p:ext>
    </p:extLst>
  </p:cSld>
  <p:clrMapOvr>
    <a:masterClrMapping/>
  </p:clrMapOvr>
  <p:transition/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1182"/>
      </p:ext>
    </p:extLst>
  </p:cSld>
  <p:clrMapOvr>
    <a:masterClrMapping/>
  </p:clrMapOvr>
  <p:transition/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3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6237" indent="0">
              <a:buNone/>
              <a:defRPr sz="4583"/>
            </a:lvl2pPr>
            <a:lvl3pPr marL="3372479" indent="0">
              <a:buNone/>
              <a:defRPr sz="3747"/>
            </a:lvl3pPr>
            <a:lvl4pPr marL="5058719" indent="0">
              <a:buNone/>
              <a:defRPr sz="3333"/>
            </a:lvl4pPr>
            <a:lvl5pPr marL="6744957" indent="0">
              <a:buNone/>
              <a:defRPr sz="3333"/>
            </a:lvl5pPr>
            <a:lvl6pPr marL="8431189" indent="0">
              <a:buNone/>
              <a:defRPr sz="3333"/>
            </a:lvl6pPr>
            <a:lvl7pPr marL="10117449" indent="0">
              <a:buNone/>
              <a:defRPr sz="3333"/>
            </a:lvl7pPr>
            <a:lvl8pPr marL="11803674" indent="0">
              <a:buNone/>
              <a:defRPr sz="3333"/>
            </a:lvl8pPr>
            <a:lvl9pPr marL="1348991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1190"/>
      </p:ext>
    </p:extLst>
  </p:cSld>
  <p:clrMapOvr>
    <a:masterClrMapping/>
  </p:clrMapOvr>
  <p:transition/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6237" indent="0">
              <a:buNone/>
              <a:defRPr sz="10415"/>
            </a:lvl2pPr>
            <a:lvl3pPr marL="3372479" indent="0">
              <a:buNone/>
              <a:defRPr sz="8997"/>
            </a:lvl3pPr>
            <a:lvl4pPr marL="5058719" indent="0">
              <a:buNone/>
              <a:defRPr sz="7499"/>
            </a:lvl4pPr>
            <a:lvl5pPr marL="6744957" indent="0">
              <a:buNone/>
              <a:defRPr sz="7499"/>
            </a:lvl5pPr>
            <a:lvl6pPr marL="8431189" indent="0">
              <a:buNone/>
              <a:defRPr sz="7499"/>
            </a:lvl6pPr>
            <a:lvl7pPr marL="10117449" indent="0">
              <a:buNone/>
              <a:defRPr sz="7499"/>
            </a:lvl7pPr>
            <a:lvl8pPr marL="11803674" indent="0">
              <a:buNone/>
              <a:defRPr sz="7499"/>
            </a:lvl8pPr>
            <a:lvl9pPr marL="1348991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6237" indent="0">
              <a:buNone/>
              <a:defRPr sz="4583"/>
            </a:lvl2pPr>
            <a:lvl3pPr marL="3372479" indent="0">
              <a:buNone/>
              <a:defRPr sz="3747"/>
            </a:lvl3pPr>
            <a:lvl4pPr marL="5058719" indent="0">
              <a:buNone/>
              <a:defRPr sz="3333"/>
            </a:lvl4pPr>
            <a:lvl5pPr marL="6744957" indent="0">
              <a:buNone/>
              <a:defRPr sz="3333"/>
            </a:lvl5pPr>
            <a:lvl6pPr marL="8431189" indent="0">
              <a:buNone/>
              <a:defRPr sz="3333"/>
            </a:lvl6pPr>
            <a:lvl7pPr marL="10117449" indent="0">
              <a:buNone/>
              <a:defRPr sz="3333"/>
            </a:lvl7pPr>
            <a:lvl8pPr marL="11803674" indent="0">
              <a:buNone/>
              <a:defRPr sz="3333"/>
            </a:lvl8pPr>
            <a:lvl9pPr marL="1348991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239"/>
      </p:ext>
    </p:extLst>
  </p:cSld>
  <p:clrMapOvr>
    <a:masterClrMapping/>
  </p:clrMapOvr>
  <p:transition/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9731"/>
      </p:ext>
    </p:extLst>
  </p:cSld>
  <p:clrMapOvr>
    <a:masterClrMapping/>
  </p:clrMapOvr>
  <p:transition/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9405"/>
      </p:ext>
    </p:extLst>
  </p:cSld>
  <p:clrMapOvr>
    <a:masterClrMapping/>
  </p:clrMapOvr>
  <p:transition/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197" tIns="168680" rIns="337197" bIns="16868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0625"/>
      </p:ext>
    </p:extLst>
  </p:cSld>
  <p:clrMapOvr>
    <a:masterClrMapping/>
  </p:clrMapOvr>
  <p:transition/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4286"/>
      </p:ext>
    </p:extLst>
  </p:cSld>
  <p:clrMapOvr>
    <a:masterClrMapping/>
  </p:clrMapOvr>
  <p:transition/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8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5773" indent="0">
              <a:buNone/>
              <a:defRPr sz="6914"/>
            </a:lvl2pPr>
            <a:lvl3pPr marL="3371555" indent="0">
              <a:buNone/>
              <a:defRPr sz="6082"/>
            </a:lvl3pPr>
            <a:lvl4pPr marL="5057328" indent="0">
              <a:buNone/>
              <a:defRPr sz="5249"/>
            </a:lvl4pPr>
            <a:lvl5pPr marL="6743102" indent="0">
              <a:buNone/>
              <a:defRPr sz="5249"/>
            </a:lvl5pPr>
            <a:lvl6pPr marL="8428869" indent="0">
              <a:buNone/>
              <a:defRPr sz="5249"/>
            </a:lvl6pPr>
            <a:lvl7pPr marL="10114668" indent="0">
              <a:buNone/>
              <a:defRPr sz="5249"/>
            </a:lvl7pPr>
            <a:lvl8pPr marL="11800428" indent="0">
              <a:buNone/>
              <a:defRPr sz="5249"/>
            </a:lvl8pPr>
            <a:lvl9pPr marL="1348620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732"/>
      </p:ext>
    </p:extLst>
  </p:cSld>
  <p:clrMapOvr>
    <a:masterClrMapping/>
  </p:clrMapOvr>
  <p:transition/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52938"/>
      </p:ext>
    </p:extLst>
  </p:cSld>
  <p:clrMapOvr>
    <a:masterClrMapping/>
  </p:clrMapOvr>
  <p:transition/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773" indent="0">
              <a:buNone/>
              <a:defRPr sz="7499" b="1"/>
            </a:lvl2pPr>
            <a:lvl3pPr marL="3371555" indent="0">
              <a:buNone/>
              <a:defRPr sz="6914" b="1"/>
            </a:lvl3pPr>
            <a:lvl4pPr marL="5057328" indent="0">
              <a:buNone/>
              <a:defRPr sz="6082" b="1"/>
            </a:lvl4pPr>
            <a:lvl5pPr marL="6743102" indent="0">
              <a:buNone/>
              <a:defRPr sz="6082" b="1"/>
            </a:lvl5pPr>
            <a:lvl6pPr marL="8428869" indent="0">
              <a:buNone/>
              <a:defRPr sz="6082" b="1"/>
            </a:lvl6pPr>
            <a:lvl7pPr marL="10114668" indent="0">
              <a:buNone/>
              <a:defRPr sz="6082" b="1"/>
            </a:lvl7pPr>
            <a:lvl8pPr marL="11800428" indent="0">
              <a:buNone/>
              <a:defRPr sz="6082" b="1"/>
            </a:lvl8pPr>
            <a:lvl9pPr marL="1348620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4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773" indent="0">
              <a:buNone/>
              <a:defRPr sz="7499" b="1"/>
            </a:lvl2pPr>
            <a:lvl3pPr marL="3371555" indent="0">
              <a:buNone/>
              <a:defRPr sz="6914" b="1"/>
            </a:lvl3pPr>
            <a:lvl4pPr marL="5057328" indent="0">
              <a:buNone/>
              <a:defRPr sz="6082" b="1"/>
            </a:lvl4pPr>
            <a:lvl5pPr marL="6743102" indent="0">
              <a:buNone/>
              <a:defRPr sz="6082" b="1"/>
            </a:lvl5pPr>
            <a:lvl6pPr marL="8428869" indent="0">
              <a:buNone/>
              <a:defRPr sz="6082" b="1"/>
            </a:lvl6pPr>
            <a:lvl7pPr marL="10114668" indent="0">
              <a:buNone/>
              <a:defRPr sz="6082" b="1"/>
            </a:lvl7pPr>
            <a:lvl8pPr marL="11800428" indent="0">
              <a:buNone/>
              <a:defRPr sz="6082" b="1"/>
            </a:lvl8pPr>
            <a:lvl9pPr marL="1348620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4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310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779"/>
      </p:ext>
    </p:extLst>
  </p:cSld>
  <p:clrMapOvr>
    <a:masterClrMapping/>
  </p:clrMapOvr>
  <p:transition/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2379"/>
      </p:ext>
    </p:extLst>
  </p:cSld>
  <p:clrMapOvr>
    <a:masterClrMapping/>
  </p:clrMapOvr>
  <p:transition/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461"/>
      </p:ext>
    </p:extLst>
  </p:cSld>
  <p:clrMapOvr>
    <a:masterClrMapping/>
  </p:clrMapOvr>
  <p:transition/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5773" indent="0">
              <a:buNone/>
              <a:defRPr sz="4583"/>
            </a:lvl2pPr>
            <a:lvl3pPr marL="3371555" indent="0">
              <a:buNone/>
              <a:defRPr sz="3747"/>
            </a:lvl3pPr>
            <a:lvl4pPr marL="5057328" indent="0">
              <a:buNone/>
              <a:defRPr sz="3333"/>
            </a:lvl4pPr>
            <a:lvl5pPr marL="6743102" indent="0">
              <a:buNone/>
              <a:defRPr sz="3333"/>
            </a:lvl5pPr>
            <a:lvl6pPr marL="8428869" indent="0">
              <a:buNone/>
              <a:defRPr sz="3333"/>
            </a:lvl6pPr>
            <a:lvl7pPr marL="10114668" indent="0">
              <a:buNone/>
              <a:defRPr sz="3333"/>
            </a:lvl7pPr>
            <a:lvl8pPr marL="11800428" indent="0">
              <a:buNone/>
              <a:defRPr sz="3333"/>
            </a:lvl8pPr>
            <a:lvl9pPr marL="1348620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0257"/>
      </p:ext>
    </p:extLst>
  </p:cSld>
  <p:clrMapOvr>
    <a:masterClrMapping/>
  </p:clrMapOvr>
  <p:transition/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5773" indent="0">
              <a:buNone/>
              <a:defRPr sz="10415"/>
            </a:lvl2pPr>
            <a:lvl3pPr marL="3371555" indent="0">
              <a:buNone/>
              <a:defRPr sz="8997"/>
            </a:lvl3pPr>
            <a:lvl4pPr marL="5057328" indent="0">
              <a:buNone/>
              <a:defRPr sz="7499"/>
            </a:lvl4pPr>
            <a:lvl5pPr marL="6743102" indent="0">
              <a:buNone/>
              <a:defRPr sz="7499"/>
            </a:lvl5pPr>
            <a:lvl6pPr marL="8428869" indent="0">
              <a:buNone/>
              <a:defRPr sz="7499"/>
            </a:lvl6pPr>
            <a:lvl7pPr marL="10114668" indent="0">
              <a:buNone/>
              <a:defRPr sz="7499"/>
            </a:lvl7pPr>
            <a:lvl8pPr marL="11800428" indent="0">
              <a:buNone/>
              <a:defRPr sz="7499"/>
            </a:lvl8pPr>
            <a:lvl9pPr marL="1348620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5773" indent="0">
              <a:buNone/>
              <a:defRPr sz="4583"/>
            </a:lvl2pPr>
            <a:lvl3pPr marL="3371555" indent="0">
              <a:buNone/>
              <a:defRPr sz="3747"/>
            </a:lvl3pPr>
            <a:lvl4pPr marL="5057328" indent="0">
              <a:buNone/>
              <a:defRPr sz="3333"/>
            </a:lvl4pPr>
            <a:lvl5pPr marL="6743102" indent="0">
              <a:buNone/>
              <a:defRPr sz="3333"/>
            </a:lvl5pPr>
            <a:lvl6pPr marL="8428869" indent="0">
              <a:buNone/>
              <a:defRPr sz="3333"/>
            </a:lvl6pPr>
            <a:lvl7pPr marL="10114668" indent="0">
              <a:buNone/>
              <a:defRPr sz="3333"/>
            </a:lvl7pPr>
            <a:lvl8pPr marL="11800428" indent="0">
              <a:buNone/>
              <a:defRPr sz="3333"/>
            </a:lvl8pPr>
            <a:lvl9pPr marL="1348620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063"/>
      </p:ext>
    </p:extLst>
  </p:cSld>
  <p:clrMapOvr>
    <a:masterClrMapping/>
  </p:clrMapOvr>
  <p:transition/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942"/>
      </p:ext>
    </p:extLst>
  </p:cSld>
  <p:clrMapOvr>
    <a:masterClrMapping/>
  </p:clrMapOvr>
  <p:transition/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2213"/>
      </p:ext>
    </p:extLst>
  </p:cSld>
  <p:clrMapOvr>
    <a:masterClrMapping/>
  </p:clrMapOvr>
  <p:transition/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104" tIns="168636" rIns="337104" bIns="16863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687"/>
      </p:ext>
    </p:extLst>
  </p:cSld>
  <p:clrMapOvr>
    <a:masterClrMapping/>
  </p:clrMapOvr>
  <p:transition/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54461"/>
      </p:ext>
    </p:extLst>
  </p:cSld>
  <p:clrMapOvr>
    <a:masterClrMapping/>
  </p:clrMapOvr>
  <p:transition/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9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4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5308" indent="0">
              <a:buNone/>
              <a:defRPr sz="6914"/>
            </a:lvl2pPr>
            <a:lvl3pPr marL="3370627" indent="0">
              <a:buNone/>
              <a:defRPr sz="6082"/>
            </a:lvl3pPr>
            <a:lvl4pPr marL="5055936" indent="0">
              <a:buNone/>
              <a:defRPr sz="5249"/>
            </a:lvl4pPr>
            <a:lvl5pPr marL="6741247" indent="0">
              <a:buNone/>
              <a:defRPr sz="5249"/>
            </a:lvl5pPr>
            <a:lvl6pPr marL="8426549" indent="0">
              <a:buNone/>
              <a:defRPr sz="5249"/>
            </a:lvl6pPr>
            <a:lvl7pPr marL="10111885" indent="0">
              <a:buNone/>
              <a:defRPr sz="5249"/>
            </a:lvl7pPr>
            <a:lvl8pPr marL="11797185" indent="0">
              <a:buNone/>
              <a:defRPr sz="5249"/>
            </a:lvl8pPr>
            <a:lvl9pPr marL="1348249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9587"/>
      </p:ext>
    </p:extLst>
  </p:cSld>
  <p:clrMapOvr>
    <a:masterClrMapping/>
  </p:clrMapOvr>
  <p:transition/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389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1675"/>
      </p:ext>
    </p:extLst>
  </p:cSld>
  <p:clrMapOvr>
    <a:masterClrMapping/>
  </p:clrMapOvr>
  <p:transition/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308" indent="0">
              <a:buNone/>
              <a:defRPr sz="7499" b="1"/>
            </a:lvl2pPr>
            <a:lvl3pPr marL="3370627" indent="0">
              <a:buNone/>
              <a:defRPr sz="6914" b="1"/>
            </a:lvl3pPr>
            <a:lvl4pPr marL="5055936" indent="0">
              <a:buNone/>
              <a:defRPr sz="6082" b="1"/>
            </a:lvl4pPr>
            <a:lvl5pPr marL="6741247" indent="0">
              <a:buNone/>
              <a:defRPr sz="6082" b="1"/>
            </a:lvl5pPr>
            <a:lvl6pPr marL="8426549" indent="0">
              <a:buNone/>
              <a:defRPr sz="6082" b="1"/>
            </a:lvl6pPr>
            <a:lvl7pPr marL="10111885" indent="0">
              <a:buNone/>
              <a:defRPr sz="6082" b="1"/>
            </a:lvl7pPr>
            <a:lvl8pPr marL="11797185" indent="0">
              <a:buNone/>
              <a:defRPr sz="6082" b="1"/>
            </a:lvl8pPr>
            <a:lvl9pPr marL="134824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5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308" indent="0">
              <a:buNone/>
              <a:defRPr sz="7499" b="1"/>
            </a:lvl2pPr>
            <a:lvl3pPr marL="3370627" indent="0">
              <a:buNone/>
              <a:defRPr sz="6914" b="1"/>
            </a:lvl3pPr>
            <a:lvl4pPr marL="5055936" indent="0">
              <a:buNone/>
              <a:defRPr sz="6082" b="1"/>
            </a:lvl4pPr>
            <a:lvl5pPr marL="6741247" indent="0">
              <a:buNone/>
              <a:defRPr sz="6082" b="1"/>
            </a:lvl5pPr>
            <a:lvl6pPr marL="8426549" indent="0">
              <a:buNone/>
              <a:defRPr sz="6082" b="1"/>
            </a:lvl6pPr>
            <a:lvl7pPr marL="10111885" indent="0">
              <a:buNone/>
              <a:defRPr sz="6082" b="1"/>
            </a:lvl7pPr>
            <a:lvl8pPr marL="11797185" indent="0">
              <a:buNone/>
              <a:defRPr sz="6082" b="1"/>
            </a:lvl8pPr>
            <a:lvl9pPr marL="134824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5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0167"/>
      </p:ext>
    </p:extLst>
  </p:cSld>
  <p:clrMapOvr>
    <a:masterClrMapping/>
  </p:clrMapOvr>
  <p:transition/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8866"/>
      </p:ext>
    </p:extLst>
  </p:cSld>
  <p:clrMapOvr>
    <a:masterClrMapping/>
  </p:clrMapOvr>
  <p:transition/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9286"/>
      </p:ext>
    </p:extLst>
  </p:cSld>
  <p:clrMapOvr>
    <a:masterClrMapping/>
  </p:clrMapOvr>
  <p:transition/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5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5308" indent="0">
              <a:buNone/>
              <a:defRPr sz="4583"/>
            </a:lvl2pPr>
            <a:lvl3pPr marL="3370627" indent="0">
              <a:buNone/>
              <a:defRPr sz="3747"/>
            </a:lvl3pPr>
            <a:lvl4pPr marL="5055936" indent="0">
              <a:buNone/>
              <a:defRPr sz="3333"/>
            </a:lvl4pPr>
            <a:lvl5pPr marL="6741247" indent="0">
              <a:buNone/>
              <a:defRPr sz="3333"/>
            </a:lvl5pPr>
            <a:lvl6pPr marL="8426549" indent="0">
              <a:buNone/>
              <a:defRPr sz="3333"/>
            </a:lvl6pPr>
            <a:lvl7pPr marL="10111885" indent="0">
              <a:buNone/>
              <a:defRPr sz="3333"/>
            </a:lvl7pPr>
            <a:lvl8pPr marL="11797185" indent="0">
              <a:buNone/>
              <a:defRPr sz="3333"/>
            </a:lvl8pPr>
            <a:lvl9pPr marL="134824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4230"/>
      </p:ext>
    </p:extLst>
  </p:cSld>
  <p:clrMapOvr>
    <a:masterClrMapping/>
  </p:clrMapOvr>
  <p:transition/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5308" indent="0">
              <a:buNone/>
              <a:defRPr sz="10415"/>
            </a:lvl2pPr>
            <a:lvl3pPr marL="3370627" indent="0">
              <a:buNone/>
              <a:defRPr sz="8997"/>
            </a:lvl3pPr>
            <a:lvl4pPr marL="5055936" indent="0">
              <a:buNone/>
              <a:defRPr sz="7499"/>
            </a:lvl4pPr>
            <a:lvl5pPr marL="6741247" indent="0">
              <a:buNone/>
              <a:defRPr sz="7499"/>
            </a:lvl5pPr>
            <a:lvl6pPr marL="8426549" indent="0">
              <a:buNone/>
              <a:defRPr sz="7499"/>
            </a:lvl6pPr>
            <a:lvl7pPr marL="10111885" indent="0">
              <a:buNone/>
              <a:defRPr sz="7499"/>
            </a:lvl7pPr>
            <a:lvl8pPr marL="11797185" indent="0">
              <a:buNone/>
              <a:defRPr sz="7499"/>
            </a:lvl8pPr>
            <a:lvl9pPr marL="1348249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5308" indent="0">
              <a:buNone/>
              <a:defRPr sz="4583"/>
            </a:lvl2pPr>
            <a:lvl3pPr marL="3370627" indent="0">
              <a:buNone/>
              <a:defRPr sz="3747"/>
            </a:lvl3pPr>
            <a:lvl4pPr marL="5055936" indent="0">
              <a:buNone/>
              <a:defRPr sz="3333"/>
            </a:lvl4pPr>
            <a:lvl5pPr marL="6741247" indent="0">
              <a:buNone/>
              <a:defRPr sz="3333"/>
            </a:lvl5pPr>
            <a:lvl6pPr marL="8426549" indent="0">
              <a:buNone/>
              <a:defRPr sz="3333"/>
            </a:lvl6pPr>
            <a:lvl7pPr marL="10111885" indent="0">
              <a:buNone/>
              <a:defRPr sz="3333"/>
            </a:lvl7pPr>
            <a:lvl8pPr marL="11797185" indent="0">
              <a:buNone/>
              <a:defRPr sz="3333"/>
            </a:lvl8pPr>
            <a:lvl9pPr marL="134824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14263"/>
      </p:ext>
    </p:extLst>
  </p:cSld>
  <p:clrMapOvr>
    <a:masterClrMapping/>
  </p:clrMapOvr>
  <p:transition/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319"/>
      </p:ext>
    </p:extLst>
  </p:cSld>
  <p:clrMapOvr>
    <a:masterClrMapping/>
  </p:clrMapOvr>
  <p:transition/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134"/>
      </p:ext>
    </p:extLst>
  </p:cSld>
  <p:clrMapOvr>
    <a:masterClrMapping/>
  </p:clrMapOvr>
  <p:transition/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010" tIns="168590" rIns="337010" bIns="16859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010" tIns="168590" rIns="337010" bIns="1685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010" tIns="168590" rIns="337010" bIns="1685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465" tIns="202335" rIns="404465" bIns="2023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066"/>
      </p:ext>
    </p:extLst>
  </p:cSld>
  <p:clrMapOvr>
    <a:masterClrMapping/>
  </p:clrMapOvr>
  <p:transition/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837"/>
      </p:ext>
    </p:extLst>
  </p:cSld>
  <p:clrMapOvr>
    <a:masterClrMapping/>
  </p:clrMapOvr>
  <p:transition/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1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5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4844" indent="0">
              <a:buNone/>
              <a:defRPr sz="6914"/>
            </a:lvl2pPr>
            <a:lvl3pPr marL="3369700" indent="0">
              <a:buNone/>
              <a:defRPr sz="6082"/>
            </a:lvl3pPr>
            <a:lvl4pPr marL="5054544" indent="0">
              <a:buNone/>
              <a:defRPr sz="5249"/>
            </a:lvl4pPr>
            <a:lvl5pPr marL="6739392" indent="0">
              <a:buNone/>
              <a:defRPr sz="5249"/>
            </a:lvl5pPr>
            <a:lvl6pPr marL="8424230" indent="0">
              <a:buNone/>
              <a:defRPr sz="5249"/>
            </a:lvl6pPr>
            <a:lvl7pPr marL="10109105" indent="0">
              <a:buNone/>
              <a:defRPr sz="5249"/>
            </a:lvl7pPr>
            <a:lvl8pPr marL="11793938" indent="0">
              <a:buNone/>
              <a:defRPr sz="5249"/>
            </a:lvl8pPr>
            <a:lvl9pPr marL="1347878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6926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286" tIns="155121" rIns="310286" bIns="1551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754"/>
      </p:ext>
    </p:extLst>
  </p:cSld>
  <p:clrMapOvr>
    <a:masterClrMapping/>
  </p:clrMapOvr>
  <p:transition/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25760"/>
      </p:ext>
    </p:extLst>
  </p:cSld>
  <p:clrMapOvr>
    <a:masterClrMapping/>
  </p:clrMapOvr>
  <p:transition/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4844" indent="0">
              <a:buNone/>
              <a:defRPr sz="7499" b="1"/>
            </a:lvl2pPr>
            <a:lvl3pPr marL="3369700" indent="0">
              <a:buNone/>
              <a:defRPr sz="6914" b="1"/>
            </a:lvl3pPr>
            <a:lvl4pPr marL="5054544" indent="0">
              <a:buNone/>
              <a:defRPr sz="6082" b="1"/>
            </a:lvl4pPr>
            <a:lvl5pPr marL="6739392" indent="0">
              <a:buNone/>
              <a:defRPr sz="6082" b="1"/>
            </a:lvl5pPr>
            <a:lvl6pPr marL="8424230" indent="0">
              <a:buNone/>
              <a:defRPr sz="6082" b="1"/>
            </a:lvl6pPr>
            <a:lvl7pPr marL="10109105" indent="0">
              <a:buNone/>
              <a:defRPr sz="6082" b="1"/>
            </a:lvl7pPr>
            <a:lvl8pPr marL="11793938" indent="0">
              <a:buNone/>
              <a:defRPr sz="6082" b="1"/>
            </a:lvl8pPr>
            <a:lvl9pPr marL="134787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5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4844" indent="0">
              <a:buNone/>
              <a:defRPr sz="7499" b="1"/>
            </a:lvl2pPr>
            <a:lvl3pPr marL="3369700" indent="0">
              <a:buNone/>
              <a:defRPr sz="6914" b="1"/>
            </a:lvl3pPr>
            <a:lvl4pPr marL="5054544" indent="0">
              <a:buNone/>
              <a:defRPr sz="6082" b="1"/>
            </a:lvl4pPr>
            <a:lvl5pPr marL="6739392" indent="0">
              <a:buNone/>
              <a:defRPr sz="6082" b="1"/>
            </a:lvl5pPr>
            <a:lvl6pPr marL="8424230" indent="0">
              <a:buNone/>
              <a:defRPr sz="6082" b="1"/>
            </a:lvl6pPr>
            <a:lvl7pPr marL="10109105" indent="0">
              <a:buNone/>
              <a:defRPr sz="6082" b="1"/>
            </a:lvl7pPr>
            <a:lvl8pPr marL="11793938" indent="0">
              <a:buNone/>
              <a:defRPr sz="6082" b="1"/>
            </a:lvl8pPr>
            <a:lvl9pPr marL="134787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5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78792"/>
      </p:ext>
    </p:extLst>
  </p:cSld>
  <p:clrMapOvr>
    <a:masterClrMapping/>
  </p:clrMapOvr>
  <p:transition/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82317"/>
      </p:ext>
    </p:extLst>
  </p:cSld>
  <p:clrMapOvr>
    <a:masterClrMapping/>
  </p:clrMapOvr>
  <p:transition/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34867"/>
      </p:ext>
    </p:extLst>
  </p:cSld>
  <p:clrMapOvr>
    <a:masterClrMapping/>
  </p:clrMapOvr>
  <p:transition/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6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4844" indent="0">
              <a:buNone/>
              <a:defRPr sz="4583"/>
            </a:lvl2pPr>
            <a:lvl3pPr marL="3369700" indent="0">
              <a:buNone/>
              <a:defRPr sz="3747"/>
            </a:lvl3pPr>
            <a:lvl4pPr marL="5054544" indent="0">
              <a:buNone/>
              <a:defRPr sz="3333"/>
            </a:lvl4pPr>
            <a:lvl5pPr marL="6739392" indent="0">
              <a:buNone/>
              <a:defRPr sz="3333"/>
            </a:lvl5pPr>
            <a:lvl6pPr marL="8424230" indent="0">
              <a:buNone/>
              <a:defRPr sz="3333"/>
            </a:lvl6pPr>
            <a:lvl7pPr marL="10109105" indent="0">
              <a:buNone/>
              <a:defRPr sz="3333"/>
            </a:lvl7pPr>
            <a:lvl8pPr marL="11793938" indent="0">
              <a:buNone/>
              <a:defRPr sz="3333"/>
            </a:lvl8pPr>
            <a:lvl9pPr marL="134787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1580"/>
      </p:ext>
    </p:extLst>
  </p:cSld>
  <p:clrMapOvr>
    <a:masterClrMapping/>
  </p:clrMapOvr>
  <p:transition/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4844" indent="0">
              <a:buNone/>
              <a:defRPr sz="10415"/>
            </a:lvl2pPr>
            <a:lvl3pPr marL="3369700" indent="0">
              <a:buNone/>
              <a:defRPr sz="8997"/>
            </a:lvl3pPr>
            <a:lvl4pPr marL="5054544" indent="0">
              <a:buNone/>
              <a:defRPr sz="7499"/>
            </a:lvl4pPr>
            <a:lvl5pPr marL="6739392" indent="0">
              <a:buNone/>
              <a:defRPr sz="7499"/>
            </a:lvl5pPr>
            <a:lvl6pPr marL="8424230" indent="0">
              <a:buNone/>
              <a:defRPr sz="7499"/>
            </a:lvl6pPr>
            <a:lvl7pPr marL="10109105" indent="0">
              <a:buNone/>
              <a:defRPr sz="7499"/>
            </a:lvl7pPr>
            <a:lvl8pPr marL="11793938" indent="0">
              <a:buNone/>
              <a:defRPr sz="7499"/>
            </a:lvl8pPr>
            <a:lvl9pPr marL="1347878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4844" indent="0">
              <a:buNone/>
              <a:defRPr sz="4583"/>
            </a:lvl2pPr>
            <a:lvl3pPr marL="3369700" indent="0">
              <a:buNone/>
              <a:defRPr sz="3747"/>
            </a:lvl3pPr>
            <a:lvl4pPr marL="5054544" indent="0">
              <a:buNone/>
              <a:defRPr sz="3333"/>
            </a:lvl4pPr>
            <a:lvl5pPr marL="6739392" indent="0">
              <a:buNone/>
              <a:defRPr sz="3333"/>
            </a:lvl5pPr>
            <a:lvl6pPr marL="8424230" indent="0">
              <a:buNone/>
              <a:defRPr sz="3333"/>
            </a:lvl6pPr>
            <a:lvl7pPr marL="10109105" indent="0">
              <a:buNone/>
              <a:defRPr sz="3333"/>
            </a:lvl7pPr>
            <a:lvl8pPr marL="11793938" indent="0">
              <a:buNone/>
              <a:defRPr sz="3333"/>
            </a:lvl8pPr>
            <a:lvl9pPr marL="134787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3759"/>
      </p:ext>
    </p:extLst>
  </p:cSld>
  <p:clrMapOvr>
    <a:masterClrMapping/>
  </p:clrMapOvr>
  <p:transition/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1248"/>
      </p:ext>
    </p:extLst>
  </p:cSld>
  <p:clrMapOvr>
    <a:masterClrMapping/>
  </p:clrMapOvr>
  <p:transition/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6795"/>
      </p:ext>
    </p:extLst>
  </p:cSld>
  <p:clrMapOvr>
    <a:masterClrMapping/>
  </p:clrMapOvr>
  <p:transition/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826" tIns="168507" rIns="336826" bIns="168507"/>
          <a:lstStyle/>
          <a:p>
            <a:pPr defTabSz="3367905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790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637"/>
      </p:ext>
    </p:extLst>
  </p:cSld>
  <p:clrMapOvr>
    <a:masterClrMapping/>
  </p:clrMapOvr>
  <p:transition/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738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69059"/>
      </p:ext>
    </p:extLst>
  </p:cSld>
  <p:clrMapOvr>
    <a:masterClrMapping/>
  </p:clrMapOvr>
  <p:transition/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4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3932" indent="0">
              <a:buNone/>
              <a:defRPr sz="6914"/>
            </a:lvl2pPr>
            <a:lvl3pPr marL="3367905" indent="0">
              <a:buNone/>
              <a:defRPr sz="6082"/>
            </a:lvl3pPr>
            <a:lvl4pPr marL="5051861" indent="0">
              <a:buNone/>
              <a:defRPr sz="5249"/>
            </a:lvl4pPr>
            <a:lvl5pPr marL="6735809" indent="0">
              <a:buNone/>
              <a:defRPr sz="5249"/>
            </a:lvl5pPr>
            <a:lvl6pPr marL="8419749" indent="0">
              <a:buNone/>
              <a:defRPr sz="5249"/>
            </a:lvl6pPr>
            <a:lvl7pPr marL="10103740" indent="0">
              <a:buNone/>
              <a:defRPr sz="5249"/>
            </a:lvl7pPr>
            <a:lvl8pPr marL="11787672" indent="0">
              <a:buNone/>
              <a:defRPr sz="5249"/>
            </a:lvl8pPr>
            <a:lvl9pPr marL="1347163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6988"/>
      </p:ext>
    </p:extLst>
  </p:cSld>
  <p:clrMapOvr>
    <a:masterClrMapping/>
  </p:clrMapOvr>
  <p:transition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4180"/>
      </p:ext>
    </p:extLst>
  </p:cSld>
  <p:clrMapOvr>
    <a:masterClrMapping/>
  </p:clrMapOvr>
  <p:transition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932" indent="0">
              <a:buNone/>
              <a:defRPr sz="7499" b="1"/>
            </a:lvl2pPr>
            <a:lvl3pPr marL="3367905" indent="0">
              <a:buNone/>
              <a:defRPr sz="6914" b="1"/>
            </a:lvl3pPr>
            <a:lvl4pPr marL="5051861" indent="0">
              <a:buNone/>
              <a:defRPr sz="6082" b="1"/>
            </a:lvl4pPr>
            <a:lvl5pPr marL="6735809" indent="0">
              <a:buNone/>
              <a:defRPr sz="6082" b="1"/>
            </a:lvl5pPr>
            <a:lvl6pPr marL="8419749" indent="0">
              <a:buNone/>
              <a:defRPr sz="6082" b="1"/>
            </a:lvl6pPr>
            <a:lvl7pPr marL="10103740" indent="0">
              <a:buNone/>
              <a:defRPr sz="6082" b="1"/>
            </a:lvl7pPr>
            <a:lvl8pPr marL="11787672" indent="0">
              <a:buNone/>
              <a:defRPr sz="6082" b="1"/>
            </a:lvl8pPr>
            <a:lvl9pPr marL="1347163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6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932" indent="0">
              <a:buNone/>
              <a:defRPr sz="7499" b="1"/>
            </a:lvl2pPr>
            <a:lvl3pPr marL="3367905" indent="0">
              <a:buNone/>
              <a:defRPr sz="6914" b="1"/>
            </a:lvl3pPr>
            <a:lvl4pPr marL="5051861" indent="0">
              <a:buNone/>
              <a:defRPr sz="6082" b="1"/>
            </a:lvl4pPr>
            <a:lvl5pPr marL="6735809" indent="0">
              <a:buNone/>
              <a:defRPr sz="6082" b="1"/>
            </a:lvl5pPr>
            <a:lvl6pPr marL="8419749" indent="0">
              <a:buNone/>
              <a:defRPr sz="6082" b="1"/>
            </a:lvl6pPr>
            <a:lvl7pPr marL="10103740" indent="0">
              <a:buNone/>
              <a:defRPr sz="6082" b="1"/>
            </a:lvl7pPr>
            <a:lvl8pPr marL="11787672" indent="0">
              <a:buNone/>
              <a:defRPr sz="6082" b="1"/>
            </a:lvl8pPr>
            <a:lvl9pPr marL="1347163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6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5819"/>
      </p:ext>
    </p:extLst>
  </p:cSld>
  <p:clrMapOvr>
    <a:masterClrMapping/>
  </p:clrMapOvr>
  <p:transition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44570"/>
      </p:ext>
    </p:extLst>
  </p:cSld>
  <p:clrMapOvr>
    <a:masterClrMapping/>
  </p:clrMapOvr>
  <p:transition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3305"/>
      </p:ext>
    </p:extLst>
  </p:cSld>
  <p:clrMapOvr>
    <a:masterClrMapping/>
  </p:clrMapOvr>
  <p:transition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3932" indent="0">
              <a:buNone/>
              <a:defRPr sz="4583"/>
            </a:lvl2pPr>
            <a:lvl3pPr marL="3367905" indent="0">
              <a:buNone/>
              <a:defRPr sz="3747"/>
            </a:lvl3pPr>
            <a:lvl4pPr marL="5051861" indent="0">
              <a:buNone/>
              <a:defRPr sz="3333"/>
            </a:lvl4pPr>
            <a:lvl5pPr marL="6735809" indent="0">
              <a:buNone/>
              <a:defRPr sz="3333"/>
            </a:lvl5pPr>
            <a:lvl6pPr marL="8419749" indent="0">
              <a:buNone/>
              <a:defRPr sz="3333"/>
            </a:lvl6pPr>
            <a:lvl7pPr marL="10103740" indent="0">
              <a:buNone/>
              <a:defRPr sz="3333"/>
            </a:lvl7pPr>
            <a:lvl8pPr marL="11787672" indent="0">
              <a:buNone/>
              <a:defRPr sz="3333"/>
            </a:lvl8pPr>
            <a:lvl9pPr marL="1347163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9631"/>
      </p:ext>
    </p:extLst>
  </p:cSld>
  <p:clrMapOvr>
    <a:masterClrMapping/>
  </p:clrMapOvr>
  <p:transition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3932" indent="0">
              <a:buNone/>
              <a:defRPr sz="10415"/>
            </a:lvl2pPr>
            <a:lvl3pPr marL="3367905" indent="0">
              <a:buNone/>
              <a:defRPr sz="8997"/>
            </a:lvl3pPr>
            <a:lvl4pPr marL="5051861" indent="0">
              <a:buNone/>
              <a:defRPr sz="7499"/>
            </a:lvl4pPr>
            <a:lvl5pPr marL="6735809" indent="0">
              <a:buNone/>
              <a:defRPr sz="7499"/>
            </a:lvl5pPr>
            <a:lvl6pPr marL="8419749" indent="0">
              <a:buNone/>
              <a:defRPr sz="7499"/>
            </a:lvl6pPr>
            <a:lvl7pPr marL="10103740" indent="0">
              <a:buNone/>
              <a:defRPr sz="7499"/>
            </a:lvl7pPr>
            <a:lvl8pPr marL="11787672" indent="0">
              <a:buNone/>
              <a:defRPr sz="7499"/>
            </a:lvl8pPr>
            <a:lvl9pPr marL="1347163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3932" indent="0">
              <a:buNone/>
              <a:defRPr sz="4583"/>
            </a:lvl2pPr>
            <a:lvl3pPr marL="3367905" indent="0">
              <a:buNone/>
              <a:defRPr sz="3747"/>
            </a:lvl3pPr>
            <a:lvl4pPr marL="5051861" indent="0">
              <a:buNone/>
              <a:defRPr sz="3333"/>
            </a:lvl4pPr>
            <a:lvl5pPr marL="6735809" indent="0">
              <a:buNone/>
              <a:defRPr sz="3333"/>
            </a:lvl5pPr>
            <a:lvl6pPr marL="8419749" indent="0">
              <a:buNone/>
              <a:defRPr sz="3333"/>
            </a:lvl6pPr>
            <a:lvl7pPr marL="10103740" indent="0">
              <a:buNone/>
              <a:defRPr sz="3333"/>
            </a:lvl7pPr>
            <a:lvl8pPr marL="11787672" indent="0">
              <a:buNone/>
              <a:defRPr sz="3333"/>
            </a:lvl8pPr>
            <a:lvl9pPr marL="1347163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0590"/>
      </p:ext>
    </p:extLst>
  </p:cSld>
  <p:clrMapOvr>
    <a:masterClrMapping/>
  </p:clrMapOvr>
  <p:transition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60285"/>
      </p:ext>
    </p:extLst>
  </p:cSld>
  <p:clrMapOvr>
    <a:masterClrMapping/>
  </p:clrMapOvr>
  <p:transition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7481"/>
      </p:ext>
    </p:extLst>
  </p:cSld>
  <p:clrMapOvr>
    <a:masterClrMapping/>
  </p:clrMapOvr>
  <p:transition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733" tIns="168464" rIns="336733" bIns="168464"/>
          <a:lstStyle/>
          <a:p>
            <a:pPr defTabSz="3366981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33" tIns="168464" rIns="336733" bIns="168464"/>
          <a:lstStyle/>
          <a:p>
            <a:pPr defTabSz="336698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33" tIns="168464" rIns="336733" bIns="168464"/>
          <a:lstStyle/>
          <a:p>
            <a:pPr defTabSz="336698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133" tIns="202183" rIns="404133" bIns="20218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698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364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9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1110" indent="0">
              <a:buNone/>
              <a:defRPr sz="6082"/>
            </a:lvl2pPr>
            <a:lvl3pPr marL="3102199" indent="0">
              <a:buNone/>
              <a:defRPr sz="5249"/>
            </a:lvl3pPr>
            <a:lvl4pPr marL="4653305" indent="0">
              <a:buNone/>
              <a:defRPr sz="4833"/>
            </a:lvl4pPr>
            <a:lvl5pPr marL="6204409" indent="0">
              <a:buNone/>
              <a:defRPr sz="4833"/>
            </a:lvl5pPr>
            <a:lvl6pPr marL="7755507" indent="0">
              <a:buNone/>
              <a:defRPr sz="4833"/>
            </a:lvl6pPr>
            <a:lvl7pPr marL="9306602" indent="0">
              <a:buNone/>
              <a:defRPr sz="4833"/>
            </a:lvl7pPr>
            <a:lvl8pPr marL="10857711" indent="0">
              <a:buNone/>
              <a:defRPr sz="4833"/>
            </a:lvl8pPr>
            <a:lvl9pPr marL="1240880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06072"/>
      </p:ext>
    </p:extLst>
  </p:cSld>
  <p:clrMapOvr>
    <a:masterClrMapping/>
  </p:clrMapOvr>
  <p:transition/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1481"/>
      </p:ext>
    </p:extLst>
  </p:cSld>
  <p:clrMapOvr>
    <a:masterClrMapping/>
  </p:clrMapOvr>
  <p:transition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6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1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3472" indent="0">
              <a:buNone/>
              <a:defRPr sz="6914"/>
            </a:lvl2pPr>
            <a:lvl3pPr marL="3366981" indent="0">
              <a:buNone/>
              <a:defRPr sz="6082"/>
            </a:lvl3pPr>
            <a:lvl4pPr marL="5050471" indent="0">
              <a:buNone/>
              <a:defRPr sz="5249"/>
            </a:lvl4pPr>
            <a:lvl5pPr marL="6733956" indent="0">
              <a:buNone/>
              <a:defRPr sz="5249"/>
            </a:lvl5pPr>
            <a:lvl6pPr marL="8417433" indent="0">
              <a:buNone/>
              <a:defRPr sz="5249"/>
            </a:lvl6pPr>
            <a:lvl7pPr marL="10100962" indent="0">
              <a:buNone/>
              <a:defRPr sz="5249"/>
            </a:lvl7pPr>
            <a:lvl8pPr marL="11784431" indent="0">
              <a:buNone/>
              <a:defRPr sz="5249"/>
            </a:lvl8pPr>
            <a:lvl9pPr marL="1346792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25072"/>
      </p:ext>
    </p:extLst>
  </p:cSld>
  <p:clrMapOvr>
    <a:masterClrMapping/>
  </p:clrMapOvr>
  <p:transition/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5259"/>
      </p:ext>
    </p:extLst>
  </p:cSld>
  <p:clrMapOvr>
    <a:masterClrMapping/>
  </p:clrMapOvr>
  <p:transition/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472" indent="0">
              <a:buNone/>
              <a:defRPr sz="7499" b="1"/>
            </a:lvl2pPr>
            <a:lvl3pPr marL="3366981" indent="0">
              <a:buNone/>
              <a:defRPr sz="6914" b="1"/>
            </a:lvl3pPr>
            <a:lvl4pPr marL="5050471" indent="0">
              <a:buNone/>
              <a:defRPr sz="6082" b="1"/>
            </a:lvl4pPr>
            <a:lvl5pPr marL="6733956" indent="0">
              <a:buNone/>
              <a:defRPr sz="6082" b="1"/>
            </a:lvl5pPr>
            <a:lvl6pPr marL="8417433" indent="0">
              <a:buNone/>
              <a:defRPr sz="6082" b="1"/>
            </a:lvl6pPr>
            <a:lvl7pPr marL="10100962" indent="0">
              <a:buNone/>
              <a:defRPr sz="6082" b="1"/>
            </a:lvl7pPr>
            <a:lvl8pPr marL="11784431" indent="0">
              <a:buNone/>
              <a:defRPr sz="6082" b="1"/>
            </a:lvl8pPr>
            <a:lvl9pPr marL="1346792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7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472" indent="0">
              <a:buNone/>
              <a:defRPr sz="7499" b="1"/>
            </a:lvl2pPr>
            <a:lvl3pPr marL="3366981" indent="0">
              <a:buNone/>
              <a:defRPr sz="6914" b="1"/>
            </a:lvl3pPr>
            <a:lvl4pPr marL="5050471" indent="0">
              <a:buNone/>
              <a:defRPr sz="6082" b="1"/>
            </a:lvl4pPr>
            <a:lvl5pPr marL="6733956" indent="0">
              <a:buNone/>
              <a:defRPr sz="6082" b="1"/>
            </a:lvl5pPr>
            <a:lvl6pPr marL="8417433" indent="0">
              <a:buNone/>
              <a:defRPr sz="6082" b="1"/>
            </a:lvl6pPr>
            <a:lvl7pPr marL="10100962" indent="0">
              <a:buNone/>
              <a:defRPr sz="6082" b="1"/>
            </a:lvl7pPr>
            <a:lvl8pPr marL="11784431" indent="0">
              <a:buNone/>
              <a:defRPr sz="6082" b="1"/>
            </a:lvl8pPr>
            <a:lvl9pPr marL="1346792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7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52709"/>
      </p:ext>
    </p:extLst>
  </p:cSld>
  <p:clrMapOvr>
    <a:masterClrMapping/>
  </p:clrMapOvr>
  <p:transition/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3168"/>
      </p:ext>
    </p:extLst>
  </p:cSld>
  <p:clrMapOvr>
    <a:masterClrMapping/>
  </p:clrMapOvr>
  <p:transition/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1125"/>
      </p:ext>
    </p:extLst>
  </p:cSld>
  <p:clrMapOvr>
    <a:masterClrMapping/>
  </p:clrMapOvr>
  <p:transition/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2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1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2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3472" indent="0">
              <a:buNone/>
              <a:defRPr sz="4583"/>
            </a:lvl2pPr>
            <a:lvl3pPr marL="3366981" indent="0">
              <a:buNone/>
              <a:defRPr sz="3747"/>
            </a:lvl3pPr>
            <a:lvl4pPr marL="5050471" indent="0">
              <a:buNone/>
              <a:defRPr sz="3333"/>
            </a:lvl4pPr>
            <a:lvl5pPr marL="6733956" indent="0">
              <a:buNone/>
              <a:defRPr sz="3333"/>
            </a:lvl5pPr>
            <a:lvl6pPr marL="8417433" indent="0">
              <a:buNone/>
              <a:defRPr sz="3333"/>
            </a:lvl6pPr>
            <a:lvl7pPr marL="10100962" indent="0">
              <a:buNone/>
              <a:defRPr sz="3333"/>
            </a:lvl7pPr>
            <a:lvl8pPr marL="11784431" indent="0">
              <a:buNone/>
              <a:defRPr sz="3333"/>
            </a:lvl8pPr>
            <a:lvl9pPr marL="1346792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2854"/>
      </p:ext>
    </p:extLst>
  </p:cSld>
  <p:clrMapOvr>
    <a:masterClrMapping/>
  </p:clrMapOvr>
  <p:transition/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3472" indent="0">
              <a:buNone/>
              <a:defRPr sz="10415"/>
            </a:lvl2pPr>
            <a:lvl3pPr marL="3366981" indent="0">
              <a:buNone/>
              <a:defRPr sz="8997"/>
            </a:lvl3pPr>
            <a:lvl4pPr marL="5050471" indent="0">
              <a:buNone/>
              <a:defRPr sz="7499"/>
            </a:lvl4pPr>
            <a:lvl5pPr marL="6733956" indent="0">
              <a:buNone/>
              <a:defRPr sz="7499"/>
            </a:lvl5pPr>
            <a:lvl6pPr marL="8417433" indent="0">
              <a:buNone/>
              <a:defRPr sz="7499"/>
            </a:lvl6pPr>
            <a:lvl7pPr marL="10100962" indent="0">
              <a:buNone/>
              <a:defRPr sz="7499"/>
            </a:lvl7pPr>
            <a:lvl8pPr marL="11784431" indent="0">
              <a:buNone/>
              <a:defRPr sz="7499"/>
            </a:lvl8pPr>
            <a:lvl9pPr marL="1346792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3472" indent="0">
              <a:buNone/>
              <a:defRPr sz="4583"/>
            </a:lvl2pPr>
            <a:lvl3pPr marL="3366981" indent="0">
              <a:buNone/>
              <a:defRPr sz="3747"/>
            </a:lvl3pPr>
            <a:lvl4pPr marL="5050471" indent="0">
              <a:buNone/>
              <a:defRPr sz="3333"/>
            </a:lvl4pPr>
            <a:lvl5pPr marL="6733956" indent="0">
              <a:buNone/>
              <a:defRPr sz="3333"/>
            </a:lvl5pPr>
            <a:lvl6pPr marL="8417433" indent="0">
              <a:buNone/>
              <a:defRPr sz="3333"/>
            </a:lvl6pPr>
            <a:lvl7pPr marL="10100962" indent="0">
              <a:buNone/>
              <a:defRPr sz="3333"/>
            </a:lvl7pPr>
            <a:lvl8pPr marL="11784431" indent="0">
              <a:buNone/>
              <a:defRPr sz="3333"/>
            </a:lvl8pPr>
            <a:lvl9pPr marL="1346792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0035"/>
      </p:ext>
    </p:extLst>
  </p:cSld>
  <p:clrMapOvr>
    <a:masterClrMapping/>
  </p:clrMapOvr>
  <p:transition/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5494"/>
      </p:ext>
    </p:extLst>
  </p:cSld>
  <p:clrMapOvr>
    <a:masterClrMapping/>
  </p:clrMapOvr>
  <p:transition/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11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8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76334"/>
      </p:ext>
    </p:extLst>
  </p:cSld>
  <p:clrMapOvr>
    <a:masterClrMapping/>
  </p:clrMapOvr>
  <p:transition/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587" tIns="168389" rIns="336587" bIns="168389"/>
          <a:lstStyle/>
          <a:p>
            <a:pPr defTabSz="3365543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87" tIns="168389" rIns="336587" bIns="168389"/>
          <a:lstStyle/>
          <a:p>
            <a:pPr defTabSz="336554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87" tIns="168389" rIns="336587" bIns="168389"/>
          <a:lstStyle/>
          <a:p>
            <a:pPr defTabSz="336554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958" tIns="202093" rIns="403958" bIns="20209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554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0529"/>
      </p:ext>
    </p:extLst>
  </p:cSld>
  <p:clrMapOvr>
    <a:masterClrMapping/>
  </p:clrMapOvr>
  <p:transition/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1873"/>
      </p:ext>
    </p:extLst>
  </p:cSld>
  <p:clrMapOvr>
    <a:masterClrMapping/>
  </p:clrMapOvr>
  <p:transition/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8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760" indent="0">
              <a:buNone/>
              <a:defRPr sz="6914"/>
            </a:lvl2pPr>
            <a:lvl3pPr marL="3365543" indent="0">
              <a:buNone/>
              <a:defRPr sz="6082"/>
            </a:lvl3pPr>
            <a:lvl4pPr marL="5048322" indent="0">
              <a:buNone/>
              <a:defRPr sz="5249"/>
            </a:lvl4pPr>
            <a:lvl5pPr marL="6731089" indent="0">
              <a:buNone/>
              <a:defRPr sz="5249"/>
            </a:lvl5pPr>
            <a:lvl6pPr marL="8413853" indent="0">
              <a:buNone/>
              <a:defRPr sz="5249"/>
            </a:lvl6pPr>
            <a:lvl7pPr marL="10096620" indent="0">
              <a:buNone/>
              <a:defRPr sz="5249"/>
            </a:lvl7pPr>
            <a:lvl8pPr marL="11779380" indent="0">
              <a:buNone/>
              <a:defRPr sz="5249"/>
            </a:lvl8pPr>
            <a:lvl9pPr marL="1346216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2061"/>
      </p:ext>
    </p:extLst>
  </p:cSld>
  <p:clrMapOvr>
    <a:masterClrMapping/>
  </p:clrMapOvr>
  <p:transition/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85133"/>
      </p:ext>
    </p:extLst>
  </p:cSld>
  <p:clrMapOvr>
    <a:masterClrMapping/>
  </p:clrMapOvr>
  <p:transition/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760" indent="0">
              <a:buNone/>
              <a:defRPr sz="7499" b="1"/>
            </a:lvl2pPr>
            <a:lvl3pPr marL="3365543" indent="0">
              <a:buNone/>
              <a:defRPr sz="6914" b="1"/>
            </a:lvl3pPr>
            <a:lvl4pPr marL="5048322" indent="0">
              <a:buNone/>
              <a:defRPr sz="6082" b="1"/>
            </a:lvl4pPr>
            <a:lvl5pPr marL="6731089" indent="0">
              <a:buNone/>
              <a:defRPr sz="6082" b="1"/>
            </a:lvl5pPr>
            <a:lvl6pPr marL="8413853" indent="0">
              <a:buNone/>
              <a:defRPr sz="6082" b="1"/>
            </a:lvl6pPr>
            <a:lvl7pPr marL="10096620" indent="0">
              <a:buNone/>
              <a:defRPr sz="6082" b="1"/>
            </a:lvl7pPr>
            <a:lvl8pPr marL="11779380" indent="0">
              <a:buNone/>
              <a:defRPr sz="6082" b="1"/>
            </a:lvl8pPr>
            <a:lvl9pPr marL="1346216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760" indent="0">
              <a:buNone/>
              <a:defRPr sz="7499" b="1"/>
            </a:lvl2pPr>
            <a:lvl3pPr marL="3365543" indent="0">
              <a:buNone/>
              <a:defRPr sz="6914" b="1"/>
            </a:lvl3pPr>
            <a:lvl4pPr marL="5048322" indent="0">
              <a:buNone/>
              <a:defRPr sz="6082" b="1"/>
            </a:lvl4pPr>
            <a:lvl5pPr marL="6731089" indent="0">
              <a:buNone/>
              <a:defRPr sz="6082" b="1"/>
            </a:lvl5pPr>
            <a:lvl6pPr marL="8413853" indent="0">
              <a:buNone/>
              <a:defRPr sz="6082" b="1"/>
            </a:lvl6pPr>
            <a:lvl7pPr marL="10096620" indent="0">
              <a:buNone/>
              <a:defRPr sz="6082" b="1"/>
            </a:lvl7pPr>
            <a:lvl8pPr marL="11779380" indent="0">
              <a:buNone/>
              <a:defRPr sz="6082" b="1"/>
            </a:lvl8pPr>
            <a:lvl9pPr marL="1346216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7106"/>
      </p:ext>
    </p:extLst>
  </p:cSld>
  <p:clrMapOvr>
    <a:masterClrMapping/>
  </p:clrMapOvr>
  <p:transition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02205"/>
      </p:ext>
    </p:extLst>
  </p:cSld>
  <p:clrMapOvr>
    <a:masterClrMapping/>
  </p:clrMapOvr>
  <p:transition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83931"/>
      </p:ext>
    </p:extLst>
  </p:cSld>
  <p:clrMapOvr>
    <a:masterClrMapping/>
  </p:clrMapOvr>
  <p:transition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760" indent="0">
              <a:buNone/>
              <a:defRPr sz="4583"/>
            </a:lvl2pPr>
            <a:lvl3pPr marL="3365543" indent="0">
              <a:buNone/>
              <a:defRPr sz="3747"/>
            </a:lvl3pPr>
            <a:lvl4pPr marL="5048322" indent="0">
              <a:buNone/>
              <a:defRPr sz="3333"/>
            </a:lvl4pPr>
            <a:lvl5pPr marL="6731089" indent="0">
              <a:buNone/>
              <a:defRPr sz="3333"/>
            </a:lvl5pPr>
            <a:lvl6pPr marL="8413853" indent="0">
              <a:buNone/>
              <a:defRPr sz="3333"/>
            </a:lvl6pPr>
            <a:lvl7pPr marL="10096620" indent="0">
              <a:buNone/>
              <a:defRPr sz="3333"/>
            </a:lvl7pPr>
            <a:lvl8pPr marL="11779380" indent="0">
              <a:buNone/>
              <a:defRPr sz="3333"/>
            </a:lvl8pPr>
            <a:lvl9pPr marL="1346216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1292"/>
      </p:ext>
    </p:extLst>
  </p:cSld>
  <p:clrMapOvr>
    <a:masterClrMapping/>
  </p:clrMapOvr>
  <p:transition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760" indent="0">
              <a:buNone/>
              <a:defRPr sz="10415"/>
            </a:lvl2pPr>
            <a:lvl3pPr marL="3365543" indent="0">
              <a:buNone/>
              <a:defRPr sz="8997"/>
            </a:lvl3pPr>
            <a:lvl4pPr marL="5048322" indent="0">
              <a:buNone/>
              <a:defRPr sz="7499"/>
            </a:lvl4pPr>
            <a:lvl5pPr marL="6731089" indent="0">
              <a:buNone/>
              <a:defRPr sz="7499"/>
            </a:lvl5pPr>
            <a:lvl6pPr marL="8413853" indent="0">
              <a:buNone/>
              <a:defRPr sz="7499"/>
            </a:lvl6pPr>
            <a:lvl7pPr marL="10096620" indent="0">
              <a:buNone/>
              <a:defRPr sz="7499"/>
            </a:lvl7pPr>
            <a:lvl8pPr marL="11779380" indent="0">
              <a:buNone/>
              <a:defRPr sz="7499"/>
            </a:lvl8pPr>
            <a:lvl9pPr marL="1346216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760" indent="0">
              <a:buNone/>
              <a:defRPr sz="4583"/>
            </a:lvl2pPr>
            <a:lvl3pPr marL="3365543" indent="0">
              <a:buNone/>
              <a:defRPr sz="3747"/>
            </a:lvl3pPr>
            <a:lvl4pPr marL="5048322" indent="0">
              <a:buNone/>
              <a:defRPr sz="3333"/>
            </a:lvl4pPr>
            <a:lvl5pPr marL="6731089" indent="0">
              <a:buNone/>
              <a:defRPr sz="3333"/>
            </a:lvl5pPr>
            <a:lvl6pPr marL="8413853" indent="0">
              <a:buNone/>
              <a:defRPr sz="3333"/>
            </a:lvl6pPr>
            <a:lvl7pPr marL="10096620" indent="0">
              <a:buNone/>
              <a:defRPr sz="3333"/>
            </a:lvl7pPr>
            <a:lvl8pPr marL="11779380" indent="0">
              <a:buNone/>
              <a:defRPr sz="3333"/>
            </a:lvl8pPr>
            <a:lvl9pPr marL="1346216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367"/>
      </p:ext>
    </p:extLst>
  </p:cSld>
  <p:clrMapOvr>
    <a:masterClrMapping/>
  </p:clrMapOvr>
  <p:transition/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679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110" indent="0">
              <a:buNone/>
              <a:defRPr sz="6914" b="1"/>
            </a:lvl2pPr>
            <a:lvl3pPr marL="3102199" indent="0">
              <a:buNone/>
              <a:defRPr sz="6082" b="1"/>
            </a:lvl3pPr>
            <a:lvl4pPr marL="4653305" indent="0">
              <a:buNone/>
              <a:defRPr sz="5249" b="1"/>
            </a:lvl4pPr>
            <a:lvl5pPr marL="6204409" indent="0">
              <a:buNone/>
              <a:defRPr sz="5249" b="1"/>
            </a:lvl5pPr>
            <a:lvl6pPr marL="7755507" indent="0">
              <a:buNone/>
              <a:defRPr sz="5249" b="1"/>
            </a:lvl6pPr>
            <a:lvl7pPr marL="9306602" indent="0">
              <a:buNone/>
              <a:defRPr sz="5249" b="1"/>
            </a:lvl7pPr>
            <a:lvl8pPr marL="10857711" indent="0">
              <a:buNone/>
              <a:defRPr sz="5249" b="1"/>
            </a:lvl8pPr>
            <a:lvl9pPr marL="1240880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110" indent="0">
              <a:buNone/>
              <a:defRPr sz="6914" b="1"/>
            </a:lvl2pPr>
            <a:lvl3pPr marL="3102199" indent="0">
              <a:buNone/>
              <a:defRPr sz="6082" b="1"/>
            </a:lvl3pPr>
            <a:lvl4pPr marL="4653305" indent="0">
              <a:buNone/>
              <a:defRPr sz="5249" b="1"/>
            </a:lvl4pPr>
            <a:lvl5pPr marL="6204409" indent="0">
              <a:buNone/>
              <a:defRPr sz="5249" b="1"/>
            </a:lvl5pPr>
            <a:lvl6pPr marL="7755507" indent="0">
              <a:buNone/>
              <a:defRPr sz="5249" b="1"/>
            </a:lvl6pPr>
            <a:lvl7pPr marL="9306602" indent="0">
              <a:buNone/>
              <a:defRPr sz="5249" b="1"/>
            </a:lvl7pPr>
            <a:lvl8pPr marL="10857711" indent="0">
              <a:buNone/>
              <a:defRPr sz="5249" b="1"/>
            </a:lvl8pPr>
            <a:lvl9pPr marL="1240880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1222"/>
      </p:ext>
    </p:extLst>
  </p:cSld>
  <p:clrMapOvr>
    <a:masterClrMapping/>
  </p:clrMapOvr>
  <p:transition/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32961"/>
      </p:ext>
    </p:extLst>
  </p:cSld>
  <p:clrMapOvr>
    <a:masterClrMapping/>
  </p:clrMapOvr>
  <p:transition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635" tIns="168411" rIns="336635" bIns="16841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7350"/>
      </p:ext>
    </p:extLst>
  </p:cSld>
  <p:clrMapOvr>
    <a:masterClrMapping/>
  </p:clrMapOvr>
  <p:transition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0764"/>
      </p:ext>
    </p:extLst>
  </p:cSld>
  <p:clrMapOvr>
    <a:masterClrMapping/>
  </p:clrMapOvr>
  <p:transition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4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74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991" indent="0">
              <a:buNone/>
              <a:defRPr sz="6914"/>
            </a:lvl2pPr>
            <a:lvl3pPr marL="3365997" indent="0">
              <a:buNone/>
              <a:defRPr sz="6082"/>
            </a:lvl3pPr>
            <a:lvl4pPr marL="5048984" indent="0">
              <a:buNone/>
              <a:defRPr sz="5249"/>
            </a:lvl4pPr>
            <a:lvl5pPr marL="6731985" indent="0">
              <a:buNone/>
              <a:defRPr sz="5249"/>
            </a:lvl5pPr>
            <a:lvl6pPr marL="8414965" indent="0">
              <a:buNone/>
              <a:defRPr sz="5249"/>
            </a:lvl6pPr>
            <a:lvl7pPr marL="10097987" indent="0">
              <a:buNone/>
              <a:defRPr sz="5249"/>
            </a:lvl7pPr>
            <a:lvl8pPr marL="11780967" indent="0">
              <a:buNone/>
              <a:defRPr sz="5249"/>
            </a:lvl8pPr>
            <a:lvl9pPr marL="1346396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93912"/>
      </p:ext>
    </p:extLst>
  </p:cSld>
  <p:clrMapOvr>
    <a:masterClrMapping/>
  </p:clrMapOvr>
  <p:transition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92"/>
      </p:ext>
    </p:extLst>
  </p:cSld>
  <p:clrMapOvr>
    <a:masterClrMapping/>
  </p:clrMapOvr>
  <p:transition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991" indent="0">
              <a:buNone/>
              <a:defRPr sz="7499" b="1"/>
            </a:lvl2pPr>
            <a:lvl3pPr marL="3365997" indent="0">
              <a:buNone/>
              <a:defRPr sz="6914" b="1"/>
            </a:lvl3pPr>
            <a:lvl4pPr marL="5048984" indent="0">
              <a:buNone/>
              <a:defRPr sz="6082" b="1"/>
            </a:lvl4pPr>
            <a:lvl5pPr marL="6731985" indent="0">
              <a:buNone/>
              <a:defRPr sz="6082" b="1"/>
            </a:lvl5pPr>
            <a:lvl6pPr marL="8414965" indent="0">
              <a:buNone/>
              <a:defRPr sz="6082" b="1"/>
            </a:lvl6pPr>
            <a:lvl7pPr marL="10097987" indent="0">
              <a:buNone/>
              <a:defRPr sz="6082" b="1"/>
            </a:lvl7pPr>
            <a:lvl8pPr marL="11780967" indent="0">
              <a:buNone/>
              <a:defRPr sz="6082" b="1"/>
            </a:lvl8pPr>
            <a:lvl9pPr marL="134639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991" indent="0">
              <a:buNone/>
              <a:defRPr sz="7499" b="1"/>
            </a:lvl2pPr>
            <a:lvl3pPr marL="3365997" indent="0">
              <a:buNone/>
              <a:defRPr sz="6914" b="1"/>
            </a:lvl3pPr>
            <a:lvl4pPr marL="5048984" indent="0">
              <a:buNone/>
              <a:defRPr sz="6082" b="1"/>
            </a:lvl4pPr>
            <a:lvl5pPr marL="6731985" indent="0">
              <a:buNone/>
              <a:defRPr sz="6082" b="1"/>
            </a:lvl5pPr>
            <a:lvl6pPr marL="8414965" indent="0">
              <a:buNone/>
              <a:defRPr sz="6082" b="1"/>
            </a:lvl6pPr>
            <a:lvl7pPr marL="10097987" indent="0">
              <a:buNone/>
              <a:defRPr sz="6082" b="1"/>
            </a:lvl7pPr>
            <a:lvl8pPr marL="11780967" indent="0">
              <a:buNone/>
              <a:defRPr sz="6082" b="1"/>
            </a:lvl8pPr>
            <a:lvl9pPr marL="134639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559"/>
      </p:ext>
    </p:extLst>
  </p:cSld>
  <p:clrMapOvr>
    <a:masterClrMapping/>
  </p:clrMapOvr>
  <p:transition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4"/>
      </p:ext>
    </p:extLst>
  </p:cSld>
  <p:clrMapOvr>
    <a:masterClrMapping/>
  </p:clrMapOvr>
  <p:transition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4980"/>
      </p:ext>
    </p:extLst>
  </p:cSld>
  <p:clrMapOvr>
    <a:masterClrMapping/>
  </p:clrMapOvr>
  <p:transition/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991" indent="0">
              <a:buNone/>
              <a:defRPr sz="4583"/>
            </a:lvl2pPr>
            <a:lvl3pPr marL="3365997" indent="0">
              <a:buNone/>
              <a:defRPr sz="3747"/>
            </a:lvl3pPr>
            <a:lvl4pPr marL="5048984" indent="0">
              <a:buNone/>
              <a:defRPr sz="3333"/>
            </a:lvl4pPr>
            <a:lvl5pPr marL="6731985" indent="0">
              <a:buNone/>
              <a:defRPr sz="3333"/>
            </a:lvl5pPr>
            <a:lvl6pPr marL="8414965" indent="0">
              <a:buNone/>
              <a:defRPr sz="3333"/>
            </a:lvl6pPr>
            <a:lvl7pPr marL="10097987" indent="0">
              <a:buNone/>
              <a:defRPr sz="3333"/>
            </a:lvl7pPr>
            <a:lvl8pPr marL="11780967" indent="0">
              <a:buNone/>
              <a:defRPr sz="3333"/>
            </a:lvl8pPr>
            <a:lvl9pPr marL="134639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639"/>
      </p:ext>
    </p:extLst>
  </p:cSld>
  <p:clrMapOvr>
    <a:masterClrMapping/>
  </p:clrMapOvr>
  <p:transition/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991" indent="0">
              <a:buNone/>
              <a:defRPr sz="10415"/>
            </a:lvl2pPr>
            <a:lvl3pPr marL="3365997" indent="0">
              <a:buNone/>
              <a:defRPr sz="8997"/>
            </a:lvl3pPr>
            <a:lvl4pPr marL="5048984" indent="0">
              <a:buNone/>
              <a:defRPr sz="7499"/>
            </a:lvl4pPr>
            <a:lvl5pPr marL="6731985" indent="0">
              <a:buNone/>
              <a:defRPr sz="7499"/>
            </a:lvl5pPr>
            <a:lvl6pPr marL="8414965" indent="0">
              <a:buNone/>
              <a:defRPr sz="7499"/>
            </a:lvl6pPr>
            <a:lvl7pPr marL="10097987" indent="0">
              <a:buNone/>
              <a:defRPr sz="7499"/>
            </a:lvl7pPr>
            <a:lvl8pPr marL="11780967" indent="0">
              <a:buNone/>
              <a:defRPr sz="7499"/>
            </a:lvl8pPr>
            <a:lvl9pPr marL="1346396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991" indent="0">
              <a:buNone/>
              <a:defRPr sz="4583"/>
            </a:lvl2pPr>
            <a:lvl3pPr marL="3365997" indent="0">
              <a:buNone/>
              <a:defRPr sz="3747"/>
            </a:lvl3pPr>
            <a:lvl4pPr marL="5048984" indent="0">
              <a:buNone/>
              <a:defRPr sz="3333"/>
            </a:lvl4pPr>
            <a:lvl5pPr marL="6731985" indent="0">
              <a:buNone/>
              <a:defRPr sz="3333"/>
            </a:lvl5pPr>
            <a:lvl6pPr marL="8414965" indent="0">
              <a:buNone/>
              <a:defRPr sz="3333"/>
            </a:lvl6pPr>
            <a:lvl7pPr marL="10097987" indent="0">
              <a:buNone/>
              <a:defRPr sz="3333"/>
            </a:lvl7pPr>
            <a:lvl8pPr marL="11780967" indent="0">
              <a:buNone/>
              <a:defRPr sz="3333"/>
            </a:lvl8pPr>
            <a:lvl9pPr marL="134639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443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1282"/>
      </p:ext>
    </p:extLst>
  </p:cSld>
  <p:clrMapOvr>
    <a:masterClrMapping/>
  </p:clrMapOvr>
  <p:transition/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9686"/>
      </p:ext>
    </p:extLst>
  </p:cSld>
  <p:clrMapOvr>
    <a:masterClrMapping/>
  </p:clrMapOvr>
  <p:transition/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23058"/>
      </p:ext>
    </p:extLst>
  </p:cSld>
  <p:clrMapOvr>
    <a:masterClrMapping/>
  </p:clrMapOvr>
  <p:transition/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541" tIns="168365" rIns="336541" bIns="168365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1218"/>
      </p:ext>
    </p:extLst>
  </p:cSld>
  <p:clrMapOvr>
    <a:masterClrMapping/>
  </p:clrMapOvr>
  <p:transition/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75591"/>
      </p:ext>
    </p:extLst>
  </p:cSld>
  <p:clrMapOvr>
    <a:masterClrMapping/>
  </p:clrMapOvr>
  <p:transition/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6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8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527" indent="0">
              <a:buNone/>
              <a:defRPr sz="6914"/>
            </a:lvl2pPr>
            <a:lvl3pPr marL="3365074" indent="0">
              <a:buNone/>
              <a:defRPr sz="6082"/>
            </a:lvl3pPr>
            <a:lvl4pPr marL="5047595" indent="0">
              <a:buNone/>
              <a:defRPr sz="5249"/>
            </a:lvl4pPr>
            <a:lvl5pPr marL="6730134" indent="0">
              <a:buNone/>
              <a:defRPr sz="5249"/>
            </a:lvl5pPr>
            <a:lvl6pPr marL="8412649" indent="0">
              <a:buNone/>
              <a:defRPr sz="5249"/>
            </a:lvl6pPr>
            <a:lvl7pPr marL="10095209" indent="0">
              <a:buNone/>
              <a:defRPr sz="5249"/>
            </a:lvl7pPr>
            <a:lvl8pPr marL="11777723" indent="0">
              <a:buNone/>
              <a:defRPr sz="5249"/>
            </a:lvl8pPr>
            <a:lvl9pPr marL="1346025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4507"/>
      </p:ext>
    </p:extLst>
  </p:cSld>
  <p:clrMapOvr>
    <a:masterClrMapping/>
  </p:clrMapOvr>
  <p:transition/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67800"/>
      </p:ext>
    </p:extLst>
  </p:cSld>
  <p:clrMapOvr>
    <a:masterClrMapping/>
  </p:clrMapOvr>
  <p:transition/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527" indent="0">
              <a:buNone/>
              <a:defRPr sz="7499" b="1"/>
            </a:lvl2pPr>
            <a:lvl3pPr marL="3365074" indent="0">
              <a:buNone/>
              <a:defRPr sz="6914" b="1"/>
            </a:lvl3pPr>
            <a:lvl4pPr marL="5047595" indent="0">
              <a:buNone/>
              <a:defRPr sz="6082" b="1"/>
            </a:lvl4pPr>
            <a:lvl5pPr marL="6730134" indent="0">
              <a:buNone/>
              <a:defRPr sz="6082" b="1"/>
            </a:lvl5pPr>
            <a:lvl6pPr marL="8412649" indent="0">
              <a:buNone/>
              <a:defRPr sz="6082" b="1"/>
            </a:lvl6pPr>
            <a:lvl7pPr marL="10095209" indent="0">
              <a:buNone/>
              <a:defRPr sz="6082" b="1"/>
            </a:lvl7pPr>
            <a:lvl8pPr marL="11777723" indent="0">
              <a:buNone/>
              <a:defRPr sz="6082" b="1"/>
            </a:lvl8pPr>
            <a:lvl9pPr marL="134602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527" indent="0">
              <a:buNone/>
              <a:defRPr sz="7499" b="1"/>
            </a:lvl2pPr>
            <a:lvl3pPr marL="3365074" indent="0">
              <a:buNone/>
              <a:defRPr sz="6914" b="1"/>
            </a:lvl3pPr>
            <a:lvl4pPr marL="5047595" indent="0">
              <a:buNone/>
              <a:defRPr sz="6082" b="1"/>
            </a:lvl4pPr>
            <a:lvl5pPr marL="6730134" indent="0">
              <a:buNone/>
              <a:defRPr sz="6082" b="1"/>
            </a:lvl5pPr>
            <a:lvl6pPr marL="8412649" indent="0">
              <a:buNone/>
              <a:defRPr sz="6082" b="1"/>
            </a:lvl6pPr>
            <a:lvl7pPr marL="10095209" indent="0">
              <a:buNone/>
              <a:defRPr sz="6082" b="1"/>
            </a:lvl7pPr>
            <a:lvl8pPr marL="11777723" indent="0">
              <a:buNone/>
              <a:defRPr sz="6082" b="1"/>
            </a:lvl8pPr>
            <a:lvl9pPr marL="134602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7732"/>
      </p:ext>
    </p:extLst>
  </p:cSld>
  <p:clrMapOvr>
    <a:masterClrMapping/>
  </p:clrMapOvr>
  <p:transition/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5094"/>
      </p:ext>
    </p:extLst>
  </p:cSld>
  <p:clrMapOvr>
    <a:masterClrMapping/>
  </p:clrMapOvr>
  <p:transition/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6718"/>
      </p:ext>
    </p:extLst>
  </p:cSld>
  <p:clrMapOvr>
    <a:masterClrMapping/>
  </p:clrMapOvr>
  <p:transition/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527" indent="0">
              <a:buNone/>
              <a:defRPr sz="4583"/>
            </a:lvl2pPr>
            <a:lvl3pPr marL="3365074" indent="0">
              <a:buNone/>
              <a:defRPr sz="3747"/>
            </a:lvl3pPr>
            <a:lvl4pPr marL="5047595" indent="0">
              <a:buNone/>
              <a:defRPr sz="3333"/>
            </a:lvl4pPr>
            <a:lvl5pPr marL="6730134" indent="0">
              <a:buNone/>
              <a:defRPr sz="3333"/>
            </a:lvl5pPr>
            <a:lvl6pPr marL="8412649" indent="0">
              <a:buNone/>
              <a:defRPr sz="3333"/>
            </a:lvl6pPr>
            <a:lvl7pPr marL="10095209" indent="0">
              <a:buNone/>
              <a:defRPr sz="3333"/>
            </a:lvl7pPr>
            <a:lvl8pPr marL="11777723" indent="0">
              <a:buNone/>
              <a:defRPr sz="3333"/>
            </a:lvl8pPr>
            <a:lvl9pPr marL="134602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564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7023"/>
      </p:ext>
    </p:extLst>
  </p:cSld>
  <p:clrMapOvr>
    <a:masterClrMapping/>
  </p:clrMapOvr>
  <p:transition/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527" indent="0">
              <a:buNone/>
              <a:defRPr sz="10415"/>
            </a:lvl2pPr>
            <a:lvl3pPr marL="3365074" indent="0">
              <a:buNone/>
              <a:defRPr sz="8997"/>
            </a:lvl3pPr>
            <a:lvl4pPr marL="5047595" indent="0">
              <a:buNone/>
              <a:defRPr sz="7499"/>
            </a:lvl4pPr>
            <a:lvl5pPr marL="6730134" indent="0">
              <a:buNone/>
              <a:defRPr sz="7499"/>
            </a:lvl5pPr>
            <a:lvl6pPr marL="8412649" indent="0">
              <a:buNone/>
              <a:defRPr sz="7499"/>
            </a:lvl6pPr>
            <a:lvl7pPr marL="10095209" indent="0">
              <a:buNone/>
              <a:defRPr sz="7499"/>
            </a:lvl7pPr>
            <a:lvl8pPr marL="11777723" indent="0">
              <a:buNone/>
              <a:defRPr sz="7499"/>
            </a:lvl8pPr>
            <a:lvl9pPr marL="1346025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527" indent="0">
              <a:buNone/>
              <a:defRPr sz="4583"/>
            </a:lvl2pPr>
            <a:lvl3pPr marL="3365074" indent="0">
              <a:buNone/>
              <a:defRPr sz="3747"/>
            </a:lvl3pPr>
            <a:lvl4pPr marL="5047595" indent="0">
              <a:buNone/>
              <a:defRPr sz="3333"/>
            </a:lvl4pPr>
            <a:lvl5pPr marL="6730134" indent="0">
              <a:buNone/>
              <a:defRPr sz="3333"/>
            </a:lvl5pPr>
            <a:lvl6pPr marL="8412649" indent="0">
              <a:buNone/>
              <a:defRPr sz="3333"/>
            </a:lvl6pPr>
            <a:lvl7pPr marL="10095209" indent="0">
              <a:buNone/>
              <a:defRPr sz="3333"/>
            </a:lvl7pPr>
            <a:lvl8pPr marL="11777723" indent="0">
              <a:buNone/>
              <a:defRPr sz="3333"/>
            </a:lvl8pPr>
            <a:lvl9pPr marL="134602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2794"/>
      </p:ext>
    </p:extLst>
  </p:cSld>
  <p:clrMapOvr>
    <a:masterClrMapping/>
  </p:clrMapOvr>
  <p:transition/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1471"/>
      </p:ext>
    </p:extLst>
  </p:cSld>
  <p:clrMapOvr>
    <a:masterClrMapping/>
  </p:clrMapOvr>
  <p:transition/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8119"/>
      </p:ext>
    </p:extLst>
  </p:cSld>
  <p:clrMapOvr>
    <a:masterClrMapping/>
  </p:clrMapOvr>
  <p:transition/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447" tIns="168322" rIns="336447" bIns="16832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1806"/>
      </p:ext>
    </p:extLst>
  </p:cSld>
  <p:clrMapOvr>
    <a:masterClrMapping/>
  </p:clrMapOvr>
  <p:transition/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69538"/>
      </p:ext>
    </p:extLst>
  </p:cSld>
  <p:clrMapOvr>
    <a:masterClrMapping/>
  </p:clrMapOvr>
  <p:transition/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9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062" indent="0">
              <a:buNone/>
              <a:defRPr sz="6914"/>
            </a:lvl2pPr>
            <a:lvl3pPr marL="3364149" indent="0">
              <a:buNone/>
              <a:defRPr sz="6082"/>
            </a:lvl3pPr>
            <a:lvl4pPr marL="5046208" indent="0">
              <a:buNone/>
              <a:defRPr sz="5249"/>
            </a:lvl4pPr>
            <a:lvl5pPr marL="6728281" indent="0">
              <a:buNone/>
              <a:defRPr sz="5249"/>
            </a:lvl5pPr>
            <a:lvl6pPr marL="8410337" indent="0">
              <a:buNone/>
              <a:defRPr sz="5249"/>
            </a:lvl6pPr>
            <a:lvl7pPr marL="10092432" indent="0">
              <a:buNone/>
              <a:defRPr sz="5249"/>
            </a:lvl7pPr>
            <a:lvl8pPr marL="11774485" indent="0">
              <a:buNone/>
              <a:defRPr sz="5249"/>
            </a:lvl8pPr>
            <a:lvl9pPr marL="1345655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5694"/>
      </p:ext>
    </p:extLst>
  </p:cSld>
  <p:clrMapOvr>
    <a:masterClrMapping/>
  </p:clrMapOvr>
  <p:transition/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85365"/>
      </p:ext>
    </p:extLst>
  </p:cSld>
  <p:clrMapOvr>
    <a:masterClrMapping/>
  </p:clrMapOvr>
  <p:transition/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062" indent="0">
              <a:buNone/>
              <a:defRPr sz="7499" b="1"/>
            </a:lvl2pPr>
            <a:lvl3pPr marL="3364149" indent="0">
              <a:buNone/>
              <a:defRPr sz="6914" b="1"/>
            </a:lvl3pPr>
            <a:lvl4pPr marL="5046208" indent="0">
              <a:buNone/>
              <a:defRPr sz="6082" b="1"/>
            </a:lvl4pPr>
            <a:lvl5pPr marL="6728281" indent="0">
              <a:buNone/>
              <a:defRPr sz="6082" b="1"/>
            </a:lvl5pPr>
            <a:lvl6pPr marL="8410337" indent="0">
              <a:buNone/>
              <a:defRPr sz="6082" b="1"/>
            </a:lvl6pPr>
            <a:lvl7pPr marL="10092432" indent="0">
              <a:buNone/>
              <a:defRPr sz="6082" b="1"/>
            </a:lvl7pPr>
            <a:lvl8pPr marL="11774485" indent="0">
              <a:buNone/>
              <a:defRPr sz="6082" b="1"/>
            </a:lvl8pPr>
            <a:lvl9pPr marL="1345655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9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062" indent="0">
              <a:buNone/>
              <a:defRPr sz="7499" b="1"/>
            </a:lvl2pPr>
            <a:lvl3pPr marL="3364149" indent="0">
              <a:buNone/>
              <a:defRPr sz="6914" b="1"/>
            </a:lvl3pPr>
            <a:lvl4pPr marL="5046208" indent="0">
              <a:buNone/>
              <a:defRPr sz="6082" b="1"/>
            </a:lvl4pPr>
            <a:lvl5pPr marL="6728281" indent="0">
              <a:buNone/>
              <a:defRPr sz="6082" b="1"/>
            </a:lvl5pPr>
            <a:lvl6pPr marL="8410337" indent="0">
              <a:buNone/>
              <a:defRPr sz="6082" b="1"/>
            </a:lvl6pPr>
            <a:lvl7pPr marL="10092432" indent="0">
              <a:buNone/>
              <a:defRPr sz="6082" b="1"/>
            </a:lvl7pPr>
            <a:lvl8pPr marL="11774485" indent="0">
              <a:buNone/>
              <a:defRPr sz="6082" b="1"/>
            </a:lvl8pPr>
            <a:lvl9pPr marL="1345655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9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51136"/>
      </p:ext>
    </p:extLst>
  </p:cSld>
  <p:clrMapOvr>
    <a:masterClrMapping/>
  </p:clrMapOvr>
  <p:transition/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1964"/>
      </p:ext>
    </p:extLst>
  </p:cSld>
  <p:clrMapOvr>
    <a:masterClrMapping/>
  </p:clrMapOvr>
  <p:transition/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0192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5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110" indent="0">
              <a:buNone/>
              <a:defRPr sz="4164"/>
            </a:lvl2pPr>
            <a:lvl3pPr marL="3102199" indent="0">
              <a:buNone/>
              <a:defRPr sz="3333"/>
            </a:lvl3pPr>
            <a:lvl4pPr marL="4653305" indent="0">
              <a:buNone/>
              <a:defRPr sz="3166"/>
            </a:lvl4pPr>
            <a:lvl5pPr marL="6204409" indent="0">
              <a:buNone/>
              <a:defRPr sz="3166"/>
            </a:lvl5pPr>
            <a:lvl6pPr marL="7755507" indent="0">
              <a:buNone/>
              <a:defRPr sz="3166"/>
            </a:lvl6pPr>
            <a:lvl7pPr marL="9306602" indent="0">
              <a:buNone/>
              <a:defRPr sz="3166"/>
            </a:lvl7pPr>
            <a:lvl8pPr marL="10857711" indent="0">
              <a:buNone/>
              <a:defRPr sz="3166"/>
            </a:lvl8pPr>
            <a:lvl9pPr marL="1240880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0810"/>
      </p:ext>
    </p:extLst>
  </p:cSld>
  <p:clrMapOvr>
    <a:masterClrMapping/>
  </p:clrMapOvr>
  <p:transition/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062" indent="0">
              <a:buNone/>
              <a:defRPr sz="4583"/>
            </a:lvl2pPr>
            <a:lvl3pPr marL="3364149" indent="0">
              <a:buNone/>
              <a:defRPr sz="3747"/>
            </a:lvl3pPr>
            <a:lvl4pPr marL="5046208" indent="0">
              <a:buNone/>
              <a:defRPr sz="3333"/>
            </a:lvl4pPr>
            <a:lvl5pPr marL="6728281" indent="0">
              <a:buNone/>
              <a:defRPr sz="3333"/>
            </a:lvl5pPr>
            <a:lvl6pPr marL="8410337" indent="0">
              <a:buNone/>
              <a:defRPr sz="3333"/>
            </a:lvl6pPr>
            <a:lvl7pPr marL="10092432" indent="0">
              <a:buNone/>
              <a:defRPr sz="3333"/>
            </a:lvl7pPr>
            <a:lvl8pPr marL="11774485" indent="0">
              <a:buNone/>
              <a:defRPr sz="3333"/>
            </a:lvl8pPr>
            <a:lvl9pPr marL="1345655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62027"/>
      </p:ext>
    </p:extLst>
  </p:cSld>
  <p:clrMapOvr>
    <a:masterClrMapping/>
  </p:clrMapOvr>
  <p:transition/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062" indent="0">
              <a:buNone/>
              <a:defRPr sz="10415"/>
            </a:lvl2pPr>
            <a:lvl3pPr marL="3364149" indent="0">
              <a:buNone/>
              <a:defRPr sz="8997"/>
            </a:lvl3pPr>
            <a:lvl4pPr marL="5046208" indent="0">
              <a:buNone/>
              <a:defRPr sz="7499"/>
            </a:lvl4pPr>
            <a:lvl5pPr marL="6728281" indent="0">
              <a:buNone/>
              <a:defRPr sz="7499"/>
            </a:lvl5pPr>
            <a:lvl6pPr marL="8410337" indent="0">
              <a:buNone/>
              <a:defRPr sz="7499"/>
            </a:lvl6pPr>
            <a:lvl7pPr marL="10092432" indent="0">
              <a:buNone/>
              <a:defRPr sz="7499"/>
            </a:lvl7pPr>
            <a:lvl8pPr marL="11774485" indent="0">
              <a:buNone/>
              <a:defRPr sz="7499"/>
            </a:lvl8pPr>
            <a:lvl9pPr marL="1345655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062" indent="0">
              <a:buNone/>
              <a:defRPr sz="4583"/>
            </a:lvl2pPr>
            <a:lvl3pPr marL="3364149" indent="0">
              <a:buNone/>
              <a:defRPr sz="3747"/>
            </a:lvl3pPr>
            <a:lvl4pPr marL="5046208" indent="0">
              <a:buNone/>
              <a:defRPr sz="3333"/>
            </a:lvl4pPr>
            <a:lvl5pPr marL="6728281" indent="0">
              <a:buNone/>
              <a:defRPr sz="3333"/>
            </a:lvl5pPr>
            <a:lvl6pPr marL="8410337" indent="0">
              <a:buNone/>
              <a:defRPr sz="3333"/>
            </a:lvl6pPr>
            <a:lvl7pPr marL="10092432" indent="0">
              <a:buNone/>
              <a:defRPr sz="3333"/>
            </a:lvl7pPr>
            <a:lvl8pPr marL="11774485" indent="0">
              <a:buNone/>
              <a:defRPr sz="3333"/>
            </a:lvl8pPr>
            <a:lvl9pPr marL="1345655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5625"/>
      </p:ext>
    </p:extLst>
  </p:cSld>
  <p:clrMapOvr>
    <a:masterClrMapping/>
  </p:clrMapOvr>
  <p:transition/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66819"/>
      </p:ext>
    </p:extLst>
  </p:cSld>
  <p:clrMapOvr>
    <a:masterClrMapping/>
  </p:clrMapOvr>
  <p:transition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5823"/>
      </p:ext>
    </p:extLst>
  </p:cSld>
  <p:clrMapOvr>
    <a:masterClrMapping/>
  </p:clrMapOvr>
  <p:transition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354" tIns="168276" rIns="336354" bIns="16827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90306"/>
      </p:ext>
    </p:extLst>
  </p:cSld>
  <p:clrMapOvr>
    <a:masterClrMapping/>
  </p:clrMapOvr>
  <p:transition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7742"/>
      </p:ext>
    </p:extLst>
  </p:cSld>
  <p:clrMapOvr>
    <a:masterClrMapping/>
  </p:clrMapOvr>
  <p:transition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8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9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1597" indent="0">
              <a:buNone/>
              <a:defRPr sz="6914"/>
            </a:lvl2pPr>
            <a:lvl3pPr marL="3363221" indent="0">
              <a:buNone/>
              <a:defRPr sz="6082"/>
            </a:lvl3pPr>
            <a:lvl4pPr marL="5044820" indent="0">
              <a:buNone/>
              <a:defRPr sz="5249"/>
            </a:lvl4pPr>
            <a:lvl5pPr marL="6726429" indent="0">
              <a:buNone/>
              <a:defRPr sz="5249"/>
            </a:lvl5pPr>
            <a:lvl6pPr marL="8408023" indent="0">
              <a:buNone/>
              <a:defRPr sz="5249"/>
            </a:lvl6pPr>
            <a:lvl7pPr marL="10089653" indent="0">
              <a:buNone/>
              <a:defRPr sz="5249"/>
            </a:lvl7pPr>
            <a:lvl8pPr marL="11771245" indent="0">
              <a:buNone/>
              <a:defRPr sz="5249"/>
            </a:lvl8pPr>
            <a:lvl9pPr marL="1345285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2810"/>
      </p:ext>
    </p:extLst>
  </p:cSld>
  <p:clrMapOvr>
    <a:masterClrMapping/>
  </p:clrMapOvr>
  <p:transition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2535"/>
      </p:ext>
    </p:extLst>
  </p:cSld>
  <p:clrMapOvr>
    <a:masterClrMapping/>
  </p:clrMapOvr>
  <p:transition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597" indent="0">
              <a:buNone/>
              <a:defRPr sz="7499" b="1"/>
            </a:lvl2pPr>
            <a:lvl3pPr marL="3363221" indent="0">
              <a:buNone/>
              <a:defRPr sz="6914" b="1"/>
            </a:lvl3pPr>
            <a:lvl4pPr marL="5044820" indent="0">
              <a:buNone/>
              <a:defRPr sz="6082" b="1"/>
            </a:lvl4pPr>
            <a:lvl5pPr marL="6726429" indent="0">
              <a:buNone/>
              <a:defRPr sz="6082" b="1"/>
            </a:lvl5pPr>
            <a:lvl6pPr marL="8408023" indent="0">
              <a:buNone/>
              <a:defRPr sz="6082" b="1"/>
            </a:lvl6pPr>
            <a:lvl7pPr marL="10089653" indent="0">
              <a:buNone/>
              <a:defRPr sz="6082" b="1"/>
            </a:lvl7pPr>
            <a:lvl8pPr marL="11771245" indent="0">
              <a:buNone/>
              <a:defRPr sz="6082" b="1"/>
            </a:lvl8pPr>
            <a:lvl9pPr marL="134528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0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597" indent="0">
              <a:buNone/>
              <a:defRPr sz="7499" b="1"/>
            </a:lvl2pPr>
            <a:lvl3pPr marL="3363221" indent="0">
              <a:buNone/>
              <a:defRPr sz="6914" b="1"/>
            </a:lvl3pPr>
            <a:lvl4pPr marL="5044820" indent="0">
              <a:buNone/>
              <a:defRPr sz="6082" b="1"/>
            </a:lvl4pPr>
            <a:lvl5pPr marL="6726429" indent="0">
              <a:buNone/>
              <a:defRPr sz="6082" b="1"/>
            </a:lvl5pPr>
            <a:lvl6pPr marL="8408023" indent="0">
              <a:buNone/>
              <a:defRPr sz="6082" b="1"/>
            </a:lvl6pPr>
            <a:lvl7pPr marL="10089653" indent="0">
              <a:buNone/>
              <a:defRPr sz="6082" b="1"/>
            </a:lvl7pPr>
            <a:lvl8pPr marL="11771245" indent="0">
              <a:buNone/>
              <a:defRPr sz="6082" b="1"/>
            </a:lvl8pPr>
            <a:lvl9pPr marL="134528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0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43741"/>
      </p:ext>
    </p:extLst>
  </p:cSld>
  <p:clrMapOvr>
    <a:masterClrMapping/>
  </p:clrMapOvr>
  <p:transition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7096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110" indent="0">
              <a:buNone/>
              <a:defRPr sz="9413"/>
            </a:lvl2pPr>
            <a:lvl3pPr marL="3102199" indent="0">
              <a:buNone/>
              <a:defRPr sz="8332"/>
            </a:lvl3pPr>
            <a:lvl4pPr marL="4653305" indent="0">
              <a:buNone/>
              <a:defRPr sz="6914"/>
            </a:lvl4pPr>
            <a:lvl5pPr marL="6204409" indent="0">
              <a:buNone/>
              <a:defRPr sz="6914"/>
            </a:lvl5pPr>
            <a:lvl6pPr marL="7755507" indent="0">
              <a:buNone/>
              <a:defRPr sz="6914"/>
            </a:lvl6pPr>
            <a:lvl7pPr marL="9306602" indent="0">
              <a:buNone/>
              <a:defRPr sz="6914"/>
            </a:lvl7pPr>
            <a:lvl8pPr marL="10857711" indent="0">
              <a:buNone/>
              <a:defRPr sz="6914"/>
            </a:lvl8pPr>
            <a:lvl9pPr marL="1240880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110" indent="0">
              <a:buNone/>
              <a:defRPr sz="4164"/>
            </a:lvl2pPr>
            <a:lvl3pPr marL="3102199" indent="0">
              <a:buNone/>
              <a:defRPr sz="3333"/>
            </a:lvl3pPr>
            <a:lvl4pPr marL="4653305" indent="0">
              <a:buNone/>
              <a:defRPr sz="3166"/>
            </a:lvl4pPr>
            <a:lvl5pPr marL="6204409" indent="0">
              <a:buNone/>
              <a:defRPr sz="3166"/>
            </a:lvl5pPr>
            <a:lvl6pPr marL="7755507" indent="0">
              <a:buNone/>
              <a:defRPr sz="3166"/>
            </a:lvl6pPr>
            <a:lvl7pPr marL="9306602" indent="0">
              <a:buNone/>
              <a:defRPr sz="3166"/>
            </a:lvl7pPr>
            <a:lvl8pPr marL="10857711" indent="0">
              <a:buNone/>
              <a:defRPr sz="3166"/>
            </a:lvl8pPr>
            <a:lvl9pPr marL="1240880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85590"/>
      </p:ext>
    </p:extLst>
  </p:cSld>
  <p:clrMapOvr>
    <a:masterClrMapping/>
  </p:clrMapOvr>
  <p:transition/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03137"/>
      </p:ext>
    </p:extLst>
  </p:cSld>
  <p:clrMapOvr>
    <a:masterClrMapping/>
  </p:clrMapOvr>
  <p:transition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1597" indent="0">
              <a:buNone/>
              <a:defRPr sz="4583"/>
            </a:lvl2pPr>
            <a:lvl3pPr marL="3363221" indent="0">
              <a:buNone/>
              <a:defRPr sz="3747"/>
            </a:lvl3pPr>
            <a:lvl4pPr marL="5044820" indent="0">
              <a:buNone/>
              <a:defRPr sz="3333"/>
            </a:lvl4pPr>
            <a:lvl5pPr marL="6726429" indent="0">
              <a:buNone/>
              <a:defRPr sz="3333"/>
            </a:lvl5pPr>
            <a:lvl6pPr marL="8408023" indent="0">
              <a:buNone/>
              <a:defRPr sz="3333"/>
            </a:lvl6pPr>
            <a:lvl7pPr marL="10089653" indent="0">
              <a:buNone/>
              <a:defRPr sz="3333"/>
            </a:lvl7pPr>
            <a:lvl8pPr marL="11771245" indent="0">
              <a:buNone/>
              <a:defRPr sz="3333"/>
            </a:lvl8pPr>
            <a:lvl9pPr marL="134528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483"/>
      </p:ext>
    </p:extLst>
  </p:cSld>
  <p:clrMapOvr>
    <a:masterClrMapping/>
  </p:clrMapOvr>
  <p:transition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1597" indent="0">
              <a:buNone/>
              <a:defRPr sz="10415"/>
            </a:lvl2pPr>
            <a:lvl3pPr marL="3363221" indent="0">
              <a:buNone/>
              <a:defRPr sz="8997"/>
            </a:lvl3pPr>
            <a:lvl4pPr marL="5044820" indent="0">
              <a:buNone/>
              <a:defRPr sz="7499"/>
            </a:lvl4pPr>
            <a:lvl5pPr marL="6726429" indent="0">
              <a:buNone/>
              <a:defRPr sz="7499"/>
            </a:lvl5pPr>
            <a:lvl6pPr marL="8408023" indent="0">
              <a:buNone/>
              <a:defRPr sz="7499"/>
            </a:lvl6pPr>
            <a:lvl7pPr marL="10089653" indent="0">
              <a:buNone/>
              <a:defRPr sz="7499"/>
            </a:lvl7pPr>
            <a:lvl8pPr marL="11771245" indent="0">
              <a:buNone/>
              <a:defRPr sz="7499"/>
            </a:lvl8pPr>
            <a:lvl9pPr marL="1345285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1597" indent="0">
              <a:buNone/>
              <a:defRPr sz="4583"/>
            </a:lvl2pPr>
            <a:lvl3pPr marL="3363221" indent="0">
              <a:buNone/>
              <a:defRPr sz="3747"/>
            </a:lvl3pPr>
            <a:lvl4pPr marL="5044820" indent="0">
              <a:buNone/>
              <a:defRPr sz="3333"/>
            </a:lvl4pPr>
            <a:lvl5pPr marL="6726429" indent="0">
              <a:buNone/>
              <a:defRPr sz="3333"/>
            </a:lvl5pPr>
            <a:lvl6pPr marL="8408023" indent="0">
              <a:buNone/>
              <a:defRPr sz="3333"/>
            </a:lvl6pPr>
            <a:lvl7pPr marL="10089653" indent="0">
              <a:buNone/>
              <a:defRPr sz="3333"/>
            </a:lvl7pPr>
            <a:lvl8pPr marL="11771245" indent="0">
              <a:buNone/>
              <a:defRPr sz="3333"/>
            </a:lvl8pPr>
            <a:lvl9pPr marL="134528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1947"/>
      </p:ext>
    </p:extLst>
  </p:cSld>
  <p:clrMapOvr>
    <a:masterClrMapping/>
  </p:clrMapOvr>
  <p:transition/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0326"/>
      </p:ext>
    </p:extLst>
  </p:cSld>
  <p:clrMapOvr>
    <a:masterClrMapping/>
  </p:clrMapOvr>
  <p:transition/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61340"/>
      </p:ext>
    </p:extLst>
  </p:cSld>
  <p:clrMapOvr>
    <a:masterClrMapping/>
  </p:clrMapOvr>
  <p:transition/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260" tIns="168230" rIns="336260" bIns="16823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2916"/>
      </p:ext>
    </p:extLst>
  </p:cSld>
  <p:clrMapOvr>
    <a:masterClrMapping/>
  </p:clrMapOvr>
  <p:transition/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2410"/>
      </p:ext>
    </p:extLst>
  </p:cSld>
  <p:clrMapOvr>
    <a:masterClrMapping/>
  </p:clrMapOvr>
  <p:transition/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9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9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1135" indent="0">
              <a:buNone/>
              <a:defRPr sz="6914"/>
            </a:lvl2pPr>
            <a:lvl3pPr marL="3362294" indent="0">
              <a:buNone/>
              <a:defRPr sz="6082"/>
            </a:lvl3pPr>
            <a:lvl4pPr marL="5043435" indent="0">
              <a:buNone/>
              <a:defRPr sz="5249"/>
            </a:lvl4pPr>
            <a:lvl5pPr marL="6724578" indent="0">
              <a:buNone/>
              <a:defRPr sz="5249"/>
            </a:lvl5pPr>
            <a:lvl6pPr marL="8405709" indent="0">
              <a:buNone/>
              <a:defRPr sz="5249"/>
            </a:lvl6pPr>
            <a:lvl7pPr marL="10086879" indent="0">
              <a:buNone/>
              <a:defRPr sz="5249"/>
            </a:lvl7pPr>
            <a:lvl8pPr marL="11768009" indent="0">
              <a:buNone/>
              <a:defRPr sz="5249"/>
            </a:lvl8pPr>
            <a:lvl9pPr marL="1344915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0764"/>
      </p:ext>
    </p:extLst>
  </p:cSld>
  <p:clrMapOvr>
    <a:masterClrMapping/>
  </p:clrMapOvr>
  <p:transition/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0224"/>
      </p:ext>
    </p:extLst>
  </p:cSld>
  <p:clrMapOvr>
    <a:masterClrMapping/>
  </p:clrMapOvr>
  <p:transition/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135" indent="0">
              <a:buNone/>
              <a:defRPr sz="7499" b="1"/>
            </a:lvl2pPr>
            <a:lvl3pPr marL="3362294" indent="0">
              <a:buNone/>
              <a:defRPr sz="6914" b="1"/>
            </a:lvl3pPr>
            <a:lvl4pPr marL="5043435" indent="0">
              <a:buNone/>
              <a:defRPr sz="6082" b="1"/>
            </a:lvl4pPr>
            <a:lvl5pPr marL="6724578" indent="0">
              <a:buNone/>
              <a:defRPr sz="6082" b="1"/>
            </a:lvl5pPr>
            <a:lvl6pPr marL="8405709" indent="0">
              <a:buNone/>
              <a:defRPr sz="6082" b="1"/>
            </a:lvl6pPr>
            <a:lvl7pPr marL="10086879" indent="0">
              <a:buNone/>
              <a:defRPr sz="6082" b="1"/>
            </a:lvl7pPr>
            <a:lvl8pPr marL="11768009" indent="0">
              <a:buNone/>
              <a:defRPr sz="6082" b="1"/>
            </a:lvl8pPr>
            <a:lvl9pPr marL="134491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0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135" indent="0">
              <a:buNone/>
              <a:defRPr sz="7499" b="1"/>
            </a:lvl2pPr>
            <a:lvl3pPr marL="3362294" indent="0">
              <a:buNone/>
              <a:defRPr sz="6914" b="1"/>
            </a:lvl3pPr>
            <a:lvl4pPr marL="5043435" indent="0">
              <a:buNone/>
              <a:defRPr sz="6082" b="1"/>
            </a:lvl4pPr>
            <a:lvl5pPr marL="6724578" indent="0">
              <a:buNone/>
              <a:defRPr sz="6082" b="1"/>
            </a:lvl5pPr>
            <a:lvl6pPr marL="8405709" indent="0">
              <a:buNone/>
              <a:defRPr sz="6082" b="1"/>
            </a:lvl6pPr>
            <a:lvl7pPr marL="10086879" indent="0">
              <a:buNone/>
              <a:defRPr sz="6082" b="1"/>
            </a:lvl7pPr>
            <a:lvl8pPr marL="11768009" indent="0">
              <a:buNone/>
              <a:defRPr sz="6082" b="1"/>
            </a:lvl8pPr>
            <a:lvl9pPr marL="134491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0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31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9447"/>
      </p:ext>
    </p:extLst>
  </p:cSld>
  <p:clrMapOvr>
    <a:masterClrMapping/>
  </p:clrMapOvr>
  <p:transition/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1534"/>
      </p:ext>
    </p:extLst>
  </p:cSld>
  <p:clrMapOvr>
    <a:masterClrMapping/>
  </p:clrMapOvr>
  <p:transition/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06909"/>
      </p:ext>
    </p:extLst>
  </p:cSld>
  <p:clrMapOvr>
    <a:masterClrMapping/>
  </p:clrMapOvr>
  <p:transition/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1135" indent="0">
              <a:buNone/>
              <a:defRPr sz="4583"/>
            </a:lvl2pPr>
            <a:lvl3pPr marL="3362294" indent="0">
              <a:buNone/>
              <a:defRPr sz="3747"/>
            </a:lvl3pPr>
            <a:lvl4pPr marL="5043435" indent="0">
              <a:buNone/>
              <a:defRPr sz="3333"/>
            </a:lvl4pPr>
            <a:lvl5pPr marL="6724578" indent="0">
              <a:buNone/>
              <a:defRPr sz="3333"/>
            </a:lvl5pPr>
            <a:lvl6pPr marL="8405709" indent="0">
              <a:buNone/>
              <a:defRPr sz="3333"/>
            </a:lvl6pPr>
            <a:lvl7pPr marL="10086879" indent="0">
              <a:buNone/>
              <a:defRPr sz="3333"/>
            </a:lvl7pPr>
            <a:lvl8pPr marL="11768009" indent="0">
              <a:buNone/>
              <a:defRPr sz="3333"/>
            </a:lvl8pPr>
            <a:lvl9pPr marL="134491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1667"/>
      </p:ext>
    </p:extLst>
  </p:cSld>
  <p:clrMapOvr>
    <a:masterClrMapping/>
  </p:clrMapOvr>
  <p:transition/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1135" indent="0">
              <a:buNone/>
              <a:defRPr sz="10415"/>
            </a:lvl2pPr>
            <a:lvl3pPr marL="3362294" indent="0">
              <a:buNone/>
              <a:defRPr sz="8997"/>
            </a:lvl3pPr>
            <a:lvl4pPr marL="5043435" indent="0">
              <a:buNone/>
              <a:defRPr sz="7499"/>
            </a:lvl4pPr>
            <a:lvl5pPr marL="6724578" indent="0">
              <a:buNone/>
              <a:defRPr sz="7499"/>
            </a:lvl5pPr>
            <a:lvl6pPr marL="8405709" indent="0">
              <a:buNone/>
              <a:defRPr sz="7499"/>
            </a:lvl6pPr>
            <a:lvl7pPr marL="10086879" indent="0">
              <a:buNone/>
              <a:defRPr sz="7499"/>
            </a:lvl7pPr>
            <a:lvl8pPr marL="11768009" indent="0">
              <a:buNone/>
              <a:defRPr sz="7499"/>
            </a:lvl8pPr>
            <a:lvl9pPr marL="1344915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1135" indent="0">
              <a:buNone/>
              <a:defRPr sz="4583"/>
            </a:lvl2pPr>
            <a:lvl3pPr marL="3362294" indent="0">
              <a:buNone/>
              <a:defRPr sz="3747"/>
            </a:lvl3pPr>
            <a:lvl4pPr marL="5043435" indent="0">
              <a:buNone/>
              <a:defRPr sz="3333"/>
            </a:lvl4pPr>
            <a:lvl5pPr marL="6724578" indent="0">
              <a:buNone/>
              <a:defRPr sz="3333"/>
            </a:lvl5pPr>
            <a:lvl6pPr marL="8405709" indent="0">
              <a:buNone/>
              <a:defRPr sz="3333"/>
            </a:lvl6pPr>
            <a:lvl7pPr marL="10086879" indent="0">
              <a:buNone/>
              <a:defRPr sz="3333"/>
            </a:lvl7pPr>
            <a:lvl8pPr marL="11768009" indent="0">
              <a:buNone/>
              <a:defRPr sz="3333"/>
            </a:lvl8pPr>
            <a:lvl9pPr marL="134491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85089"/>
      </p:ext>
    </p:extLst>
  </p:cSld>
  <p:clrMapOvr>
    <a:masterClrMapping/>
  </p:clrMapOvr>
  <p:transition/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3516"/>
      </p:ext>
    </p:extLst>
  </p:cSld>
  <p:clrMapOvr>
    <a:masterClrMapping/>
  </p:clrMapOvr>
  <p:transition/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6200"/>
      </p:ext>
    </p:extLst>
  </p:cSld>
  <p:clrMapOvr>
    <a:masterClrMapping/>
  </p:clrMapOvr>
  <p:transition/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166" tIns="168186" rIns="336166" bIns="1681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6335"/>
      </p:ext>
    </p:extLst>
  </p:cSld>
  <p:clrMapOvr>
    <a:masterClrMapping/>
  </p:clrMapOvr>
  <p:transition/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2026"/>
      </p:ext>
    </p:extLst>
  </p:cSld>
  <p:clrMapOvr>
    <a:masterClrMapping/>
  </p:clrMapOvr>
  <p:transition/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0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0675" indent="0">
              <a:buNone/>
              <a:defRPr sz="6914"/>
            </a:lvl2pPr>
            <a:lvl3pPr marL="3361370" indent="0">
              <a:buNone/>
              <a:defRPr sz="6082"/>
            </a:lvl3pPr>
            <a:lvl4pPr marL="5042048" indent="0">
              <a:buNone/>
              <a:defRPr sz="5249"/>
            </a:lvl4pPr>
            <a:lvl5pPr marL="6722731" indent="0">
              <a:buNone/>
              <a:defRPr sz="5249"/>
            </a:lvl5pPr>
            <a:lvl6pPr marL="8403397" indent="0">
              <a:buNone/>
              <a:defRPr sz="5249"/>
            </a:lvl6pPr>
            <a:lvl7pPr marL="10084107" indent="0">
              <a:buNone/>
              <a:defRPr sz="5249"/>
            </a:lvl7pPr>
            <a:lvl8pPr marL="11764773" indent="0">
              <a:buNone/>
              <a:defRPr sz="5249"/>
            </a:lvl8pPr>
            <a:lvl9pPr marL="1344545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6702"/>
      </p:ext>
    </p:extLst>
  </p:cSld>
  <p:clrMapOvr>
    <a:masterClrMapping/>
  </p:clrMapOvr>
  <p:transition/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3499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0960"/>
      </p:ext>
    </p:extLst>
  </p:cSld>
  <p:clrMapOvr>
    <a:masterClrMapping/>
  </p:clrMapOvr>
  <p:transition/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675" indent="0">
              <a:buNone/>
              <a:defRPr sz="7499" b="1"/>
            </a:lvl2pPr>
            <a:lvl3pPr marL="3361370" indent="0">
              <a:buNone/>
              <a:defRPr sz="6914" b="1"/>
            </a:lvl3pPr>
            <a:lvl4pPr marL="5042048" indent="0">
              <a:buNone/>
              <a:defRPr sz="6082" b="1"/>
            </a:lvl4pPr>
            <a:lvl5pPr marL="6722731" indent="0">
              <a:buNone/>
              <a:defRPr sz="6082" b="1"/>
            </a:lvl5pPr>
            <a:lvl6pPr marL="8403397" indent="0">
              <a:buNone/>
              <a:defRPr sz="6082" b="1"/>
            </a:lvl6pPr>
            <a:lvl7pPr marL="10084107" indent="0">
              <a:buNone/>
              <a:defRPr sz="6082" b="1"/>
            </a:lvl7pPr>
            <a:lvl8pPr marL="11764773" indent="0">
              <a:buNone/>
              <a:defRPr sz="6082" b="1"/>
            </a:lvl8pPr>
            <a:lvl9pPr marL="134454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1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675" indent="0">
              <a:buNone/>
              <a:defRPr sz="7499" b="1"/>
            </a:lvl2pPr>
            <a:lvl3pPr marL="3361370" indent="0">
              <a:buNone/>
              <a:defRPr sz="6914" b="1"/>
            </a:lvl3pPr>
            <a:lvl4pPr marL="5042048" indent="0">
              <a:buNone/>
              <a:defRPr sz="6082" b="1"/>
            </a:lvl4pPr>
            <a:lvl5pPr marL="6722731" indent="0">
              <a:buNone/>
              <a:defRPr sz="6082" b="1"/>
            </a:lvl5pPr>
            <a:lvl6pPr marL="8403397" indent="0">
              <a:buNone/>
              <a:defRPr sz="6082" b="1"/>
            </a:lvl6pPr>
            <a:lvl7pPr marL="10084107" indent="0">
              <a:buNone/>
              <a:defRPr sz="6082" b="1"/>
            </a:lvl7pPr>
            <a:lvl8pPr marL="11764773" indent="0">
              <a:buNone/>
              <a:defRPr sz="6082" b="1"/>
            </a:lvl8pPr>
            <a:lvl9pPr marL="134454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1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2947"/>
      </p:ext>
    </p:extLst>
  </p:cSld>
  <p:clrMapOvr>
    <a:masterClrMapping/>
  </p:clrMapOvr>
  <p:transition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224"/>
      </p:ext>
    </p:extLst>
  </p:cSld>
  <p:clrMapOvr>
    <a:masterClrMapping/>
  </p:clrMapOvr>
  <p:transition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593"/>
      </p:ext>
    </p:extLst>
  </p:cSld>
  <p:clrMapOvr>
    <a:masterClrMapping/>
  </p:clrMapOvr>
  <p:transition/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0675" indent="0">
              <a:buNone/>
              <a:defRPr sz="4583"/>
            </a:lvl2pPr>
            <a:lvl3pPr marL="3361370" indent="0">
              <a:buNone/>
              <a:defRPr sz="3747"/>
            </a:lvl3pPr>
            <a:lvl4pPr marL="5042048" indent="0">
              <a:buNone/>
              <a:defRPr sz="3333"/>
            </a:lvl4pPr>
            <a:lvl5pPr marL="6722731" indent="0">
              <a:buNone/>
              <a:defRPr sz="3333"/>
            </a:lvl5pPr>
            <a:lvl6pPr marL="8403397" indent="0">
              <a:buNone/>
              <a:defRPr sz="3333"/>
            </a:lvl6pPr>
            <a:lvl7pPr marL="10084107" indent="0">
              <a:buNone/>
              <a:defRPr sz="3333"/>
            </a:lvl7pPr>
            <a:lvl8pPr marL="11764773" indent="0">
              <a:buNone/>
              <a:defRPr sz="3333"/>
            </a:lvl8pPr>
            <a:lvl9pPr marL="134454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91363"/>
      </p:ext>
    </p:extLst>
  </p:cSld>
  <p:clrMapOvr>
    <a:masterClrMapping/>
  </p:clrMapOvr>
  <p:transition/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0675" indent="0">
              <a:buNone/>
              <a:defRPr sz="10415"/>
            </a:lvl2pPr>
            <a:lvl3pPr marL="3361370" indent="0">
              <a:buNone/>
              <a:defRPr sz="8997"/>
            </a:lvl3pPr>
            <a:lvl4pPr marL="5042048" indent="0">
              <a:buNone/>
              <a:defRPr sz="7499"/>
            </a:lvl4pPr>
            <a:lvl5pPr marL="6722731" indent="0">
              <a:buNone/>
              <a:defRPr sz="7499"/>
            </a:lvl5pPr>
            <a:lvl6pPr marL="8403397" indent="0">
              <a:buNone/>
              <a:defRPr sz="7499"/>
            </a:lvl6pPr>
            <a:lvl7pPr marL="10084107" indent="0">
              <a:buNone/>
              <a:defRPr sz="7499"/>
            </a:lvl7pPr>
            <a:lvl8pPr marL="11764773" indent="0">
              <a:buNone/>
              <a:defRPr sz="7499"/>
            </a:lvl8pPr>
            <a:lvl9pPr marL="1344545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0675" indent="0">
              <a:buNone/>
              <a:defRPr sz="4583"/>
            </a:lvl2pPr>
            <a:lvl3pPr marL="3361370" indent="0">
              <a:buNone/>
              <a:defRPr sz="3747"/>
            </a:lvl3pPr>
            <a:lvl4pPr marL="5042048" indent="0">
              <a:buNone/>
              <a:defRPr sz="3333"/>
            </a:lvl4pPr>
            <a:lvl5pPr marL="6722731" indent="0">
              <a:buNone/>
              <a:defRPr sz="3333"/>
            </a:lvl5pPr>
            <a:lvl6pPr marL="8403397" indent="0">
              <a:buNone/>
              <a:defRPr sz="3333"/>
            </a:lvl6pPr>
            <a:lvl7pPr marL="10084107" indent="0">
              <a:buNone/>
              <a:defRPr sz="3333"/>
            </a:lvl7pPr>
            <a:lvl8pPr marL="11764773" indent="0">
              <a:buNone/>
              <a:defRPr sz="3333"/>
            </a:lvl8pPr>
            <a:lvl9pPr marL="134454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35981"/>
      </p:ext>
    </p:extLst>
  </p:cSld>
  <p:clrMapOvr>
    <a:masterClrMapping/>
  </p:clrMapOvr>
  <p:transition/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5265"/>
      </p:ext>
    </p:extLst>
  </p:cSld>
  <p:clrMapOvr>
    <a:masterClrMapping/>
  </p:clrMapOvr>
  <p:transition/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6272"/>
      </p:ext>
    </p:extLst>
  </p:cSld>
  <p:clrMapOvr>
    <a:masterClrMapping/>
  </p:clrMapOvr>
  <p:transition/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072" tIns="168140" rIns="336072" bIns="16814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069"/>
      </p:ext>
    </p:extLst>
  </p:cSld>
  <p:clrMapOvr>
    <a:masterClrMapping/>
  </p:clrMapOvr>
  <p:transition/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8406"/>
      </p:ext>
    </p:extLst>
  </p:cSld>
  <p:clrMapOvr>
    <a:masterClrMapping/>
  </p:clrMapOvr>
  <p:transition/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1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0214" indent="0">
              <a:buNone/>
              <a:defRPr sz="6914"/>
            </a:lvl2pPr>
            <a:lvl3pPr marL="3360444" indent="0">
              <a:buNone/>
              <a:defRPr sz="6082"/>
            </a:lvl3pPr>
            <a:lvl4pPr marL="5040661" indent="0">
              <a:buNone/>
              <a:defRPr sz="5249"/>
            </a:lvl4pPr>
            <a:lvl5pPr marL="6720882" indent="0">
              <a:buNone/>
              <a:defRPr sz="5249"/>
            </a:lvl5pPr>
            <a:lvl6pPr marL="8401085" indent="0">
              <a:buNone/>
              <a:defRPr sz="5249"/>
            </a:lvl6pPr>
            <a:lvl7pPr marL="10081334" indent="0">
              <a:buNone/>
              <a:defRPr sz="5249"/>
            </a:lvl7pPr>
            <a:lvl8pPr marL="11761539" indent="0">
              <a:buNone/>
              <a:defRPr sz="5249"/>
            </a:lvl8pPr>
            <a:lvl9pPr marL="1344175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3057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213" tIns="155082" rIns="310213" bIns="15508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4809"/>
      </p:ext>
    </p:extLst>
  </p:cSld>
  <p:clrMapOvr>
    <a:masterClrMapping/>
  </p:clrMapOvr>
  <p:transition/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5966"/>
      </p:ext>
    </p:extLst>
  </p:cSld>
  <p:clrMapOvr>
    <a:masterClrMapping/>
  </p:clrMapOvr>
  <p:transition/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214" indent="0">
              <a:buNone/>
              <a:defRPr sz="7499" b="1"/>
            </a:lvl2pPr>
            <a:lvl3pPr marL="3360444" indent="0">
              <a:buNone/>
              <a:defRPr sz="6914" b="1"/>
            </a:lvl3pPr>
            <a:lvl4pPr marL="5040661" indent="0">
              <a:buNone/>
              <a:defRPr sz="6082" b="1"/>
            </a:lvl4pPr>
            <a:lvl5pPr marL="6720882" indent="0">
              <a:buNone/>
              <a:defRPr sz="6082" b="1"/>
            </a:lvl5pPr>
            <a:lvl6pPr marL="8401085" indent="0">
              <a:buNone/>
              <a:defRPr sz="6082" b="1"/>
            </a:lvl6pPr>
            <a:lvl7pPr marL="10081334" indent="0">
              <a:buNone/>
              <a:defRPr sz="6082" b="1"/>
            </a:lvl7pPr>
            <a:lvl8pPr marL="11761539" indent="0">
              <a:buNone/>
              <a:defRPr sz="6082" b="1"/>
            </a:lvl8pPr>
            <a:lvl9pPr marL="134417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2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214" indent="0">
              <a:buNone/>
              <a:defRPr sz="7499" b="1"/>
            </a:lvl2pPr>
            <a:lvl3pPr marL="3360444" indent="0">
              <a:buNone/>
              <a:defRPr sz="6914" b="1"/>
            </a:lvl3pPr>
            <a:lvl4pPr marL="5040661" indent="0">
              <a:buNone/>
              <a:defRPr sz="6082" b="1"/>
            </a:lvl4pPr>
            <a:lvl5pPr marL="6720882" indent="0">
              <a:buNone/>
              <a:defRPr sz="6082" b="1"/>
            </a:lvl5pPr>
            <a:lvl6pPr marL="8401085" indent="0">
              <a:buNone/>
              <a:defRPr sz="6082" b="1"/>
            </a:lvl6pPr>
            <a:lvl7pPr marL="10081334" indent="0">
              <a:buNone/>
              <a:defRPr sz="6082" b="1"/>
            </a:lvl7pPr>
            <a:lvl8pPr marL="11761539" indent="0">
              <a:buNone/>
              <a:defRPr sz="6082" b="1"/>
            </a:lvl8pPr>
            <a:lvl9pPr marL="134417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2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70"/>
      </p:ext>
    </p:extLst>
  </p:cSld>
  <p:clrMapOvr>
    <a:masterClrMapping/>
  </p:clrMapOvr>
  <p:transition/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27600"/>
      </p:ext>
    </p:extLst>
  </p:cSld>
  <p:clrMapOvr>
    <a:masterClrMapping/>
  </p:clrMapOvr>
  <p:transition/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9231"/>
      </p:ext>
    </p:extLst>
  </p:cSld>
  <p:clrMapOvr>
    <a:masterClrMapping/>
  </p:clrMapOvr>
  <p:transition/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7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0214" indent="0">
              <a:buNone/>
              <a:defRPr sz="4583"/>
            </a:lvl2pPr>
            <a:lvl3pPr marL="3360444" indent="0">
              <a:buNone/>
              <a:defRPr sz="3747"/>
            </a:lvl3pPr>
            <a:lvl4pPr marL="5040661" indent="0">
              <a:buNone/>
              <a:defRPr sz="3333"/>
            </a:lvl4pPr>
            <a:lvl5pPr marL="6720882" indent="0">
              <a:buNone/>
              <a:defRPr sz="3333"/>
            </a:lvl5pPr>
            <a:lvl6pPr marL="8401085" indent="0">
              <a:buNone/>
              <a:defRPr sz="3333"/>
            </a:lvl6pPr>
            <a:lvl7pPr marL="10081334" indent="0">
              <a:buNone/>
              <a:defRPr sz="3333"/>
            </a:lvl7pPr>
            <a:lvl8pPr marL="11761539" indent="0">
              <a:buNone/>
              <a:defRPr sz="3333"/>
            </a:lvl8pPr>
            <a:lvl9pPr marL="134417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34229"/>
      </p:ext>
    </p:extLst>
  </p:cSld>
  <p:clrMapOvr>
    <a:masterClrMapping/>
  </p:clrMapOvr>
  <p:transition/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0214" indent="0">
              <a:buNone/>
              <a:defRPr sz="10415"/>
            </a:lvl2pPr>
            <a:lvl3pPr marL="3360444" indent="0">
              <a:buNone/>
              <a:defRPr sz="8997"/>
            </a:lvl3pPr>
            <a:lvl4pPr marL="5040661" indent="0">
              <a:buNone/>
              <a:defRPr sz="7499"/>
            </a:lvl4pPr>
            <a:lvl5pPr marL="6720882" indent="0">
              <a:buNone/>
              <a:defRPr sz="7499"/>
            </a:lvl5pPr>
            <a:lvl6pPr marL="8401085" indent="0">
              <a:buNone/>
              <a:defRPr sz="7499"/>
            </a:lvl6pPr>
            <a:lvl7pPr marL="10081334" indent="0">
              <a:buNone/>
              <a:defRPr sz="7499"/>
            </a:lvl7pPr>
            <a:lvl8pPr marL="11761539" indent="0">
              <a:buNone/>
              <a:defRPr sz="7499"/>
            </a:lvl8pPr>
            <a:lvl9pPr marL="1344175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0214" indent="0">
              <a:buNone/>
              <a:defRPr sz="4583"/>
            </a:lvl2pPr>
            <a:lvl3pPr marL="3360444" indent="0">
              <a:buNone/>
              <a:defRPr sz="3747"/>
            </a:lvl3pPr>
            <a:lvl4pPr marL="5040661" indent="0">
              <a:buNone/>
              <a:defRPr sz="3333"/>
            </a:lvl4pPr>
            <a:lvl5pPr marL="6720882" indent="0">
              <a:buNone/>
              <a:defRPr sz="3333"/>
            </a:lvl5pPr>
            <a:lvl6pPr marL="8401085" indent="0">
              <a:buNone/>
              <a:defRPr sz="3333"/>
            </a:lvl6pPr>
            <a:lvl7pPr marL="10081334" indent="0">
              <a:buNone/>
              <a:defRPr sz="3333"/>
            </a:lvl7pPr>
            <a:lvl8pPr marL="11761539" indent="0">
              <a:buNone/>
              <a:defRPr sz="3333"/>
            </a:lvl8pPr>
            <a:lvl9pPr marL="134417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70295"/>
      </p:ext>
    </p:extLst>
  </p:cSld>
  <p:clrMapOvr>
    <a:masterClrMapping/>
  </p:clrMapOvr>
  <p:transition/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6104"/>
      </p:ext>
    </p:extLst>
  </p:cSld>
  <p:clrMapOvr>
    <a:masterClrMapping/>
  </p:clrMapOvr>
  <p:transition/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22092"/>
      </p:ext>
    </p:extLst>
  </p:cSld>
  <p:clrMapOvr>
    <a:masterClrMapping/>
  </p:clrMapOvr>
  <p:transition/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5979" tIns="168097" rIns="335979" bIns="1680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5979" tIns="168097" rIns="335979" bIns="1680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5979" tIns="168097" rIns="335979" bIns="1680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228" tIns="201743" rIns="403228" bIns="20174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0218"/>
      </p:ext>
    </p:extLst>
  </p:cSld>
  <p:clrMapOvr>
    <a:masterClrMapping/>
  </p:clrMapOvr>
  <p:transition/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451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70571"/>
      </p:ext>
    </p:extLst>
  </p:cSld>
  <p:clrMapOvr>
    <a:masterClrMapping/>
  </p:clrMapOvr>
  <p:transition/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2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1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79755" indent="0">
              <a:buNone/>
              <a:defRPr sz="6914"/>
            </a:lvl2pPr>
            <a:lvl3pPr marL="3359519" indent="0">
              <a:buNone/>
              <a:defRPr sz="6082"/>
            </a:lvl3pPr>
            <a:lvl4pPr marL="5039271" indent="0">
              <a:buNone/>
              <a:defRPr sz="5249"/>
            </a:lvl4pPr>
            <a:lvl5pPr marL="6719035" indent="0">
              <a:buNone/>
              <a:defRPr sz="5249"/>
            </a:lvl5pPr>
            <a:lvl6pPr marL="8398775" indent="0">
              <a:buNone/>
              <a:defRPr sz="5249"/>
            </a:lvl6pPr>
            <a:lvl7pPr marL="10078559" indent="0">
              <a:buNone/>
              <a:defRPr sz="5249"/>
            </a:lvl7pPr>
            <a:lvl8pPr marL="11758302" indent="0">
              <a:buNone/>
              <a:defRPr sz="5249"/>
            </a:lvl8pPr>
            <a:lvl9pPr marL="13438060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43585"/>
      </p:ext>
    </p:extLst>
  </p:cSld>
  <p:clrMapOvr>
    <a:masterClrMapping/>
  </p:clrMapOvr>
  <p:transition/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58798"/>
      </p:ext>
    </p:extLst>
  </p:cSld>
  <p:clrMapOvr>
    <a:masterClrMapping/>
  </p:clrMapOvr>
  <p:transition/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79755" indent="0">
              <a:buNone/>
              <a:defRPr sz="7499" b="1"/>
            </a:lvl2pPr>
            <a:lvl3pPr marL="3359519" indent="0">
              <a:buNone/>
              <a:defRPr sz="6914" b="1"/>
            </a:lvl3pPr>
            <a:lvl4pPr marL="5039271" indent="0">
              <a:buNone/>
              <a:defRPr sz="6082" b="1"/>
            </a:lvl4pPr>
            <a:lvl5pPr marL="6719035" indent="0">
              <a:buNone/>
              <a:defRPr sz="6082" b="1"/>
            </a:lvl5pPr>
            <a:lvl6pPr marL="8398775" indent="0">
              <a:buNone/>
              <a:defRPr sz="6082" b="1"/>
            </a:lvl6pPr>
            <a:lvl7pPr marL="10078559" indent="0">
              <a:buNone/>
              <a:defRPr sz="6082" b="1"/>
            </a:lvl7pPr>
            <a:lvl8pPr marL="11758302" indent="0">
              <a:buNone/>
              <a:defRPr sz="6082" b="1"/>
            </a:lvl8pPr>
            <a:lvl9pPr marL="1343806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2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79755" indent="0">
              <a:buNone/>
              <a:defRPr sz="7499" b="1"/>
            </a:lvl2pPr>
            <a:lvl3pPr marL="3359519" indent="0">
              <a:buNone/>
              <a:defRPr sz="6914" b="1"/>
            </a:lvl3pPr>
            <a:lvl4pPr marL="5039271" indent="0">
              <a:buNone/>
              <a:defRPr sz="6082" b="1"/>
            </a:lvl4pPr>
            <a:lvl5pPr marL="6719035" indent="0">
              <a:buNone/>
              <a:defRPr sz="6082" b="1"/>
            </a:lvl5pPr>
            <a:lvl6pPr marL="8398775" indent="0">
              <a:buNone/>
              <a:defRPr sz="6082" b="1"/>
            </a:lvl6pPr>
            <a:lvl7pPr marL="10078559" indent="0">
              <a:buNone/>
              <a:defRPr sz="6082" b="1"/>
            </a:lvl7pPr>
            <a:lvl8pPr marL="11758302" indent="0">
              <a:buNone/>
              <a:defRPr sz="6082" b="1"/>
            </a:lvl8pPr>
            <a:lvl9pPr marL="1343806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2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61593"/>
      </p:ext>
    </p:extLst>
  </p:cSld>
  <p:clrMapOvr>
    <a:masterClrMapping/>
  </p:clrMapOvr>
  <p:transition/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38028"/>
      </p:ext>
    </p:extLst>
  </p:cSld>
  <p:clrMapOvr>
    <a:masterClrMapping/>
  </p:clrMapOvr>
  <p:transition/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21912"/>
      </p:ext>
    </p:extLst>
  </p:cSld>
  <p:clrMapOvr>
    <a:masterClrMapping/>
  </p:clrMapOvr>
  <p:transition/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79755" indent="0">
              <a:buNone/>
              <a:defRPr sz="4583"/>
            </a:lvl2pPr>
            <a:lvl3pPr marL="3359519" indent="0">
              <a:buNone/>
              <a:defRPr sz="3747"/>
            </a:lvl3pPr>
            <a:lvl4pPr marL="5039271" indent="0">
              <a:buNone/>
              <a:defRPr sz="3333"/>
            </a:lvl4pPr>
            <a:lvl5pPr marL="6719035" indent="0">
              <a:buNone/>
              <a:defRPr sz="3333"/>
            </a:lvl5pPr>
            <a:lvl6pPr marL="8398775" indent="0">
              <a:buNone/>
              <a:defRPr sz="3333"/>
            </a:lvl6pPr>
            <a:lvl7pPr marL="10078559" indent="0">
              <a:buNone/>
              <a:defRPr sz="3333"/>
            </a:lvl7pPr>
            <a:lvl8pPr marL="11758302" indent="0">
              <a:buNone/>
              <a:defRPr sz="3333"/>
            </a:lvl8pPr>
            <a:lvl9pPr marL="1343806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52288"/>
      </p:ext>
    </p:extLst>
  </p:cSld>
  <p:clrMapOvr>
    <a:masterClrMapping/>
  </p:clrMapOvr>
  <p:transition/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79755" indent="0">
              <a:buNone/>
              <a:defRPr sz="10415"/>
            </a:lvl2pPr>
            <a:lvl3pPr marL="3359519" indent="0">
              <a:buNone/>
              <a:defRPr sz="8997"/>
            </a:lvl3pPr>
            <a:lvl4pPr marL="5039271" indent="0">
              <a:buNone/>
              <a:defRPr sz="7499"/>
            </a:lvl4pPr>
            <a:lvl5pPr marL="6719035" indent="0">
              <a:buNone/>
              <a:defRPr sz="7499"/>
            </a:lvl5pPr>
            <a:lvl6pPr marL="8398775" indent="0">
              <a:buNone/>
              <a:defRPr sz="7499"/>
            </a:lvl6pPr>
            <a:lvl7pPr marL="10078559" indent="0">
              <a:buNone/>
              <a:defRPr sz="7499"/>
            </a:lvl7pPr>
            <a:lvl8pPr marL="11758302" indent="0">
              <a:buNone/>
              <a:defRPr sz="7499"/>
            </a:lvl8pPr>
            <a:lvl9pPr marL="13438060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79755" indent="0">
              <a:buNone/>
              <a:defRPr sz="4583"/>
            </a:lvl2pPr>
            <a:lvl3pPr marL="3359519" indent="0">
              <a:buNone/>
              <a:defRPr sz="3747"/>
            </a:lvl3pPr>
            <a:lvl4pPr marL="5039271" indent="0">
              <a:buNone/>
              <a:defRPr sz="3333"/>
            </a:lvl4pPr>
            <a:lvl5pPr marL="6719035" indent="0">
              <a:buNone/>
              <a:defRPr sz="3333"/>
            </a:lvl5pPr>
            <a:lvl6pPr marL="8398775" indent="0">
              <a:buNone/>
              <a:defRPr sz="3333"/>
            </a:lvl6pPr>
            <a:lvl7pPr marL="10078559" indent="0">
              <a:buNone/>
              <a:defRPr sz="3333"/>
            </a:lvl7pPr>
            <a:lvl8pPr marL="11758302" indent="0">
              <a:buNone/>
              <a:defRPr sz="3333"/>
            </a:lvl8pPr>
            <a:lvl9pPr marL="1343806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712"/>
      </p:ext>
    </p:extLst>
  </p:cSld>
  <p:clrMapOvr>
    <a:masterClrMapping/>
  </p:clrMapOvr>
  <p:transition/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13906"/>
      </p:ext>
    </p:extLst>
  </p:cSld>
  <p:clrMapOvr>
    <a:masterClrMapping/>
  </p:clrMapOvr>
  <p:transition/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471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447" indent="0">
              <a:buNone/>
              <a:defRPr sz="6914" b="1"/>
            </a:lvl2pPr>
            <a:lvl3pPr marL="3110900" indent="0">
              <a:buNone/>
              <a:defRPr sz="6082" b="1"/>
            </a:lvl3pPr>
            <a:lvl4pPr marL="4666341" indent="0">
              <a:buNone/>
              <a:defRPr sz="5249" b="1"/>
            </a:lvl4pPr>
            <a:lvl5pPr marL="6221794" indent="0">
              <a:buNone/>
              <a:defRPr sz="5249" b="1"/>
            </a:lvl5pPr>
            <a:lvl6pPr marL="7777242" indent="0">
              <a:buNone/>
              <a:defRPr sz="5249" b="1"/>
            </a:lvl6pPr>
            <a:lvl7pPr marL="9332691" indent="0">
              <a:buNone/>
              <a:defRPr sz="5249" b="1"/>
            </a:lvl7pPr>
            <a:lvl8pPr marL="10888137" indent="0">
              <a:buNone/>
              <a:defRPr sz="5249" b="1"/>
            </a:lvl8pPr>
            <a:lvl9pPr marL="124435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447" indent="0">
              <a:buNone/>
              <a:defRPr sz="6914" b="1"/>
            </a:lvl2pPr>
            <a:lvl3pPr marL="3110900" indent="0">
              <a:buNone/>
              <a:defRPr sz="6082" b="1"/>
            </a:lvl3pPr>
            <a:lvl4pPr marL="4666341" indent="0">
              <a:buNone/>
              <a:defRPr sz="5249" b="1"/>
            </a:lvl4pPr>
            <a:lvl5pPr marL="6221794" indent="0">
              <a:buNone/>
              <a:defRPr sz="5249" b="1"/>
            </a:lvl5pPr>
            <a:lvl6pPr marL="7777242" indent="0">
              <a:buNone/>
              <a:defRPr sz="5249" b="1"/>
            </a:lvl6pPr>
            <a:lvl7pPr marL="9332691" indent="0">
              <a:buNone/>
              <a:defRPr sz="5249" b="1"/>
            </a:lvl7pPr>
            <a:lvl8pPr marL="10888137" indent="0">
              <a:buNone/>
              <a:defRPr sz="5249" b="1"/>
            </a:lvl8pPr>
            <a:lvl9pPr marL="124435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035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1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0746" indent="0">
              <a:buNone/>
              <a:defRPr sz="6082"/>
            </a:lvl2pPr>
            <a:lvl3pPr marL="3101475" indent="0">
              <a:buNone/>
              <a:defRPr sz="5249"/>
            </a:lvl3pPr>
            <a:lvl4pPr marL="4652218" indent="0">
              <a:buNone/>
              <a:defRPr sz="4833"/>
            </a:lvl4pPr>
            <a:lvl5pPr marL="6202958" indent="0">
              <a:buNone/>
              <a:defRPr sz="4833"/>
            </a:lvl5pPr>
            <a:lvl6pPr marL="7753701" indent="0">
              <a:buNone/>
              <a:defRPr sz="4833"/>
            </a:lvl6pPr>
            <a:lvl7pPr marL="9304429" indent="0">
              <a:buNone/>
              <a:defRPr sz="4833"/>
            </a:lvl7pPr>
            <a:lvl8pPr marL="10855180" indent="0">
              <a:buNone/>
              <a:defRPr sz="4833"/>
            </a:lvl8pPr>
            <a:lvl9pPr marL="1240591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741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9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746" indent="0">
              <a:buNone/>
              <a:defRPr sz="6914" b="1"/>
            </a:lvl2pPr>
            <a:lvl3pPr marL="3101475" indent="0">
              <a:buNone/>
              <a:defRPr sz="6082" b="1"/>
            </a:lvl3pPr>
            <a:lvl4pPr marL="4652218" indent="0">
              <a:buNone/>
              <a:defRPr sz="5249" b="1"/>
            </a:lvl4pPr>
            <a:lvl5pPr marL="6202958" indent="0">
              <a:buNone/>
              <a:defRPr sz="5249" b="1"/>
            </a:lvl5pPr>
            <a:lvl6pPr marL="7753701" indent="0">
              <a:buNone/>
              <a:defRPr sz="5249" b="1"/>
            </a:lvl6pPr>
            <a:lvl7pPr marL="9304429" indent="0">
              <a:buNone/>
              <a:defRPr sz="5249" b="1"/>
            </a:lvl7pPr>
            <a:lvl8pPr marL="10855180" indent="0">
              <a:buNone/>
              <a:defRPr sz="5249" b="1"/>
            </a:lvl8pPr>
            <a:lvl9pPr marL="124059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746" indent="0">
              <a:buNone/>
              <a:defRPr sz="6914" b="1"/>
            </a:lvl2pPr>
            <a:lvl3pPr marL="3101475" indent="0">
              <a:buNone/>
              <a:defRPr sz="6082" b="1"/>
            </a:lvl3pPr>
            <a:lvl4pPr marL="4652218" indent="0">
              <a:buNone/>
              <a:defRPr sz="5249" b="1"/>
            </a:lvl4pPr>
            <a:lvl5pPr marL="6202958" indent="0">
              <a:buNone/>
              <a:defRPr sz="5249" b="1"/>
            </a:lvl5pPr>
            <a:lvl6pPr marL="7753701" indent="0">
              <a:buNone/>
              <a:defRPr sz="5249" b="1"/>
            </a:lvl6pPr>
            <a:lvl7pPr marL="9304429" indent="0">
              <a:buNone/>
              <a:defRPr sz="5249" b="1"/>
            </a:lvl7pPr>
            <a:lvl8pPr marL="10855180" indent="0">
              <a:buNone/>
              <a:defRPr sz="5249" b="1"/>
            </a:lvl8pPr>
            <a:lvl9pPr marL="124059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2289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529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46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7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746" indent="0">
              <a:buNone/>
              <a:defRPr sz="4164"/>
            </a:lvl2pPr>
            <a:lvl3pPr marL="3101475" indent="0">
              <a:buNone/>
              <a:defRPr sz="3333"/>
            </a:lvl3pPr>
            <a:lvl4pPr marL="4652218" indent="0">
              <a:buNone/>
              <a:defRPr sz="3166"/>
            </a:lvl4pPr>
            <a:lvl5pPr marL="6202958" indent="0">
              <a:buNone/>
              <a:defRPr sz="3166"/>
            </a:lvl5pPr>
            <a:lvl6pPr marL="7753701" indent="0">
              <a:buNone/>
              <a:defRPr sz="3166"/>
            </a:lvl6pPr>
            <a:lvl7pPr marL="9304429" indent="0">
              <a:buNone/>
              <a:defRPr sz="3166"/>
            </a:lvl7pPr>
            <a:lvl8pPr marL="10855180" indent="0">
              <a:buNone/>
              <a:defRPr sz="3166"/>
            </a:lvl8pPr>
            <a:lvl9pPr marL="124059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167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746" indent="0">
              <a:buNone/>
              <a:defRPr sz="9413"/>
            </a:lvl2pPr>
            <a:lvl3pPr marL="3101475" indent="0">
              <a:buNone/>
              <a:defRPr sz="8332"/>
            </a:lvl3pPr>
            <a:lvl4pPr marL="4652218" indent="0">
              <a:buNone/>
              <a:defRPr sz="6914"/>
            </a:lvl4pPr>
            <a:lvl5pPr marL="6202958" indent="0">
              <a:buNone/>
              <a:defRPr sz="6914"/>
            </a:lvl5pPr>
            <a:lvl6pPr marL="7753701" indent="0">
              <a:buNone/>
              <a:defRPr sz="6914"/>
            </a:lvl6pPr>
            <a:lvl7pPr marL="9304429" indent="0">
              <a:buNone/>
              <a:defRPr sz="6914"/>
            </a:lvl7pPr>
            <a:lvl8pPr marL="10855180" indent="0">
              <a:buNone/>
              <a:defRPr sz="6914"/>
            </a:lvl8pPr>
            <a:lvl9pPr marL="1240591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746" indent="0">
              <a:buNone/>
              <a:defRPr sz="4164"/>
            </a:lvl2pPr>
            <a:lvl3pPr marL="3101475" indent="0">
              <a:buNone/>
              <a:defRPr sz="3333"/>
            </a:lvl3pPr>
            <a:lvl4pPr marL="4652218" indent="0">
              <a:buNone/>
              <a:defRPr sz="3166"/>
            </a:lvl4pPr>
            <a:lvl5pPr marL="6202958" indent="0">
              <a:buNone/>
              <a:defRPr sz="3166"/>
            </a:lvl5pPr>
            <a:lvl6pPr marL="7753701" indent="0">
              <a:buNone/>
              <a:defRPr sz="3166"/>
            </a:lvl6pPr>
            <a:lvl7pPr marL="9304429" indent="0">
              <a:buNone/>
              <a:defRPr sz="3166"/>
            </a:lvl7pPr>
            <a:lvl8pPr marL="10855180" indent="0">
              <a:buNone/>
              <a:defRPr sz="3166"/>
            </a:lvl8pPr>
            <a:lvl9pPr marL="124059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741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480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9859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72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810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4972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3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0388" indent="0">
              <a:buNone/>
              <a:defRPr sz="6082"/>
            </a:lvl2pPr>
            <a:lvl3pPr marL="3100752" indent="0">
              <a:buNone/>
              <a:defRPr sz="5249"/>
            </a:lvl3pPr>
            <a:lvl4pPr marL="4651131" indent="0">
              <a:buNone/>
              <a:defRPr sz="4833"/>
            </a:lvl4pPr>
            <a:lvl5pPr marL="6201511" indent="0">
              <a:buNone/>
              <a:defRPr sz="4833"/>
            </a:lvl5pPr>
            <a:lvl6pPr marL="7751888" indent="0">
              <a:buNone/>
              <a:defRPr sz="4833"/>
            </a:lvl6pPr>
            <a:lvl7pPr marL="9302262" indent="0">
              <a:buNone/>
              <a:defRPr sz="4833"/>
            </a:lvl7pPr>
            <a:lvl8pPr marL="10852650" indent="0">
              <a:buNone/>
              <a:defRPr sz="4833"/>
            </a:lvl8pPr>
            <a:lvl9pPr marL="1240301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8671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945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388" indent="0">
              <a:buNone/>
              <a:defRPr sz="6914" b="1"/>
            </a:lvl2pPr>
            <a:lvl3pPr marL="3100752" indent="0">
              <a:buNone/>
              <a:defRPr sz="6082" b="1"/>
            </a:lvl3pPr>
            <a:lvl4pPr marL="4651131" indent="0">
              <a:buNone/>
              <a:defRPr sz="5249" b="1"/>
            </a:lvl4pPr>
            <a:lvl5pPr marL="6201511" indent="0">
              <a:buNone/>
              <a:defRPr sz="5249" b="1"/>
            </a:lvl5pPr>
            <a:lvl6pPr marL="7751888" indent="0">
              <a:buNone/>
              <a:defRPr sz="5249" b="1"/>
            </a:lvl6pPr>
            <a:lvl7pPr marL="9302262" indent="0">
              <a:buNone/>
              <a:defRPr sz="5249" b="1"/>
            </a:lvl7pPr>
            <a:lvl8pPr marL="10852650" indent="0">
              <a:buNone/>
              <a:defRPr sz="5249" b="1"/>
            </a:lvl8pPr>
            <a:lvl9pPr marL="1240301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388" indent="0">
              <a:buNone/>
              <a:defRPr sz="6914" b="1"/>
            </a:lvl2pPr>
            <a:lvl3pPr marL="3100752" indent="0">
              <a:buNone/>
              <a:defRPr sz="6082" b="1"/>
            </a:lvl3pPr>
            <a:lvl4pPr marL="4651131" indent="0">
              <a:buNone/>
              <a:defRPr sz="5249" b="1"/>
            </a:lvl4pPr>
            <a:lvl5pPr marL="6201511" indent="0">
              <a:buNone/>
              <a:defRPr sz="5249" b="1"/>
            </a:lvl5pPr>
            <a:lvl6pPr marL="7751888" indent="0">
              <a:buNone/>
              <a:defRPr sz="5249" b="1"/>
            </a:lvl6pPr>
            <a:lvl7pPr marL="9302262" indent="0">
              <a:buNone/>
              <a:defRPr sz="5249" b="1"/>
            </a:lvl7pPr>
            <a:lvl8pPr marL="10852650" indent="0">
              <a:buNone/>
              <a:defRPr sz="5249" b="1"/>
            </a:lvl8pPr>
            <a:lvl9pPr marL="1240301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0131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251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1860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388" indent="0">
              <a:buNone/>
              <a:defRPr sz="4164"/>
            </a:lvl2pPr>
            <a:lvl3pPr marL="3100752" indent="0">
              <a:buNone/>
              <a:defRPr sz="3333"/>
            </a:lvl3pPr>
            <a:lvl4pPr marL="4651131" indent="0">
              <a:buNone/>
              <a:defRPr sz="3166"/>
            </a:lvl4pPr>
            <a:lvl5pPr marL="6201511" indent="0">
              <a:buNone/>
              <a:defRPr sz="3166"/>
            </a:lvl5pPr>
            <a:lvl6pPr marL="7751888" indent="0">
              <a:buNone/>
              <a:defRPr sz="3166"/>
            </a:lvl6pPr>
            <a:lvl7pPr marL="9302262" indent="0">
              <a:buNone/>
              <a:defRPr sz="3166"/>
            </a:lvl7pPr>
            <a:lvl8pPr marL="10852650" indent="0">
              <a:buNone/>
              <a:defRPr sz="3166"/>
            </a:lvl8pPr>
            <a:lvl9pPr marL="1240301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6139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388" indent="0">
              <a:buNone/>
              <a:defRPr sz="9413"/>
            </a:lvl2pPr>
            <a:lvl3pPr marL="3100752" indent="0">
              <a:buNone/>
              <a:defRPr sz="8332"/>
            </a:lvl3pPr>
            <a:lvl4pPr marL="4651131" indent="0">
              <a:buNone/>
              <a:defRPr sz="6914"/>
            </a:lvl4pPr>
            <a:lvl5pPr marL="6201511" indent="0">
              <a:buNone/>
              <a:defRPr sz="6914"/>
            </a:lvl5pPr>
            <a:lvl6pPr marL="7751888" indent="0">
              <a:buNone/>
              <a:defRPr sz="6914"/>
            </a:lvl6pPr>
            <a:lvl7pPr marL="9302262" indent="0">
              <a:buNone/>
              <a:defRPr sz="6914"/>
            </a:lvl7pPr>
            <a:lvl8pPr marL="10852650" indent="0">
              <a:buNone/>
              <a:defRPr sz="6914"/>
            </a:lvl8pPr>
            <a:lvl9pPr marL="1240301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388" indent="0">
              <a:buNone/>
              <a:defRPr sz="4164"/>
            </a:lvl2pPr>
            <a:lvl3pPr marL="3100752" indent="0">
              <a:buNone/>
              <a:defRPr sz="3333"/>
            </a:lvl3pPr>
            <a:lvl4pPr marL="4651131" indent="0">
              <a:buNone/>
              <a:defRPr sz="3166"/>
            </a:lvl4pPr>
            <a:lvl5pPr marL="6201511" indent="0">
              <a:buNone/>
              <a:defRPr sz="3166"/>
            </a:lvl5pPr>
            <a:lvl6pPr marL="7751888" indent="0">
              <a:buNone/>
              <a:defRPr sz="3166"/>
            </a:lvl6pPr>
            <a:lvl7pPr marL="9302262" indent="0">
              <a:buNone/>
              <a:defRPr sz="3166"/>
            </a:lvl7pPr>
            <a:lvl8pPr marL="10852650" indent="0">
              <a:buNone/>
              <a:defRPr sz="3166"/>
            </a:lvl8pPr>
            <a:lvl9pPr marL="1240301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1542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632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55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6171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737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067" tIns="155009" rIns="310067" bIns="15500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67" tIns="155009" rIns="310067" bIns="1550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67" tIns="155009" rIns="310067" bIns="1550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130" tIns="186035" rIns="372130" bIns="18603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8770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481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4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0027" indent="0">
              <a:buNone/>
              <a:defRPr sz="6082"/>
            </a:lvl2pPr>
            <a:lvl3pPr marL="3100032" indent="0">
              <a:buNone/>
              <a:defRPr sz="5249"/>
            </a:lvl3pPr>
            <a:lvl4pPr marL="4650044" indent="0">
              <a:buNone/>
              <a:defRPr sz="4833"/>
            </a:lvl4pPr>
            <a:lvl5pPr marL="6200067" indent="0">
              <a:buNone/>
              <a:defRPr sz="4833"/>
            </a:lvl5pPr>
            <a:lvl6pPr marL="7750084" indent="0">
              <a:buNone/>
              <a:defRPr sz="4833"/>
            </a:lvl6pPr>
            <a:lvl7pPr marL="9300092" indent="0">
              <a:buNone/>
              <a:defRPr sz="4833"/>
            </a:lvl7pPr>
            <a:lvl8pPr marL="10850119" indent="0">
              <a:buNone/>
              <a:defRPr sz="4833"/>
            </a:lvl8pPr>
            <a:lvl9pPr marL="124001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383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5304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027" indent="0">
              <a:buNone/>
              <a:defRPr sz="6914" b="1"/>
            </a:lvl2pPr>
            <a:lvl3pPr marL="3100032" indent="0">
              <a:buNone/>
              <a:defRPr sz="6082" b="1"/>
            </a:lvl3pPr>
            <a:lvl4pPr marL="4650044" indent="0">
              <a:buNone/>
              <a:defRPr sz="5249" b="1"/>
            </a:lvl4pPr>
            <a:lvl5pPr marL="6200067" indent="0">
              <a:buNone/>
              <a:defRPr sz="5249" b="1"/>
            </a:lvl5pPr>
            <a:lvl6pPr marL="7750084" indent="0">
              <a:buNone/>
              <a:defRPr sz="5249" b="1"/>
            </a:lvl6pPr>
            <a:lvl7pPr marL="9300092" indent="0">
              <a:buNone/>
              <a:defRPr sz="5249" b="1"/>
            </a:lvl7pPr>
            <a:lvl8pPr marL="10850119" indent="0">
              <a:buNone/>
              <a:defRPr sz="5249" b="1"/>
            </a:lvl8pPr>
            <a:lvl9pPr marL="12400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027" indent="0">
              <a:buNone/>
              <a:defRPr sz="6914" b="1"/>
            </a:lvl2pPr>
            <a:lvl3pPr marL="3100032" indent="0">
              <a:buNone/>
              <a:defRPr sz="6082" b="1"/>
            </a:lvl3pPr>
            <a:lvl4pPr marL="4650044" indent="0">
              <a:buNone/>
              <a:defRPr sz="5249" b="1"/>
            </a:lvl4pPr>
            <a:lvl5pPr marL="6200067" indent="0">
              <a:buNone/>
              <a:defRPr sz="5249" b="1"/>
            </a:lvl5pPr>
            <a:lvl6pPr marL="7750084" indent="0">
              <a:buNone/>
              <a:defRPr sz="5249" b="1"/>
            </a:lvl6pPr>
            <a:lvl7pPr marL="9300092" indent="0">
              <a:buNone/>
              <a:defRPr sz="5249" b="1"/>
            </a:lvl7pPr>
            <a:lvl8pPr marL="10850119" indent="0">
              <a:buNone/>
              <a:defRPr sz="5249" b="1"/>
            </a:lvl8pPr>
            <a:lvl9pPr marL="12400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947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739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0687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0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027" indent="0">
              <a:buNone/>
              <a:defRPr sz="4164"/>
            </a:lvl2pPr>
            <a:lvl3pPr marL="3100032" indent="0">
              <a:buNone/>
              <a:defRPr sz="3333"/>
            </a:lvl3pPr>
            <a:lvl4pPr marL="4650044" indent="0">
              <a:buNone/>
              <a:defRPr sz="3166"/>
            </a:lvl4pPr>
            <a:lvl5pPr marL="6200067" indent="0">
              <a:buNone/>
              <a:defRPr sz="3166"/>
            </a:lvl5pPr>
            <a:lvl6pPr marL="7750084" indent="0">
              <a:buNone/>
              <a:defRPr sz="3166"/>
            </a:lvl6pPr>
            <a:lvl7pPr marL="9300092" indent="0">
              <a:buNone/>
              <a:defRPr sz="3166"/>
            </a:lvl7pPr>
            <a:lvl8pPr marL="10850119" indent="0">
              <a:buNone/>
              <a:defRPr sz="3166"/>
            </a:lvl8pPr>
            <a:lvl9pPr marL="12400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253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027" indent="0">
              <a:buNone/>
              <a:defRPr sz="9413"/>
            </a:lvl2pPr>
            <a:lvl3pPr marL="3100032" indent="0">
              <a:buNone/>
              <a:defRPr sz="8332"/>
            </a:lvl3pPr>
            <a:lvl4pPr marL="4650044" indent="0">
              <a:buNone/>
              <a:defRPr sz="6914"/>
            </a:lvl4pPr>
            <a:lvl5pPr marL="6200067" indent="0">
              <a:buNone/>
              <a:defRPr sz="6914"/>
            </a:lvl5pPr>
            <a:lvl6pPr marL="7750084" indent="0">
              <a:buNone/>
              <a:defRPr sz="6914"/>
            </a:lvl6pPr>
            <a:lvl7pPr marL="9300092" indent="0">
              <a:buNone/>
              <a:defRPr sz="6914"/>
            </a:lvl7pPr>
            <a:lvl8pPr marL="10850119" indent="0">
              <a:buNone/>
              <a:defRPr sz="6914"/>
            </a:lvl8pPr>
            <a:lvl9pPr marL="1240012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027" indent="0">
              <a:buNone/>
              <a:defRPr sz="4164"/>
            </a:lvl2pPr>
            <a:lvl3pPr marL="3100032" indent="0">
              <a:buNone/>
              <a:defRPr sz="3333"/>
            </a:lvl3pPr>
            <a:lvl4pPr marL="4650044" indent="0">
              <a:buNone/>
              <a:defRPr sz="3166"/>
            </a:lvl4pPr>
            <a:lvl5pPr marL="6200067" indent="0">
              <a:buNone/>
              <a:defRPr sz="3166"/>
            </a:lvl5pPr>
            <a:lvl6pPr marL="7750084" indent="0">
              <a:buNone/>
              <a:defRPr sz="3166"/>
            </a:lvl6pPr>
            <a:lvl7pPr marL="9300092" indent="0">
              <a:buNone/>
              <a:defRPr sz="3166"/>
            </a:lvl7pPr>
            <a:lvl8pPr marL="10850119" indent="0">
              <a:buNone/>
              <a:defRPr sz="3166"/>
            </a:lvl8pPr>
            <a:lvl9pPr marL="12400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671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5447" indent="0">
              <a:buNone/>
              <a:defRPr sz="4164"/>
            </a:lvl2pPr>
            <a:lvl3pPr marL="3110900" indent="0">
              <a:buNone/>
              <a:defRPr sz="3333"/>
            </a:lvl3pPr>
            <a:lvl4pPr marL="4666341" indent="0">
              <a:buNone/>
              <a:defRPr sz="3166"/>
            </a:lvl4pPr>
            <a:lvl5pPr marL="6221794" indent="0">
              <a:buNone/>
              <a:defRPr sz="3166"/>
            </a:lvl5pPr>
            <a:lvl6pPr marL="7777242" indent="0">
              <a:buNone/>
              <a:defRPr sz="3166"/>
            </a:lvl6pPr>
            <a:lvl7pPr marL="9332691" indent="0">
              <a:buNone/>
              <a:defRPr sz="3166"/>
            </a:lvl7pPr>
            <a:lvl8pPr marL="10888137" indent="0">
              <a:buNone/>
              <a:defRPr sz="3166"/>
            </a:lvl8pPr>
            <a:lvl9pPr marL="124435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4933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0579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2685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949" tIns="154949" rIns="309949" bIns="154949"/>
          <a:lstStyle/>
          <a:p>
            <a:pPr defTabSz="3098832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49" tIns="154949" rIns="309949" bIns="154949"/>
          <a:lstStyle/>
          <a:p>
            <a:pPr defTabSz="309883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49" tIns="154949" rIns="309949" bIns="154949"/>
          <a:lstStyle/>
          <a:p>
            <a:pPr defTabSz="309883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988" tIns="185963" rIns="371988" bIns="18596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98832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61471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96594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7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9427" indent="0">
              <a:buNone/>
              <a:defRPr sz="6082"/>
            </a:lvl2pPr>
            <a:lvl3pPr marL="3098832" indent="0">
              <a:buNone/>
              <a:defRPr sz="5249"/>
            </a:lvl3pPr>
            <a:lvl4pPr marL="4648248" indent="0">
              <a:buNone/>
              <a:defRPr sz="4833"/>
            </a:lvl4pPr>
            <a:lvl5pPr marL="6197671" indent="0">
              <a:buNone/>
              <a:defRPr sz="4833"/>
            </a:lvl5pPr>
            <a:lvl6pPr marL="7747084" indent="0">
              <a:buNone/>
              <a:defRPr sz="4833"/>
            </a:lvl6pPr>
            <a:lvl7pPr marL="9296504" indent="0">
              <a:buNone/>
              <a:defRPr sz="4833"/>
            </a:lvl7pPr>
            <a:lvl8pPr marL="10845914" indent="0">
              <a:buNone/>
              <a:defRPr sz="4833"/>
            </a:lvl8pPr>
            <a:lvl9pPr marL="1239533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07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374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427" indent="0">
              <a:buNone/>
              <a:defRPr sz="6914" b="1"/>
            </a:lvl2pPr>
            <a:lvl3pPr marL="3098832" indent="0">
              <a:buNone/>
              <a:defRPr sz="6082" b="1"/>
            </a:lvl3pPr>
            <a:lvl4pPr marL="4648248" indent="0">
              <a:buNone/>
              <a:defRPr sz="5249" b="1"/>
            </a:lvl4pPr>
            <a:lvl5pPr marL="6197671" indent="0">
              <a:buNone/>
              <a:defRPr sz="5249" b="1"/>
            </a:lvl5pPr>
            <a:lvl6pPr marL="7747084" indent="0">
              <a:buNone/>
              <a:defRPr sz="5249" b="1"/>
            </a:lvl6pPr>
            <a:lvl7pPr marL="9296504" indent="0">
              <a:buNone/>
              <a:defRPr sz="5249" b="1"/>
            </a:lvl7pPr>
            <a:lvl8pPr marL="10845914" indent="0">
              <a:buNone/>
              <a:defRPr sz="5249" b="1"/>
            </a:lvl8pPr>
            <a:lvl9pPr marL="1239533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427" indent="0">
              <a:buNone/>
              <a:defRPr sz="6914" b="1"/>
            </a:lvl2pPr>
            <a:lvl3pPr marL="3098832" indent="0">
              <a:buNone/>
              <a:defRPr sz="6082" b="1"/>
            </a:lvl3pPr>
            <a:lvl4pPr marL="4648248" indent="0">
              <a:buNone/>
              <a:defRPr sz="5249" b="1"/>
            </a:lvl4pPr>
            <a:lvl5pPr marL="6197671" indent="0">
              <a:buNone/>
              <a:defRPr sz="5249" b="1"/>
            </a:lvl5pPr>
            <a:lvl6pPr marL="7747084" indent="0">
              <a:buNone/>
              <a:defRPr sz="5249" b="1"/>
            </a:lvl6pPr>
            <a:lvl7pPr marL="9296504" indent="0">
              <a:buNone/>
              <a:defRPr sz="5249" b="1"/>
            </a:lvl7pPr>
            <a:lvl8pPr marL="10845914" indent="0">
              <a:buNone/>
              <a:defRPr sz="5249" b="1"/>
            </a:lvl8pPr>
            <a:lvl9pPr marL="1239533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6713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954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339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9427" indent="0">
              <a:buNone/>
              <a:defRPr sz="4164"/>
            </a:lvl2pPr>
            <a:lvl3pPr marL="3098832" indent="0">
              <a:buNone/>
              <a:defRPr sz="3333"/>
            </a:lvl3pPr>
            <a:lvl4pPr marL="4648248" indent="0">
              <a:buNone/>
              <a:defRPr sz="3166"/>
            </a:lvl4pPr>
            <a:lvl5pPr marL="6197671" indent="0">
              <a:buNone/>
              <a:defRPr sz="3166"/>
            </a:lvl5pPr>
            <a:lvl6pPr marL="7747084" indent="0">
              <a:buNone/>
              <a:defRPr sz="3166"/>
            </a:lvl6pPr>
            <a:lvl7pPr marL="9296504" indent="0">
              <a:buNone/>
              <a:defRPr sz="3166"/>
            </a:lvl7pPr>
            <a:lvl8pPr marL="10845914" indent="0">
              <a:buNone/>
              <a:defRPr sz="3166"/>
            </a:lvl8pPr>
            <a:lvl9pPr marL="1239533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24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5447" indent="0">
              <a:buNone/>
              <a:defRPr sz="9413"/>
            </a:lvl2pPr>
            <a:lvl3pPr marL="3110900" indent="0">
              <a:buNone/>
              <a:defRPr sz="8332"/>
            </a:lvl3pPr>
            <a:lvl4pPr marL="4666341" indent="0">
              <a:buNone/>
              <a:defRPr sz="6914"/>
            </a:lvl4pPr>
            <a:lvl5pPr marL="6221794" indent="0">
              <a:buNone/>
              <a:defRPr sz="6914"/>
            </a:lvl5pPr>
            <a:lvl6pPr marL="7777242" indent="0">
              <a:buNone/>
              <a:defRPr sz="6914"/>
            </a:lvl6pPr>
            <a:lvl7pPr marL="9332691" indent="0">
              <a:buNone/>
              <a:defRPr sz="6914"/>
            </a:lvl7pPr>
            <a:lvl8pPr marL="10888137" indent="0">
              <a:buNone/>
              <a:defRPr sz="6914"/>
            </a:lvl8pPr>
            <a:lvl9pPr marL="1244358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5447" indent="0">
              <a:buNone/>
              <a:defRPr sz="4164"/>
            </a:lvl2pPr>
            <a:lvl3pPr marL="3110900" indent="0">
              <a:buNone/>
              <a:defRPr sz="3333"/>
            </a:lvl3pPr>
            <a:lvl4pPr marL="4666341" indent="0">
              <a:buNone/>
              <a:defRPr sz="3166"/>
            </a:lvl4pPr>
            <a:lvl5pPr marL="6221794" indent="0">
              <a:buNone/>
              <a:defRPr sz="3166"/>
            </a:lvl5pPr>
            <a:lvl6pPr marL="7777242" indent="0">
              <a:buNone/>
              <a:defRPr sz="3166"/>
            </a:lvl6pPr>
            <a:lvl7pPr marL="9332691" indent="0">
              <a:buNone/>
              <a:defRPr sz="3166"/>
            </a:lvl7pPr>
            <a:lvl8pPr marL="10888137" indent="0">
              <a:buNone/>
              <a:defRPr sz="3166"/>
            </a:lvl8pPr>
            <a:lvl9pPr marL="124435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8358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9427" indent="0">
              <a:buNone/>
              <a:defRPr sz="9413"/>
            </a:lvl2pPr>
            <a:lvl3pPr marL="3098832" indent="0">
              <a:buNone/>
              <a:defRPr sz="8332"/>
            </a:lvl3pPr>
            <a:lvl4pPr marL="4648248" indent="0">
              <a:buNone/>
              <a:defRPr sz="6914"/>
            </a:lvl4pPr>
            <a:lvl5pPr marL="6197671" indent="0">
              <a:buNone/>
              <a:defRPr sz="6914"/>
            </a:lvl5pPr>
            <a:lvl6pPr marL="7747084" indent="0">
              <a:buNone/>
              <a:defRPr sz="6914"/>
            </a:lvl6pPr>
            <a:lvl7pPr marL="9296504" indent="0">
              <a:buNone/>
              <a:defRPr sz="6914"/>
            </a:lvl7pPr>
            <a:lvl8pPr marL="10845914" indent="0">
              <a:buNone/>
              <a:defRPr sz="6914"/>
            </a:lvl8pPr>
            <a:lvl9pPr marL="1239533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9427" indent="0">
              <a:buNone/>
              <a:defRPr sz="4164"/>
            </a:lvl2pPr>
            <a:lvl3pPr marL="3098832" indent="0">
              <a:buNone/>
              <a:defRPr sz="3333"/>
            </a:lvl3pPr>
            <a:lvl4pPr marL="4648248" indent="0">
              <a:buNone/>
              <a:defRPr sz="3166"/>
            </a:lvl4pPr>
            <a:lvl5pPr marL="6197671" indent="0">
              <a:buNone/>
              <a:defRPr sz="3166"/>
            </a:lvl5pPr>
            <a:lvl6pPr marL="7747084" indent="0">
              <a:buNone/>
              <a:defRPr sz="3166"/>
            </a:lvl6pPr>
            <a:lvl7pPr marL="9296504" indent="0">
              <a:buNone/>
              <a:defRPr sz="3166"/>
            </a:lvl7pPr>
            <a:lvl8pPr marL="10845914" indent="0">
              <a:buNone/>
              <a:defRPr sz="3166"/>
            </a:lvl8pPr>
            <a:lvl9pPr marL="1239533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1271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054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1304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926" tIns="154934" rIns="309926" bIns="1549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4585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1767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7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9309" indent="0">
              <a:buNone/>
              <a:defRPr sz="6082"/>
            </a:lvl2pPr>
            <a:lvl3pPr marL="3098588" indent="0">
              <a:buNone/>
              <a:defRPr sz="5249"/>
            </a:lvl3pPr>
            <a:lvl4pPr marL="4647878" indent="0">
              <a:buNone/>
              <a:defRPr sz="4833"/>
            </a:lvl4pPr>
            <a:lvl5pPr marL="6197174" indent="0">
              <a:buNone/>
              <a:defRPr sz="4833"/>
            </a:lvl5pPr>
            <a:lvl6pPr marL="7746469" indent="0">
              <a:buNone/>
              <a:defRPr sz="4833"/>
            </a:lvl6pPr>
            <a:lvl7pPr marL="9295753" indent="0">
              <a:buNone/>
              <a:defRPr sz="4833"/>
            </a:lvl7pPr>
            <a:lvl8pPr marL="10845061" indent="0">
              <a:buNone/>
              <a:defRPr sz="4833"/>
            </a:lvl8pPr>
            <a:lvl9pPr marL="1239434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5511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730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309" indent="0">
              <a:buNone/>
              <a:defRPr sz="6914" b="1"/>
            </a:lvl2pPr>
            <a:lvl3pPr marL="3098588" indent="0">
              <a:buNone/>
              <a:defRPr sz="6082" b="1"/>
            </a:lvl3pPr>
            <a:lvl4pPr marL="4647878" indent="0">
              <a:buNone/>
              <a:defRPr sz="5249" b="1"/>
            </a:lvl4pPr>
            <a:lvl5pPr marL="6197174" indent="0">
              <a:buNone/>
              <a:defRPr sz="5249" b="1"/>
            </a:lvl5pPr>
            <a:lvl6pPr marL="7746469" indent="0">
              <a:buNone/>
              <a:defRPr sz="5249" b="1"/>
            </a:lvl6pPr>
            <a:lvl7pPr marL="9295753" indent="0">
              <a:buNone/>
              <a:defRPr sz="5249" b="1"/>
            </a:lvl7pPr>
            <a:lvl8pPr marL="10845061" indent="0">
              <a:buNone/>
              <a:defRPr sz="5249" b="1"/>
            </a:lvl8pPr>
            <a:lvl9pPr marL="1239434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309" indent="0">
              <a:buNone/>
              <a:defRPr sz="6914" b="1"/>
            </a:lvl2pPr>
            <a:lvl3pPr marL="3098588" indent="0">
              <a:buNone/>
              <a:defRPr sz="6082" b="1"/>
            </a:lvl3pPr>
            <a:lvl4pPr marL="4647878" indent="0">
              <a:buNone/>
              <a:defRPr sz="5249" b="1"/>
            </a:lvl4pPr>
            <a:lvl5pPr marL="6197174" indent="0">
              <a:buNone/>
              <a:defRPr sz="5249" b="1"/>
            </a:lvl5pPr>
            <a:lvl6pPr marL="7746469" indent="0">
              <a:buNone/>
              <a:defRPr sz="5249" b="1"/>
            </a:lvl6pPr>
            <a:lvl7pPr marL="9295753" indent="0">
              <a:buNone/>
              <a:defRPr sz="5249" b="1"/>
            </a:lvl7pPr>
            <a:lvl8pPr marL="10845061" indent="0">
              <a:buNone/>
              <a:defRPr sz="5249" b="1"/>
            </a:lvl8pPr>
            <a:lvl9pPr marL="1239434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466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7883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21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356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9309" indent="0">
              <a:buNone/>
              <a:defRPr sz="4164"/>
            </a:lvl2pPr>
            <a:lvl3pPr marL="3098588" indent="0">
              <a:buNone/>
              <a:defRPr sz="3333"/>
            </a:lvl3pPr>
            <a:lvl4pPr marL="4647878" indent="0">
              <a:buNone/>
              <a:defRPr sz="3166"/>
            </a:lvl4pPr>
            <a:lvl5pPr marL="6197174" indent="0">
              <a:buNone/>
              <a:defRPr sz="3166"/>
            </a:lvl5pPr>
            <a:lvl6pPr marL="7746469" indent="0">
              <a:buNone/>
              <a:defRPr sz="3166"/>
            </a:lvl6pPr>
            <a:lvl7pPr marL="9295753" indent="0">
              <a:buNone/>
              <a:defRPr sz="3166"/>
            </a:lvl7pPr>
            <a:lvl8pPr marL="10845061" indent="0">
              <a:buNone/>
              <a:defRPr sz="3166"/>
            </a:lvl8pPr>
            <a:lvl9pPr marL="1239434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2681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9309" indent="0">
              <a:buNone/>
              <a:defRPr sz="9413"/>
            </a:lvl2pPr>
            <a:lvl3pPr marL="3098588" indent="0">
              <a:buNone/>
              <a:defRPr sz="8332"/>
            </a:lvl3pPr>
            <a:lvl4pPr marL="4647878" indent="0">
              <a:buNone/>
              <a:defRPr sz="6914"/>
            </a:lvl4pPr>
            <a:lvl5pPr marL="6197174" indent="0">
              <a:buNone/>
              <a:defRPr sz="6914"/>
            </a:lvl5pPr>
            <a:lvl6pPr marL="7746469" indent="0">
              <a:buNone/>
              <a:defRPr sz="6914"/>
            </a:lvl6pPr>
            <a:lvl7pPr marL="9295753" indent="0">
              <a:buNone/>
              <a:defRPr sz="6914"/>
            </a:lvl7pPr>
            <a:lvl8pPr marL="10845061" indent="0">
              <a:buNone/>
              <a:defRPr sz="6914"/>
            </a:lvl8pPr>
            <a:lvl9pPr marL="1239434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9309" indent="0">
              <a:buNone/>
              <a:defRPr sz="4164"/>
            </a:lvl2pPr>
            <a:lvl3pPr marL="3098588" indent="0">
              <a:buNone/>
              <a:defRPr sz="3333"/>
            </a:lvl3pPr>
            <a:lvl4pPr marL="4647878" indent="0">
              <a:buNone/>
              <a:defRPr sz="3166"/>
            </a:lvl4pPr>
            <a:lvl5pPr marL="6197174" indent="0">
              <a:buNone/>
              <a:defRPr sz="3166"/>
            </a:lvl5pPr>
            <a:lvl6pPr marL="7746469" indent="0">
              <a:buNone/>
              <a:defRPr sz="3166"/>
            </a:lvl6pPr>
            <a:lvl7pPr marL="9295753" indent="0">
              <a:buNone/>
              <a:defRPr sz="3166"/>
            </a:lvl7pPr>
            <a:lvl8pPr marL="10845061" indent="0">
              <a:buNone/>
              <a:defRPr sz="3166"/>
            </a:lvl8pPr>
            <a:lvl9pPr marL="1239434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7426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9455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966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855" tIns="154896" rIns="309855" bIns="15489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117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348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8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8944" indent="0">
              <a:buNone/>
              <a:defRPr sz="6082"/>
            </a:lvl2pPr>
            <a:lvl3pPr marL="3097865" indent="0">
              <a:buNone/>
              <a:defRPr sz="5249"/>
            </a:lvl3pPr>
            <a:lvl4pPr marL="4646795" indent="0">
              <a:buNone/>
              <a:defRPr sz="4833"/>
            </a:lvl4pPr>
            <a:lvl5pPr marL="6195726" indent="0">
              <a:buNone/>
              <a:defRPr sz="4833"/>
            </a:lvl5pPr>
            <a:lvl6pPr marL="7744661" indent="0">
              <a:buNone/>
              <a:defRPr sz="4833"/>
            </a:lvl6pPr>
            <a:lvl7pPr marL="9293588" indent="0">
              <a:buNone/>
              <a:defRPr sz="4833"/>
            </a:lvl7pPr>
            <a:lvl8pPr marL="10842531" indent="0">
              <a:buNone/>
              <a:defRPr sz="4833"/>
            </a:lvl8pPr>
            <a:lvl9pPr marL="1239145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46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1428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944" indent="0">
              <a:buNone/>
              <a:defRPr sz="6914" b="1"/>
            </a:lvl2pPr>
            <a:lvl3pPr marL="3097865" indent="0">
              <a:buNone/>
              <a:defRPr sz="6082" b="1"/>
            </a:lvl3pPr>
            <a:lvl4pPr marL="4646795" indent="0">
              <a:buNone/>
              <a:defRPr sz="5249" b="1"/>
            </a:lvl4pPr>
            <a:lvl5pPr marL="6195726" indent="0">
              <a:buNone/>
              <a:defRPr sz="5249" b="1"/>
            </a:lvl5pPr>
            <a:lvl6pPr marL="7744661" indent="0">
              <a:buNone/>
              <a:defRPr sz="5249" b="1"/>
            </a:lvl6pPr>
            <a:lvl7pPr marL="9293588" indent="0">
              <a:buNone/>
              <a:defRPr sz="5249" b="1"/>
            </a:lvl7pPr>
            <a:lvl8pPr marL="10842531" indent="0">
              <a:buNone/>
              <a:defRPr sz="5249" b="1"/>
            </a:lvl8pPr>
            <a:lvl9pPr marL="1239145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944" indent="0">
              <a:buNone/>
              <a:defRPr sz="6914" b="1"/>
            </a:lvl2pPr>
            <a:lvl3pPr marL="3097865" indent="0">
              <a:buNone/>
              <a:defRPr sz="6082" b="1"/>
            </a:lvl3pPr>
            <a:lvl4pPr marL="4646795" indent="0">
              <a:buNone/>
              <a:defRPr sz="5249" b="1"/>
            </a:lvl4pPr>
            <a:lvl5pPr marL="6195726" indent="0">
              <a:buNone/>
              <a:defRPr sz="5249" b="1"/>
            </a:lvl5pPr>
            <a:lvl6pPr marL="7744661" indent="0">
              <a:buNone/>
              <a:defRPr sz="5249" b="1"/>
            </a:lvl6pPr>
            <a:lvl7pPr marL="9293588" indent="0">
              <a:buNone/>
              <a:defRPr sz="5249" b="1"/>
            </a:lvl7pPr>
            <a:lvl8pPr marL="10842531" indent="0">
              <a:buNone/>
              <a:defRPr sz="5249" b="1"/>
            </a:lvl8pPr>
            <a:lvl9pPr marL="1239145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318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0850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5198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47624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4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8944" indent="0">
              <a:buNone/>
              <a:defRPr sz="4164"/>
            </a:lvl2pPr>
            <a:lvl3pPr marL="3097865" indent="0">
              <a:buNone/>
              <a:defRPr sz="3333"/>
            </a:lvl3pPr>
            <a:lvl4pPr marL="4646795" indent="0">
              <a:buNone/>
              <a:defRPr sz="3166"/>
            </a:lvl4pPr>
            <a:lvl5pPr marL="6195726" indent="0">
              <a:buNone/>
              <a:defRPr sz="3166"/>
            </a:lvl5pPr>
            <a:lvl6pPr marL="7744661" indent="0">
              <a:buNone/>
              <a:defRPr sz="3166"/>
            </a:lvl6pPr>
            <a:lvl7pPr marL="9293588" indent="0">
              <a:buNone/>
              <a:defRPr sz="3166"/>
            </a:lvl7pPr>
            <a:lvl8pPr marL="10842531" indent="0">
              <a:buNone/>
              <a:defRPr sz="3166"/>
            </a:lvl8pPr>
            <a:lvl9pPr marL="1239145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324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8944" indent="0">
              <a:buNone/>
              <a:defRPr sz="9413"/>
            </a:lvl2pPr>
            <a:lvl3pPr marL="3097865" indent="0">
              <a:buNone/>
              <a:defRPr sz="8332"/>
            </a:lvl3pPr>
            <a:lvl4pPr marL="4646795" indent="0">
              <a:buNone/>
              <a:defRPr sz="6914"/>
            </a:lvl4pPr>
            <a:lvl5pPr marL="6195726" indent="0">
              <a:buNone/>
              <a:defRPr sz="6914"/>
            </a:lvl5pPr>
            <a:lvl6pPr marL="7744661" indent="0">
              <a:buNone/>
              <a:defRPr sz="6914"/>
            </a:lvl6pPr>
            <a:lvl7pPr marL="9293588" indent="0">
              <a:buNone/>
              <a:defRPr sz="6914"/>
            </a:lvl7pPr>
            <a:lvl8pPr marL="10842531" indent="0">
              <a:buNone/>
              <a:defRPr sz="6914"/>
            </a:lvl8pPr>
            <a:lvl9pPr marL="1239145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8944" indent="0">
              <a:buNone/>
              <a:defRPr sz="4164"/>
            </a:lvl2pPr>
            <a:lvl3pPr marL="3097865" indent="0">
              <a:buNone/>
              <a:defRPr sz="3333"/>
            </a:lvl3pPr>
            <a:lvl4pPr marL="4646795" indent="0">
              <a:buNone/>
              <a:defRPr sz="3166"/>
            </a:lvl4pPr>
            <a:lvl5pPr marL="6195726" indent="0">
              <a:buNone/>
              <a:defRPr sz="3166"/>
            </a:lvl5pPr>
            <a:lvl6pPr marL="7744661" indent="0">
              <a:buNone/>
              <a:defRPr sz="3166"/>
            </a:lvl6pPr>
            <a:lvl7pPr marL="9293588" indent="0">
              <a:buNone/>
              <a:defRPr sz="3166"/>
            </a:lvl7pPr>
            <a:lvl8pPr marL="10842531" indent="0">
              <a:buNone/>
              <a:defRPr sz="3166"/>
            </a:lvl8pPr>
            <a:lvl9pPr marL="1239145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828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302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775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790" tIns="185855" rIns="371790" bIns="185855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126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775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0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8584" indent="0">
              <a:buNone/>
              <a:defRPr sz="6082"/>
            </a:lvl2pPr>
            <a:lvl3pPr marL="3097146" indent="0">
              <a:buNone/>
              <a:defRPr sz="5249"/>
            </a:lvl3pPr>
            <a:lvl4pPr marL="4645711" indent="0">
              <a:buNone/>
              <a:defRPr sz="4833"/>
            </a:lvl4pPr>
            <a:lvl5pPr marL="6194284" indent="0">
              <a:buNone/>
              <a:defRPr sz="4833"/>
            </a:lvl5pPr>
            <a:lvl6pPr marL="7742856" indent="0">
              <a:buNone/>
              <a:defRPr sz="4833"/>
            </a:lvl6pPr>
            <a:lvl7pPr marL="9291423" indent="0">
              <a:buNone/>
              <a:defRPr sz="4833"/>
            </a:lvl7pPr>
            <a:lvl8pPr marL="10840002" indent="0">
              <a:buNone/>
              <a:defRPr sz="4833"/>
            </a:lvl8pPr>
            <a:lvl9pPr marL="1238856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5435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9894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584" indent="0">
              <a:buNone/>
              <a:defRPr sz="6914" b="1"/>
            </a:lvl2pPr>
            <a:lvl3pPr marL="3097146" indent="0">
              <a:buNone/>
              <a:defRPr sz="6082" b="1"/>
            </a:lvl3pPr>
            <a:lvl4pPr marL="4645711" indent="0">
              <a:buNone/>
              <a:defRPr sz="5249" b="1"/>
            </a:lvl4pPr>
            <a:lvl5pPr marL="6194284" indent="0">
              <a:buNone/>
              <a:defRPr sz="5249" b="1"/>
            </a:lvl5pPr>
            <a:lvl6pPr marL="7742856" indent="0">
              <a:buNone/>
              <a:defRPr sz="5249" b="1"/>
            </a:lvl6pPr>
            <a:lvl7pPr marL="9291423" indent="0">
              <a:buNone/>
              <a:defRPr sz="5249" b="1"/>
            </a:lvl7pPr>
            <a:lvl8pPr marL="10840002" indent="0">
              <a:buNone/>
              <a:defRPr sz="5249" b="1"/>
            </a:lvl8pPr>
            <a:lvl9pPr marL="1238856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584" indent="0">
              <a:buNone/>
              <a:defRPr sz="6914" b="1"/>
            </a:lvl2pPr>
            <a:lvl3pPr marL="3097146" indent="0">
              <a:buNone/>
              <a:defRPr sz="6082" b="1"/>
            </a:lvl3pPr>
            <a:lvl4pPr marL="4645711" indent="0">
              <a:buNone/>
              <a:defRPr sz="5249" b="1"/>
            </a:lvl4pPr>
            <a:lvl5pPr marL="6194284" indent="0">
              <a:buNone/>
              <a:defRPr sz="5249" b="1"/>
            </a:lvl5pPr>
            <a:lvl6pPr marL="7742856" indent="0">
              <a:buNone/>
              <a:defRPr sz="5249" b="1"/>
            </a:lvl6pPr>
            <a:lvl7pPr marL="9291423" indent="0">
              <a:buNone/>
              <a:defRPr sz="5249" b="1"/>
            </a:lvl7pPr>
            <a:lvl8pPr marL="10840002" indent="0">
              <a:buNone/>
              <a:defRPr sz="5249" b="1"/>
            </a:lvl8pPr>
            <a:lvl9pPr marL="1238856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162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30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975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554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6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8584" indent="0">
              <a:buNone/>
              <a:defRPr sz="4164"/>
            </a:lvl2pPr>
            <a:lvl3pPr marL="3097146" indent="0">
              <a:buNone/>
              <a:defRPr sz="3333"/>
            </a:lvl3pPr>
            <a:lvl4pPr marL="4645711" indent="0">
              <a:buNone/>
              <a:defRPr sz="3166"/>
            </a:lvl4pPr>
            <a:lvl5pPr marL="6194284" indent="0">
              <a:buNone/>
              <a:defRPr sz="3166"/>
            </a:lvl5pPr>
            <a:lvl6pPr marL="7742856" indent="0">
              <a:buNone/>
              <a:defRPr sz="3166"/>
            </a:lvl6pPr>
            <a:lvl7pPr marL="9291423" indent="0">
              <a:buNone/>
              <a:defRPr sz="3166"/>
            </a:lvl7pPr>
            <a:lvl8pPr marL="10840002" indent="0">
              <a:buNone/>
              <a:defRPr sz="3166"/>
            </a:lvl8pPr>
            <a:lvl9pPr marL="1238856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108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8584" indent="0">
              <a:buNone/>
              <a:defRPr sz="9413"/>
            </a:lvl2pPr>
            <a:lvl3pPr marL="3097146" indent="0">
              <a:buNone/>
              <a:defRPr sz="8332"/>
            </a:lvl3pPr>
            <a:lvl4pPr marL="4645711" indent="0">
              <a:buNone/>
              <a:defRPr sz="6914"/>
            </a:lvl4pPr>
            <a:lvl5pPr marL="6194284" indent="0">
              <a:buNone/>
              <a:defRPr sz="6914"/>
            </a:lvl5pPr>
            <a:lvl6pPr marL="7742856" indent="0">
              <a:buNone/>
              <a:defRPr sz="6914"/>
            </a:lvl6pPr>
            <a:lvl7pPr marL="9291423" indent="0">
              <a:buNone/>
              <a:defRPr sz="6914"/>
            </a:lvl7pPr>
            <a:lvl8pPr marL="10840002" indent="0">
              <a:buNone/>
              <a:defRPr sz="6914"/>
            </a:lvl8pPr>
            <a:lvl9pPr marL="1238856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8584" indent="0">
              <a:buNone/>
              <a:defRPr sz="4164"/>
            </a:lvl2pPr>
            <a:lvl3pPr marL="3097146" indent="0">
              <a:buNone/>
              <a:defRPr sz="3333"/>
            </a:lvl3pPr>
            <a:lvl4pPr marL="4645711" indent="0">
              <a:buNone/>
              <a:defRPr sz="3166"/>
            </a:lvl4pPr>
            <a:lvl5pPr marL="6194284" indent="0">
              <a:buNone/>
              <a:defRPr sz="3166"/>
            </a:lvl5pPr>
            <a:lvl6pPr marL="7742856" indent="0">
              <a:buNone/>
              <a:defRPr sz="3166"/>
            </a:lvl6pPr>
            <a:lvl7pPr marL="9291423" indent="0">
              <a:buNone/>
              <a:defRPr sz="3166"/>
            </a:lvl7pPr>
            <a:lvl8pPr marL="10840002" indent="0">
              <a:buNone/>
              <a:defRPr sz="3166"/>
            </a:lvl8pPr>
            <a:lvl9pPr marL="1238856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20310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1506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1974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806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659" tIns="154799" rIns="309659" bIns="154799"/>
          <a:lstStyle/>
          <a:p>
            <a:pPr defTabSz="3095947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9594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1964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0616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3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984" indent="0">
              <a:buNone/>
              <a:defRPr sz="6082"/>
            </a:lvl2pPr>
            <a:lvl3pPr marL="3095947" indent="0">
              <a:buNone/>
              <a:defRPr sz="5249"/>
            </a:lvl3pPr>
            <a:lvl4pPr marL="4643915" indent="0">
              <a:buNone/>
              <a:defRPr sz="4833"/>
            </a:lvl4pPr>
            <a:lvl5pPr marL="6191892" indent="0">
              <a:buNone/>
              <a:defRPr sz="4833"/>
            </a:lvl5pPr>
            <a:lvl6pPr marL="7739862" indent="0">
              <a:buNone/>
              <a:defRPr sz="4833"/>
            </a:lvl6pPr>
            <a:lvl7pPr marL="9287839" indent="0">
              <a:buNone/>
              <a:defRPr sz="4833"/>
            </a:lvl7pPr>
            <a:lvl8pPr marL="10835801" indent="0">
              <a:buNone/>
              <a:defRPr sz="4833"/>
            </a:lvl8pPr>
            <a:lvl9pPr marL="123837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503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070" tIns="155529" rIns="311070" bIns="15552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62758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2066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984" indent="0">
              <a:buNone/>
              <a:defRPr sz="6914" b="1"/>
            </a:lvl2pPr>
            <a:lvl3pPr marL="3095947" indent="0">
              <a:buNone/>
              <a:defRPr sz="6082" b="1"/>
            </a:lvl3pPr>
            <a:lvl4pPr marL="4643915" indent="0">
              <a:buNone/>
              <a:defRPr sz="5249" b="1"/>
            </a:lvl4pPr>
            <a:lvl5pPr marL="6191892" indent="0">
              <a:buNone/>
              <a:defRPr sz="5249" b="1"/>
            </a:lvl5pPr>
            <a:lvl6pPr marL="7739862" indent="0">
              <a:buNone/>
              <a:defRPr sz="5249" b="1"/>
            </a:lvl6pPr>
            <a:lvl7pPr marL="9287839" indent="0">
              <a:buNone/>
              <a:defRPr sz="5249" b="1"/>
            </a:lvl7pPr>
            <a:lvl8pPr marL="10835801" indent="0">
              <a:buNone/>
              <a:defRPr sz="5249" b="1"/>
            </a:lvl8pPr>
            <a:lvl9pPr marL="123837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984" indent="0">
              <a:buNone/>
              <a:defRPr sz="6914" b="1"/>
            </a:lvl2pPr>
            <a:lvl3pPr marL="3095947" indent="0">
              <a:buNone/>
              <a:defRPr sz="6082" b="1"/>
            </a:lvl3pPr>
            <a:lvl4pPr marL="4643915" indent="0">
              <a:buNone/>
              <a:defRPr sz="5249" b="1"/>
            </a:lvl4pPr>
            <a:lvl5pPr marL="6191892" indent="0">
              <a:buNone/>
              <a:defRPr sz="5249" b="1"/>
            </a:lvl5pPr>
            <a:lvl6pPr marL="7739862" indent="0">
              <a:buNone/>
              <a:defRPr sz="5249" b="1"/>
            </a:lvl6pPr>
            <a:lvl7pPr marL="9287839" indent="0">
              <a:buNone/>
              <a:defRPr sz="5249" b="1"/>
            </a:lvl7pPr>
            <a:lvl8pPr marL="10835801" indent="0">
              <a:buNone/>
              <a:defRPr sz="5249" b="1"/>
            </a:lvl8pPr>
            <a:lvl9pPr marL="123837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444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182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2224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9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984" indent="0">
              <a:buNone/>
              <a:defRPr sz="4164"/>
            </a:lvl2pPr>
            <a:lvl3pPr marL="3095947" indent="0">
              <a:buNone/>
              <a:defRPr sz="3333"/>
            </a:lvl3pPr>
            <a:lvl4pPr marL="4643915" indent="0">
              <a:buNone/>
              <a:defRPr sz="3166"/>
            </a:lvl4pPr>
            <a:lvl5pPr marL="6191892" indent="0">
              <a:buNone/>
              <a:defRPr sz="3166"/>
            </a:lvl5pPr>
            <a:lvl6pPr marL="7739862" indent="0">
              <a:buNone/>
              <a:defRPr sz="3166"/>
            </a:lvl6pPr>
            <a:lvl7pPr marL="9287839" indent="0">
              <a:buNone/>
              <a:defRPr sz="3166"/>
            </a:lvl7pPr>
            <a:lvl8pPr marL="10835801" indent="0">
              <a:buNone/>
              <a:defRPr sz="3166"/>
            </a:lvl8pPr>
            <a:lvl9pPr marL="123837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078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984" indent="0">
              <a:buNone/>
              <a:defRPr sz="9413"/>
            </a:lvl2pPr>
            <a:lvl3pPr marL="3095947" indent="0">
              <a:buNone/>
              <a:defRPr sz="8332"/>
            </a:lvl3pPr>
            <a:lvl4pPr marL="4643915" indent="0">
              <a:buNone/>
              <a:defRPr sz="6914"/>
            </a:lvl4pPr>
            <a:lvl5pPr marL="6191892" indent="0">
              <a:buNone/>
              <a:defRPr sz="6914"/>
            </a:lvl5pPr>
            <a:lvl6pPr marL="7739862" indent="0">
              <a:buNone/>
              <a:defRPr sz="6914"/>
            </a:lvl6pPr>
            <a:lvl7pPr marL="9287839" indent="0">
              <a:buNone/>
              <a:defRPr sz="6914"/>
            </a:lvl7pPr>
            <a:lvl8pPr marL="10835801" indent="0">
              <a:buNone/>
              <a:defRPr sz="6914"/>
            </a:lvl8pPr>
            <a:lvl9pPr marL="1238377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984" indent="0">
              <a:buNone/>
              <a:defRPr sz="4164"/>
            </a:lvl2pPr>
            <a:lvl3pPr marL="3095947" indent="0">
              <a:buNone/>
              <a:defRPr sz="3333"/>
            </a:lvl3pPr>
            <a:lvl4pPr marL="4643915" indent="0">
              <a:buNone/>
              <a:defRPr sz="3166"/>
            </a:lvl4pPr>
            <a:lvl5pPr marL="6191892" indent="0">
              <a:buNone/>
              <a:defRPr sz="3166"/>
            </a:lvl5pPr>
            <a:lvl6pPr marL="7739862" indent="0">
              <a:buNone/>
              <a:defRPr sz="3166"/>
            </a:lvl6pPr>
            <a:lvl7pPr marL="9287839" indent="0">
              <a:buNone/>
              <a:defRPr sz="3166"/>
            </a:lvl7pPr>
            <a:lvl8pPr marL="10835801" indent="0">
              <a:buNone/>
              <a:defRPr sz="3166"/>
            </a:lvl8pPr>
            <a:lvl9pPr marL="123837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53365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327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2820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588" tIns="154761" rIns="309588" bIns="154761"/>
          <a:lstStyle/>
          <a:p>
            <a:pPr defTabSz="3095226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88" tIns="154761" rIns="309588" bIns="154761"/>
          <a:lstStyle/>
          <a:p>
            <a:pPr defTabSz="309522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88" tIns="154761" rIns="309588" bIns="154761"/>
          <a:lstStyle/>
          <a:p>
            <a:pPr defTabSz="309522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555" tIns="185738" rIns="371555" bIns="18573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9522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9479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42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496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4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624" indent="0">
              <a:buNone/>
              <a:defRPr sz="6082"/>
            </a:lvl2pPr>
            <a:lvl3pPr marL="3095226" indent="0">
              <a:buNone/>
              <a:defRPr sz="5249"/>
            </a:lvl3pPr>
            <a:lvl4pPr marL="4642832" indent="0">
              <a:buNone/>
              <a:defRPr sz="4833"/>
            </a:lvl4pPr>
            <a:lvl5pPr marL="6190449" indent="0">
              <a:buNone/>
              <a:defRPr sz="4833"/>
            </a:lvl5pPr>
            <a:lvl6pPr marL="7738059" indent="0">
              <a:buNone/>
              <a:defRPr sz="4833"/>
            </a:lvl6pPr>
            <a:lvl7pPr marL="9285671" indent="0">
              <a:buNone/>
              <a:defRPr sz="4833"/>
            </a:lvl7pPr>
            <a:lvl8pPr marL="10833274" indent="0">
              <a:buNone/>
              <a:defRPr sz="4833"/>
            </a:lvl8pPr>
            <a:lvl9pPr marL="1238088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7587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81269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624" indent="0">
              <a:buNone/>
              <a:defRPr sz="6914" b="1"/>
            </a:lvl2pPr>
            <a:lvl3pPr marL="3095226" indent="0">
              <a:buNone/>
              <a:defRPr sz="6082" b="1"/>
            </a:lvl3pPr>
            <a:lvl4pPr marL="4642832" indent="0">
              <a:buNone/>
              <a:defRPr sz="5249" b="1"/>
            </a:lvl4pPr>
            <a:lvl5pPr marL="6190449" indent="0">
              <a:buNone/>
              <a:defRPr sz="5249" b="1"/>
            </a:lvl5pPr>
            <a:lvl6pPr marL="7738059" indent="0">
              <a:buNone/>
              <a:defRPr sz="5249" b="1"/>
            </a:lvl6pPr>
            <a:lvl7pPr marL="9285671" indent="0">
              <a:buNone/>
              <a:defRPr sz="5249" b="1"/>
            </a:lvl7pPr>
            <a:lvl8pPr marL="10833274" indent="0">
              <a:buNone/>
              <a:defRPr sz="5249" b="1"/>
            </a:lvl8pPr>
            <a:lvl9pPr marL="123808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624" indent="0">
              <a:buNone/>
              <a:defRPr sz="6914" b="1"/>
            </a:lvl2pPr>
            <a:lvl3pPr marL="3095226" indent="0">
              <a:buNone/>
              <a:defRPr sz="6082" b="1"/>
            </a:lvl3pPr>
            <a:lvl4pPr marL="4642832" indent="0">
              <a:buNone/>
              <a:defRPr sz="5249" b="1"/>
            </a:lvl4pPr>
            <a:lvl5pPr marL="6190449" indent="0">
              <a:buNone/>
              <a:defRPr sz="5249" b="1"/>
            </a:lvl5pPr>
            <a:lvl6pPr marL="7738059" indent="0">
              <a:buNone/>
              <a:defRPr sz="5249" b="1"/>
            </a:lvl6pPr>
            <a:lvl7pPr marL="9285671" indent="0">
              <a:buNone/>
              <a:defRPr sz="5249" b="1"/>
            </a:lvl7pPr>
            <a:lvl8pPr marL="10833274" indent="0">
              <a:buNone/>
              <a:defRPr sz="5249" b="1"/>
            </a:lvl8pPr>
            <a:lvl9pPr marL="123808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3219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1989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8673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624" indent="0">
              <a:buNone/>
              <a:defRPr sz="4164"/>
            </a:lvl2pPr>
            <a:lvl3pPr marL="3095226" indent="0">
              <a:buNone/>
              <a:defRPr sz="3333"/>
            </a:lvl3pPr>
            <a:lvl4pPr marL="4642832" indent="0">
              <a:buNone/>
              <a:defRPr sz="3166"/>
            </a:lvl4pPr>
            <a:lvl5pPr marL="6190449" indent="0">
              <a:buNone/>
              <a:defRPr sz="3166"/>
            </a:lvl5pPr>
            <a:lvl6pPr marL="7738059" indent="0">
              <a:buNone/>
              <a:defRPr sz="3166"/>
            </a:lvl6pPr>
            <a:lvl7pPr marL="9285671" indent="0">
              <a:buNone/>
              <a:defRPr sz="3166"/>
            </a:lvl7pPr>
            <a:lvl8pPr marL="10833274" indent="0">
              <a:buNone/>
              <a:defRPr sz="3166"/>
            </a:lvl8pPr>
            <a:lvl9pPr marL="123808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9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624" indent="0">
              <a:buNone/>
              <a:defRPr sz="9413"/>
            </a:lvl2pPr>
            <a:lvl3pPr marL="3095226" indent="0">
              <a:buNone/>
              <a:defRPr sz="8332"/>
            </a:lvl3pPr>
            <a:lvl4pPr marL="4642832" indent="0">
              <a:buNone/>
              <a:defRPr sz="6914"/>
            </a:lvl4pPr>
            <a:lvl5pPr marL="6190449" indent="0">
              <a:buNone/>
              <a:defRPr sz="6914"/>
            </a:lvl5pPr>
            <a:lvl6pPr marL="7738059" indent="0">
              <a:buNone/>
              <a:defRPr sz="6914"/>
            </a:lvl6pPr>
            <a:lvl7pPr marL="9285671" indent="0">
              <a:buNone/>
              <a:defRPr sz="6914"/>
            </a:lvl7pPr>
            <a:lvl8pPr marL="10833274" indent="0">
              <a:buNone/>
              <a:defRPr sz="6914"/>
            </a:lvl8pPr>
            <a:lvl9pPr marL="1238088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624" indent="0">
              <a:buNone/>
              <a:defRPr sz="4164"/>
            </a:lvl2pPr>
            <a:lvl3pPr marL="3095226" indent="0">
              <a:buNone/>
              <a:defRPr sz="3333"/>
            </a:lvl3pPr>
            <a:lvl4pPr marL="4642832" indent="0">
              <a:buNone/>
              <a:defRPr sz="3166"/>
            </a:lvl4pPr>
            <a:lvl5pPr marL="6190449" indent="0">
              <a:buNone/>
              <a:defRPr sz="3166"/>
            </a:lvl5pPr>
            <a:lvl6pPr marL="7738059" indent="0">
              <a:buNone/>
              <a:defRPr sz="3166"/>
            </a:lvl6pPr>
            <a:lvl7pPr marL="9285671" indent="0">
              <a:buNone/>
              <a:defRPr sz="3166"/>
            </a:lvl7pPr>
            <a:lvl8pPr marL="10833274" indent="0">
              <a:buNone/>
              <a:defRPr sz="3166"/>
            </a:lvl8pPr>
            <a:lvl9pPr marL="123808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6533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75814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0877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570" tIns="154750" rIns="309570" bIns="15475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15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2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5089" indent="0">
              <a:buNone/>
              <a:defRPr sz="6082"/>
            </a:lvl2pPr>
            <a:lvl3pPr marL="3110172" indent="0">
              <a:buNone/>
              <a:defRPr sz="5249"/>
            </a:lvl3pPr>
            <a:lvl4pPr marL="4665252" indent="0">
              <a:buNone/>
              <a:defRPr sz="4833"/>
            </a:lvl4pPr>
            <a:lvl5pPr marL="6220344" indent="0">
              <a:buNone/>
              <a:defRPr sz="4833"/>
            </a:lvl5pPr>
            <a:lvl6pPr marL="7775422" indent="0">
              <a:buNone/>
              <a:defRPr sz="4833"/>
            </a:lvl6pPr>
            <a:lvl7pPr marL="9330512" indent="0">
              <a:buNone/>
              <a:defRPr sz="4833"/>
            </a:lvl7pPr>
            <a:lvl8pPr marL="10885599" indent="0">
              <a:buNone/>
              <a:defRPr sz="4833"/>
            </a:lvl8pPr>
            <a:lvl9pPr marL="1244068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4317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2147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4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501" indent="0">
              <a:buNone/>
              <a:defRPr sz="6082"/>
            </a:lvl2pPr>
            <a:lvl3pPr marL="3094979" indent="0">
              <a:buNone/>
              <a:defRPr sz="5249"/>
            </a:lvl3pPr>
            <a:lvl4pPr marL="4642465" indent="0">
              <a:buNone/>
              <a:defRPr sz="4833"/>
            </a:lvl4pPr>
            <a:lvl5pPr marL="6189951" indent="0">
              <a:buNone/>
              <a:defRPr sz="4833"/>
            </a:lvl5pPr>
            <a:lvl6pPr marL="7737444" indent="0">
              <a:buNone/>
              <a:defRPr sz="4833"/>
            </a:lvl6pPr>
            <a:lvl7pPr marL="9284925" indent="0">
              <a:buNone/>
              <a:defRPr sz="4833"/>
            </a:lvl7pPr>
            <a:lvl8pPr marL="10832426" indent="0">
              <a:buNone/>
              <a:defRPr sz="4833"/>
            </a:lvl8pPr>
            <a:lvl9pPr marL="1237990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2976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7229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501" indent="0">
              <a:buNone/>
              <a:defRPr sz="6914" b="1"/>
            </a:lvl2pPr>
            <a:lvl3pPr marL="3094979" indent="0">
              <a:buNone/>
              <a:defRPr sz="6082" b="1"/>
            </a:lvl3pPr>
            <a:lvl4pPr marL="4642465" indent="0">
              <a:buNone/>
              <a:defRPr sz="5249" b="1"/>
            </a:lvl4pPr>
            <a:lvl5pPr marL="6189951" indent="0">
              <a:buNone/>
              <a:defRPr sz="5249" b="1"/>
            </a:lvl5pPr>
            <a:lvl6pPr marL="7737444" indent="0">
              <a:buNone/>
              <a:defRPr sz="5249" b="1"/>
            </a:lvl6pPr>
            <a:lvl7pPr marL="9284925" indent="0">
              <a:buNone/>
              <a:defRPr sz="5249" b="1"/>
            </a:lvl7pPr>
            <a:lvl8pPr marL="10832426" indent="0">
              <a:buNone/>
              <a:defRPr sz="5249" b="1"/>
            </a:lvl8pPr>
            <a:lvl9pPr marL="123799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501" indent="0">
              <a:buNone/>
              <a:defRPr sz="6914" b="1"/>
            </a:lvl2pPr>
            <a:lvl3pPr marL="3094979" indent="0">
              <a:buNone/>
              <a:defRPr sz="6082" b="1"/>
            </a:lvl3pPr>
            <a:lvl4pPr marL="4642465" indent="0">
              <a:buNone/>
              <a:defRPr sz="5249" b="1"/>
            </a:lvl4pPr>
            <a:lvl5pPr marL="6189951" indent="0">
              <a:buNone/>
              <a:defRPr sz="5249" b="1"/>
            </a:lvl5pPr>
            <a:lvl6pPr marL="7737444" indent="0">
              <a:buNone/>
              <a:defRPr sz="5249" b="1"/>
            </a:lvl6pPr>
            <a:lvl7pPr marL="9284925" indent="0">
              <a:buNone/>
              <a:defRPr sz="5249" b="1"/>
            </a:lvl7pPr>
            <a:lvl8pPr marL="10832426" indent="0">
              <a:buNone/>
              <a:defRPr sz="5249" b="1"/>
            </a:lvl8pPr>
            <a:lvl9pPr marL="123799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1471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31530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34814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501" indent="0">
              <a:buNone/>
              <a:defRPr sz="4164"/>
            </a:lvl2pPr>
            <a:lvl3pPr marL="3094979" indent="0">
              <a:buNone/>
              <a:defRPr sz="3333"/>
            </a:lvl3pPr>
            <a:lvl4pPr marL="4642465" indent="0">
              <a:buNone/>
              <a:defRPr sz="3166"/>
            </a:lvl4pPr>
            <a:lvl5pPr marL="6189951" indent="0">
              <a:buNone/>
              <a:defRPr sz="3166"/>
            </a:lvl5pPr>
            <a:lvl6pPr marL="7737444" indent="0">
              <a:buNone/>
              <a:defRPr sz="3166"/>
            </a:lvl6pPr>
            <a:lvl7pPr marL="9284925" indent="0">
              <a:buNone/>
              <a:defRPr sz="3166"/>
            </a:lvl7pPr>
            <a:lvl8pPr marL="10832426" indent="0">
              <a:buNone/>
              <a:defRPr sz="3166"/>
            </a:lvl8pPr>
            <a:lvl9pPr marL="123799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3808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501" indent="0">
              <a:buNone/>
              <a:defRPr sz="9413"/>
            </a:lvl2pPr>
            <a:lvl3pPr marL="3094979" indent="0">
              <a:buNone/>
              <a:defRPr sz="8332"/>
            </a:lvl3pPr>
            <a:lvl4pPr marL="4642465" indent="0">
              <a:buNone/>
              <a:defRPr sz="6914"/>
            </a:lvl4pPr>
            <a:lvl5pPr marL="6189951" indent="0">
              <a:buNone/>
              <a:defRPr sz="6914"/>
            </a:lvl5pPr>
            <a:lvl6pPr marL="7737444" indent="0">
              <a:buNone/>
              <a:defRPr sz="6914"/>
            </a:lvl6pPr>
            <a:lvl7pPr marL="9284925" indent="0">
              <a:buNone/>
              <a:defRPr sz="6914"/>
            </a:lvl7pPr>
            <a:lvl8pPr marL="10832426" indent="0">
              <a:buNone/>
              <a:defRPr sz="6914"/>
            </a:lvl8pPr>
            <a:lvl9pPr marL="1237990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501" indent="0">
              <a:buNone/>
              <a:defRPr sz="4164"/>
            </a:lvl2pPr>
            <a:lvl3pPr marL="3094979" indent="0">
              <a:buNone/>
              <a:defRPr sz="3333"/>
            </a:lvl3pPr>
            <a:lvl4pPr marL="4642465" indent="0">
              <a:buNone/>
              <a:defRPr sz="3166"/>
            </a:lvl4pPr>
            <a:lvl5pPr marL="6189951" indent="0">
              <a:buNone/>
              <a:defRPr sz="3166"/>
            </a:lvl5pPr>
            <a:lvl6pPr marL="7737444" indent="0">
              <a:buNone/>
              <a:defRPr sz="3166"/>
            </a:lvl6pPr>
            <a:lvl7pPr marL="9284925" indent="0">
              <a:buNone/>
              <a:defRPr sz="3166"/>
            </a:lvl7pPr>
            <a:lvl8pPr marL="10832426" indent="0">
              <a:buNone/>
              <a:defRPr sz="3166"/>
            </a:lvl8pPr>
            <a:lvl9pPr marL="123799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5977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59566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1256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499" tIns="154713" rIns="309499" bIns="15471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16296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96797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6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141" indent="0">
              <a:buNone/>
              <a:defRPr sz="6082"/>
            </a:lvl2pPr>
            <a:lvl3pPr marL="3094255" indent="0">
              <a:buNone/>
              <a:defRPr sz="5249"/>
            </a:lvl3pPr>
            <a:lvl4pPr marL="4641382" indent="0">
              <a:buNone/>
              <a:defRPr sz="4833"/>
            </a:lvl4pPr>
            <a:lvl5pPr marL="6188506" indent="0">
              <a:buNone/>
              <a:defRPr sz="4833"/>
            </a:lvl5pPr>
            <a:lvl6pPr marL="7735636" indent="0">
              <a:buNone/>
              <a:defRPr sz="4833"/>
            </a:lvl6pPr>
            <a:lvl7pPr marL="9282764" indent="0">
              <a:buNone/>
              <a:defRPr sz="4833"/>
            </a:lvl7pPr>
            <a:lvl8pPr marL="10829899" indent="0">
              <a:buNone/>
              <a:defRPr sz="4833"/>
            </a:lvl8pPr>
            <a:lvl9pPr marL="1237701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3057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6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141" indent="0">
              <a:buNone/>
              <a:defRPr sz="6914" b="1"/>
            </a:lvl2pPr>
            <a:lvl3pPr marL="3094255" indent="0">
              <a:buNone/>
              <a:defRPr sz="6082" b="1"/>
            </a:lvl3pPr>
            <a:lvl4pPr marL="4641382" indent="0">
              <a:buNone/>
              <a:defRPr sz="5249" b="1"/>
            </a:lvl4pPr>
            <a:lvl5pPr marL="6188506" indent="0">
              <a:buNone/>
              <a:defRPr sz="5249" b="1"/>
            </a:lvl5pPr>
            <a:lvl6pPr marL="7735636" indent="0">
              <a:buNone/>
              <a:defRPr sz="5249" b="1"/>
            </a:lvl6pPr>
            <a:lvl7pPr marL="9282764" indent="0">
              <a:buNone/>
              <a:defRPr sz="5249" b="1"/>
            </a:lvl7pPr>
            <a:lvl8pPr marL="10829899" indent="0">
              <a:buNone/>
              <a:defRPr sz="5249" b="1"/>
            </a:lvl8pPr>
            <a:lvl9pPr marL="123770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141" indent="0">
              <a:buNone/>
              <a:defRPr sz="6914" b="1"/>
            </a:lvl2pPr>
            <a:lvl3pPr marL="3094255" indent="0">
              <a:buNone/>
              <a:defRPr sz="6082" b="1"/>
            </a:lvl3pPr>
            <a:lvl4pPr marL="4641382" indent="0">
              <a:buNone/>
              <a:defRPr sz="5249" b="1"/>
            </a:lvl4pPr>
            <a:lvl5pPr marL="6188506" indent="0">
              <a:buNone/>
              <a:defRPr sz="5249" b="1"/>
            </a:lvl5pPr>
            <a:lvl6pPr marL="7735636" indent="0">
              <a:buNone/>
              <a:defRPr sz="5249" b="1"/>
            </a:lvl6pPr>
            <a:lvl7pPr marL="9282764" indent="0">
              <a:buNone/>
              <a:defRPr sz="5249" b="1"/>
            </a:lvl7pPr>
            <a:lvl8pPr marL="10829899" indent="0">
              <a:buNone/>
              <a:defRPr sz="5249" b="1"/>
            </a:lvl8pPr>
            <a:lvl9pPr marL="123770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5306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1185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1334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2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141" indent="0">
              <a:buNone/>
              <a:defRPr sz="4164"/>
            </a:lvl2pPr>
            <a:lvl3pPr marL="3094255" indent="0">
              <a:buNone/>
              <a:defRPr sz="3333"/>
            </a:lvl3pPr>
            <a:lvl4pPr marL="4641382" indent="0">
              <a:buNone/>
              <a:defRPr sz="3166"/>
            </a:lvl4pPr>
            <a:lvl5pPr marL="6188506" indent="0">
              <a:buNone/>
              <a:defRPr sz="3166"/>
            </a:lvl5pPr>
            <a:lvl6pPr marL="7735636" indent="0">
              <a:buNone/>
              <a:defRPr sz="3166"/>
            </a:lvl6pPr>
            <a:lvl7pPr marL="9282764" indent="0">
              <a:buNone/>
              <a:defRPr sz="3166"/>
            </a:lvl7pPr>
            <a:lvl8pPr marL="10829899" indent="0">
              <a:buNone/>
              <a:defRPr sz="3166"/>
            </a:lvl8pPr>
            <a:lvl9pPr marL="123770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2464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141" indent="0">
              <a:buNone/>
              <a:defRPr sz="9413"/>
            </a:lvl2pPr>
            <a:lvl3pPr marL="3094255" indent="0">
              <a:buNone/>
              <a:defRPr sz="8332"/>
            </a:lvl3pPr>
            <a:lvl4pPr marL="4641382" indent="0">
              <a:buNone/>
              <a:defRPr sz="6914"/>
            </a:lvl4pPr>
            <a:lvl5pPr marL="6188506" indent="0">
              <a:buNone/>
              <a:defRPr sz="6914"/>
            </a:lvl5pPr>
            <a:lvl6pPr marL="7735636" indent="0">
              <a:buNone/>
              <a:defRPr sz="6914"/>
            </a:lvl6pPr>
            <a:lvl7pPr marL="9282764" indent="0">
              <a:buNone/>
              <a:defRPr sz="6914"/>
            </a:lvl7pPr>
            <a:lvl8pPr marL="10829899" indent="0">
              <a:buNone/>
              <a:defRPr sz="6914"/>
            </a:lvl8pPr>
            <a:lvl9pPr marL="1237701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141" indent="0">
              <a:buNone/>
              <a:defRPr sz="4164"/>
            </a:lvl2pPr>
            <a:lvl3pPr marL="3094255" indent="0">
              <a:buNone/>
              <a:defRPr sz="3333"/>
            </a:lvl3pPr>
            <a:lvl4pPr marL="4641382" indent="0">
              <a:buNone/>
              <a:defRPr sz="3166"/>
            </a:lvl4pPr>
            <a:lvl5pPr marL="6188506" indent="0">
              <a:buNone/>
              <a:defRPr sz="3166"/>
            </a:lvl5pPr>
            <a:lvl6pPr marL="7735636" indent="0">
              <a:buNone/>
              <a:defRPr sz="3166"/>
            </a:lvl6pPr>
            <a:lvl7pPr marL="9282764" indent="0">
              <a:buNone/>
              <a:defRPr sz="3166"/>
            </a:lvl7pPr>
            <a:lvl8pPr marL="10829899" indent="0">
              <a:buNone/>
              <a:defRPr sz="3166"/>
            </a:lvl8pPr>
            <a:lvl9pPr marL="123770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1835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56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089" indent="0">
              <a:buNone/>
              <a:defRPr sz="6914" b="1"/>
            </a:lvl2pPr>
            <a:lvl3pPr marL="3110172" indent="0">
              <a:buNone/>
              <a:defRPr sz="6082" b="1"/>
            </a:lvl3pPr>
            <a:lvl4pPr marL="4665252" indent="0">
              <a:buNone/>
              <a:defRPr sz="5249" b="1"/>
            </a:lvl4pPr>
            <a:lvl5pPr marL="6220344" indent="0">
              <a:buNone/>
              <a:defRPr sz="5249" b="1"/>
            </a:lvl5pPr>
            <a:lvl6pPr marL="7775422" indent="0">
              <a:buNone/>
              <a:defRPr sz="5249" b="1"/>
            </a:lvl6pPr>
            <a:lvl7pPr marL="9330512" indent="0">
              <a:buNone/>
              <a:defRPr sz="5249" b="1"/>
            </a:lvl7pPr>
            <a:lvl8pPr marL="10885599" indent="0">
              <a:buNone/>
              <a:defRPr sz="5249" b="1"/>
            </a:lvl8pPr>
            <a:lvl9pPr marL="124406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089" indent="0">
              <a:buNone/>
              <a:defRPr sz="6914" b="1"/>
            </a:lvl2pPr>
            <a:lvl3pPr marL="3110172" indent="0">
              <a:buNone/>
              <a:defRPr sz="6082" b="1"/>
            </a:lvl3pPr>
            <a:lvl4pPr marL="4665252" indent="0">
              <a:buNone/>
              <a:defRPr sz="5249" b="1"/>
            </a:lvl4pPr>
            <a:lvl5pPr marL="6220344" indent="0">
              <a:buNone/>
              <a:defRPr sz="5249" b="1"/>
            </a:lvl5pPr>
            <a:lvl6pPr marL="7775422" indent="0">
              <a:buNone/>
              <a:defRPr sz="5249" b="1"/>
            </a:lvl6pPr>
            <a:lvl7pPr marL="9330512" indent="0">
              <a:buNone/>
              <a:defRPr sz="5249" b="1"/>
            </a:lvl7pPr>
            <a:lvl8pPr marL="10885599" indent="0">
              <a:buNone/>
              <a:defRPr sz="5249" b="1"/>
            </a:lvl8pPr>
            <a:lvl9pPr marL="124406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49370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40629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426" tIns="154675" rIns="309426" bIns="15467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87853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3758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8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6781" indent="0">
              <a:buNone/>
              <a:defRPr sz="6082"/>
            </a:lvl2pPr>
            <a:lvl3pPr marL="3093535" indent="0">
              <a:buNone/>
              <a:defRPr sz="5249"/>
            </a:lvl3pPr>
            <a:lvl4pPr marL="4640299" indent="0">
              <a:buNone/>
              <a:defRPr sz="4833"/>
            </a:lvl4pPr>
            <a:lvl5pPr marL="6187062" indent="0">
              <a:buNone/>
              <a:defRPr sz="4833"/>
            </a:lvl5pPr>
            <a:lvl6pPr marL="7733834" indent="0">
              <a:buNone/>
              <a:defRPr sz="4833"/>
            </a:lvl6pPr>
            <a:lvl7pPr marL="9280595" indent="0">
              <a:buNone/>
              <a:defRPr sz="4833"/>
            </a:lvl7pPr>
            <a:lvl8pPr marL="10827375" indent="0">
              <a:buNone/>
              <a:defRPr sz="4833"/>
            </a:lvl8pPr>
            <a:lvl9pPr marL="123741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58168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7874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781" indent="0">
              <a:buNone/>
              <a:defRPr sz="6914" b="1"/>
            </a:lvl2pPr>
            <a:lvl3pPr marL="3093535" indent="0">
              <a:buNone/>
              <a:defRPr sz="6082" b="1"/>
            </a:lvl3pPr>
            <a:lvl4pPr marL="4640299" indent="0">
              <a:buNone/>
              <a:defRPr sz="5249" b="1"/>
            </a:lvl4pPr>
            <a:lvl5pPr marL="6187062" indent="0">
              <a:buNone/>
              <a:defRPr sz="5249" b="1"/>
            </a:lvl5pPr>
            <a:lvl6pPr marL="7733834" indent="0">
              <a:buNone/>
              <a:defRPr sz="5249" b="1"/>
            </a:lvl6pPr>
            <a:lvl7pPr marL="9280595" indent="0">
              <a:buNone/>
              <a:defRPr sz="5249" b="1"/>
            </a:lvl7pPr>
            <a:lvl8pPr marL="10827375" indent="0">
              <a:buNone/>
              <a:defRPr sz="5249" b="1"/>
            </a:lvl8pPr>
            <a:lvl9pPr marL="12374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781" indent="0">
              <a:buNone/>
              <a:defRPr sz="6914" b="1"/>
            </a:lvl2pPr>
            <a:lvl3pPr marL="3093535" indent="0">
              <a:buNone/>
              <a:defRPr sz="6082" b="1"/>
            </a:lvl3pPr>
            <a:lvl4pPr marL="4640299" indent="0">
              <a:buNone/>
              <a:defRPr sz="5249" b="1"/>
            </a:lvl4pPr>
            <a:lvl5pPr marL="6187062" indent="0">
              <a:buNone/>
              <a:defRPr sz="5249" b="1"/>
            </a:lvl5pPr>
            <a:lvl6pPr marL="7733834" indent="0">
              <a:buNone/>
              <a:defRPr sz="5249" b="1"/>
            </a:lvl6pPr>
            <a:lvl7pPr marL="9280595" indent="0">
              <a:buNone/>
              <a:defRPr sz="5249" b="1"/>
            </a:lvl7pPr>
            <a:lvl8pPr marL="10827375" indent="0">
              <a:buNone/>
              <a:defRPr sz="5249" b="1"/>
            </a:lvl8pPr>
            <a:lvl9pPr marL="12374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19436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837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660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3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6781" indent="0">
              <a:buNone/>
              <a:defRPr sz="4164"/>
            </a:lvl2pPr>
            <a:lvl3pPr marL="3093535" indent="0">
              <a:buNone/>
              <a:defRPr sz="3333"/>
            </a:lvl3pPr>
            <a:lvl4pPr marL="4640299" indent="0">
              <a:buNone/>
              <a:defRPr sz="3166"/>
            </a:lvl4pPr>
            <a:lvl5pPr marL="6187062" indent="0">
              <a:buNone/>
              <a:defRPr sz="3166"/>
            </a:lvl5pPr>
            <a:lvl6pPr marL="7733834" indent="0">
              <a:buNone/>
              <a:defRPr sz="3166"/>
            </a:lvl6pPr>
            <a:lvl7pPr marL="9280595" indent="0">
              <a:buNone/>
              <a:defRPr sz="3166"/>
            </a:lvl7pPr>
            <a:lvl8pPr marL="10827375" indent="0">
              <a:buNone/>
              <a:defRPr sz="3166"/>
            </a:lvl8pPr>
            <a:lvl9pPr marL="12374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7970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6781" indent="0">
              <a:buNone/>
              <a:defRPr sz="9413"/>
            </a:lvl2pPr>
            <a:lvl3pPr marL="3093535" indent="0">
              <a:buNone/>
              <a:defRPr sz="8332"/>
            </a:lvl3pPr>
            <a:lvl4pPr marL="4640299" indent="0">
              <a:buNone/>
              <a:defRPr sz="6914"/>
            </a:lvl4pPr>
            <a:lvl5pPr marL="6187062" indent="0">
              <a:buNone/>
              <a:defRPr sz="6914"/>
            </a:lvl5pPr>
            <a:lvl6pPr marL="7733834" indent="0">
              <a:buNone/>
              <a:defRPr sz="6914"/>
            </a:lvl6pPr>
            <a:lvl7pPr marL="9280595" indent="0">
              <a:buNone/>
              <a:defRPr sz="6914"/>
            </a:lvl7pPr>
            <a:lvl8pPr marL="10827375" indent="0">
              <a:buNone/>
              <a:defRPr sz="6914"/>
            </a:lvl8pPr>
            <a:lvl9pPr marL="1237412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6781" indent="0">
              <a:buNone/>
              <a:defRPr sz="4164"/>
            </a:lvl2pPr>
            <a:lvl3pPr marL="3093535" indent="0">
              <a:buNone/>
              <a:defRPr sz="3333"/>
            </a:lvl3pPr>
            <a:lvl4pPr marL="4640299" indent="0">
              <a:buNone/>
              <a:defRPr sz="3166"/>
            </a:lvl4pPr>
            <a:lvl5pPr marL="6187062" indent="0">
              <a:buNone/>
              <a:defRPr sz="3166"/>
            </a:lvl5pPr>
            <a:lvl6pPr marL="7733834" indent="0">
              <a:buNone/>
              <a:defRPr sz="3166"/>
            </a:lvl6pPr>
            <a:lvl7pPr marL="9280595" indent="0">
              <a:buNone/>
              <a:defRPr sz="3166"/>
            </a:lvl7pPr>
            <a:lvl8pPr marL="10827375" indent="0">
              <a:buNone/>
              <a:defRPr sz="3166"/>
            </a:lvl8pPr>
            <a:lvl9pPr marL="12374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901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805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9795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693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357" tIns="154636" rIns="309357" bIns="15463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357" tIns="154636" rIns="309357" bIns="15463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357" tIns="154636" rIns="309357" bIns="15463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278" tIns="185588" rIns="371278" bIns="18558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7013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5950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0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6418" indent="0">
              <a:buNone/>
              <a:defRPr sz="6082"/>
            </a:lvl2pPr>
            <a:lvl3pPr marL="3092813" indent="0">
              <a:buNone/>
              <a:defRPr sz="5249"/>
            </a:lvl3pPr>
            <a:lvl4pPr marL="4639216" indent="0">
              <a:buNone/>
              <a:defRPr sz="4833"/>
            </a:lvl4pPr>
            <a:lvl5pPr marL="6185621" indent="0">
              <a:buNone/>
              <a:defRPr sz="4833"/>
            </a:lvl5pPr>
            <a:lvl6pPr marL="7732030" indent="0">
              <a:buNone/>
              <a:defRPr sz="4833"/>
            </a:lvl6pPr>
            <a:lvl7pPr marL="9278435" indent="0">
              <a:buNone/>
              <a:defRPr sz="4833"/>
            </a:lvl7pPr>
            <a:lvl8pPr marL="10824848" indent="0">
              <a:buNone/>
              <a:defRPr sz="4833"/>
            </a:lvl8pPr>
            <a:lvl9pPr marL="1237124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2284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02559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418" indent="0">
              <a:buNone/>
              <a:defRPr sz="6914" b="1"/>
            </a:lvl2pPr>
            <a:lvl3pPr marL="3092813" indent="0">
              <a:buNone/>
              <a:defRPr sz="6082" b="1"/>
            </a:lvl3pPr>
            <a:lvl4pPr marL="4639216" indent="0">
              <a:buNone/>
              <a:defRPr sz="5249" b="1"/>
            </a:lvl4pPr>
            <a:lvl5pPr marL="6185621" indent="0">
              <a:buNone/>
              <a:defRPr sz="5249" b="1"/>
            </a:lvl5pPr>
            <a:lvl6pPr marL="7732030" indent="0">
              <a:buNone/>
              <a:defRPr sz="5249" b="1"/>
            </a:lvl6pPr>
            <a:lvl7pPr marL="9278435" indent="0">
              <a:buNone/>
              <a:defRPr sz="5249" b="1"/>
            </a:lvl7pPr>
            <a:lvl8pPr marL="10824848" indent="0">
              <a:buNone/>
              <a:defRPr sz="5249" b="1"/>
            </a:lvl8pPr>
            <a:lvl9pPr marL="1237124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418" indent="0">
              <a:buNone/>
              <a:defRPr sz="6914" b="1"/>
            </a:lvl2pPr>
            <a:lvl3pPr marL="3092813" indent="0">
              <a:buNone/>
              <a:defRPr sz="6082" b="1"/>
            </a:lvl3pPr>
            <a:lvl4pPr marL="4639216" indent="0">
              <a:buNone/>
              <a:defRPr sz="5249" b="1"/>
            </a:lvl4pPr>
            <a:lvl5pPr marL="6185621" indent="0">
              <a:buNone/>
              <a:defRPr sz="5249" b="1"/>
            </a:lvl5pPr>
            <a:lvl6pPr marL="7732030" indent="0">
              <a:buNone/>
              <a:defRPr sz="5249" b="1"/>
            </a:lvl6pPr>
            <a:lvl7pPr marL="9278435" indent="0">
              <a:buNone/>
              <a:defRPr sz="5249" b="1"/>
            </a:lvl7pPr>
            <a:lvl8pPr marL="10824848" indent="0">
              <a:buNone/>
              <a:defRPr sz="5249" b="1"/>
            </a:lvl8pPr>
            <a:lvl9pPr marL="1237124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4367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0767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802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5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6418" indent="0">
              <a:buNone/>
              <a:defRPr sz="4164"/>
            </a:lvl2pPr>
            <a:lvl3pPr marL="3092813" indent="0">
              <a:buNone/>
              <a:defRPr sz="3333"/>
            </a:lvl3pPr>
            <a:lvl4pPr marL="4639216" indent="0">
              <a:buNone/>
              <a:defRPr sz="3166"/>
            </a:lvl4pPr>
            <a:lvl5pPr marL="6185621" indent="0">
              <a:buNone/>
              <a:defRPr sz="3166"/>
            </a:lvl5pPr>
            <a:lvl6pPr marL="7732030" indent="0">
              <a:buNone/>
              <a:defRPr sz="3166"/>
            </a:lvl6pPr>
            <a:lvl7pPr marL="9278435" indent="0">
              <a:buNone/>
              <a:defRPr sz="3166"/>
            </a:lvl7pPr>
            <a:lvl8pPr marL="10824848" indent="0">
              <a:buNone/>
              <a:defRPr sz="3166"/>
            </a:lvl8pPr>
            <a:lvl9pPr marL="1237124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2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26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6540" indent="0">
              <a:buNone/>
              <a:defRPr sz="6082"/>
            </a:lvl2pPr>
            <a:lvl3pPr marL="3113073" indent="0">
              <a:buNone/>
              <a:defRPr sz="5249"/>
            </a:lvl3pPr>
            <a:lvl4pPr marL="4669613" indent="0">
              <a:buNone/>
              <a:defRPr sz="4833"/>
            </a:lvl4pPr>
            <a:lvl5pPr marL="6226144" indent="0">
              <a:buNone/>
              <a:defRPr sz="4833"/>
            </a:lvl5pPr>
            <a:lvl6pPr marL="7782685" indent="0">
              <a:buNone/>
              <a:defRPr sz="4833"/>
            </a:lvl6pPr>
            <a:lvl7pPr marL="9339221" indent="0">
              <a:buNone/>
              <a:defRPr sz="4833"/>
            </a:lvl7pPr>
            <a:lvl8pPr marL="10895758" indent="0">
              <a:buNone/>
              <a:defRPr sz="4833"/>
            </a:lvl8pPr>
            <a:lvl9pPr marL="1245229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1217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0839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6418" indent="0">
              <a:buNone/>
              <a:defRPr sz="9413"/>
            </a:lvl2pPr>
            <a:lvl3pPr marL="3092813" indent="0">
              <a:buNone/>
              <a:defRPr sz="8332"/>
            </a:lvl3pPr>
            <a:lvl4pPr marL="4639216" indent="0">
              <a:buNone/>
              <a:defRPr sz="6914"/>
            </a:lvl4pPr>
            <a:lvl5pPr marL="6185621" indent="0">
              <a:buNone/>
              <a:defRPr sz="6914"/>
            </a:lvl5pPr>
            <a:lvl6pPr marL="7732030" indent="0">
              <a:buNone/>
              <a:defRPr sz="6914"/>
            </a:lvl6pPr>
            <a:lvl7pPr marL="9278435" indent="0">
              <a:buNone/>
              <a:defRPr sz="6914"/>
            </a:lvl7pPr>
            <a:lvl8pPr marL="10824848" indent="0">
              <a:buNone/>
              <a:defRPr sz="6914"/>
            </a:lvl8pPr>
            <a:lvl9pPr marL="1237124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6418" indent="0">
              <a:buNone/>
              <a:defRPr sz="4164"/>
            </a:lvl2pPr>
            <a:lvl3pPr marL="3092813" indent="0">
              <a:buNone/>
              <a:defRPr sz="3333"/>
            </a:lvl3pPr>
            <a:lvl4pPr marL="4639216" indent="0">
              <a:buNone/>
              <a:defRPr sz="3166"/>
            </a:lvl4pPr>
            <a:lvl5pPr marL="6185621" indent="0">
              <a:buNone/>
              <a:defRPr sz="3166"/>
            </a:lvl5pPr>
            <a:lvl6pPr marL="7732030" indent="0">
              <a:buNone/>
              <a:defRPr sz="3166"/>
            </a:lvl6pPr>
            <a:lvl7pPr marL="9278435" indent="0">
              <a:buNone/>
              <a:defRPr sz="3166"/>
            </a:lvl7pPr>
            <a:lvl8pPr marL="10824848" indent="0">
              <a:buNone/>
              <a:defRPr sz="3166"/>
            </a:lvl8pPr>
            <a:lvl9pPr marL="1237124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5358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7532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4863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8000492"/>
            <a:ext cx="24483061" cy="7716611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9599857"/>
            <a:ext cx="20162521" cy="919993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154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9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3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83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2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7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2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6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309232" tIns="154574" rIns="309232" bIns="154574"/>
          <a:lstStyle/>
          <a:p>
            <a:pPr defTabSz="3091617">
              <a:defRPr/>
            </a:pPr>
            <a:endParaRPr lang="en-US" sz="6082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309232" tIns="154574" rIns="309232" bIns="154574"/>
          <a:lstStyle/>
          <a:p>
            <a:pPr defTabSz="3091617">
              <a:defRPr/>
            </a:pPr>
            <a:endParaRPr lang="en-US" sz="6082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19943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6799956"/>
            <a:ext cx="25923241" cy="26399805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122643" y="33683662"/>
            <a:ext cx="6720840" cy="1916651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40187" y="5591625"/>
            <a:ext cx="25923241" cy="8337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22125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30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45819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9161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3742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8323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2903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7484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82064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6645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07642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985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819" indent="0">
              <a:buNone/>
              <a:defRPr sz="6914" b="1"/>
            </a:lvl2pPr>
            <a:lvl3pPr marL="3091617" indent="0">
              <a:buNone/>
              <a:defRPr sz="6082" b="1"/>
            </a:lvl3pPr>
            <a:lvl4pPr marL="4637421" indent="0">
              <a:buNone/>
              <a:defRPr sz="5249" b="1"/>
            </a:lvl4pPr>
            <a:lvl5pPr marL="6183230" indent="0">
              <a:buNone/>
              <a:defRPr sz="5249" b="1"/>
            </a:lvl5pPr>
            <a:lvl6pPr marL="7729036" indent="0">
              <a:buNone/>
              <a:defRPr sz="5249" b="1"/>
            </a:lvl6pPr>
            <a:lvl7pPr marL="9274846" indent="0">
              <a:buNone/>
              <a:defRPr sz="5249" b="1"/>
            </a:lvl7pPr>
            <a:lvl8pPr marL="10820648" indent="0">
              <a:buNone/>
              <a:defRPr sz="5249" b="1"/>
            </a:lvl8pPr>
            <a:lvl9pPr marL="123664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819" indent="0">
              <a:buNone/>
              <a:defRPr sz="6914" b="1"/>
            </a:lvl2pPr>
            <a:lvl3pPr marL="3091617" indent="0">
              <a:buNone/>
              <a:defRPr sz="6082" b="1"/>
            </a:lvl3pPr>
            <a:lvl4pPr marL="4637421" indent="0">
              <a:buNone/>
              <a:defRPr sz="5249" b="1"/>
            </a:lvl4pPr>
            <a:lvl5pPr marL="6183230" indent="0">
              <a:buNone/>
              <a:defRPr sz="5249" b="1"/>
            </a:lvl5pPr>
            <a:lvl6pPr marL="7729036" indent="0">
              <a:buNone/>
              <a:defRPr sz="5249" b="1"/>
            </a:lvl6pPr>
            <a:lvl7pPr marL="9274846" indent="0">
              <a:buNone/>
              <a:defRPr sz="5249" b="1"/>
            </a:lvl7pPr>
            <a:lvl8pPr marL="10820648" indent="0">
              <a:buNone/>
              <a:defRPr sz="5249" b="1"/>
            </a:lvl8pPr>
            <a:lvl9pPr marL="123664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4917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368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3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8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5089" indent="0">
              <a:buNone/>
              <a:defRPr sz="4164"/>
            </a:lvl2pPr>
            <a:lvl3pPr marL="3110172" indent="0">
              <a:buNone/>
              <a:defRPr sz="3333"/>
            </a:lvl3pPr>
            <a:lvl4pPr marL="4665252" indent="0">
              <a:buNone/>
              <a:defRPr sz="3166"/>
            </a:lvl4pPr>
            <a:lvl5pPr marL="6220344" indent="0">
              <a:buNone/>
              <a:defRPr sz="3166"/>
            </a:lvl5pPr>
            <a:lvl6pPr marL="7775422" indent="0">
              <a:buNone/>
              <a:defRPr sz="3166"/>
            </a:lvl6pPr>
            <a:lvl7pPr marL="9330512" indent="0">
              <a:buNone/>
              <a:defRPr sz="3166"/>
            </a:lvl7pPr>
            <a:lvl8pPr marL="10885599" indent="0">
              <a:buNone/>
              <a:defRPr sz="3166"/>
            </a:lvl8pPr>
            <a:lvl9pPr marL="124406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1560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7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7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819" indent="0">
              <a:buNone/>
              <a:defRPr sz="4164"/>
            </a:lvl2pPr>
            <a:lvl3pPr marL="3091617" indent="0">
              <a:buNone/>
              <a:defRPr sz="3333"/>
            </a:lvl3pPr>
            <a:lvl4pPr marL="4637421" indent="0">
              <a:buNone/>
              <a:defRPr sz="3166"/>
            </a:lvl4pPr>
            <a:lvl5pPr marL="6183230" indent="0">
              <a:buNone/>
              <a:defRPr sz="3166"/>
            </a:lvl5pPr>
            <a:lvl6pPr marL="7729036" indent="0">
              <a:buNone/>
              <a:defRPr sz="3166"/>
            </a:lvl6pPr>
            <a:lvl7pPr marL="9274846" indent="0">
              <a:buNone/>
              <a:defRPr sz="3166"/>
            </a:lvl7pPr>
            <a:lvl8pPr marL="10820648" indent="0">
              <a:buNone/>
              <a:defRPr sz="3166"/>
            </a:lvl8pPr>
            <a:lvl9pPr marL="123664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11838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819" indent="0">
              <a:buNone/>
              <a:defRPr sz="9413"/>
            </a:lvl2pPr>
            <a:lvl3pPr marL="3091617" indent="0">
              <a:buNone/>
              <a:defRPr sz="8332"/>
            </a:lvl3pPr>
            <a:lvl4pPr marL="4637421" indent="0">
              <a:buNone/>
              <a:defRPr sz="6914"/>
            </a:lvl4pPr>
            <a:lvl5pPr marL="6183230" indent="0">
              <a:buNone/>
              <a:defRPr sz="6914"/>
            </a:lvl5pPr>
            <a:lvl6pPr marL="7729036" indent="0">
              <a:buNone/>
              <a:defRPr sz="6914"/>
            </a:lvl6pPr>
            <a:lvl7pPr marL="9274846" indent="0">
              <a:buNone/>
              <a:defRPr sz="6914"/>
            </a:lvl7pPr>
            <a:lvl8pPr marL="10820648" indent="0">
              <a:buNone/>
              <a:defRPr sz="6914"/>
            </a:lvl8pPr>
            <a:lvl9pPr marL="12366458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819" indent="0">
              <a:buNone/>
              <a:defRPr sz="4164"/>
            </a:lvl2pPr>
            <a:lvl3pPr marL="3091617" indent="0">
              <a:buNone/>
              <a:defRPr sz="3333"/>
            </a:lvl3pPr>
            <a:lvl4pPr marL="4637421" indent="0">
              <a:buNone/>
              <a:defRPr sz="3166"/>
            </a:lvl4pPr>
            <a:lvl5pPr marL="6183230" indent="0">
              <a:buNone/>
              <a:defRPr sz="3166"/>
            </a:lvl5pPr>
            <a:lvl6pPr marL="7729036" indent="0">
              <a:buNone/>
              <a:defRPr sz="3166"/>
            </a:lvl6pPr>
            <a:lvl7pPr marL="9274846" indent="0">
              <a:buNone/>
              <a:defRPr sz="3166"/>
            </a:lvl7pPr>
            <a:lvl8pPr marL="10820648" indent="0">
              <a:buNone/>
              <a:defRPr sz="3166"/>
            </a:lvl8pPr>
            <a:lvl9pPr marL="123664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3549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0121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2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2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2675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209" tIns="154563" rIns="309209" bIns="15456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5605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63812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3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5697" indent="0">
              <a:buNone/>
              <a:defRPr sz="6082"/>
            </a:lvl2pPr>
            <a:lvl3pPr marL="3091370" indent="0">
              <a:buNone/>
              <a:defRPr sz="5249"/>
            </a:lvl3pPr>
            <a:lvl4pPr marL="4637048" indent="0">
              <a:buNone/>
              <a:defRPr sz="4833"/>
            </a:lvl4pPr>
            <a:lvl5pPr marL="6182735" indent="0">
              <a:buNone/>
              <a:defRPr sz="4833"/>
            </a:lvl5pPr>
            <a:lvl6pPr marL="7728424" indent="0">
              <a:buNone/>
              <a:defRPr sz="4833"/>
            </a:lvl6pPr>
            <a:lvl7pPr marL="9274099" indent="0">
              <a:buNone/>
              <a:defRPr sz="4833"/>
            </a:lvl7pPr>
            <a:lvl8pPr marL="10819797" indent="0">
              <a:buNone/>
              <a:defRPr sz="4833"/>
            </a:lvl8pPr>
            <a:lvl9pPr marL="1236547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9548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238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697" indent="0">
              <a:buNone/>
              <a:defRPr sz="6914" b="1"/>
            </a:lvl2pPr>
            <a:lvl3pPr marL="3091370" indent="0">
              <a:buNone/>
              <a:defRPr sz="6082" b="1"/>
            </a:lvl3pPr>
            <a:lvl4pPr marL="4637048" indent="0">
              <a:buNone/>
              <a:defRPr sz="5249" b="1"/>
            </a:lvl4pPr>
            <a:lvl5pPr marL="6182735" indent="0">
              <a:buNone/>
              <a:defRPr sz="5249" b="1"/>
            </a:lvl5pPr>
            <a:lvl6pPr marL="7728424" indent="0">
              <a:buNone/>
              <a:defRPr sz="5249" b="1"/>
            </a:lvl6pPr>
            <a:lvl7pPr marL="9274099" indent="0">
              <a:buNone/>
              <a:defRPr sz="5249" b="1"/>
            </a:lvl7pPr>
            <a:lvl8pPr marL="10819797" indent="0">
              <a:buNone/>
              <a:defRPr sz="5249" b="1"/>
            </a:lvl8pPr>
            <a:lvl9pPr marL="123654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697" indent="0">
              <a:buNone/>
              <a:defRPr sz="6914" b="1"/>
            </a:lvl2pPr>
            <a:lvl3pPr marL="3091370" indent="0">
              <a:buNone/>
              <a:defRPr sz="6082" b="1"/>
            </a:lvl3pPr>
            <a:lvl4pPr marL="4637048" indent="0">
              <a:buNone/>
              <a:defRPr sz="5249" b="1"/>
            </a:lvl4pPr>
            <a:lvl5pPr marL="6182735" indent="0">
              <a:buNone/>
              <a:defRPr sz="5249" b="1"/>
            </a:lvl5pPr>
            <a:lvl6pPr marL="7728424" indent="0">
              <a:buNone/>
              <a:defRPr sz="5249" b="1"/>
            </a:lvl6pPr>
            <a:lvl7pPr marL="9274099" indent="0">
              <a:buNone/>
              <a:defRPr sz="5249" b="1"/>
            </a:lvl7pPr>
            <a:lvl8pPr marL="10819797" indent="0">
              <a:buNone/>
              <a:defRPr sz="5249" b="1"/>
            </a:lvl8pPr>
            <a:lvl9pPr marL="123654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6374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9874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5089" indent="0">
              <a:buNone/>
              <a:defRPr sz="9413"/>
            </a:lvl2pPr>
            <a:lvl3pPr marL="3110172" indent="0">
              <a:buNone/>
              <a:defRPr sz="8332"/>
            </a:lvl3pPr>
            <a:lvl4pPr marL="4665252" indent="0">
              <a:buNone/>
              <a:defRPr sz="6914"/>
            </a:lvl4pPr>
            <a:lvl5pPr marL="6220344" indent="0">
              <a:buNone/>
              <a:defRPr sz="6914"/>
            </a:lvl5pPr>
            <a:lvl6pPr marL="7775422" indent="0">
              <a:buNone/>
              <a:defRPr sz="6914"/>
            </a:lvl6pPr>
            <a:lvl7pPr marL="9330512" indent="0">
              <a:buNone/>
              <a:defRPr sz="6914"/>
            </a:lvl7pPr>
            <a:lvl8pPr marL="10885599" indent="0">
              <a:buNone/>
              <a:defRPr sz="6914"/>
            </a:lvl8pPr>
            <a:lvl9pPr marL="1244068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5089" indent="0">
              <a:buNone/>
              <a:defRPr sz="4164"/>
            </a:lvl2pPr>
            <a:lvl3pPr marL="3110172" indent="0">
              <a:buNone/>
              <a:defRPr sz="3333"/>
            </a:lvl3pPr>
            <a:lvl4pPr marL="4665252" indent="0">
              <a:buNone/>
              <a:defRPr sz="3166"/>
            </a:lvl4pPr>
            <a:lvl5pPr marL="6220344" indent="0">
              <a:buNone/>
              <a:defRPr sz="3166"/>
            </a:lvl5pPr>
            <a:lvl6pPr marL="7775422" indent="0">
              <a:buNone/>
              <a:defRPr sz="3166"/>
            </a:lvl6pPr>
            <a:lvl7pPr marL="9330512" indent="0">
              <a:buNone/>
              <a:defRPr sz="3166"/>
            </a:lvl7pPr>
            <a:lvl8pPr marL="10885599" indent="0">
              <a:buNone/>
              <a:defRPr sz="3166"/>
            </a:lvl8pPr>
            <a:lvl9pPr marL="124406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3639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82920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7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7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697" indent="0">
              <a:buNone/>
              <a:defRPr sz="4164"/>
            </a:lvl2pPr>
            <a:lvl3pPr marL="3091370" indent="0">
              <a:buNone/>
              <a:defRPr sz="3333"/>
            </a:lvl3pPr>
            <a:lvl4pPr marL="4637048" indent="0">
              <a:buNone/>
              <a:defRPr sz="3166"/>
            </a:lvl4pPr>
            <a:lvl5pPr marL="6182735" indent="0">
              <a:buNone/>
              <a:defRPr sz="3166"/>
            </a:lvl5pPr>
            <a:lvl6pPr marL="7728424" indent="0">
              <a:buNone/>
              <a:defRPr sz="3166"/>
            </a:lvl6pPr>
            <a:lvl7pPr marL="9274099" indent="0">
              <a:buNone/>
              <a:defRPr sz="3166"/>
            </a:lvl7pPr>
            <a:lvl8pPr marL="10819797" indent="0">
              <a:buNone/>
              <a:defRPr sz="3166"/>
            </a:lvl8pPr>
            <a:lvl9pPr marL="123654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8876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697" indent="0">
              <a:buNone/>
              <a:defRPr sz="9413"/>
            </a:lvl2pPr>
            <a:lvl3pPr marL="3091370" indent="0">
              <a:buNone/>
              <a:defRPr sz="8332"/>
            </a:lvl3pPr>
            <a:lvl4pPr marL="4637048" indent="0">
              <a:buNone/>
              <a:defRPr sz="6914"/>
            </a:lvl4pPr>
            <a:lvl5pPr marL="6182735" indent="0">
              <a:buNone/>
              <a:defRPr sz="6914"/>
            </a:lvl5pPr>
            <a:lvl6pPr marL="7728424" indent="0">
              <a:buNone/>
              <a:defRPr sz="6914"/>
            </a:lvl6pPr>
            <a:lvl7pPr marL="9274099" indent="0">
              <a:buNone/>
              <a:defRPr sz="6914"/>
            </a:lvl7pPr>
            <a:lvl8pPr marL="10819797" indent="0">
              <a:buNone/>
              <a:defRPr sz="6914"/>
            </a:lvl8pPr>
            <a:lvl9pPr marL="1236547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697" indent="0">
              <a:buNone/>
              <a:defRPr sz="4164"/>
            </a:lvl2pPr>
            <a:lvl3pPr marL="3091370" indent="0">
              <a:buNone/>
              <a:defRPr sz="3333"/>
            </a:lvl3pPr>
            <a:lvl4pPr marL="4637048" indent="0">
              <a:buNone/>
              <a:defRPr sz="3166"/>
            </a:lvl4pPr>
            <a:lvl5pPr marL="6182735" indent="0">
              <a:buNone/>
              <a:defRPr sz="3166"/>
            </a:lvl5pPr>
            <a:lvl6pPr marL="7728424" indent="0">
              <a:buNone/>
              <a:defRPr sz="3166"/>
            </a:lvl6pPr>
            <a:lvl7pPr marL="9274099" indent="0">
              <a:buNone/>
              <a:defRPr sz="3166"/>
            </a:lvl7pPr>
            <a:lvl8pPr marL="10819797" indent="0">
              <a:buNone/>
              <a:defRPr sz="3166"/>
            </a:lvl8pPr>
            <a:lvl9pPr marL="123654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8738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7606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1028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142" tIns="154525" rIns="309142" bIns="15452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0891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80138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4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5339" indent="0">
              <a:buNone/>
              <a:defRPr sz="6082"/>
            </a:lvl2pPr>
            <a:lvl3pPr marL="3090648" indent="0">
              <a:buNone/>
              <a:defRPr sz="5249"/>
            </a:lvl3pPr>
            <a:lvl4pPr marL="4635969" indent="0">
              <a:buNone/>
              <a:defRPr sz="4833"/>
            </a:lvl4pPr>
            <a:lvl5pPr marL="6181293" indent="0">
              <a:buNone/>
              <a:defRPr sz="4833"/>
            </a:lvl5pPr>
            <a:lvl6pPr marL="7726621" indent="0">
              <a:buNone/>
              <a:defRPr sz="4833"/>
            </a:lvl6pPr>
            <a:lvl7pPr marL="9271941" indent="0">
              <a:buNone/>
              <a:defRPr sz="4833"/>
            </a:lvl7pPr>
            <a:lvl8pPr marL="10817274" indent="0">
              <a:buNone/>
              <a:defRPr sz="4833"/>
            </a:lvl8pPr>
            <a:lvl9pPr marL="1236259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98850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84057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339" indent="0">
              <a:buNone/>
              <a:defRPr sz="6914" b="1"/>
            </a:lvl2pPr>
            <a:lvl3pPr marL="3090648" indent="0">
              <a:buNone/>
              <a:defRPr sz="6082" b="1"/>
            </a:lvl3pPr>
            <a:lvl4pPr marL="4635969" indent="0">
              <a:buNone/>
              <a:defRPr sz="5249" b="1"/>
            </a:lvl4pPr>
            <a:lvl5pPr marL="6181293" indent="0">
              <a:buNone/>
              <a:defRPr sz="5249" b="1"/>
            </a:lvl5pPr>
            <a:lvl6pPr marL="7726621" indent="0">
              <a:buNone/>
              <a:defRPr sz="5249" b="1"/>
            </a:lvl6pPr>
            <a:lvl7pPr marL="9271941" indent="0">
              <a:buNone/>
              <a:defRPr sz="5249" b="1"/>
            </a:lvl7pPr>
            <a:lvl8pPr marL="10817274" indent="0">
              <a:buNone/>
              <a:defRPr sz="5249" b="1"/>
            </a:lvl8pPr>
            <a:lvl9pPr marL="123625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339" indent="0">
              <a:buNone/>
              <a:defRPr sz="6914" b="1"/>
            </a:lvl2pPr>
            <a:lvl3pPr marL="3090648" indent="0">
              <a:buNone/>
              <a:defRPr sz="6082" b="1"/>
            </a:lvl3pPr>
            <a:lvl4pPr marL="4635969" indent="0">
              <a:buNone/>
              <a:defRPr sz="5249" b="1"/>
            </a:lvl4pPr>
            <a:lvl5pPr marL="6181293" indent="0">
              <a:buNone/>
              <a:defRPr sz="5249" b="1"/>
            </a:lvl5pPr>
            <a:lvl6pPr marL="7726621" indent="0">
              <a:buNone/>
              <a:defRPr sz="5249" b="1"/>
            </a:lvl6pPr>
            <a:lvl7pPr marL="9271941" indent="0">
              <a:buNone/>
              <a:defRPr sz="5249" b="1"/>
            </a:lvl7pPr>
            <a:lvl8pPr marL="10817274" indent="0">
              <a:buNone/>
              <a:defRPr sz="5249" b="1"/>
            </a:lvl8pPr>
            <a:lvl9pPr marL="123625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589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5849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12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232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339" indent="0">
              <a:buNone/>
              <a:defRPr sz="4164"/>
            </a:lvl2pPr>
            <a:lvl3pPr marL="3090648" indent="0">
              <a:buNone/>
              <a:defRPr sz="3333"/>
            </a:lvl3pPr>
            <a:lvl4pPr marL="4635969" indent="0">
              <a:buNone/>
              <a:defRPr sz="3166"/>
            </a:lvl4pPr>
            <a:lvl5pPr marL="6181293" indent="0">
              <a:buNone/>
              <a:defRPr sz="3166"/>
            </a:lvl5pPr>
            <a:lvl6pPr marL="7726621" indent="0">
              <a:buNone/>
              <a:defRPr sz="3166"/>
            </a:lvl6pPr>
            <a:lvl7pPr marL="9271941" indent="0">
              <a:buNone/>
              <a:defRPr sz="3166"/>
            </a:lvl7pPr>
            <a:lvl8pPr marL="10817274" indent="0">
              <a:buNone/>
              <a:defRPr sz="3166"/>
            </a:lvl8pPr>
            <a:lvl9pPr marL="123625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59811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339" indent="0">
              <a:buNone/>
              <a:defRPr sz="9413"/>
            </a:lvl2pPr>
            <a:lvl3pPr marL="3090648" indent="0">
              <a:buNone/>
              <a:defRPr sz="8332"/>
            </a:lvl3pPr>
            <a:lvl4pPr marL="4635969" indent="0">
              <a:buNone/>
              <a:defRPr sz="6914"/>
            </a:lvl4pPr>
            <a:lvl5pPr marL="6181293" indent="0">
              <a:buNone/>
              <a:defRPr sz="6914"/>
            </a:lvl5pPr>
            <a:lvl6pPr marL="7726621" indent="0">
              <a:buNone/>
              <a:defRPr sz="6914"/>
            </a:lvl6pPr>
            <a:lvl7pPr marL="9271941" indent="0">
              <a:buNone/>
              <a:defRPr sz="6914"/>
            </a:lvl7pPr>
            <a:lvl8pPr marL="10817274" indent="0">
              <a:buNone/>
              <a:defRPr sz="6914"/>
            </a:lvl8pPr>
            <a:lvl9pPr marL="1236259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339" indent="0">
              <a:buNone/>
              <a:defRPr sz="4164"/>
            </a:lvl2pPr>
            <a:lvl3pPr marL="3090648" indent="0">
              <a:buNone/>
              <a:defRPr sz="3333"/>
            </a:lvl3pPr>
            <a:lvl4pPr marL="4635969" indent="0">
              <a:buNone/>
              <a:defRPr sz="3166"/>
            </a:lvl4pPr>
            <a:lvl5pPr marL="6181293" indent="0">
              <a:buNone/>
              <a:defRPr sz="3166"/>
            </a:lvl5pPr>
            <a:lvl6pPr marL="7726621" indent="0">
              <a:buNone/>
              <a:defRPr sz="3166"/>
            </a:lvl6pPr>
            <a:lvl7pPr marL="9271941" indent="0">
              <a:buNone/>
              <a:defRPr sz="3166"/>
            </a:lvl7pPr>
            <a:lvl8pPr marL="10817274" indent="0">
              <a:buNone/>
              <a:defRPr sz="3166"/>
            </a:lvl8pPr>
            <a:lvl9pPr marL="123625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42033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40810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32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070" tIns="154488" rIns="309070" bIns="154488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6609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33851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6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4975" indent="0">
              <a:buNone/>
              <a:defRPr sz="6082"/>
            </a:lvl2pPr>
            <a:lvl3pPr marL="3089926" indent="0">
              <a:buNone/>
              <a:defRPr sz="5249"/>
            </a:lvl3pPr>
            <a:lvl4pPr marL="4634884" indent="0">
              <a:buNone/>
              <a:defRPr sz="4833"/>
            </a:lvl4pPr>
            <a:lvl5pPr marL="6179855" indent="0">
              <a:buNone/>
              <a:defRPr sz="4833"/>
            </a:lvl5pPr>
            <a:lvl6pPr marL="7724823" indent="0">
              <a:buNone/>
              <a:defRPr sz="4833"/>
            </a:lvl6pPr>
            <a:lvl7pPr marL="9269778" indent="0">
              <a:buNone/>
              <a:defRPr sz="4833"/>
            </a:lvl7pPr>
            <a:lvl8pPr marL="10814752" indent="0">
              <a:buNone/>
              <a:defRPr sz="4833"/>
            </a:lvl8pPr>
            <a:lvl9pPr marL="1235970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98925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47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3974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975" indent="0">
              <a:buNone/>
              <a:defRPr sz="6914" b="1"/>
            </a:lvl2pPr>
            <a:lvl3pPr marL="3089926" indent="0">
              <a:buNone/>
              <a:defRPr sz="6082" b="1"/>
            </a:lvl3pPr>
            <a:lvl4pPr marL="4634884" indent="0">
              <a:buNone/>
              <a:defRPr sz="5249" b="1"/>
            </a:lvl4pPr>
            <a:lvl5pPr marL="6179855" indent="0">
              <a:buNone/>
              <a:defRPr sz="5249" b="1"/>
            </a:lvl5pPr>
            <a:lvl6pPr marL="7724823" indent="0">
              <a:buNone/>
              <a:defRPr sz="5249" b="1"/>
            </a:lvl6pPr>
            <a:lvl7pPr marL="9269778" indent="0">
              <a:buNone/>
              <a:defRPr sz="5249" b="1"/>
            </a:lvl7pPr>
            <a:lvl8pPr marL="10814752" indent="0">
              <a:buNone/>
              <a:defRPr sz="5249" b="1"/>
            </a:lvl8pPr>
            <a:lvl9pPr marL="1235970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975" indent="0">
              <a:buNone/>
              <a:defRPr sz="6914" b="1"/>
            </a:lvl2pPr>
            <a:lvl3pPr marL="3089926" indent="0">
              <a:buNone/>
              <a:defRPr sz="6082" b="1"/>
            </a:lvl3pPr>
            <a:lvl4pPr marL="4634884" indent="0">
              <a:buNone/>
              <a:defRPr sz="5249" b="1"/>
            </a:lvl4pPr>
            <a:lvl5pPr marL="6179855" indent="0">
              <a:buNone/>
              <a:defRPr sz="5249" b="1"/>
            </a:lvl5pPr>
            <a:lvl6pPr marL="7724823" indent="0">
              <a:buNone/>
              <a:defRPr sz="5249" b="1"/>
            </a:lvl6pPr>
            <a:lvl7pPr marL="9269778" indent="0">
              <a:buNone/>
              <a:defRPr sz="5249" b="1"/>
            </a:lvl7pPr>
            <a:lvl8pPr marL="10814752" indent="0">
              <a:buNone/>
              <a:defRPr sz="5249" b="1"/>
            </a:lvl8pPr>
            <a:lvl9pPr marL="1235970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98561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0365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516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1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975" indent="0">
              <a:buNone/>
              <a:defRPr sz="4164"/>
            </a:lvl2pPr>
            <a:lvl3pPr marL="3089926" indent="0">
              <a:buNone/>
              <a:defRPr sz="3333"/>
            </a:lvl3pPr>
            <a:lvl4pPr marL="4634884" indent="0">
              <a:buNone/>
              <a:defRPr sz="3166"/>
            </a:lvl4pPr>
            <a:lvl5pPr marL="6179855" indent="0">
              <a:buNone/>
              <a:defRPr sz="3166"/>
            </a:lvl5pPr>
            <a:lvl6pPr marL="7724823" indent="0">
              <a:buNone/>
              <a:defRPr sz="3166"/>
            </a:lvl6pPr>
            <a:lvl7pPr marL="9269778" indent="0">
              <a:buNone/>
              <a:defRPr sz="3166"/>
            </a:lvl7pPr>
            <a:lvl8pPr marL="10814752" indent="0">
              <a:buNone/>
              <a:defRPr sz="3166"/>
            </a:lvl8pPr>
            <a:lvl9pPr marL="1235970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6734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975" indent="0">
              <a:buNone/>
              <a:defRPr sz="9413"/>
            </a:lvl2pPr>
            <a:lvl3pPr marL="3089926" indent="0">
              <a:buNone/>
              <a:defRPr sz="8332"/>
            </a:lvl3pPr>
            <a:lvl4pPr marL="4634884" indent="0">
              <a:buNone/>
              <a:defRPr sz="6914"/>
            </a:lvl4pPr>
            <a:lvl5pPr marL="6179855" indent="0">
              <a:buNone/>
              <a:defRPr sz="6914"/>
            </a:lvl5pPr>
            <a:lvl6pPr marL="7724823" indent="0">
              <a:buNone/>
              <a:defRPr sz="6914"/>
            </a:lvl6pPr>
            <a:lvl7pPr marL="9269778" indent="0">
              <a:buNone/>
              <a:defRPr sz="6914"/>
            </a:lvl7pPr>
            <a:lvl8pPr marL="10814752" indent="0">
              <a:buNone/>
              <a:defRPr sz="6914"/>
            </a:lvl8pPr>
            <a:lvl9pPr marL="12359707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975" indent="0">
              <a:buNone/>
              <a:defRPr sz="4164"/>
            </a:lvl2pPr>
            <a:lvl3pPr marL="3089926" indent="0">
              <a:buNone/>
              <a:defRPr sz="3333"/>
            </a:lvl3pPr>
            <a:lvl4pPr marL="4634884" indent="0">
              <a:buNone/>
              <a:defRPr sz="3166"/>
            </a:lvl4pPr>
            <a:lvl5pPr marL="6179855" indent="0">
              <a:buNone/>
              <a:defRPr sz="3166"/>
            </a:lvl5pPr>
            <a:lvl6pPr marL="7724823" indent="0">
              <a:buNone/>
              <a:defRPr sz="3166"/>
            </a:lvl6pPr>
            <a:lvl7pPr marL="9269778" indent="0">
              <a:buNone/>
              <a:defRPr sz="3166"/>
            </a:lvl7pPr>
            <a:lvl8pPr marL="10814752" indent="0">
              <a:buNone/>
              <a:defRPr sz="3166"/>
            </a:lvl8pPr>
            <a:lvl9pPr marL="1235970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6241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9135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980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997" tIns="154450" rIns="308997" bIns="15445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6400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409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8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4614" indent="0">
              <a:buNone/>
              <a:defRPr sz="6082"/>
            </a:lvl2pPr>
            <a:lvl3pPr marL="3089206" indent="0">
              <a:buNone/>
              <a:defRPr sz="5249"/>
            </a:lvl3pPr>
            <a:lvl4pPr marL="4633805" indent="0">
              <a:buNone/>
              <a:defRPr sz="4833"/>
            </a:lvl4pPr>
            <a:lvl5pPr marL="6178413" indent="0">
              <a:buNone/>
              <a:defRPr sz="4833"/>
            </a:lvl5pPr>
            <a:lvl6pPr marL="7723019" indent="0">
              <a:buNone/>
              <a:defRPr sz="4833"/>
            </a:lvl6pPr>
            <a:lvl7pPr marL="9267613" indent="0">
              <a:buNone/>
              <a:defRPr sz="4833"/>
            </a:lvl7pPr>
            <a:lvl8pPr marL="10812229" indent="0">
              <a:buNone/>
              <a:defRPr sz="4833"/>
            </a:lvl8pPr>
            <a:lvl9pPr marL="123568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9605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999" tIns="155492" rIns="310999" bIns="15549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9570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9803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614" indent="0">
              <a:buNone/>
              <a:defRPr sz="6914" b="1"/>
            </a:lvl2pPr>
            <a:lvl3pPr marL="3089206" indent="0">
              <a:buNone/>
              <a:defRPr sz="6082" b="1"/>
            </a:lvl3pPr>
            <a:lvl4pPr marL="4633805" indent="0">
              <a:buNone/>
              <a:defRPr sz="5249" b="1"/>
            </a:lvl4pPr>
            <a:lvl5pPr marL="6178413" indent="0">
              <a:buNone/>
              <a:defRPr sz="5249" b="1"/>
            </a:lvl5pPr>
            <a:lvl6pPr marL="7723019" indent="0">
              <a:buNone/>
              <a:defRPr sz="5249" b="1"/>
            </a:lvl6pPr>
            <a:lvl7pPr marL="9267613" indent="0">
              <a:buNone/>
              <a:defRPr sz="5249" b="1"/>
            </a:lvl7pPr>
            <a:lvl8pPr marL="10812229" indent="0">
              <a:buNone/>
              <a:defRPr sz="5249" b="1"/>
            </a:lvl8pPr>
            <a:lvl9pPr marL="123568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614" indent="0">
              <a:buNone/>
              <a:defRPr sz="6914" b="1"/>
            </a:lvl2pPr>
            <a:lvl3pPr marL="3089206" indent="0">
              <a:buNone/>
              <a:defRPr sz="6082" b="1"/>
            </a:lvl3pPr>
            <a:lvl4pPr marL="4633805" indent="0">
              <a:buNone/>
              <a:defRPr sz="5249" b="1"/>
            </a:lvl4pPr>
            <a:lvl5pPr marL="6178413" indent="0">
              <a:buNone/>
              <a:defRPr sz="5249" b="1"/>
            </a:lvl5pPr>
            <a:lvl6pPr marL="7723019" indent="0">
              <a:buNone/>
              <a:defRPr sz="5249" b="1"/>
            </a:lvl6pPr>
            <a:lvl7pPr marL="9267613" indent="0">
              <a:buNone/>
              <a:defRPr sz="5249" b="1"/>
            </a:lvl7pPr>
            <a:lvl8pPr marL="10812229" indent="0">
              <a:buNone/>
              <a:defRPr sz="5249" b="1"/>
            </a:lvl8pPr>
            <a:lvl9pPr marL="123568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15292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695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00940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614" indent="0">
              <a:buNone/>
              <a:defRPr sz="4164"/>
            </a:lvl2pPr>
            <a:lvl3pPr marL="3089206" indent="0">
              <a:buNone/>
              <a:defRPr sz="3333"/>
            </a:lvl3pPr>
            <a:lvl4pPr marL="4633805" indent="0">
              <a:buNone/>
              <a:defRPr sz="3166"/>
            </a:lvl4pPr>
            <a:lvl5pPr marL="6178413" indent="0">
              <a:buNone/>
              <a:defRPr sz="3166"/>
            </a:lvl5pPr>
            <a:lvl6pPr marL="7723019" indent="0">
              <a:buNone/>
              <a:defRPr sz="3166"/>
            </a:lvl6pPr>
            <a:lvl7pPr marL="9267613" indent="0">
              <a:buNone/>
              <a:defRPr sz="3166"/>
            </a:lvl7pPr>
            <a:lvl8pPr marL="10812229" indent="0">
              <a:buNone/>
              <a:defRPr sz="3166"/>
            </a:lvl8pPr>
            <a:lvl9pPr marL="123568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86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614" indent="0">
              <a:buNone/>
              <a:defRPr sz="9413"/>
            </a:lvl2pPr>
            <a:lvl3pPr marL="3089206" indent="0">
              <a:buNone/>
              <a:defRPr sz="8332"/>
            </a:lvl3pPr>
            <a:lvl4pPr marL="4633805" indent="0">
              <a:buNone/>
              <a:defRPr sz="6914"/>
            </a:lvl4pPr>
            <a:lvl5pPr marL="6178413" indent="0">
              <a:buNone/>
              <a:defRPr sz="6914"/>
            </a:lvl5pPr>
            <a:lvl6pPr marL="7723019" indent="0">
              <a:buNone/>
              <a:defRPr sz="6914"/>
            </a:lvl6pPr>
            <a:lvl7pPr marL="9267613" indent="0">
              <a:buNone/>
              <a:defRPr sz="6914"/>
            </a:lvl7pPr>
            <a:lvl8pPr marL="10812229" indent="0">
              <a:buNone/>
              <a:defRPr sz="6914"/>
            </a:lvl8pPr>
            <a:lvl9pPr marL="1235682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614" indent="0">
              <a:buNone/>
              <a:defRPr sz="4164"/>
            </a:lvl2pPr>
            <a:lvl3pPr marL="3089206" indent="0">
              <a:buNone/>
              <a:defRPr sz="3333"/>
            </a:lvl3pPr>
            <a:lvl4pPr marL="4633805" indent="0">
              <a:buNone/>
              <a:defRPr sz="3166"/>
            </a:lvl4pPr>
            <a:lvl5pPr marL="6178413" indent="0">
              <a:buNone/>
              <a:defRPr sz="3166"/>
            </a:lvl5pPr>
            <a:lvl6pPr marL="7723019" indent="0">
              <a:buNone/>
              <a:defRPr sz="3166"/>
            </a:lvl6pPr>
            <a:lvl7pPr marL="9267613" indent="0">
              <a:buNone/>
              <a:defRPr sz="3166"/>
            </a:lvl7pPr>
            <a:lvl8pPr marL="10812229" indent="0">
              <a:buNone/>
              <a:defRPr sz="3166"/>
            </a:lvl8pPr>
            <a:lvl9pPr marL="123568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4454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596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43106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924" tIns="154413" rIns="308924" bIns="15441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6762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375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9718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9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4253" indent="0">
              <a:buNone/>
              <a:defRPr sz="6082"/>
            </a:lvl2pPr>
            <a:lvl3pPr marL="3088482" indent="0">
              <a:buNone/>
              <a:defRPr sz="5249"/>
            </a:lvl3pPr>
            <a:lvl4pPr marL="4632726" indent="0">
              <a:buNone/>
              <a:defRPr sz="4833"/>
            </a:lvl4pPr>
            <a:lvl5pPr marL="6176973" indent="0">
              <a:buNone/>
              <a:defRPr sz="4833"/>
            </a:lvl5pPr>
            <a:lvl6pPr marL="7721219" indent="0">
              <a:buNone/>
              <a:defRPr sz="4833"/>
            </a:lvl6pPr>
            <a:lvl7pPr marL="9265453" indent="0">
              <a:buNone/>
              <a:defRPr sz="4833"/>
            </a:lvl7pPr>
            <a:lvl8pPr marL="10809710" indent="0">
              <a:buNone/>
              <a:defRPr sz="4833"/>
            </a:lvl8pPr>
            <a:lvl9pPr marL="123539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87763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76722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253" indent="0">
              <a:buNone/>
              <a:defRPr sz="6914" b="1"/>
            </a:lvl2pPr>
            <a:lvl3pPr marL="3088482" indent="0">
              <a:buNone/>
              <a:defRPr sz="6082" b="1"/>
            </a:lvl3pPr>
            <a:lvl4pPr marL="4632726" indent="0">
              <a:buNone/>
              <a:defRPr sz="5249" b="1"/>
            </a:lvl4pPr>
            <a:lvl5pPr marL="6176973" indent="0">
              <a:buNone/>
              <a:defRPr sz="5249" b="1"/>
            </a:lvl5pPr>
            <a:lvl6pPr marL="7721219" indent="0">
              <a:buNone/>
              <a:defRPr sz="5249" b="1"/>
            </a:lvl6pPr>
            <a:lvl7pPr marL="9265453" indent="0">
              <a:buNone/>
              <a:defRPr sz="5249" b="1"/>
            </a:lvl7pPr>
            <a:lvl8pPr marL="10809710" indent="0">
              <a:buNone/>
              <a:defRPr sz="5249" b="1"/>
            </a:lvl8pPr>
            <a:lvl9pPr marL="12353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253" indent="0">
              <a:buNone/>
              <a:defRPr sz="6914" b="1"/>
            </a:lvl2pPr>
            <a:lvl3pPr marL="3088482" indent="0">
              <a:buNone/>
              <a:defRPr sz="6082" b="1"/>
            </a:lvl3pPr>
            <a:lvl4pPr marL="4632726" indent="0">
              <a:buNone/>
              <a:defRPr sz="5249" b="1"/>
            </a:lvl4pPr>
            <a:lvl5pPr marL="6176973" indent="0">
              <a:buNone/>
              <a:defRPr sz="5249" b="1"/>
            </a:lvl5pPr>
            <a:lvl6pPr marL="7721219" indent="0">
              <a:buNone/>
              <a:defRPr sz="5249" b="1"/>
            </a:lvl6pPr>
            <a:lvl7pPr marL="9265453" indent="0">
              <a:buNone/>
              <a:defRPr sz="5249" b="1"/>
            </a:lvl7pPr>
            <a:lvl8pPr marL="10809710" indent="0">
              <a:buNone/>
              <a:defRPr sz="5249" b="1"/>
            </a:lvl8pPr>
            <a:lvl9pPr marL="12353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1964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7969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1118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5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253" indent="0">
              <a:buNone/>
              <a:defRPr sz="4164"/>
            </a:lvl2pPr>
            <a:lvl3pPr marL="3088482" indent="0">
              <a:buNone/>
              <a:defRPr sz="3333"/>
            </a:lvl3pPr>
            <a:lvl4pPr marL="4632726" indent="0">
              <a:buNone/>
              <a:defRPr sz="3166"/>
            </a:lvl4pPr>
            <a:lvl5pPr marL="6176973" indent="0">
              <a:buNone/>
              <a:defRPr sz="3166"/>
            </a:lvl5pPr>
            <a:lvl6pPr marL="7721219" indent="0">
              <a:buNone/>
              <a:defRPr sz="3166"/>
            </a:lvl6pPr>
            <a:lvl7pPr marL="9265453" indent="0">
              <a:buNone/>
              <a:defRPr sz="3166"/>
            </a:lvl7pPr>
            <a:lvl8pPr marL="10809710" indent="0">
              <a:buNone/>
              <a:defRPr sz="3166"/>
            </a:lvl8pPr>
            <a:lvl9pPr marL="12353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68950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253" indent="0">
              <a:buNone/>
              <a:defRPr sz="9413"/>
            </a:lvl2pPr>
            <a:lvl3pPr marL="3088482" indent="0">
              <a:buNone/>
              <a:defRPr sz="8332"/>
            </a:lvl3pPr>
            <a:lvl4pPr marL="4632726" indent="0">
              <a:buNone/>
              <a:defRPr sz="6914"/>
            </a:lvl4pPr>
            <a:lvl5pPr marL="6176973" indent="0">
              <a:buNone/>
              <a:defRPr sz="6914"/>
            </a:lvl5pPr>
            <a:lvl6pPr marL="7721219" indent="0">
              <a:buNone/>
              <a:defRPr sz="6914"/>
            </a:lvl6pPr>
            <a:lvl7pPr marL="9265453" indent="0">
              <a:buNone/>
              <a:defRPr sz="6914"/>
            </a:lvl7pPr>
            <a:lvl8pPr marL="10809710" indent="0">
              <a:buNone/>
              <a:defRPr sz="6914"/>
            </a:lvl8pPr>
            <a:lvl9pPr marL="1235394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253" indent="0">
              <a:buNone/>
              <a:defRPr sz="4164"/>
            </a:lvl2pPr>
            <a:lvl3pPr marL="3088482" indent="0">
              <a:buNone/>
              <a:defRPr sz="3333"/>
            </a:lvl3pPr>
            <a:lvl4pPr marL="4632726" indent="0">
              <a:buNone/>
              <a:defRPr sz="3166"/>
            </a:lvl4pPr>
            <a:lvl5pPr marL="6176973" indent="0">
              <a:buNone/>
              <a:defRPr sz="3166"/>
            </a:lvl5pPr>
            <a:lvl6pPr marL="7721219" indent="0">
              <a:buNone/>
              <a:defRPr sz="3166"/>
            </a:lvl6pPr>
            <a:lvl7pPr marL="9265453" indent="0">
              <a:buNone/>
              <a:defRPr sz="3166"/>
            </a:lvl7pPr>
            <a:lvl8pPr marL="10809710" indent="0">
              <a:buNone/>
              <a:defRPr sz="3166"/>
            </a:lvl8pPr>
            <a:lvl9pPr marL="12353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59640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06589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7518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853" tIns="154374" rIns="308853" bIns="15437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0043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4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4725" indent="0">
              <a:buNone/>
              <a:defRPr sz="6082"/>
            </a:lvl2pPr>
            <a:lvl3pPr marL="3109447" indent="0">
              <a:buNone/>
              <a:defRPr sz="5249"/>
            </a:lvl3pPr>
            <a:lvl4pPr marL="4664165" indent="0">
              <a:buNone/>
              <a:defRPr sz="4833"/>
            </a:lvl4pPr>
            <a:lvl5pPr marL="6218894" indent="0">
              <a:buNone/>
              <a:defRPr sz="4833"/>
            </a:lvl5pPr>
            <a:lvl6pPr marL="7773612" indent="0">
              <a:buNone/>
              <a:defRPr sz="4833"/>
            </a:lvl6pPr>
            <a:lvl7pPr marL="9328337" indent="0">
              <a:buNone/>
              <a:defRPr sz="4833"/>
            </a:lvl7pPr>
            <a:lvl8pPr marL="10883066" indent="0">
              <a:buNone/>
              <a:defRPr sz="4833"/>
            </a:lvl8pPr>
            <a:lvl9pPr marL="1243778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34274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8060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0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3891" indent="0">
              <a:buNone/>
              <a:defRPr sz="6082"/>
            </a:lvl2pPr>
            <a:lvl3pPr marL="3087762" indent="0">
              <a:buNone/>
              <a:defRPr sz="5249"/>
            </a:lvl3pPr>
            <a:lvl4pPr marL="4631647" indent="0">
              <a:buNone/>
              <a:defRPr sz="4833"/>
            </a:lvl4pPr>
            <a:lvl5pPr marL="6175533" indent="0">
              <a:buNone/>
              <a:defRPr sz="4833"/>
            </a:lvl5pPr>
            <a:lvl6pPr marL="7719422" indent="0">
              <a:buNone/>
              <a:defRPr sz="4833"/>
            </a:lvl6pPr>
            <a:lvl7pPr marL="9263295" indent="0">
              <a:buNone/>
              <a:defRPr sz="4833"/>
            </a:lvl7pPr>
            <a:lvl8pPr marL="10807188" indent="0">
              <a:buNone/>
              <a:defRPr sz="4833"/>
            </a:lvl8pPr>
            <a:lvl9pPr marL="1235106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27771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06285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891" indent="0">
              <a:buNone/>
              <a:defRPr sz="6914" b="1"/>
            </a:lvl2pPr>
            <a:lvl3pPr marL="3087762" indent="0">
              <a:buNone/>
              <a:defRPr sz="6082" b="1"/>
            </a:lvl3pPr>
            <a:lvl4pPr marL="4631647" indent="0">
              <a:buNone/>
              <a:defRPr sz="5249" b="1"/>
            </a:lvl4pPr>
            <a:lvl5pPr marL="6175533" indent="0">
              <a:buNone/>
              <a:defRPr sz="5249" b="1"/>
            </a:lvl5pPr>
            <a:lvl6pPr marL="7719422" indent="0">
              <a:buNone/>
              <a:defRPr sz="5249" b="1"/>
            </a:lvl6pPr>
            <a:lvl7pPr marL="9263295" indent="0">
              <a:buNone/>
              <a:defRPr sz="5249" b="1"/>
            </a:lvl7pPr>
            <a:lvl8pPr marL="10807188" indent="0">
              <a:buNone/>
              <a:defRPr sz="5249" b="1"/>
            </a:lvl8pPr>
            <a:lvl9pPr marL="12351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891" indent="0">
              <a:buNone/>
              <a:defRPr sz="6914" b="1"/>
            </a:lvl2pPr>
            <a:lvl3pPr marL="3087762" indent="0">
              <a:buNone/>
              <a:defRPr sz="6082" b="1"/>
            </a:lvl3pPr>
            <a:lvl4pPr marL="4631647" indent="0">
              <a:buNone/>
              <a:defRPr sz="5249" b="1"/>
            </a:lvl4pPr>
            <a:lvl5pPr marL="6175533" indent="0">
              <a:buNone/>
              <a:defRPr sz="5249" b="1"/>
            </a:lvl5pPr>
            <a:lvl6pPr marL="7719422" indent="0">
              <a:buNone/>
              <a:defRPr sz="5249" b="1"/>
            </a:lvl6pPr>
            <a:lvl7pPr marL="9263295" indent="0">
              <a:buNone/>
              <a:defRPr sz="5249" b="1"/>
            </a:lvl7pPr>
            <a:lvl8pPr marL="10807188" indent="0">
              <a:buNone/>
              <a:defRPr sz="5249" b="1"/>
            </a:lvl8pPr>
            <a:lvl9pPr marL="12351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65854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33283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750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6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891" indent="0">
              <a:buNone/>
              <a:defRPr sz="4164"/>
            </a:lvl2pPr>
            <a:lvl3pPr marL="3087762" indent="0">
              <a:buNone/>
              <a:defRPr sz="3333"/>
            </a:lvl3pPr>
            <a:lvl4pPr marL="4631647" indent="0">
              <a:buNone/>
              <a:defRPr sz="3166"/>
            </a:lvl4pPr>
            <a:lvl5pPr marL="6175533" indent="0">
              <a:buNone/>
              <a:defRPr sz="3166"/>
            </a:lvl5pPr>
            <a:lvl6pPr marL="7719422" indent="0">
              <a:buNone/>
              <a:defRPr sz="3166"/>
            </a:lvl6pPr>
            <a:lvl7pPr marL="9263295" indent="0">
              <a:buNone/>
              <a:defRPr sz="3166"/>
            </a:lvl7pPr>
            <a:lvl8pPr marL="10807188" indent="0">
              <a:buNone/>
              <a:defRPr sz="3166"/>
            </a:lvl8pPr>
            <a:lvl9pPr marL="12351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522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891" indent="0">
              <a:buNone/>
              <a:defRPr sz="9413"/>
            </a:lvl2pPr>
            <a:lvl3pPr marL="3087762" indent="0">
              <a:buNone/>
              <a:defRPr sz="8332"/>
            </a:lvl3pPr>
            <a:lvl4pPr marL="4631647" indent="0">
              <a:buNone/>
              <a:defRPr sz="6914"/>
            </a:lvl4pPr>
            <a:lvl5pPr marL="6175533" indent="0">
              <a:buNone/>
              <a:defRPr sz="6914"/>
            </a:lvl5pPr>
            <a:lvl6pPr marL="7719422" indent="0">
              <a:buNone/>
              <a:defRPr sz="6914"/>
            </a:lvl6pPr>
            <a:lvl7pPr marL="9263295" indent="0">
              <a:buNone/>
              <a:defRPr sz="6914"/>
            </a:lvl7pPr>
            <a:lvl8pPr marL="10807188" indent="0">
              <a:buNone/>
              <a:defRPr sz="6914"/>
            </a:lvl8pPr>
            <a:lvl9pPr marL="1235106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891" indent="0">
              <a:buNone/>
              <a:defRPr sz="4164"/>
            </a:lvl2pPr>
            <a:lvl3pPr marL="3087762" indent="0">
              <a:buNone/>
              <a:defRPr sz="3333"/>
            </a:lvl3pPr>
            <a:lvl4pPr marL="4631647" indent="0">
              <a:buNone/>
              <a:defRPr sz="3166"/>
            </a:lvl4pPr>
            <a:lvl5pPr marL="6175533" indent="0">
              <a:buNone/>
              <a:defRPr sz="3166"/>
            </a:lvl5pPr>
            <a:lvl6pPr marL="7719422" indent="0">
              <a:buNone/>
              <a:defRPr sz="3166"/>
            </a:lvl6pPr>
            <a:lvl7pPr marL="9263295" indent="0">
              <a:buNone/>
              <a:defRPr sz="3166"/>
            </a:lvl7pPr>
            <a:lvl8pPr marL="10807188" indent="0">
              <a:buNone/>
              <a:defRPr sz="3166"/>
            </a:lvl8pPr>
            <a:lvl9pPr marL="12351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4324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1474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029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989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782" tIns="154338" rIns="308782" bIns="154338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4385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87220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25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3532" indent="0">
              <a:buNone/>
              <a:defRPr sz="6082"/>
            </a:lvl2pPr>
            <a:lvl3pPr marL="3087044" indent="0">
              <a:buNone/>
              <a:defRPr sz="5249"/>
            </a:lvl3pPr>
            <a:lvl4pPr marL="4630566" indent="0">
              <a:buNone/>
              <a:defRPr sz="4833"/>
            </a:lvl4pPr>
            <a:lvl5pPr marL="6174095" indent="0">
              <a:buNone/>
              <a:defRPr sz="4833"/>
            </a:lvl5pPr>
            <a:lvl6pPr marL="7717615" indent="0">
              <a:buNone/>
              <a:defRPr sz="4833"/>
            </a:lvl6pPr>
            <a:lvl7pPr marL="9261135" indent="0">
              <a:buNone/>
              <a:defRPr sz="4833"/>
            </a:lvl7pPr>
            <a:lvl8pPr marL="10804668" indent="0">
              <a:buNone/>
              <a:defRPr sz="4833"/>
            </a:lvl8pPr>
            <a:lvl9pPr marL="1234818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9070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6981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532" indent="0">
              <a:buNone/>
              <a:defRPr sz="6914" b="1"/>
            </a:lvl2pPr>
            <a:lvl3pPr marL="3087044" indent="0">
              <a:buNone/>
              <a:defRPr sz="6082" b="1"/>
            </a:lvl3pPr>
            <a:lvl4pPr marL="4630566" indent="0">
              <a:buNone/>
              <a:defRPr sz="5249" b="1"/>
            </a:lvl4pPr>
            <a:lvl5pPr marL="6174095" indent="0">
              <a:buNone/>
              <a:defRPr sz="5249" b="1"/>
            </a:lvl5pPr>
            <a:lvl6pPr marL="7717615" indent="0">
              <a:buNone/>
              <a:defRPr sz="5249" b="1"/>
            </a:lvl6pPr>
            <a:lvl7pPr marL="9261135" indent="0">
              <a:buNone/>
              <a:defRPr sz="5249" b="1"/>
            </a:lvl7pPr>
            <a:lvl8pPr marL="10804668" indent="0">
              <a:buNone/>
              <a:defRPr sz="5249" b="1"/>
            </a:lvl8pPr>
            <a:lvl9pPr marL="123481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532" indent="0">
              <a:buNone/>
              <a:defRPr sz="6914" b="1"/>
            </a:lvl2pPr>
            <a:lvl3pPr marL="3087044" indent="0">
              <a:buNone/>
              <a:defRPr sz="6082" b="1"/>
            </a:lvl3pPr>
            <a:lvl4pPr marL="4630566" indent="0">
              <a:buNone/>
              <a:defRPr sz="5249" b="1"/>
            </a:lvl4pPr>
            <a:lvl5pPr marL="6174095" indent="0">
              <a:buNone/>
              <a:defRPr sz="5249" b="1"/>
            </a:lvl5pPr>
            <a:lvl6pPr marL="7717615" indent="0">
              <a:buNone/>
              <a:defRPr sz="5249" b="1"/>
            </a:lvl6pPr>
            <a:lvl7pPr marL="9261135" indent="0">
              <a:buNone/>
              <a:defRPr sz="5249" b="1"/>
            </a:lvl7pPr>
            <a:lvl8pPr marL="10804668" indent="0">
              <a:buNone/>
              <a:defRPr sz="5249" b="1"/>
            </a:lvl8pPr>
            <a:lvl9pPr marL="123481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84819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1546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5339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8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532" indent="0">
              <a:buNone/>
              <a:defRPr sz="4164"/>
            </a:lvl2pPr>
            <a:lvl3pPr marL="3087044" indent="0">
              <a:buNone/>
              <a:defRPr sz="3333"/>
            </a:lvl3pPr>
            <a:lvl4pPr marL="4630566" indent="0">
              <a:buNone/>
              <a:defRPr sz="3166"/>
            </a:lvl4pPr>
            <a:lvl5pPr marL="6174095" indent="0">
              <a:buNone/>
              <a:defRPr sz="3166"/>
            </a:lvl5pPr>
            <a:lvl6pPr marL="7717615" indent="0">
              <a:buNone/>
              <a:defRPr sz="3166"/>
            </a:lvl6pPr>
            <a:lvl7pPr marL="9261135" indent="0">
              <a:buNone/>
              <a:defRPr sz="3166"/>
            </a:lvl7pPr>
            <a:lvl8pPr marL="10804668" indent="0">
              <a:buNone/>
              <a:defRPr sz="3166"/>
            </a:lvl8pPr>
            <a:lvl9pPr marL="123481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6925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532" indent="0">
              <a:buNone/>
              <a:defRPr sz="9413"/>
            </a:lvl2pPr>
            <a:lvl3pPr marL="3087044" indent="0">
              <a:buNone/>
              <a:defRPr sz="8332"/>
            </a:lvl3pPr>
            <a:lvl4pPr marL="4630566" indent="0">
              <a:buNone/>
              <a:defRPr sz="6914"/>
            </a:lvl4pPr>
            <a:lvl5pPr marL="6174095" indent="0">
              <a:buNone/>
              <a:defRPr sz="6914"/>
            </a:lvl5pPr>
            <a:lvl6pPr marL="7717615" indent="0">
              <a:buNone/>
              <a:defRPr sz="6914"/>
            </a:lvl6pPr>
            <a:lvl7pPr marL="9261135" indent="0">
              <a:buNone/>
              <a:defRPr sz="6914"/>
            </a:lvl7pPr>
            <a:lvl8pPr marL="10804668" indent="0">
              <a:buNone/>
              <a:defRPr sz="6914"/>
            </a:lvl8pPr>
            <a:lvl9pPr marL="1234818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532" indent="0">
              <a:buNone/>
              <a:defRPr sz="4164"/>
            </a:lvl2pPr>
            <a:lvl3pPr marL="3087044" indent="0">
              <a:buNone/>
              <a:defRPr sz="3333"/>
            </a:lvl3pPr>
            <a:lvl4pPr marL="4630566" indent="0">
              <a:buNone/>
              <a:defRPr sz="3166"/>
            </a:lvl4pPr>
            <a:lvl5pPr marL="6174095" indent="0">
              <a:buNone/>
              <a:defRPr sz="3166"/>
            </a:lvl5pPr>
            <a:lvl6pPr marL="7717615" indent="0">
              <a:buNone/>
              <a:defRPr sz="3166"/>
            </a:lvl6pPr>
            <a:lvl7pPr marL="9261135" indent="0">
              <a:buNone/>
              <a:defRPr sz="3166"/>
            </a:lvl7pPr>
            <a:lvl8pPr marL="10804668" indent="0">
              <a:buNone/>
              <a:defRPr sz="3166"/>
            </a:lvl8pPr>
            <a:lvl9pPr marL="123481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6118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215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725" indent="0">
              <a:buNone/>
              <a:defRPr sz="6914" b="1"/>
            </a:lvl2pPr>
            <a:lvl3pPr marL="3109447" indent="0">
              <a:buNone/>
              <a:defRPr sz="6082" b="1"/>
            </a:lvl3pPr>
            <a:lvl4pPr marL="4664165" indent="0">
              <a:buNone/>
              <a:defRPr sz="5249" b="1"/>
            </a:lvl4pPr>
            <a:lvl5pPr marL="6218894" indent="0">
              <a:buNone/>
              <a:defRPr sz="5249" b="1"/>
            </a:lvl5pPr>
            <a:lvl6pPr marL="7773612" indent="0">
              <a:buNone/>
              <a:defRPr sz="5249" b="1"/>
            </a:lvl6pPr>
            <a:lvl7pPr marL="9328337" indent="0">
              <a:buNone/>
              <a:defRPr sz="5249" b="1"/>
            </a:lvl7pPr>
            <a:lvl8pPr marL="10883066" indent="0">
              <a:buNone/>
              <a:defRPr sz="5249" b="1"/>
            </a:lvl8pPr>
            <a:lvl9pPr marL="124377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725" indent="0">
              <a:buNone/>
              <a:defRPr sz="6914" b="1"/>
            </a:lvl2pPr>
            <a:lvl3pPr marL="3109447" indent="0">
              <a:buNone/>
              <a:defRPr sz="6082" b="1"/>
            </a:lvl3pPr>
            <a:lvl4pPr marL="4664165" indent="0">
              <a:buNone/>
              <a:defRPr sz="5249" b="1"/>
            </a:lvl4pPr>
            <a:lvl5pPr marL="6218894" indent="0">
              <a:buNone/>
              <a:defRPr sz="5249" b="1"/>
            </a:lvl5pPr>
            <a:lvl6pPr marL="7773612" indent="0">
              <a:buNone/>
              <a:defRPr sz="5249" b="1"/>
            </a:lvl6pPr>
            <a:lvl7pPr marL="9328337" indent="0">
              <a:buNone/>
              <a:defRPr sz="5249" b="1"/>
            </a:lvl7pPr>
            <a:lvl8pPr marL="10883066" indent="0">
              <a:buNone/>
              <a:defRPr sz="5249" b="1"/>
            </a:lvl8pPr>
            <a:lvl9pPr marL="124377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2115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1661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712" tIns="154300" rIns="308712" bIns="15430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54283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43753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4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3172" indent="0">
              <a:buNone/>
              <a:defRPr sz="6082"/>
            </a:lvl2pPr>
            <a:lvl3pPr marL="3086323" indent="0">
              <a:buNone/>
              <a:defRPr sz="5249"/>
            </a:lvl3pPr>
            <a:lvl4pPr marL="4629488" indent="0">
              <a:buNone/>
              <a:defRPr sz="4833"/>
            </a:lvl4pPr>
            <a:lvl5pPr marL="6172654" indent="0">
              <a:buNone/>
              <a:defRPr sz="4833"/>
            </a:lvl5pPr>
            <a:lvl6pPr marL="7715818" indent="0">
              <a:buNone/>
              <a:defRPr sz="4833"/>
            </a:lvl6pPr>
            <a:lvl7pPr marL="9258975" indent="0">
              <a:buNone/>
              <a:defRPr sz="4833"/>
            </a:lvl7pPr>
            <a:lvl8pPr marL="10802149" indent="0">
              <a:buNone/>
              <a:defRPr sz="4833"/>
            </a:lvl8pPr>
            <a:lvl9pPr marL="1234530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55254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9162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172" indent="0">
              <a:buNone/>
              <a:defRPr sz="6914" b="1"/>
            </a:lvl2pPr>
            <a:lvl3pPr marL="3086323" indent="0">
              <a:buNone/>
              <a:defRPr sz="6082" b="1"/>
            </a:lvl3pPr>
            <a:lvl4pPr marL="4629488" indent="0">
              <a:buNone/>
              <a:defRPr sz="5249" b="1"/>
            </a:lvl4pPr>
            <a:lvl5pPr marL="6172654" indent="0">
              <a:buNone/>
              <a:defRPr sz="5249" b="1"/>
            </a:lvl5pPr>
            <a:lvl6pPr marL="7715818" indent="0">
              <a:buNone/>
              <a:defRPr sz="5249" b="1"/>
            </a:lvl6pPr>
            <a:lvl7pPr marL="9258975" indent="0">
              <a:buNone/>
              <a:defRPr sz="5249" b="1"/>
            </a:lvl7pPr>
            <a:lvl8pPr marL="10802149" indent="0">
              <a:buNone/>
              <a:defRPr sz="5249" b="1"/>
            </a:lvl8pPr>
            <a:lvl9pPr marL="1234530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172" indent="0">
              <a:buNone/>
              <a:defRPr sz="6914" b="1"/>
            </a:lvl2pPr>
            <a:lvl3pPr marL="3086323" indent="0">
              <a:buNone/>
              <a:defRPr sz="6082" b="1"/>
            </a:lvl3pPr>
            <a:lvl4pPr marL="4629488" indent="0">
              <a:buNone/>
              <a:defRPr sz="5249" b="1"/>
            </a:lvl4pPr>
            <a:lvl5pPr marL="6172654" indent="0">
              <a:buNone/>
              <a:defRPr sz="5249" b="1"/>
            </a:lvl5pPr>
            <a:lvl6pPr marL="7715818" indent="0">
              <a:buNone/>
              <a:defRPr sz="5249" b="1"/>
            </a:lvl6pPr>
            <a:lvl7pPr marL="9258975" indent="0">
              <a:buNone/>
              <a:defRPr sz="5249" b="1"/>
            </a:lvl7pPr>
            <a:lvl8pPr marL="10802149" indent="0">
              <a:buNone/>
              <a:defRPr sz="5249" b="1"/>
            </a:lvl8pPr>
            <a:lvl9pPr marL="1234530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96090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6897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01116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9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172" indent="0">
              <a:buNone/>
              <a:defRPr sz="4164"/>
            </a:lvl2pPr>
            <a:lvl3pPr marL="3086323" indent="0">
              <a:buNone/>
              <a:defRPr sz="3333"/>
            </a:lvl3pPr>
            <a:lvl4pPr marL="4629488" indent="0">
              <a:buNone/>
              <a:defRPr sz="3166"/>
            </a:lvl4pPr>
            <a:lvl5pPr marL="6172654" indent="0">
              <a:buNone/>
              <a:defRPr sz="3166"/>
            </a:lvl5pPr>
            <a:lvl6pPr marL="7715818" indent="0">
              <a:buNone/>
              <a:defRPr sz="3166"/>
            </a:lvl6pPr>
            <a:lvl7pPr marL="9258975" indent="0">
              <a:buNone/>
              <a:defRPr sz="3166"/>
            </a:lvl7pPr>
            <a:lvl8pPr marL="10802149" indent="0">
              <a:buNone/>
              <a:defRPr sz="3166"/>
            </a:lvl8pPr>
            <a:lvl9pPr marL="1234530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6058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172" indent="0">
              <a:buNone/>
              <a:defRPr sz="9413"/>
            </a:lvl2pPr>
            <a:lvl3pPr marL="3086323" indent="0">
              <a:buNone/>
              <a:defRPr sz="8332"/>
            </a:lvl3pPr>
            <a:lvl4pPr marL="4629488" indent="0">
              <a:buNone/>
              <a:defRPr sz="6914"/>
            </a:lvl4pPr>
            <a:lvl5pPr marL="6172654" indent="0">
              <a:buNone/>
              <a:defRPr sz="6914"/>
            </a:lvl5pPr>
            <a:lvl6pPr marL="7715818" indent="0">
              <a:buNone/>
              <a:defRPr sz="6914"/>
            </a:lvl6pPr>
            <a:lvl7pPr marL="9258975" indent="0">
              <a:buNone/>
              <a:defRPr sz="6914"/>
            </a:lvl7pPr>
            <a:lvl8pPr marL="10802149" indent="0">
              <a:buNone/>
              <a:defRPr sz="6914"/>
            </a:lvl8pPr>
            <a:lvl9pPr marL="1234530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172" indent="0">
              <a:buNone/>
              <a:defRPr sz="4164"/>
            </a:lvl2pPr>
            <a:lvl3pPr marL="3086323" indent="0">
              <a:buNone/>
              <a:defRPr sz="3333"/>
            </a:lvl3pPr>
            <a:lvl4pPr marL="4629488" indent="0">
              <a:buNone/>
              <a:defRPr sz="3166"/>
            </a:lvl4pPr>
            <a:lvl5pPr marL="6172654" indent="0">
              <a:buNone/>
              <a:defRPr sz="3166"/>
            </a:lvl5pPr>
            <a:lvl6pPr marL="7715818" indent="0">
              <a:buNone/>
              <a:defRPr sz="3166"/>
            </a:lvl6pPr>
            <a:lvl7pPr marL="9258975" indent="0">
              <a:buNone/>
              <a:defRPr sz="3166"/>
            </a:lvl7pPr>
            <a:lvl8pPr marL="10802149" indent="0">
              <a:buNone/>
              <a:defRPr sz="3166"/>
            </a:lvl8pPr>
            <a:lvl9pPr marL="1234530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44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659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129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72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5792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641" tIns="154263" rIns="308641" bIns="15426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8836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9841232" y="32799762"/>
            <a:ext cx="9121140" cy="2075106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1177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5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2811" indent="0">
              <a:buNone/>
              <a:defRPr sz="6082"/>
            </a:lvl2pPr>
            <a:lvl3pPr marL="3085608" indent="0">
              <a:buNone/>
              <a:defRPr sz="5249"/>
            </a:lvl3pPr>
            <a:lvl4pPr marL="4628411" indent="0">
              <a:buNone/>
              <a:defRPr sz="4833"/>
            </a:lvl4pPr>
            <a:lvl5pPr marL="6171211" indent="0">
              <a:buNone/>
              <a:defRPr sz="4833"/>
            </a:lvl5pPr>
            <a:lvl6pPr marL="7714014" indent="0">
              <a:buNone/>
              <a:defRPr sz="4833"/>
            </a:lvl6pPr>
            <a:lvl7pPr marL="9256815" indent="0">
              <a:buNone/>
              <a:defRPr sz="4833"/>
            </a:lvl7pPr>
            <a:lvl8pPr marL="10799631" indent="0">
              <a:buNone/>
              <a:defRPr sz="4833"/>
            </a:lvl8pPr>
            <a:lvl9pPr marL="1234242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29169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007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811" indent="0">
              <a:buNone/>
              <a:defRPr sz="6914" b="1"/>
            </a:lvl2pPr>
            <a:lvl3pPr marL="3085608" indent="0">
              <a:buNone/>
              <a:defRPr sz="6082" b="1"/>
            </a:lvl3pPr>
            <a:lvl4pPr marL="4628411" indent="0">
              <a:buNone/>
              <a:defRPr sz="5249" b="1"/>
            </a:lvl4pPr>
            <a:lvl5pPr marL="6171211" indent="0">
              <a:buNone/>
              <a:defRPr sz="5249" b="1"/>
            </a:lvl5pPr>
            <a:lvl6pPr marL="7714014" indent="0">
              <a:buNone/>
              <a:defRPr sz="5249" b="1"/>
            </a:lvl6pPr>
            <a:lvl7pPr marL="9256815" indent="0">
              <a:buNone/>
              <a:defRPr sz="5249" b="1"/>
            </a:lvl7pPr>
            <a:lvl8pPr marL="10799631" indent="0">
              <a:buNone/>
              <a:defRPr sz="5249" b="1"/>
            </a:lvl8pPr>
            <a:lvl9pPr marL="1234242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811" indent="0">
              <a:buNone/>
              <a:defRPr sz="6914" b="1"/>
            </a:lvl2pPr>
            <a:lvl3pPr marL="3085608" indent="0">
              <a:buNone/>
              <a:defRPr sz="6082" b="1"/>
            </a:lvl3pPr>
            <a:lvl4pPr marL="4628411" indent="0">
              <a:buNone/>
              <a:defRPr sz="5249" b="1"/>
            </a:lvl4pPr>
            <a:lvl5pPr marL="6171211" indent="0">
              <a:buNone/>
              <a:defRPr sz="5249" b="1"/>
            </a:lvl5pPr>
            <a:lvl6pPr marL="7714014" indent="0">
              <a:buNone/>
              <a:defRPr sz="5249" b="1"/>
            </a:lvl6pPr>
            <a:lvl7pPr marL="9256815" indent="0">
              <a:buNone/>
              <a:defRPr sz="5249" b="1"/>
            </a:lvl7pPr>
            <a:lvl8pPr marL="10799631" indent="0">
              <a:buNone/>
              <a:defRPr sz="5249" b="1"/>
            </a:lvl8pPr>
            <a:lvl9pPr marL="1234242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1048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5175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85878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1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811" indent="0">
              <a:buNone/>
              <a:defRPr sz="4164"/>
            </a:lvl2pPr>
            <a:lvl3pPr marL="3085608" indent="0">
              <a:buNone/>
              <a:defRPr sz="3333"/>
            </a:lvl3pPr>
            <a:lvl4pPr marL="4628411" indent="0">
              <a:buNone/>
              <a:defRPr sz="3166"/>
            </a:lvl4pPr>
            <a:lvl5pPr marL="6171211" indent="0">
              <a:buNone/>
              <a:defRPr sz="3166"/>
            </a:lvl5pPr>
            <a:lvl6pPr marL="7714014" indent="0">
              <a:buNone/>
              <a:defRPr sz="3166"/>
            </a:lvl6pPr>
            <a:lvl7pPr marL="9256815" indent="0">
              <a:buNone/>
              <a:defRPr sz="3166"/>
            </a:lvl7pPr>
            <a:lvl8pPr marL="10799631" indent="0">
              <a:buNone/>
              <a:defRPr sz="3166"/>
            </a:lvl8pPr>
            <a:lvl9pPr marL="1234242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662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9754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811" indent="0">
              <a:buNone/>
              <a:defRPr sz="9413"/>
            </a:lvl2pPr>
            <a:lvl3pPr marL="3085608" indent="0">
              <a:buNone/>
              <a:defRPr sz="8332"/>
            </a:lvl3pPr>
            <a:lvl4pPr marL="4628411" indent="0">
              <a:buNone/>
              <a:defRPr sz="6914"/>
            </a:lvl4pPr>
            <a:lvl5pPr marL="6171211" indent="0">
              <a:buNone/>
              <a:defRPr sz="6914"/>
            </a:lvl5pPr>
            <a:lvl6pPr marL="7714014" indent="0">
              <a:buNone/>
              <a:defRPr sz="6914"/>
            </a:lvl6pPr>
            <a:lvl7pPr marL="9256815" indent="0">
              <a:buNone/>
              <a:defRPr sz="6914"/>
            </a:lvl7pPr>
            <a:lvl8pPr marL="10799631" indent="0">
              <a:buNone/>
              <a:defRPr sz="6914"/>
            </a:lvl8pPr>
            <a:lvl9pPr marL="1234242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811" indent="0">
              <a:buNone/>
              <a:defRPr sz="4164"/>
            </a:lvl2pPr>
            <a:lvl3pPr marL="3085608" indent="0">
              <a:buNone/>
              <a:defRPr sz="3333"/>
            </a:lvl3pPr>
            <a:lvl4pPr marL="4628411" indent="0">
              <a:buNone/>
              <a:defRPr sz="3166"/>
            </a:lvl4pPr>
            <a:lvl5pPr marL="6171211" indent="0">
              <a:buNone/>
              <a:defRPr sz="3166"/>
            </a:lvl5pPr>
            <a:lvl6pPr marL="7714014" indent="0">
              <a:buNone/>
              <a:defRPr sz="3166"/>
            </a:lvl6pPr>
            <a:lvl7pPr marL="9256815" indent="0">
              <a:buNone/>
              <a:defRPr sz="3166"/>
            </a:lvl7pPr>
            <a:lvl8pPr marL="10799631" indent="0">
              <a:buNone/>
              <a:defRPr sz="3166"/>
            </a:lvl8pPr>
            <a:lvl9pPr marL="1234242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52878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21500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84167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212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290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7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2447" indent="0">
              <a:buNone/>
              <a:defRPr sz="6082"/>
            </a:lvl2pPr>
            <a:lvl3pPr marL="3084888" indent="0">
              <a:buNone/>
              <a:defRPr sz="5249"/>
            </a:lvl3pPr>
            <a:lvl4pPr marL="4627331" indent="0">
              <a:buNone/>
              <a:defRPr sz="4833"/>
            </a:lvl4pPr>
            <a:lvl5pPr marL="6169771" indent="0">
              <a:buNone/>
              <a:defRPr sz="4833"/>
            </a:lvl5pPr>
            <a:lvl6pPr marL="7712218" indent="0">
              <a:buNone/>
              <a:defRPr sz="4833"/>
            </a:lvl6pPr>
            <a:lvl7pPr marL="9254659" indent="0">
              <a:buNone/>
              <a:defRPr sz="4833"/>
            </a:lvl7pPr>
            <a:lvl8pPr marL="10797111" indent="0">
              <a:buNone/>
              <a:defRPr sz="4833"/>
            </a:lvl8pPr>
            <a:lvl9pPr marL="1233954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2055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3335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447" indent="0">
              <a:buNone/>
              <a:defRPr sz="6914" b="1"/>
            </a:lvl2pPr>
            <a:lvl3pPr marL="3084888" indent="0">
              <a:buNone/>
              <a:defRPr sz="6082" b="1"/>
            </a:lvl3pPr>
            <a:lvl4pPr marL="4627331" indent="0">
              <a:buNone/>
              <a:defRPr sz="5249" b="1"/>
            </a:lvl4pPr>
            <a:lvl5pPr marL="6169771" indent="0">
              <a:buNone/>
              <a:defRPr sz="5249" b="1"/>
            </a:lvl5pPr>
            <a:lvl6pPr marL="7712218" indent="0">
              <a:buNone/>
              <a:defRPr sz="5249" b="1"/>
            </a:lvl6pPr>
            <a:lvl7pPr marL="9254659" indent="0">
              <a:buNone/>
              <a:defRPr sz="5249" b="1"/>
            </a:lvl7pPr>
            <a:lvl8pPr marL="10797111" indent="0">
              <a:buNone/>
              <a:defRPr sz="5249" b="1"/>
            </a:lvl8pPr>
            <a:lvl9pPr marL="1233954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447" indent="0">
              <a:buNone/>
              <a:defRPr sz="6914" b="1"/>
            </a:lvl2pPr>
            <a:lvl3pPr marL="3084888" indent="0">
              <a:buNone/>
              <a:defRPr sz="6082" b="1"/>
            </a:lvl3pPr>
            <a:lvl4pPr marL="4627331" indent="0">
              <a:buNone/>
              <a:defRPr sz="5249" b="1"/>
            </a:lvl4pPr>
            <a:lvl5pPr marL="6169771" indent="0">
              <a:buNone/>
              <a:defRPr sz="5249" b="1"/>
            </a:lvl5pPr>
            <a:lvl6pPr marL="7712218" indent="0">
              <a:buNone/>
              <a:defRPr sz="5249" b="1"/>
            </a:lvl6pPr>
            <a:lvl7pPr marL="9254659" indent="0">
              <a:buNone/>
              <a:defRPr sz="5249" b="1"/>
            </a:lvl7pPr>
            <a:lvl8pPr marL="10797111" indent="0">
              <a:buNone/>
              <a:defRPr sz="5249" b="1"/>
            </a:lvl8pPr>
            <a:lvl9pPr marL="1233954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3087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357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499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9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4725" indent="0">
              <a:buNone/>
              <a:defRPr sz="4164"/>
            </a:lvl2pPr>
            <a:lvl3pPr marL="3109447" indent="0">
              <a:buNone/>
              <a:defRPr sz="3333"/>
            </a:lvl3pPr>
            <a:lvl4pPr marL="4664165" indent="0">
              <a:buNone/>
              <a:defRPr sz="3166"/>
            </a:lvl4pPr>
            <a:lvl5pPr marL="6218894" indent="0">
              <a:buNone/>
              <a:defRPr sz="3166"/>
            </a:lvl5pPr>
            <a:lvl6pPr marL="7773612" indent="0">
              <a:buNone/>
              <a:defRPr sz="3166"/>
            </a:lvl6pPr>
            <a:lvl7pPr marL="9328337" indent="0">
              <a:buNone/>
              <a:defRPr sz="3166"/>
            </a:lvl7pPr>
            <a:lvl8pPr marL="10883066" indent="0">
              <a:buNone/>
              <a:defRPr sz="3166"/>
            </a:lvl8pPr>
            <a:lvl9pPr marL="124377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210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2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447" indent="0">
              <a:buNone/>
              <a:defRPr sz="4164"/>
            </a:lvl2pPr>
            <a:lvl3pPr marL="3084888" indent="0">
              <a:buNone/>
              <a:defRPr sz="3333"/>
            </a:lvl3pPr>
            <a:lvl4pPr marL="4627331" indent="0">
              <a:buNone/>
              <a:defRPr sz="3166"/>
            </a:lvl4pPr>
            <a:lvl5pPr marL="6169771" indent="0">
              <a:buNone/>
              <a:defRPr sz="3166"/>
            </a:lvl5pPr>
            <a:lvl6pPr marL="7712218" indent="0">
              <a:buNone/>
              <a:defRPr sz="3166"/>
            </a:lvl6pPr>
            <a:lvl7pPr marL="9254659" indent="0">
              <a:buNone/>
              <a:defRPr sz="3166"/>
            </a:lvl7pPr>
            <a:lvl8pPr marL="10797111" indent="0">
              <a:buNone/>
              <a:defRPr sz="3166"/>
            </a:lvl8pPr>
            <a:lvl9pPr marL="1233954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007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447" indent="0">
              <a:buNone/>
              <a:defRPr sz="9413"/>
            </a:lvl2pPr>
            <a:lvl3pPr marL="3084888" indent="0">
              <a:buNone/>
              <a:defRPr sz="8332"/>
            </a:lvl3pPr>
            <a:lvl4pPr marL="4627331" indent="0">
              <a:buNone/>
              <a:defRPr sz="6914"/>
            </a:lvl4pPr>
            <a:lvl5pPr marL="6169771" indent="0">
              <a:buNone/>
              <a:defRPr sz="6914"/>
            </a:lvl5pPr>
            <a:lvl6pPr marL="7712218" indent="0">
              <a:buNone/>
              <a:defRPr sz="6914"/>
            </a:lvl6pPr>
            <a:lvl7pPr marL="9254659" indent="0">
              <a:buNone/>
              <a:defRPr sz="6914"/>
            </a:lvl7pPr>
            <a:lvl8pPr marL="10797111" indent="0">
              <a:buNone/>
              <a:defRPr sz="6914"/>
            </a:lvl8pPr>
            <a:lvl9pPr marL="1233954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447" indent="0">
              <a:buNone/>
              <a:defRPr sz="4164"/>
            </a:lvl2pPr>
            <a:lvl3pPr marL="3084888" indent="0">
              <a:buNone/>
              <a:defRPr sz="3333"/>
            </a:lvl3pPr>
            <a:lvl4pPr marL="4627331" indent="0">
              <a:buNone/>
              <a:defRPr sz="3166"/>
            </a:lvl4pPr>
            <a:lvl5pPr marL="6169771" indent="0">
              <a:buNone/>
              <a:defRPr sz="3166"/>
            </a:lvl5pPr>
            <a:lvl6pPr marL="7712218" indent="0">
              <a:buNone/>
              <a:defRPr sz="3166"/>
            </a:lvl6pPr>
            <a:lvl7pPr marL="9254659" indent="0">
              <a:buNone/>
              <a:defRPr sz="3166"/>
            </a:lvl7pPr>
            <a:lvl8pPr marL="10797111" indent="0">
              <a:buNone/>
              <a:defRPr sz="3166"/>
            </a:lvl8pPr>
            <a:lvl9pPr marL="1233954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1049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3673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793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86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497" tIns="154195" rIns="308497" bIns="15419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05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93096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9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2087" indent="0">
              <a:buNone/>
              <a:defRPr sz="6082"/>
            </a:lvl2pPr>
            <a:lvl3pPr marL="3084167" indent="0">
              <a:buNone/>
              <a:defRPr sz="5249"/>
            </a:lvl3pPr>
            <a:lvl4pPr marL="4626252" indent="0">
              <a:buNone/>
              <a:defRPr sz="4833"/>
            </a:lvl4pPr>
            <a:lvl5pPr marL="6168332" indent="0">
              <a:buNone/>
              <a:defRPr sz="4833"/>
            </a:lvl5pPr>
            <a:lvl6pPr marL="7710420" indent="0">
              <a:buNone/>
              <a:defRPr sz="4833"/>
            </a:lvl6pPr>
            <a:lvl7pPr marL="9252501" indent="0">
              <a:buNone/>
              <a:defRPr sz="4833"/>
            </a:lvl7pPr>
            <a:lvl8pPr marL="10794592" indent="0">
              <a:buNone/>
              <a:defRPr sz="4833"/>
            </a:lvl8pPr>
            <a:lvl9pPr marL="1233667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1453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0638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087" indent="0">
              <a:buNone/>
              <a:defRPr sz="6914" b="1"/>
            </a:lvl2pPr>
            <a:lvl3pPr marL="3084167" indent="0">
              <a:buNone/>
              <a:defRPr sz="6082" b="1"/>
            </a:lvl3pPr>
            <a:lvl4pPr marL="4626252" indent="0">
              <a:buNone/>
              <a:defRPr sz="5249" b="1"/>
            </a:lvl4pPr>
            <a:lvl5pPr marL="6168332" indent="0">
              <a:buNone/>
              <a:defRPr sz="5249" b="1"/>
            </a:lvl5pPr>
            <a:lvl6pPr marL="7710420" indent="0">
              <a:buNone/>
              <a:defRPr sz="5249" b="1"/>
            </a:lvl6pPr>
            <a:lvl7pPr marL="9252501" indent="0">
              <a:buNone/>
              <a:defRPr sz="5249" b="1"/>
            </a:lvl7pPr>
            <a:lvl8pPr marL="10794592" indent="0">
              <a:buNone/>
              <a:defRPr sz="5249" b="1"/>
            </a:lvl8pPr>
            <a:lvl9pPr marL="123366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087" indent="0">
              <a:buNone/>
              <a:defRPr sz="6914" b="1"/>
            </a:lvl2pPr>
            <a:lvl3pPr marL="3084167" indent="0">
              <a:buNone/>
              <a:defRPr sz="6082" b="1"/>
            </a:lvl3pPr>
            <a:lvl4pPr marL="4626252" indent="0">
              <a:buNone/>
              <a:defRPr sz="5249" b="1"/>
            </a:lvl4pPr>
            <a:lvl5pPr marL="6168332" indent="0">
              <a:buNone/>
              <a:defRPr sz="5249" b="1"/>
            </a:lvl5pPr>
            <a:lvl6pPr marL="7710420" indent="0">
              <a:buNone/>
              <a:defRPr sz="5249" b="1"/>
            </a:lvl6pPr>
            <a:lvl7pPr marL="9252501" indent="0">
              <a:buNone/>
              <a:defRPr sz="5249" b="1"/>
            </a:lvl7pPr>
            <a:lvl8pPr marL="10794592" indent="0">
              <a:buNone/>
              <a:defRPr sz="5249" b="1"/>
            </a:lvl8pPr>
            <a:lvl9pPr marL="123366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956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4725" indent="0">
              <a:buNone/>
              <a:defRPr sz="9413"/>
            </a:lvl2pPr>
            <a:lvl3pPr marL="3109447" indent="0">
              <a:buNone/>
              <a:defRPr sz="8332"/>
            </a:lvl3pPr>
            <a:lvl4pPr marL="4664165" indent="0">
              <a:buNone/>
              <a:defRPr sz="6914"/>
            </a:lvl4pPr>
            <a:lvl5pPr marL="6218894" indent="0">
              <a:buNone/>
              <a:defRPr sz="6914"/>
            </a:lvl5pPr>
            <a:lvl6pPr marL="7773612" indent="0">
              <a:buNone/>
              <a:defRPr sz="6914"/>
            </a:lvl6pPr>
            <a:lvl7pPr marL="9328337" indent="0">
              <a:buNone/>
              <a:defRPr sz="6914"/>
            </a:lvl7pPr>
            <a:lvl8pPr marL="10883066" indent="0">
              <a:buNone/>
              <a:defRPr sz="6914"/>
            </a:lvl8pPr>
            <a:lvl9pPr marL="1243778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4725" indent="0">
              <a:buNone/>
              <a:defRPr sz="4164"/>
            </a:lvl2pPr>
            <a:lvl3pPr marL="3109447" indent="0">
              <a:buNone/>
              <a:defRPr sz="3333"/>
            </a:lvl3pPr>
            <a:lvl4pPr marL="4664165" indent="0">
              <a:buNone/>
              <a:defRPr sz="3166"/>
            </a:lvl4pPr>
            <a:lvl5pPr marL="6218894" indent="0">
              <a:buNone/>
              <a:defRPr sz="3166"/>
            </a:lvl5pPr>
            <a:lvl6pPr marL="7773612" indent="0">
              <a:buNone/>
              <a:defRPr sz="3166"/>
            </a:lvl6pPr>
            <a:lvl7pPr marL="9328337" indent="0">
              <a:buNone/>
              <a:defRPr sz="3166"/>
            </a:lvl7pPr>
            <a:lvl8pPr marL="10883066" indent="0">
              <a:buNone/>
              <a:defRPr sz="3166"/>
            </a:lvl8pPr>
            <a:lvl9pPr marL="124377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1036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1457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573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4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087" indent="0">
              <a:buNone/>
              <a:defRPr sz="4164"/>
            </a:lvl2pPr>
            <a:lvl3pPr marL="3084167" indent="0">
              <a:buNone/>
              <a:defRPr sz="3333"/>
            </a:lvl3pPr>
            <a:lvl4pPr marL="4626252" indent="0">
              <a:buNone/>
              <a:defRPr sz="3166"/>
            </a:lvl4pPr>
            <a:lvl5pPr marL="6168332" indent="0">
              <a:buNone/>
              <a:defRPr sz="3166"/>
            </a:lvl5pPr>
            <a:lvl6pPr marL="7710420" indent="0">
              <a:buNone/>
              <a:defRPr sz="3166"/>
            </a:lvl6pPr>
            <a:lvl7pPr marL="9252501" indent="0">
              <a:buNone/>
              <a:defRPr sz="3166"/>
            </a:lvl7pPr>
            <a:lvl8pPr marL="10794592" indent="0">
              <a:buNone/>
              <a:defRPr sz="3166"/>
            </a:lvl8pPr>
            <a:lvl9pPr marL="123366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04311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087" indent="0">
              <a:buNone/>
              <a:defRPr sz="9413"/>
            </a:lvl2pPr>
            <a:lvl3pPr marL="3084167" indent="0">
              <a:buNone/>
              <a:defRPr sz="8332"/>
            </a:lvl3pPr>
            <a:lvl4pPr marL="4626252" indent="0">
              <a:buNone/>
              <a:defRPr sz="6914"/>
            </a:lvl4pPr>
            <a:lvl5pPr marL="6168332" indent="0">
              <a:buNone/>
              <a:defRPr sz="6914"/>
            </a:lvl5pPr>
            <a:lvl6pPr marL="7710420" indent="0">
              <a:buNone/>
              <a:defRPr sz="6914"/>
            </a:lvl6pPr>
            <a:lvl7pPr marL="9252501" indent="0">
              <a:buNone/>
              <a:defRPr sz="6914"/>
            </a:lvl7pPr>
            <a:lvl8pPr marL="10794592" indent="0">
              <a:buNone/>
              <a:defRPr sz="6914"/>
            </a:lvl8pPr>
            <a:lvl9pPr marL="1233667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087" indent="0">
              <a:buNone/>
              <a:defRPr sz="4164"/>
            </a:lvl2pPr>
            <a:lvl3pPr marL="3084167" indent="0">
              <a:buNone/>
              <a:defRPr sz="3333"/>
            </a:lvl3pPr>
            <a:lvl4pPr marL="4626252" indent="0">
              <a:buNone/>
              <a:defRPr sz="3166"/>
            </a:lvl4pPr>
            <a:lvl5pPr marL="6168332" indent="0">
              <a:buNone/>
              <a:defRPr sz="3166"/>
            </a:lvl5pPr>
            <a:lvl6pPr marL="7710420" indent="0">
              <a:buNone/>
              <a:defRPr sz="3166"/>
            </a:lvl6pPr>
            <a:lvl7pPr marL="9252501" indent="0">
              <a:buNone/>
              <a:defRPr sz="3166"/>
            </a:lvl7pPr>
            <a:lvl8pPr marL="10794592" indent="0">
              <a:buNone/>
              <a:defRPr sz="3166"/>
            </a:lvl8pPr>
            <a:lvl9pPr marL="123366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0273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663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57545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426" tIns="154157" rIns="308426" bIns="15415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160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13223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0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1729" indent="0">
              <a:buNone/>
              <a:defRPr sz="6082"/>
            </a:lvl2pPr>
            <a:lvl3pPr marL="3083451" indent="0">
              <a:buNone/>
              <a:defRPr sz="5249"/>
            </a:lvl3pPr>
            <a:lvl4pPr marL="4625172" indent="0">
              <a:buNone/>
              <a:defRPr sz="4833"/>
            </a:lvl4pPr>
            <a:lvl5pPr marL="6166898" indent="0">
              <a:buNone/>
              <a:defRPr sz="4833"/>
            </a:lvl5pPr>
            <a:lvl6pPr marL="7708626" indent="0">
              <a:buNone/>
              <a:defRPr sz="4833"/>
            </a:lvl6pPr>
            <a:lvl7pPr marL="9250342" indent="0">
              <a:buNone/>
              <a:defRPr sz="4833"/>
            </a:lvl7pPr>
            <a:lvl8pPr marL="10792072" indent="0">
              <a:buNone/>
              <a:defRPr sz="4833"/>
            </a:lvl8pPr>
            <a:lvl9pPr marL="1233379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3496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821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317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729" indent="0">
              <a:buNone/>
              <a:defRPr sz="6914" b="1"/>
            </a:lvl2pPr>
            <a:lvl3pPr marL="3083451" indent="0">
              <a:buNone/>
              <a:defRPr sz="6082" b="1"/>
            </a:lvl3pPr>
            <a:lvl4pPr marL="4625172" indent="0">
              <a:buNone/>
              <a:defRPr sz="5249" b="1"/>
            </a:lvl4pPr>
            <a:lvl5pPr marL="6166898" indent="0">
              <a:buNone/>
              <a:defRPr sz="5249" b="1"/>
            </a:lvl5pPr>
            <a:lvl6pPr marL="7708626" indent="0">
              <a:buNone/>
              <a:defRPr sz="5249" b="1"/>
            </a:lvl6pPr>
            <a:lvl7pPr marL="9250342" indent="0">
              <a:buNone/>
              <a:defRPr sz="5249" b="1"/>
            </a:lvl7pPr>
            <a:lvl8pPr marL="10792072" indent="0">
              <a:buNone/>
              <a:defRPr sz="5249" b="1"/>
            </a:lvl8pPr>
            <a:lvl9pPr marL="1233379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729" indent="0">
              <a:buNone/>
              <a:defRPr sz="6914" b="1"/>
            </a:lvl2pPr>
            <a:lvl3pPr marL="3083451" indent="0">
              <a:buNone/>
              <a:defRPr sz="6082" b="1"/>
            </a:lvl3pPr>
            <a:lvl4pPr marL="4625172" indent="0">
              <a:buNone/>
              <a:defRPr sz="5249" b="1"/>
            </a:lvl4pPr>
            <a:lvl5pPr marL="6166898" indent="0">
              <a:buNone/>
              <a:defRPr sz="5249" b="1"/>
            </a:lvl5pPr>
            <a:lvl6pPr marL="7708626" indent="0">
              <a:buNone/>
              <a:defRPr sz="5249" b="1"/>
            </a:lvl6pPr>
            <a:lvl7pPr marL="9250342" indent="0">
              <a:buNone/>
              <a:defRPr sz="5249" b="1"/>
            </a:lvl7pPr>
            <a:lvl8pPr marL="10792072" indent="0">
              <a:buNone/>
              <a:defRPr sz="5249" b="1"/>
            </a:lvl8pPr>
            <a:lvl9pPr marL="1233379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8551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42371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7200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5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729" indent="0">
              <a:buNone/>
              <a:defRPr sz="4164"/>
            </a:lvl2pPr>
            <a:lvl3pPr marL="3083451" indent="0">
              <a:buNone/>
              <a:defRPr sz="3333"/>
            </a:lvl3pPr>
            <a:lvl4pPr marL="4625172" indent="0">
              <a:buNone/>
              <a:defRPr sz="3166"/>
            </a:lvl4pPr>
            <a:lvl5pPr marL="6166898" indent="0">
              <a:buNone/>
              <a:defRPr sz="3166"/>
            </a:lvl5pPr>
            <a:lvl6pPr marL="7708626" indent="0">
              <a:buNone/>
              <a:defRPr sz="3166"/>
            </a:lvl6pPr>
            <a:lvl7pPr marL="9250342" indent="0">
              <a:buNone/>
              <a:defRPr sz="3166"/>
            </a:lvl7pPr>
            <a:lvl8pPr marL="10792072" indent="0">
              <a:buNone/>
              <a:defRPr sz="3166"/>
            </a:lvl8pPr>
            <a:lvl9pPr marL="1233379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2684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729" indent="0">
              <a:buNone/>
              <a:defRPr sz="9413"/>
            </a:lvl2pPr>
            <a:lvl3pPr marL="3083451" indent="0">
              <a:buNone/>
              <a:defRPr sz="8332"/>
            </a:lvl3pPr>
            <a:lvl4pPr marL="4625172" indent="0">
              <a:buNone/>
              <a:defRPr sz="6914"/>
            </a:lvl4pPr>
            <a:lvl5pPr marL="6166898" indent="0">
              <a:buNone/>
              <a:defRPr sz="6914"/>
            </a:lvl5pPr>
            <a:lvl6pPr marL="7708626" indent="0">
              <a:buNone/>
              <a:defRPr sz="6914"/>
            </a:lvl6pPr>
            <a:lvl7pPr marL="9250342" indent="0">
              <a:buNone/>
              <a:defRPr sz="6914"/>
            </a:lvl7pPr>
            <a:lvl8pPr marL="10792072" indent="0">
              <a:buNone/>
              <a:defRPr sz="6914"/>
            </a:lvl8pPr>
            <a:lvl9pPr marL="1233379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729" indent="0">
              <a:buNone/>
              <a:defRPr sz="4164"/>
            </a:lvl2pPr>
            <a:lvl3pPr marL="3083451" indent="0">
              <a:buNone/>
              <a:defRPr sz="3333"/>
            </a:lvl3pPr>
            <a:lvl4pPr marL="4625172" indent="0">
              <a:buNone/>
              <a:defRPr sz="3166"/>
            </a:lvl4pPr>
            <a:lvl5pPr marL="6166898" indent="0">
              <a:buNone/>
              <a:defRPr sz="3166"/>
            </a:lvl5pPr>
            <a:lvl6pPr marL="7708626" indent="0">
              <a:buNone/>
              <a:defRPr sz="3166"/>
            </a:lvl6pPr>
            <a:lvl7pPr marL="9250342" indent="0">
              <a:buNone/>
              <a:defRPr sz="3166"/>
            </a:lvl7pPr>
            <a:lvl8pPr marL="10792072" indent="0">
              <a:buNone/>
              <a:defRPr sz="3166"/>
            </a:lvl8pPr>
            <a:lvl9pPr marL="1233379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1529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11036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34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355" tIns="154121" rIns="308355" bIns="1541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355" tIns="154121" rIns="308355" bIns="154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355" tIns="154121" rIns="308355" bIns="154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8602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0525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2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1366" indent="0">
              <a:buNone/>
              <a:defRPr sz="6082"/>
            </a:lvl2pPr>
            <a:lvl3pPr marL="3082732" indent="0">
              <a:buNone/>
              <a:defRPr sz="5249"/>
            </a:lvl3pPr>
            <a:lvl4pPr marL="4624093" indent="0">
              <a:buNone/>
              <a:defRPr sz="4833"/>
            </a:lvl4pPr>
            <a:lvl5pPr marL="6165455" indent="0">
              <a:buNone/>
              <a:defRPr sz="4833"/>
            </a:lvl5pPr>
            <a:lvl6pPr marL="7706826" indent="0">
              <a:buNone/>
              <a:defRPr sz="4833"/>
            </a:lvl6pPr>
            <a:lvl7pPr marL="9248186" indent="0">
              <a:buNone/>
              <a:defRPr sz="4833"/>
            </a:lvl7pPr>
            <a:lvl8pPr marL="10789557" indent="0">
              <a:buNone/>
              <a:defRPr sz="4833"/>
            </a:lvl8pPr>
            <a:lvl9pPr marL="1233091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899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504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1650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366" indent="0">
              <a:buNone/>
              <a:defRPr sz="6914" b="1"/>
            </a:lvl2pPr>
            <a:lvl3pPr marL="3082732" indent="0">
              <a:buNone/>
              <a:defRPr sz="6082" b="1"/>
            </a:lvl3pPr>
            <a:lvl4pPr marL="4624093" indent="0">
              <a:buNone/>
              <a:defRPr sz="5249" b="1"/>
            </a:lvl4pPr>
            <a:lvl5pPr marL="6165455" indent="0">
              <a:buNone/>
              <a:defRPr sz="5249" b="1"/>
            </a:lvl5pPr>
            <a:lvl6pPr marL="7706826" indent="0">
              <a:buNone/>
              <a:defRPr sz="5249" b="1"/>
            </a:lvl6pPr>
            <a:lvl7pPr marL="9248186" indent="0">
              <a:buNone/>
              <a:defRPr sz="5249" b="1"/>
            </a:lvl7pPr>
            <a:lvl8pPr marL="10789557" indent="0">
              <a:buNone/>
              <a:defRPr sz="5249" b="1"/>
            </a:lvl8pPr>
            <a:lvl9pPr marL="123309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366" indent="0">
              <a:buNone/>
              <a:defRPr sz="6914" b="1"/>
            </a:lvl2pPr>
            <a:lvl3pPr marL="3082732" indent="0">
              <a:buNone/>
              <a:defRPr sz="6082" b="1"/>
            </a:lvl3pPr>
            <a:lvl4pPr marL="4624093" indent="0">
              <a:buNone/>
              <a:defRPr sz="5249" b="1"/>
            </a:lvl4pPr>
            <a:lvl5pPr marL="6165455" indent="0">
              <a:buNone/>
              <a:defRPr sz="5249" b="1"/>
            </a:lvl5pPr>
            <a:lvl6pPr marL="7706826" indent="0">
              <a:buNone/>
              <a:defRPr sz="5249" b="1"/>
            </a:lvl6pPr>
            <a:lvl7pPr marL="9248186" indent="0">
              <a:buNone/>
              <a:defRPr sz="5249" b="1"/>
            </a:lvl7pPr>
            <a:lvl8pPr marL="10789557" indent="0">
              <a:buNone/>
              <a:defRPr sz="5249" b="1"/>
            </a:lvl8pPr>
            <a:lvl9pPr marL="123309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3931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5857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2894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7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366" indent="0">
              <a:buNone/>
              <a:defRPr sz="4164"/>
            </a:lvl2pPr>
            <a:lvl3pPr marL="3082732" indent="0">
              <a:buNone/>
              <a:defRPr sz="3333"/>
            </a:lvl3pPr>
            <a:lvl4pPr marL="4624093" indent="0">
              <a:buNone/>
              <a:defRPr sz="3166"/>
            </a:lvl4pPr>
            <a:lvl5pPr marL="6165455" indent="0">
              <a:buNone/>
              <a:defRPr sz="3166"/>
            </a:lvl5pPr>
            <a:lvl6pPr marL="7706826" indent="0">
              <a:buNone/>
              <a:defRPr sz="3166"/>
            </a:lvl6pPr>
            <a:lvl7pPr marL="9248186" indent="0">
              <a:buNone/>
              <a:defRPr sz="3166"/>
            </a:lvl7pPr>
            <a:lvl8pPr marL="10789557" indent="0">
              <a:buNone/>
              <a:defRPr sz="3166"/>
            </a:lvl8pPr>
            <a:lvl9pPr marL="123309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8912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366" indent="0">
              <a:buNone/>
              <a:defRPr sz="9413"/>
            </a:lvl2pPr>
            <a:lvl3pPr marL="3082732" indent="0">
              <a:buNone/>
              <a:defRPr sz="8332"/>
            </a:lvl3pPr>
            <a:lvl4pPr marL="4624093" indent="0">
              <a:buNone/>
              <a:defRPr sz="6914"/>
            </a:lvl4pPr>
            <a:lvl5pPr marL="6165455" indent="0">
              <a:buNone/>
              <a:defRPr sz="6914"/>
            </a:lvl5pPr>
            <a:lvl6pPr marL="7706826" indent="0">
              <a:buNone/>
              <a:defRPr sz="6914"/>
            </a:lvl6pPr>
            <a:lvl7pPr marL="9248186" indent="0">
              <a:buNone/>
              <a:defRPr sz="6914"/>
            </a:lvl7pPr>
            <a:lvl8pPr marL="10789557" indent="0">
              <a:buNone/>
              <a:defRPr sz="6914"/>
            </a:lvl8pPr>
            <a:lvl9pPr marL="1233091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366" indent="0">
              <a:buNone/>
              <a:defRPr sz="4164"/>
            </a:lvl2pPr>
            <a:lvl3pPr marL="3082732" indent="0">
              <a:buNone/>
              <a:defRPr sz="3333"/>
            </a:lvl3pPr>
            <a:lvl4pPr marL="4624093" indent="0">
              <a:buNone/>
              <a:defRPr sz="3166"/>
            </a:lvl4pPr>
            <a:lvl5pPr marL="6165455" indent="0">
              <a:buNone/>
              <a:defRPr sz="3166"/>
            </a:lvl5pPr>
            <a:lvl6pPr marL="7706826" indent="0">
              <a:buNone/>
              <a:defRPr sz="3166"/>
            </a:lvl6pPr>
            <a:lvl7pPr marL="9248186" indent="0">
              <a:buNone/>
              <a:defRPr sz="3166"/>
            </a:lvl7pPr>
            <a:lvl8pPr marL="10789557" indent="0">
              <a:buNone/>
              <a:defRPr sz="3166"/>
            </a:lvl8pPr>
            <a:lvl9pPr marL="123309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80220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77107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13713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988" tIns="184923" rIns="369988" bIns="184923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 smtClean="0"/>
            </a:lvl1pPr>
          </a:lstStyle>
          <a:p>
            <a:pPr>
              <a:defRPr/>
            </a:pPr>
            <a:fld id="{9FB45B89-AB63-004A-9B1A-E0C3D2F1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446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6FF2-CC60-CB43-AE88-3EA46362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7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928" tIns="155454" rIns="310928" bIns="15545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085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3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1006" indent="0">
              <a:buNone/>
              <a:defRPr sz="6082"/>
            </a:lvl2pPr>
            <a:lvl3pPr marL="3082013" indent="0">
              <a:buNone/>
              <a:defRPr sz="5249"/>
            </a:lvl3pPr>
            <a:lvl4pPr marL="4623014" indent="0">
              <a:buNone/>
              <a:defRPr sz="4833"/>
            </a:lvl4pPr>
            <a:lvl5pPr marL="6164022" indent="0">
              <a:buNone/>
              <a:defRPr sz="4833"/>
            </a:lvl5pPr>
            <a:lvl6pPr marL="7705026" indent="0">
              <a:buNone/>
              <a:defRPr sz="4833"/>
            </a:lvl6pPr>
            <a:lvl7pPr marL="9246028" indent="0">
              <a:buNone/>
              <a:defRPr sz="4833"/>
            </a:lvl7pPr>
            <a:lvl8pPr marL="10787041" indent="0">
              <a:buNone/>
              <a:defRPr sz="4833"/>
            </a:lvl8pPr>
            <a:lvl9pPr marL="123280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7D9-EDEC-A741-9DF5-EF32C3580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6683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CFC6-A067-DE42-860E-A89FDCFE5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6309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006" indent="0">
              <a:buNone/>
              <a:defRPr sz="6914" b="1"/>
            </a:lvl2pPr>
            <a:lvl3pPr marL="3082013" indent="0">
              <a:buNone/>
              <a:defRPr sz="6082" b="1"/>
            </a:lvl3pPr>
            <a:lvl4pPr marL="4623014" indent="0">
              <a:buNone/>
              <a:defRPr sz="5249" b="1"/>
            </a:lvl4pPr>
            <a:lvl5pPr marL="6164022" indent="0">
              <a:buNone/>
              <a:defRPr sz="5249" b="1"/>
            </a:lvl5pPr>
            <a:lvl6pPr marL="7705026" indent="0">
              <a:buNone/>
              <a:defRPr sz="5249" b="1"/>
            </a:lvl6pPr>
            <a:lvl7pPr marL="9246028" indent="0">
              <a:buNone/>
              <a:defRPr sz="5249" b="1"/>
            </a:lvl7pPr>
            <a:lvl8pPr marL="10787041" indent="0">
              <a:buNone/>
              <a:defRPr sz="5249" b="1"/>
            </a:lvl8pPr>
            <a:lvl9pPr marL="123280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006" indent="0">
              <a:buNone/>
              <a:defRPr sz="6914" b="1"/>
            </a:lvl2pPr>
            <a:lvl3pPr marL="3082013" indent="0">
              <a:buNone/>
              <a:defRPr sz="6082" b="1"/>
            </a:lvl3pPr>
            <a:lvl4pPr marL="4623014" indent="0">
              <a:buNone/>
              <a:defRPr sz="5249" b="1"/>
            </a:lvl4pPr>
            <a:lvl5pPr marL="6164022" indent="0">
              <a:buNone/>
              <a:defRPr sz="5249" b="1"/>
            </a:lvl5pPr>
            <a:lvl6pPr marL="7705026" indent="0">
              <a:buNone/>
              <a:defRPr sz="5249" b="1"/>
            </a:lvl6pPr>
            <a:lvl7pPr marL="9246028" indent="0">
              <a:buNone/>
              <a:defRPr sz="5249" b="1"/>
            </a:lvl7pPr>
            <a:lvl8pPr marL="10787041" indent="0">
              <a:buNone/>
              <a:defRPr sz="5249" b="1"/>
            </a:lvl8pPr>
            <a:lvl9pPr marL="123280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3650-6670-2E4B-9173-7024E0677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3293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2A2B-D58C-424B-8C52-1450A618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002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46E6-5633-1B44-A976-C771A1908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8520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9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006" indent="0">
              <a:buNone/>
              <a:defRPr sz="4164"/>
            </a:lvl2pPr>
            <a:lvl3pPr marL="3082013" indent="0">
              <a:buNone/>
              <a:defRPr sz="3333"/>
            </a:lvl3pPr>
            <a:lvl4pPr marL="4623014" indent="0">
              <a:buNone/>
              <a:defRPr sz="3166"/>
            </a:lvl4pPr>
            <a:lvl5pPr marL="6164022" indent="0">
              <a:buNone/>
              <a:defRPr sz="3166"/>
            </a:lvl5pPr>
            <a:lvl6pPr marL="7705026" indent="0">
              <a:buNone/>
              <a:defRPr sz="3166"/>
            </a:lvl6pPr>
            <a:lvl7pPr marL="9246028" indent="0">
              <a:buNone/>
              <a:defRPr sz="3166"/>
            </a:lvl7pPr>
            <a:lvl8pPr marL="10787041" indent="0">
              <a:buNone/>
              <a:defRPr sz="3166"/>
            </a:lvl8pPr>
            <a:lvl9pPr marL="123280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6F1B-3148-F148-9013-DC5732F6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5494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006" indent="0">
              <a:buNone/>
              <a:defRPr sz="9413"/>
            </a:lvl2pPr>
            <a:lvl3pPr marL="3082013" indent="0">
              <a:buNone/>
              <a:defRPr sz="8332"/>
            </a:lvl3pPr>
            <a:lvl4pPr marL="4623014" indent="0">
              <a:buNone/>
              <a:defRPr sz="6914"/>
            </a:lvl4pPr>
            <a:lvl5pPr marL="6164022" indent="0">
              <a:buNone/>
              <a:defRPr sz="6914"/>
            </a:lvl5pPr>
            <a:lvl6pPr marL="7705026" indent="0">
              <a:buNone/>
              <a:defRPr sz="6914"/>
            </a:lvl6pPr>
            <a:lvl7pPr marL="9246028" indent="0">
              <a:buNone/>
              <a:defRPr sz="6914"/>
            </a:lvl7pPr>
            <a:lvl8pPr marL="10787041" indent="0">
              <a:buNone/>
              <a:defRPr sz="6914"/>
            </a:lvl8pPr>
            <a:lvl9pPr marL="1232804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006" indent="0">
              <a:buNone/>
              <a:defRPr sz="4164"/>
            </a:lvl2pPr>
            <a:lvl3pPr marL="3082013" indent="0">
              <a:buNone/>
              <a:defRPr sz="3333"/>
            </a:lvl3pPr>
            <a:lvl4pPr marL="4623014" indent="0">
              <a:buNone/>
              <a:defRPr sz="3166"/>
            </a:lvl4pPr>
            <a:lvl5pPr marL="6164022" indent="0">
              <a:buNone/>
              <a:defRPr sz="3166"/>
            </a:lvl5pPr>
            <a:lvl6pPr marL="7705026" indent="0">
              <a:buNone/>
              <a:defRPr sz="3166"/>
            </a:lvl6pPr>
            <a:lvl7pPr marL="9246028" indent="0">
              <a:buNone/>
              <a:defRPr sz="3166"/>
            </a:lvl7pPr>
            <a:lvl8pPr marL="10787041" indent="0">
              <a:buNone/>
              <a:defRPr sz="3166"/>
            </a:lvl8pPr>
            <a:lvl9pPr marL="123280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FF2-2A47-D34E-800A-BBFD5AFD8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188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0C54-8025-3243-9501-A3ADC0E8E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8256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B42F1-5ED6-294A-9030-184DABF8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0382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BCC2-B275-B743-80E7-C5A7F3F4E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639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8796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37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40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8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21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62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0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43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84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25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3006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03078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56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40645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8129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2193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6258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0323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4387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8452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2516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7003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20791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645" indent="0">
              <a:buNone/>
              <a:defRPr sz="6914" b="1"/>
            </a:lvl2pPr>
            <a:lvl3pPr marL="3081297" indent="0">
              <a:buNone/>
              <a:defRPr sz="6082" b="1"/>
            </a:lvl3pPr>
            <a:lvl4pPr marL="4621934" indent="0">
              <a:buNone/>
              <a:defRPr sz="5249" b="1"/>
            </a:lvl4pPr>
            <a:lvl5pPr marL="6162586" indent="0">
              <a:buNone/>
              <a:defRPr sz="5249" b="1"/>
            </a:lvl5pPr>
            <a:lvl6pPr marL="7703231" indent="0">
              <a:buNone/>
              <a:defRPr sz="5249" b="1"/>
            </a:lvl6pPr>
            <a:lvl7pPr marL="9243871" indent="0">
              <a:buNone/>
              <a:defRPr sz="5249" b="1"/>
            </a:lvl7pPr>
            <a:lvl8pPr marL="10784525" indent="0">
              <a:buNone/>
              <a:defRPr sz="5249" b="1"/>
            </a:lvl8pPr>
            <a:lvl9pPr marL="1232516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645" indent="0">
              <a:buNone/>
              <a:defRPr sz="6914" b="1"/>
            </a:lvl2pPr>
            <a:lvl3pPr marL="3081297" indent="0">
              <a:buNone/>
              <a:defRPr sz="6082" b="1"/>
            </a:lvl3pPr>
            <a:lvl4pPr marL="4621934" indent="0">
              <a:buNone/>
              <a:defRPr sz="5249" b="1"/>
            </a:lvl4pPr>
            <a:lvl5pPr marL="6162586" indent="0">
              <a:buNone/>
              <a:defRPr sz="5249" b="1"/>
            </a:lvl5pPr>
            <a:lvl6pPr marL="7703231" indent="0">
              <a:buNone/>
              <a:defRPr sz="5249" b="1"/>
            </a:lvl6pPr>
            <a:lvl7pPr marL="9243871" indent="0">
              <a:buNone/>
              <a:defRPr sz="5249" b="1"/>
            </a:lvl7pPr>
            <a:lvl8pPr marL="10784525" indent="0">
              <a:buNone/>
              <a:defRPr sz="5249" b="1"/>
            </a:lvl8pPr>
            <a:lvl9pPr marL="1232516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8788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5506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48655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0645" indent="0">
              <a:buNone/>
              <a:defRPr sz="4164"/>
            </a:lvl2pPr>
            <a:lvl3pPr marL="3081297" indent="0">
              <a:buNone/>
              <a:defRPr sz="3333"/>
            </a:lvl3pPr>
            <a:lvl4pPr marL="4621934" indent="0">
              <a:buNone/>
              <a:defRPr sz="3166"/>
            </a:lvl4pPr>
            <a:lvl5pPr marL="6162586" indent="0">
              <a:buNone/>
              <a:defRPr sz="3166"/>
            </a:lvl5pPr>
            <a:lvl6pPr marL="7703231" indent="0">
              <a:buNone/>
              <a:defRPr sz="3166"/>
            </a:lvl6pPr>
            <a:lvl7pPr marL="9243871" indent="0">
              <a:buNone/>
              <a:defRPr sz="3166"/>
            </a:lvl7pPr>
            <a:lvl8pPr marL="10784525" indent="0">
              <a:buNone/>
              <a:defRPr sz="3166"/>
            </a:lvl8pPr>
            <a:lvl9pPr marL="1232516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414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0645" indent="0">
              <a:buNone/>
              <a:defRPr sz="9413"/>
            </a:lvl2pPr>
            <a:lvl3pPr marL="3081297" indent="0">
              <a:buNone/>
              <a:defRPr sz="8332"/>
            </a:lvl3pPr>
            <a:lvl4pPr marL="4621934" indent="0">
              <a:buNone/>
              <a:defRPr sz="6914"/>
            </a:lvl4pPr>
            <a:lvl5pPr marL="6162586" indent="0">
              <a:buNone/>
              <a:defRPr sz="6914"/>
            </a:lvl5pPr>
            <a:lvl6pPr marL="7703231" indent="0">
              <a:buNone/>
              <a:defRPr sz="6914"/>
            </a:lvl6pPr>
            <a:lvl7pPr marL="9243871" indent="0">
              <a:buNone/>
              <a:defRPr sz="6914"/>
            </a:lvl7pPr>
            <a:lvl8pPr marL="10784525" indent="0">
              <a:buNone/>
              <a:defRPr sz="6914"/>
            </a:lvl8pPr>
            <a:lvl9pPr marL="12325168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0645" indent="0">
              <a:buNone/>
              <a:defRPr sz="4164"/>
            </a:lvl2pPr>
            <a:lvl3pPr marL="3081297" indent="0">
              <a:buNone/>
              <a:defRPr sz="3333"/>
            </a:lvl3pPr>
            <a:lvl4pPr marL="4621934" indent="0">
              <a:buNone/>
              <a:defRPr sz="3166"/>
            </a:lvl4pPr>
            <a:lvl5pPr marL="6162586" indent="0">
              <a:buNone/>
              <a:defRPr sz="3166"/>
            </a:lvl5pPr>
            <a:lvl6pPr marL="7703231" indent="0">
              <a:buNone/>
              <a:defRPr sz="3166"/>
            </a:lvl6pPr>
            <a:lvl7pPr marL="9243871" indent="0">
              <a:buNone/>
              <a:defRPr sz="3166"/>
            </a:lvl7pPr>
            <a:lvl8pPr marL="10784525" indent="0">
              <a:buNone/>
              <a:defRPr sz="3166"/>
            </a:lvl8pPr>
            <a:lvl9pPr marL="1232516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63652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324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5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4360" indent="0">
              <a:buNone/>
              <a:defRPr sz="6082"/>
            </a:lvl2pPr>
            <a:lvl3pPr marL="3108725" indent="0">
              <a:buNone/>
              <a:defRPr sz="5249"/>
            </a:lvl3pPr>
            <a:lvl4pPr marL="4663077" indent="0">
              <a:buNone/>
              <a:defRPr sz="4833"/>
            </a:lvl4pPr>
            <a:lvl5pPr marL="6217441" indent="0">
              <a:buNone/>
              <a:defRPr sz="4833"/>
            </a:lvl5pPr>
            <a:lvl6pPr marL="7771800" indent="0">
              <a:buNone/>
              <a:defRPr sz="4833"/>
            </a:lvl6pPr>
            <a:lvl7pPr marL="9326164" indent="0">
              <a:buNone/>
              <a:defRPr sz="4833"/>
            </a:lvl7pPr>
            <a:lvl8pPr marL="10880527" indent="0">
              <a:buNone/>
              <a:defRPr sz="4833"/>
            </a:lvl8pPr>
            <a:lvl9pPr marL="1243488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320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46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46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93388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54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40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80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2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61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0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41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82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22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1319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4716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71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4028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8057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2085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6115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0143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41717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8201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2229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673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95130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283" indent="0">
              <a:buNone/>
              <a:defRPr sz="6914" b="1"/>
            </a:lvl2pPr>
            <a:lvl3pPr marL="3080577" indent="0">
              <a:buNone/>
              <a:defRPr sz="6082" b="1"/>
            </a:lvl3pPr>
            <a:lvl4pPr marL="4620855" indent="0">
              <a:buNone/>
              <a:defRPr sz="5249" b="1"/>
            </a:lvl4pPr>
            <a:lvl5pPr marL="6161151" indent="0">
              <a:buNone/>
              <a:defRPr sz="5249" b="1"/>
            </a:lvl5pPr>
            <a:lvl6pPr marL="7701431" indent="0">
              <a:buNone/>
              <a:defRPr sz="5249" b="1"/>
            </a:lvl6pPr>
            <a:lvl7pPr marL="9241717" indent="0">
              <a:buNone/>
              <a:defRPr sz="5249" b="1"/>
            </a:lvl7pPr>
            <a:lvl8pPr marL="10782012" indent="0">
              <a:buNone/>
              <a:defRPr sz="5249" b="1"/>
            </a:lvl8pPr>
            <a:lvl9pPr marL="1232229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283" indent="0">
              <a:buNone/>
              <a:defRPr sz="6914" b="1"/>
            </a:lvl2pPr>
            <a:lvl3pPr marL="3080577" indent="0">
              <a:buNone/>
              <a:defRPr sz="6082" b="1"/>
            </a:lvl3pPr>
            <a:lvl4pPr marL="4620855" indent="0">
              <a:buNone/>
              <a:defRPr sz="5249" b="1"/>
            </a:lvl4pPr>
            <a:lvl5pPr marL="6161151" indent="0">
              <a:buNone/>
              <a:defRPr sz="5249" b="1"/>
            </a:lvl5pPr>
            <a:lvl6pPr marL="7701431" indent="0">
              <a:buNone/>
              <a:defRPr sz="5249" b="1"/>
            </a:lvl6pPr>
            <a:lvl7pPr marL="9241717" indent="0">
              <a:buNone/>
              <a:defRPr sz="5249" b="1"/>
            </a:lvl7pPr>
            <a:lvl8pPr marL="10782012" indent="0">
              <a:buNone/>
              <a:defRPr sz="5249" b="1"/>
            </a:lvl8pPr>
            <a:lvl9pPr marL="1232229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363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75627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73051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0283" indent="0">
              <a:buNone/>
              <a:defRPr sz="4164"/>
            </a:lvl2pPr>
            <a:lvl3pPr marL="3080577" indent="0">
              <a:buNone/>
              <a:defRPr sz="3333"/>
            </a:lvl3pPr>
            <a:lvl4pPr marL="4620855" indent="0">
              <a:buNone/>
              <a:defRPr sz="3166"/>
            </a:lvl4pPr>
            <a:lvl5pPr marL="6161151" indent="0">
              <a:buNone/>
              <a:defRPr sz="3166"/>
            </a:lvl5pPr>
            <a:lvl6pPr marL="7701431" indent="0">
              <a:buNone/>
              <a:defRPr sz="3166"/>
            </a:lvl6pPr>
            <a:lvl7pPr marL="9241717" indent="0">
              <a:buNone/>
              <a:defRPr sz="3166"/>
            </a:lvl7pPr>
            <a:lvl8pPr marL="10782012" indent="0">
              <a:buNone/>
              <a:defRPr sz="3166"/>
            </a:lvl8pPr>
            <a:lvl9pPr marL="1232229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4901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0283" indent="0">
              <a:buNone/>
              <a:defRPr sz="9413"/>
            </a:lvl2pPr>
            <a:lvl3pPr marL="3080577" indent="0">
              <a:buNone/>
              <a:defRPr sz="8332"/>
            </a:lvl3pPr>
            <a:lvl4pPr marL="4620855" indent="0">
              <a:buNone/>
              <a:defRPr sz="6914"/>
            </a:lvl4pPr>
            <a:lvl5pPr marL="6161151" indent="0">
              <a:buNone/>
              <a:defRPr sz="6914"/>
            </a:lvl5pPr>
            <a:lvl6pPr marL="7701431" indent="0">
              <a:buNone/>
              <a:defRPr sz="6914"/>
            </a:lvl6pPr>
            <a:lvl7pPr marL="9241717" indent="0">
              <a:buNone/>
              <a:defRPr sz="6914"/>
            </a:lvl7pPr>
            <a:lvl8pPr marL="10782012" indent="0">
              <a:buNone/>
              <a:defRPr sz="6914"/>
            </a:lvl8pPr>
            <a:lvl9pPr marL="12322298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0283" indent="0">
              <a:buNone/>
              <a:defRPr sz="4164"/>
            </a:lvl2pPr>
            <a:lvl3pPr marL="3080577" indent="0">
              <a:buNone/>
              <a:defRPr sz="3333"/>
            </a:lvl3pPr>
            <a:lvl4pPr marL="4620855" indent="0">
              <a:buNone/>
              <a:defRPr sz="3166"/>
            </a:lvl4pPr>
            <a:lvl5pPr marL="6161151" indent="0">
              <a:buNone/>
              <a:defRPr sz="3166"/>
            </a:lvl5pPr>
            <a:lvl6pPr marL="7701431" indent="0">
              <a:buNone/>
              <a:defRPr sz="3166"/>
            </a:lvl6pPr>
            <a:lvl7pPr marL="9241717" indent="0">
              <a:buNone/>
              <a:defRPr sz="3166"/>
            </a:lvl7pPr>
            <a:lvl8pPr marL="10782012" indent="0">
              <a:buNone/>
              <a:defRPr sz="3166"/>
            </a:lvl8pPr>
            <a:lvl9pPr marL="1232229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362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64872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0201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63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63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83395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068" tIns="153970" rIns="308068" bIns="15397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068" tIns="153970" rIns="308068" bIns="15397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068" tIns="153970" rIns="308068" bIns="15397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730" tIns="184788" rIns="369730" bIns="18478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0089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65936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8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9924" indent="0">
              <a:buNone/>
              <a:defRPr sz="6082"/>
            </a:lvl2pPr>
            <a:lvl3pPr marL="3079863" indent="0">
              <a:buNone/>
              <a:defRPr sz="5249"/>
            </a:lvl3pPr>
            <a:lvl4pPr marL="4619778" indent="0">
              <a:buNone/>
              <a:defRPr sz="4833"/>
            </a:lvl4pPr>
            <a:lvl5pPr marL="6159711" indent="0">
              <a:buNone/>
              <a:defRPr sz="4833"/>
            </a:lvl5pPr>
            <a:lvl6pPr marL="7699640" indent="0">
              <a:buNone/>
              <a:defRPr sz="4833"/>
            </a:lvl6pPr>
            <a:lvl7pPr marL="9239559" indent="0">
              <a:buNone/>
              <a:defRPr sz="4833"/>
            </a:lvl7pPr>
            <a:lvl8pPr marL="10779498" indent="0">
              <a:buNone/>
              <a:defRPr sz="4833"/>
            </a:lvl8pPr>
            <a:lvl9pPr marL="1231942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15011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455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924" indent="0">
              <a:buNone/>
              <a:defRPr sz="6914" b="1"/>
            </a:lvl2pPr>
            <a:lvl3pPr marL="3079863" indent="0">
              <a:buNone/>
              <a:defRPr sz="6082" b="1"/>
            </a:lvl3pPr>
            <a:lvl4pPr marL="4619778" indent="0">
              <a:buNone/>
              <a:defRPr sz="5249" b="1"/>
            </a:lvl4pPr>
            <a:lvl5pPr marL="6159711" indent="0">
              <a:buNone/>
              <a:defRPr sz="5249" b="1"/>
            </a:lvl5pPr>
            <a:lvl6pPr marL="7699640" indent="0">
              <a:buNone/>
              <a:defRPr sz="5249" b="1"/>
            </a:lvl6pPr>
            <a:lvl7pPr marL="9239559" indent="0">
              <a:buNone/>
              <a:defRPr sz="5249" b="1"/>
            </a:lvl7pPr>
            <a:lvl8pPr marL="10779498" indent="0">
              <a:buNone/>
              <a:defRPr sz="5249" b="1"/>
            </a:lvl8pPr>
            <a:lvl9pPr marL="123194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924" indent="0">
              <a:buNone/>
              <a:defRPr sz="6914" b="1"/>
            </a:lvl2pPr>
            <a:lvl3pPr marL="3079863" indent="0">
              <a:buNone/>
              <a:defRPr sz="6082" b="1"/>
            </a:lvl3pPr>
            <a:lvl4pPr marL="4619778" indent="0">
              <a:buNone/>
              <a:defRPr sz="5249" b="1"/>
            </a:lvl4pPr>
            <a:lvl5pPr marL="6159711" indent="0">
              <a:buNone/>
              <a:defRPr sz="5249" b="1"/>
            </a:lvl5pPr>
            <a:lvl6pPr marL="7699640" indent="0">
              <a:buNone/>
              <a:defRPr sz="5249" b="1"/>
            </a:lvl6pPr>
            <a:lvl7pPr marL="9239559" indent="0">
              <a:buNone/>
              <a:defRPr sz="5249" b="1"/>
            </a:lvl7pPr>
            <a:lvl8pPr marL="10779498" indent="0">
              <a:buNone/>
              <a:defRPr sz="5249" b="1"/>
            </a:lvl8pPr>
            <a:lvl9pPr marL="123194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5727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300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0572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4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9924" indent="0">
              <a:buNone/>
              <a:defRPr sz="4164"/>
            </a:lvl2pPr>
            <a:lvl3pPr marL="3079863" indent="0">
              <a:buNone/>
              <a:defRPr sz="3333"/>
            </a:lvl3pPr>
            <a:lvl4pPr marL="4619778" indent="0">
              <a:buNone/>
              <a:defRPr sz="3166"/>
            </a:lvl4pPr>
            <a:lvl5pPr marL="6159711" indent="0">
              <a:buNone/>
              <a:defRPr sz="3166"/>
            </a:lvl5pPr>
            <a:lvl6pPr marL="7699640" indent="0">
              <a:buNone/>
              <a:defRPr sz="3166"/>
            </a:lvl6pPr>
            <a:lvl7pPr marL="9239559" indent="0">
              <a:buNone/>
              <a:defRPr sz="3166"/>
            </a:lvl7pPr>
            <a:lvl8pPr marL="10779498" indent="0">
              <a:buNone/>
              <a:defRPr sz="3166"/>
            </a:lvl8pPr>
            <a:lvl9pPr marL="123194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13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6540" indent="0">
              <a:buNone/>
              <a:defRPr sz="6914" b="1"/>
            </a:lvl2pPr>
            <a:lvl3pPr marL="3113073" indent="0">
              <a:buNone/>
              <a:defRPr sz="6082" b="1"/>
            </a:lvl3pPr>
            <a:lvl4pPr marL="4669613" indent="0">
              <a:buNone/>
              <a:defRPr sz="5249" b="1"/>
            </a:lvl4pPr>
            <a:lvl5pPr marL="6226144" indent="0">
              <a:buNone/>
              <a:defRPr sz="5249" b="1"/>
            </a:lvl5pPr>
            <a:lvl6pPr marL="7782685" indent="0">
              <a:buNone/>
              <a:defRPr sz="5249" b="1"/>
            </a:lvl6pPr>
            <a:lvl7pPr marL="9339221" indent="0">
              <a:buNone/>
              <a:defRPr sz="5249" b="1"/>
            </a:lvl7pPr>
            <a:lvl8pPr marL="10895758" indent="0">
              <a:buNone/>
              <a:defRPr sz="5249" b="1"/>
            </a:lvl8pPr>
            <a:lvl9pPr marL="1245229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6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6540" indent="0">
              <a:buNone/>
              <a:defRPr sz="6914" b="1"/>
            </a:lvl2pPr>
            <a:lvl3pPr marL="3113073" indent="0">
              <a:buNone/>
              <a:defRPr sz="6082" b="1"/>
            </a:lvl3pPr>
            <a:lvl4pPr marL="4669613" indent="0">
              <a:buNone/>
              <a:defRPr sz="5249" b="1"/>
            </a:lvl4pPr>
            <a:lvl5pPr marL="6226144" indent="0">
              <a:buNone/>
              <a:defRPr sz="5249" b="1"/>
            </a:lvl5pPr>
            <a:lvl6pPr marL="7782685" indent="0">
              <a:buNone/>
              <a:defRPr sz="5249" b="1"/>
            </a:lvl6pPr>
            <a:lvl7pPr marL="9339221" indent="0">
              <a:buNone/>
              <a:defRPr sz="5249" b="1"/>
            </a:lvl7pPr>
            <a:lvl8pPr marL="10895758" indent="0">
              <a:buNone/>
              <a:defRPr sz="5249" b="1"/>
            </a:lvl8pPr>
            <a:lvl9pPr marL="1245229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6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496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360" indent="0">
              <a:buNone/>
              <a:defRPr sz="6914" b="1"/>
            </a:lvl2pPr>
            <a:lvl3pPr marL="3108725" indent="0">
              <a:buNone/>
              <a:defRPr sz="6082" b="1"/>
            </a:lvl3pPr>
            <a:lvl4pPr marL="4663077" indent="0">
              <a:buNone/>
              <a:defRPr sz="5249" b="1"/>
            </a:lvl4pPr>
            <a:lvl5pPr marL="6217441" indent="0">
              <a:buNone/>
              <a:defRPr sz="5249" b="1"/>
            </a:lvl5pPr>
            <a:lvl6pPr marL="7771800" indent="0">
              <a:buNone/>
              <a:defRPr sz="5249" b="1"/>
            </a:lvl6pPr>
            <a:lvl7pPr marL="9326164" indent="0">
              <a:buNone/>
              <a:defRPr sz="5249" b="1"/>
            </a:lvl7pPr>
            <a:lvl8pPr marL="10880527" indent="0">
              <a:buNone/>
              <a:defRPr sz="5249" b="1"/>
            </a:lvl8pPr>
            <a:lvl9pPr marL="124348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360" indent="0">
              <a:buNone/>
              <a:defRPr sz="6914" b="1"/>
            </a:lvl2pPr>
            <a:lvl3pPr marL="3108725" indent="0">
              <a:buNone/>
              <a:defRPr sz="6082" b="1"/>
            </a:lvl3pPr>
            <a:lvl4pPr marL="4663077" indent="0">
              <a:buNone/>
              <a:defRPr sz="5249" b="1"/>
            </a:lvl4pPr>
            <a:lvl5pPr marL="6217441" indent="0">
              <a:buNone/>
              <a:defRPr sz="5249" b="1"/>
            </a:lvl5pPr>
            <a:lvl6pPr marL="7771800" indent="0">
              <a:buNone/>
              <a:defRPr sz="5249" b="1"/>
            </a:lvl6pPr>
            <a:lvl7pPr marL="9326164" indent="0">
              <a:buNone/>
              <a:defRPr sz="5249" b="1"/>
            </a:lvl7pPr>
            <a:lvl8pPr marL="10880527" indent="0">
              <a:buNone/>
              <a:defRPr sz="5249" b="1"/>
            </a:lvl8pPr>
            <a:lvl9pPr marL="124348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5837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9924" indent="0">
              <a:buNone/>
              <a:defRPr sz="9413"/>
            </a:lvl2pPr>
            <a:lvl3pPr marL="3079863" indent="0">
              <a:buNone/>
              <a:defRPr sz="8332"/>
            </a:lvl3pPr>
            <a:lvl4pPr marL="4619778" indent="0">
              <a:buNone/>
              <a:defRPr sz="6914"/>
            </a:lvl4pPr>
            <a:lvl5pPr marL="6159711" indent="0">
              <a:buNone/>
              <a:defRPr sz="6914"/>
            </a:lvl5pPr>
            <a:lvl6pPr marL="7699640" indent="0">
              <a:buNone/>
              <a:defRPr sz="6914"/>
            </a:lvl6pPr>
            <a:lvl7pPr marL="9239559" indent="0">
              <a:buNone/>
              <a:defRPr sz="6914"/>
            </a:lvl7pPr>
            <a:lvl8pPr marL="10779498" indent="0">
              <a:buNone/>
              <a:defRPr sz="6914"/>
            </a:lvl8pPr>
            <a:lvl9pPr marL="1231942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9924" indent="0">
              <a:buNone/>
              <a:defRPr sz="4164"/>
            </a:lvl2pPr>
            <a:lvl3pPr marL="3079863" indent="0">
              <a:buNone/>
              <a:defRPr sz="3333"/>
            </a:lvl3pPr>
            <a:lvl4pPr marL="4619778" indent="0">
              <a:buNone/>
              <a:defRPr sz="3166"/>
            </a:lvl4pPr>
            <a:lvl5pPr marL="6159711" indent="0">
              <a:buNone/>
              <a:defRPr sz="3166"/>
            </a:lvl5pPr>
            <a:lvl6pPr marL="7699640" indent="0">
              <a:buNone/>
              <a:defRPr sz="3166"/>
            </a:lvl6pPr>
            <a:lvl7pPr marL="9239559" indent="0">
              <a:buNone/>
              <a:defRPr sz="3166"/>
            </a:lvl7pPr>
            <a:lvl8pPr marL="10779498" indent="0">
              <a:buNone/>
              <a:defRPr sz="3166"/>
            </a:lvl8pPr>
            <a:lvl9pPr marL="123194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3471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894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92533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82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9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8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5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9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37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76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16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30462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1501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97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9569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914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870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5827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9784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3740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7698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1654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34612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4243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569" indent="0">
              <a:buNone/>
              <a:defRPr sz="6914" b="1"/>
            </a:lvl2pPr>
            <a:lvl3pPr marL="3079142" indent="0">
              <a:buNone/>
              <a:defRPr sz="6082" b="1"/>
            </a:lvl3pPr>
            <a:lvl4pPr marL="4618703" indent="0">
              <a:buNone/>
              <a:defRPr sz="5249" b="1"/>
            </a:lvl4pPr>
            <a:lvl5pPr marL="6158274" indent="0">
              <a:buNone/>
              <a:defRPr sz="5249" b="1"/>
            </a:lvl5pPr>
            <a:lvl6pPr marL="7697846" indent="0">
              <a:buNone/>
              <a:defRPr sz="5249" b="1"/>
            </a:lvl6pPr>
            <a:lvl7pPr marL="9237406" indent="0">
              <a:buNone/>
              <a:defRPr sz="5249" b="1"/>
            </a:lvl7pPr>
            <a:lvl8pPr marL="10776982" indent="0">
              <a:buNone/>
              <a:defRPr sz="5249" b="1"/>
            </a:lvl8pPr>
            <a:lvl9pPr marL="123165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569" indent="0">
              <a:buNone/>
              <a:defRPr sz="6914" b="1"/>
            </a:lvl2pPr>
            <a:lvl3pPr marL="3079142" indent="0">
              <a:buNone/>
              <a:defRPr sz="6082" b="1"/>
            </a:lvl3pPr>
            <a:lvl4pPr marL="4618703" indent="0">
              <a:buNone/>
              <a:defRPr sz="5249" b="1"/>
            </a:lvl4pPr>
            <a:lvl5pPr marL="6158274" indent="0">
              <a:buNone/>
              <a:defRPr sz="5249" b="1"/>
            </a:lvl5pPr>
            <a:lvl6pPr marL="7697846" indent="0">
              <a:buNone/>
              <a:defRPr sz="5249" b="1"/>
            </a:lvl6pPr>
            <a:lvl7pPr marL="9237406" indent="0">
              <a:buNone/>
              <a:defRPr sz="5249" b="1"/>
            </a:lvl7pPr>
            <a:lvl8pPr marL="10776982" indent="0">
              <a:buNone/>
              <a:defRPr sz="5249" b="1"/>
            </a:lvl8pPr>
            <a:lvl9pPr marL="123165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5608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0543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354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7085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9569" indent="0">
              <a:buNone/>
              <a:defRPr sz="4164"/>
            </a:lvl2pPr>
            <a:lvl3pPr marL="3079142" indent="0">
              <a:buNone/>
              <a:defRPr sz="3333"/>
            </a:lvl3pPr>
            <a:lvl4pPr marL="4618703" indent="0">
              <a:buNone/>
              <a:defRPr sz="3166"/>
            </a:lvl4pPr>
            <a:lvl5pPr marL="6158274" indent="0">
              <a:buNone/>
              <a:defRPr sz="3166"/>
            </a:lvl5pPr>
            <a:lvl6pPr marL="7697846" indent="0">
              <a:buNone/>
              <a:defRPr sz="3166"/>
            </a:lvl6pPr>
            <a:lvl7pPr marL="9237406" indent="0">
              <a:buNone/>
              <a:defRPr sz="3166"/>
            </a:lvl7pPr>
            <a:lvl8pPr marL="10776982" indent="0">
              <a:buNone/>
              <a:defRPr sz="3166"/>
            </a:lvl8pPr>
            <a:lvl9pPr marL="123165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1726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9569" indent="0">
              <a:buNone/>
              <a:defRPr sz="9413"/>
            </a:lvl2pPr>
            <a:lvl3pPr marL="3079142" indent="0">
              <a:buNone/>
              <a:defRPr sz="8332"/>
            </a:lvl3pPr>
            <a:lvl4pPr marL="4618703" indent="0">
              <a:buNone/>
              <a:defRPr sz="6914"/>
            </a:lvl4pPr>
            <a:lvl5pPr marL="6158274" indent="0">
              <a:buNone/>
              <a:defRPr sz="6914"/>
            </a:lvl5pPr>
            <a:lvl6pPr marL="7697846" indent="0">
              <a:buNone/>
              <a:defRPr sz="6914"/>
            </a:lvl6pPr>
            <a:lvl7pPr marL="9237406" indent="0">
              <a:buNone/>
              <a:defRPr sz="6914"/>
            </a:lvl7pPr>
            <a:lvl8pPr marL="10776982" indent="0">
              <a:buNone/>
              <a:defRPr sz="6914"/>
            </a:lvl8pPr>
            <a:lvl9pPr marL="12316545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9569" indent="0">
              <a:buNone/>
              <a:defRPr sz="4164"/>
            </a:lvl2pPr>
            <a:lvl3pPr marL="3079142" indent="0">
              <a:buNone/>
              <a:defRPr sz="3333"/>
            </a:lvl3pPr>
            <a:lvl4pPr marL="4618703" indent="0">
              <a:buNone/>
              <a:defRPr sz="3166"/>
            </a:lvl4pPr>
            <a:lvl5pPr marL="6158274" indent="0">
              <a:buNone/>
              <a:defRPr sz="3166"/>
            </a:lvl5pPr>
            <a:lvl6pPr marL="7697846" indent="0">
              <a:buNone/>
              <a:defRPr sz="3166"/>
            </a:lvl6pPr>
            <a:lvl7pPr marL="9237406" indent="0">
              <a:buNone/>
              <a:defRPr sz="3166"/>
            </a:lvl7pPr>
            <a:lvl8pPr marL="10776982" indent="0">
              <a:buNone/>
              <a:defRPr sz="3166"/>
            </a:lvl8pPr>
            <a:lvl9pPr marL="123165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12245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090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9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9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6940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18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/>
            </a:lvl1pPr>
            <a:lvl2pPr marL="769609" indent="0" algn="ctr">
              <a:buNone/>
              <a:defRPr/>
            </a:lvl2pPr>
            <a:lvl3pPr marL="1539213" indent="0" algn="ctr">
              <a:buNone/>
              <a:defRPr/>
            </a:lvl3pPr>
            <a:lvl4pPr marL="2308812" indent="0" algn="ctr">
              <a:buNone/>
              <a:defRPr/>
            </a:lvl4pPr>
            <a:lvl5pPr marL="3078420" indent="0" algn="ctr">
              <a:buNone/>
              <a:defRPr/>
            </a:lvl5pPr>
            <a:lvl6pPr marL="3848007" indent="0" algn="ctr">
              <a:buNone/>
              <a:defRPr/>
            </a:lvl6pPr>
            <a:lvl7pPr marL="4617629" indent="0" algn="ctr">
              <a:buNone/>
              <a:defRPr/>
            </a:lvl7pPr>
            <a:lvl8pPr marL="5387228" indent="0" algn="ctr">
              <a:buNone/>
              <a:defRPr/>
            </a:lvl8pPr>
            <a:lvl9pPr marL="6156840" indent="0" algn="ctr">
              <a:buNone/>
              <a:defRPr/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672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1785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30"/>
            <a:ext cx="24483061" cy="7149947"/>
          </a:xfrm>
        </p:spPr>
        <p:txBody>
          <a:bodyPr/>
          <a:lstStyle>
            <a:lvl1pPr algn="l">
              <a:defRPr sz="6914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22"/>
            <a:ext cx="24483061" cy="7874947"/>
          </a:xfrm>
        </p:spPr>
        <p:txBody>
          <a:bodyPr anchor="b"/>
          <a:lstStyle>
            <a:lvl1pPr marL="0" indent="0">
              <a:buNone/>
              <a:defRPr sz="3333"/>
            </a:lvl1pPr>
            <a:lvl2pPr marL="769609" indent="0">
              <a:buNone/>
              <a:defRPr sz="3166"/>
            </a:lvl2pPr>
            <a:lvl3pPr marL="1539213" indent="0">
              <a:buNone/>
              <a:defRPr sz="2750"/>
            </a:lvl3pPr>
            <a:lvl4pPr marL="2308812" indent="0">
              <a:buNone/>
              <a:defRPr sz="2333"/>
            </a:lvl4pPr>
            <a:lvl5pPr marL="3078420" indent="0">
              <a:buNone/>
              <a:defRPr sz="2333"/>
            </a:lvl5pPr>
            <a:lvl6pPr marL="3848007" indent="0">
              <a:buNone/>
              <a:defRPr sz="2333"/>
            </a:lvl6pPr>
            <a:lvl7pPr marL="4617629" indent="0">
              <a:buNone/>
              <a:defRPr sz="2333"/>
            </a:lvl7pPr>
            <a:lvl8pPr marL="5387228" indent="0">
              <a:buNone/>
              <a:defRPr sz="2333"/>
            </a:lvl8pPr>
            <a:lvl9pPr marL="6156840" indent="0">
              <a:buNone/>
              <a:defRPr sz="2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85148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72" y="5499965"/>
            <a:ext cx="12601575" cy="27166469"/>
          </a:xfrm>
        </p:spPr>
        <p:txBody>
          <a:bodyPr/>
          <a:lstStyle>
            <a:lvl1pPr>
              <a:defRPr sz="4833"/>
            </a:lvl1pPr>
            <a:lvl2pPr>
              <a:defRPr sz="4164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61779" y="5499965"/>
            <a:ext cx="12601575" cy="27166469"/>
          </a:xfrm>
        </p:spPr>
        <p:txBody>
          <a:bodyPr/>
          <a:lstStyle>
            <a:lvl1pPr>
              <a:defRPr sz="4833"/>
            </a:lvl1pPr>
            <a:lvl2pPr>
              <a:defRPr sz="4164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3581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0"/>
            <a:ext cx="12726591" cy="3358312"/>
          </a:xfrm>
        </p:spPr>
        <p:txBody>
          <a:bodyPr anchor="b"/>
          <a:lstStyle>
            <a:lvl1pPr marL="0" indent="0">
              <a:buNone/>
              <a:defRPr sz="4164" b="1"/>
            </a:lvl1pPr>
            <a:lvl2pPr marL="769609" indent="0">
              <a:buNone/>
              <a:defRPr sz="3333" b="1"/>
            </a:lvl2pPr>
            <a:lvl3pPr marL="1539213" indent="0">
              <a:buNone/>
              <a:defRPr sz="3166" b="1"/>
            </a:lvl3pPr>
            <a:lvl4pPr marL="2308812" indent="0">
              <a:buNone/>
              <a:defRPr sz="2750" b="1"/>
            </a:lvl4pPr>
            <a:lvl5pPr marL="3078420" indent="0">
              <a:buNone/>
              <a:defRPr sz="2750" b="1"/>
            </a:lvl5pPr>
            <a:lvl6pPr marL="3848007" indent="0">
              <a:buNone/>
              <a:defRPr sz="2750" b="1"/>
            </a:lvl6pPr>
            <a:lvl7pPr marL="4617629" indent="0">
              <a:buNone/>
              <a:defRPr sz="2750" b="1"/>
            </a:lvl7pPr>
            <a:lvl8pPr marL="5387228" indent="0">
              <a:buNone/>
              <a:defRPr sz="2750" b="1"/>
            </a:lvl8pPr>
            <a:lvl9pPr marL="6156840" indent="0">
              <a:buNone/>
              <a:defRPr sz="275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4164"/>
            </a:lvl1pPr>
            <a:lvl2pPr>
              <a:defRPr sz="3333"/>
            </a:lvl2pPr>
            <a:lvl3pPr>
              <a:defRPr sz="3166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3" y="8058280"/>
            <a:ext cx="12731591" cy="3358312"/>
          </a:xfrm>
        </p:spPr>
        <p:txBody>
          <a:bodyPr anchor="b"/>
          <a:lstStyle>
            <a:lvl1pPr marL="0" indent="0">
              <a:buNone/>
              <a:defRPr sz="4164" b="1"/>
            </a:lvl1pPr>
            <a:lvl2pPr marL="769609" indent="0">
              <a:buNone/>
              <a:defRPr sz="3333" b="1"/>
            </a:lvl2pPr>
            <a:lvl3pPr marL="1539213" indent="0">
              <a:buNone/>
              <a:defRPr sz="3166" b="1"/>
            </a:lvl3pPr>
            <a:lvl4pPr marL="2308812" indent="0">
              <a:buNone/>
              <a:defRPr sz="2750" b="1"/>
            </a:lvl4pPr>
            <a:lvl5pPr marL="3078420" indent="0">
              <a:buNone/>
              <a:defRPr sz="2750" b="1"/>
            </a:lvl5pPr>
            <a:lvl6pPr marL="3848007" indent="0">
              <a:buNone/>
              <a:defRPr sz="2750" b="1"/>
            </a:lvl6pPr>
            <a:lvl7pPr marL="4617629" indent="0">
              <a:buNone/>
              <a:defRPr sz="2750" b="1"/>
            </a:lvl7pPr>
            <a:lvl8pPr marL="5387228" indent="0">
              <a:buNone/>
              <a:defRPr sz="2750" b="1"/>
            </a:lvl8pPr>
            <a:lvl9pPr marL="6156840" indent="0">
              <a:buNone/>
              <a:defRPr sz="275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3" y="11416582"/>
            <a:ext cx="12731591" cy="20741520"/>
          </a:xfrm>
        </p:spPr>
        <p:txBody>
          <a:bodyPr/>
          <a:lstStyle>
            <a:lvl1pPr>
              <a:defRPr sz="4164"/>
            </a:lvl1pPr>
            <a:lvl2pPr>
              <a:defRPr sz="3333"/>
            </a:lvl2pPr>
            <a:lvl3pPr>
              <a:defRPr sz="3166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1560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46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9066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879725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7"/>
            <a:ext cx="9476185" cy="6099955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6"/>
            <a:ext cx="16102013" cy="30724779"/>
          </a:xfrm>
        </p:spPr>
        <p:txBody>
          <a:bodyPr/>
          <a:lstStyle>
            <a:lvl1pPr>
              <a:defRPr sz="5249"/>
            </a:lvl1pPr>
            <a:lvl2pPr>
              <a:defRPr sz="4833"/>
            </a:lvl2pPr>
            <a:lvl3pPr>
              <a:defRPr sz="4164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5"/>
            <a:ext cx="9476185" cy="24624823"/>
          </a:xfrm>
        </p:spPr>
        <p:txBody>
          <a:bodyPr/>
          <a:lstStyle>
            <a:lvl1pPr marL="0" indent="0">
              <a:buNone/>
              <a:defRPr sz="2333"/>
            </a:lvl1pPr>
            <a:lvl2pPr marL="769609" indent="0">
              <a:buNone/>
              <a:defRPr sz="1916"/>
            </a:lvl2pPr>
            <a:lvl3pPr marL="1539213" indent="0">
              <a:buNone/>
              <a:defRPr sz="1500"/>
            </a:lvl3pPr>
            <a:lvl4pPr marL="2308812" indent="0">
              <a:buNone/>
              <a:defRPr sz="1500"/>
            </a:lvl4pPr>
            <a:lvl5pPr marL="3078420" indent="0">
              <a:buNone/>
              <a:defRPr sz="1500"/>
            </a:lvl5pPr>
            <a:lvl6pPr marL="3848007" indent="0">
              <a:buNone/>
              <a:defRPr sz="1500"/>
            </a:lvl6pPr>
            <a:lvl7pPr marL="4617629" indent="0">
              <a:buNone/>
              <a:defRPr sz="1500"/>
            </a:lvl7pPr>
            <a:lvl8pPr marL="5387228" indent="0">
              <a:buNone/>
              <a:defRPr sz="1500"/>
            </a:lvl8pPr>
            <a:lvl9pPr marL="6156840" indent="0">
              <a:buNone/>
              <a:defRPr sz="15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771475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5249"/>
            </a:lvl1pPr>
            <a:lvl2pPr marL="769609" indent="0">
              <a:buNone/>
              <a:defRPr sz="4833"/>
            </a:lvl2pPr>
            <a:lvl3pPr marL="1539213" indent="0">
              <a:buNone/>
              <a:defRPr sz="4164"/>
            </a:lvl3pPr>
            <a:lvl4pPr marL="2308812" indent="0">
              <a:buNone/>
              <a:defRPr sz="3333"/>
            </a:lvl4pPr>
            <a:lvl5pPr marL="3078420" indent="0">
              <a:buNone/>
              <a:defRPr sz="3333"/>
            </a:lvl5pPr>
            <a:lvl6pPr marL="3848007" indent="0">
              <a:buNone/>
              <a:defRPr sz="3333"/>
            </a:lvl6pPr>
            <a:lvl7pPr marL="4617629" indent="0">
              <a:buNone/>
              <a:defRPr sz="3333"/>
            </a:lvl7pPr>
            <a:lvl8pPr marL="5387228" indent="0">
              <a:buNone/>
              <a:defRPr sz="3333"/>
            </a:lvl8pPr>
            <a:lvl9pPr marL="6156840" indent="0">
              <a:buNone/>
              <a:defRPr sz="3333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5661"/>
            <a:ext cx="17282160" cy="4224972"/>
          </a:xfrm>
        </p:spPr>
        <p:txBody>
          <a:bodyPr/>
          <a:lstStyle>
            <a:lvl1pPr marL="0" indent="0">
              <a:buNone/>
              <a:defRPr sz="2333"/>
            </a:lvl1pPr>
            <a:lvl2pPr marL="769609" indent="0">
              <a:buNone/>
              <a:defRPr sz="1916"/>
            </a:lvl2pPr>
            <a:lvl3pPr marL="1539213" indent="0">
              <a:buNone/>
              <a:defRPr sz="1500"/>
            </a:lvl3pPr>
            <a:lvl4pPr marL="2308812" indent="0">
              <a:buNone/>
              <a:defRPr sz="1500"/>
            </a:lvl4pPr>
            <a:lvl5pPr marL="3078420" indent="0">
              <a:buNone/>
              <a:defRPr sz="1500"/>
            </a:lvl5pPr>
            <a:lvl6pPr marL="3848007" indent="0">
              <a:buNone/>
              <a:defRPr sz="1500"/>
            </a:lvl6pPr>
            <a:lvl7pPr marL="4617629" indent="0">
              <a:buNone/>
              <a:defRPr sz="1500"/>
            </a:lvl7pPr>
            <a:lvl8pPr marL="5387228" indent="0">
              <a:buNone/>
              <a:defRPr sz="1500"/>
            </a:lvl8pPr>
            <a:lvl9pPr marL="6156840" indent="0">
              <a:buNone/>
              <a:defRPr sz="15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28413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52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402551" y="1033328"/>
            <a:ext cx="6360794" cy="31633104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7" y="1033328"/>
            <a:ext cx="18842354" cy="31633104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9796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853" tIns="153859" rIns="307853" bIns="15385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74429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0224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3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8853" indent="0">
              <a:buNone/>
              <a:defRPr sz="6082"/>
            </a:lvl2pPr>
            <a:lvl3pPr marL="3077706" indent="0">
              <a:buNone/>
              <a:defRPr sz="5249"/>
            </a:lvl3pPr>
            <a:lvl4pPr marL="4616551" indent="0">
              <a:buNone/>
              <a:defRPr sz="4833"/>
            </a:lvl4pPr>
            <a:lvl5pPr marL="6155401" indent="0">
              <a:buNone/>
              <a:defRPr sz="4833"/>
            </a:lvl5pPr>
            <a:lvl6pPr marL="7694257" indent="0">
              <a:buNone/>
              <a:defRPr sz="4833"/>
            </a:lvl6pPr>
            <a:lvl7pPr marL="9233098" indent="0">
              <a:buNone/>
              <a:defRPr sz="4833"/>
            </a:lvl7pPr>
            <a:lvl8pPr marL="10771958" indent="0">
              <a:buNone/>
              <a:defRPr sz="4833"/>
            </a:lvl8pPr>
            <a:lvl9pPr marL="1231080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2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2374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853" indent="0">
              <a:buNone/>
              <a:defRPr sz="6914" b="1"/>
            </a:lvl2pPr>
            <a:lvl3pPr marL="3077706" indent="0">
              <a:buNone/>
              <a:defRPr sz="6082" b="1"/>
            </a:lvl3pPr>
            <a:lvl4pPr marL="4616551" indent="0">
              <a:buNone/>
              <a:defRPr sz="5249" b="1"/>
            </a:lvl4pPr>
            <a:lvl5pPr marL="6155401" indent="0">
              <a:buNone/>
              <a:defRPr sz="5249" b="1"/>
            </a:lvl5pPr>
            <a:lvl6pPr marL="7694257" indent="0">
              <a:buNone/>
              <a:defRPr sz="5249" b="1"/>
            </a:lvl6pPr>
            <a:lvl7pPr marL="9233098" indent="0">
              <a:buNone/>
              <a:defRPr sz="5249" b="1"/>
            </a:lvl7pPr>
            <a:lvl8pPr marL="10771958" indent="0">
              <a:buNone/>
              <a:defRPr sz="5249" b="1"/>
            </a:lvl8pPr>
            <a:lvl9pPr marL="12310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853" indent="0">
              <a:buNone/>
              <a:defRPr sz="6914" b="1"/>
            </a:lvl2pPr>
            <a:lvl3pPr marL="3077706" indent="0">
              <a:buNone/>
              <a:defRPr sz="6082" b="1"/>
            </a:lvl3pPr>
            <a:lvl4pPr marL="4616551" indent="0">
              <a:buNone/>
              <a:defRPr sz="5249" b="1"/>
            </a:lvl4pPr>
            <a:lvl5pPr marL="6155401" indent="0">
              <a:buNone/>
              <a:defRPr sz="5249" b="1"/>
            </a:lvl5pPr>
            <a:lvl6pPr marL="7694257" indent="0">
              <a:buNone/>
              <a:defRPr sz="5249" b="1"/>
            </a:lvl6pPr>
            <a:lvl7pPr marL="9233098" indent="0">
              <a:buNone/>
              <a:defRPr sz="5249" b="1"/>
            </a:lvl7pPr>
            <a:lvl8pPr marL="10771958" indent="0">
              <a:buNone/>
              <a:defRPr sz="5249" b="1"/>
            </a:lvl8pPr>
            <a:lvl9pPr marL="12310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424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1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4360" indent="0">
              <a:buNone/>
              <a:defRPr sz="4164"/>
            </a:lvl2pPr>
            <a:lvl3pPr marL="3108725" indent="0">
              <a:buNone/>
              <a:defRPr sz="3333"/>
            </a:lvl3pPr>
            <a:lvl4pPr marL="4663077" indent="0">
              <a:buNone/>
              <a:defRPr sz="3166"/>
            </a:lvl4pPr>
            <a:lvl5pPr marL="6217441" indent="0">
              <a:buNone/>
              <a:defRPr sz="3166"/>
            </a:lvl5pPr>
            <a:lvl6pPr marL="7771800" indent="0">
              <a:buNone/>
              <a:defRPr sz="3166"/>
            </a:lvl6pPr>
            <a:lvl7pPr marL="9326164" indent="0">
              <a:buNone/>
              <a:defRPr sz="3166"/>
            </a:lvl7pPr>
            <a:lvl8pPr marL="10880527" indent="0">
              <a:buNone/>
              <a:defRPr sz="3166"/>
            </a:lvl8pPr>
            <a:lvl9pPr marL="124348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4549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43755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0151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853" indent="0">
              <a:buNone/>
              <a:defRPr sz="4164"/>
            </a:lvl2pPr>
            <a:lvl3pPr marL="3077706" indent="0">
              <a:buNone/>
              <a:defRPr sz="3333"/>
            </a:lvl3pPr>
            <a:lvl4pPr marL="4616551" indent="0">
              <a:buNone/>
              <a:defRPr sz="3166"/>
            </a:lvl4pPr>
            <a:lvl5pPr marL="6155401" indent="0">
              <a:buNone/>
              <a:defRPr sz="3166"/>
            </a:lvl5pPr>
            <a:lvl6pPr marL="7694257" indent="0">
              <a:buNone/>
              <a:defRPr sz="3166"/>
            </a:lvl6pPr>
            <a:lvl7pPr marL="9233098" indent="0">
              <a:buNone/>
              <a:defRPr sz="3166"/>
            </a:lvl7pPr>
            <a:lvl8pPr marL="10771958" indent="0">
              <a:buNone/>
              <a:defRPr sz="3166"/>
            </a:lvl8pPr>
            <a:lvl9pPr marL="12310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46424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853" indent="0">
              <a:buNone/>
              <a:defRPr sz="9413"/>
            </a:lvl2pPr>
            <a:lvl3pPr marL="3077706" indent="0">
              <a:buNone/>
              <a:defRPr sz="8332"/>
            </a:lvl3pPr>
            <a:lvl4pPr marL="4616551" indent="0">
              <a:buNone/>
              <a:defRPr sz="6914"/>
            </a:lvl4pPr>
            <a:lvl5pPr marL="6155401" indent="0">
              <a:buNone/>
              <a:defRPr sz="6914"/>
            </a:lvl5pPr>
            <a:lvl6pPr marL="7694257" indent="0">
              <a:buNone/>
              <a:defRPr sz="6914"/>
            </a:lvl6pPr>
            <a:lvl7pPr marL="9233098" indent="0">
              <a:buNone/>
              <a:defRPr sz="6914"/>
            </a:lvl7pPr>
            <a:lvl8pPr marL="10771958" indent="0">
              <a:buNone/>
              <a:defRPr sz="6914"/>
            </a:lvl8pPr>
            <a:lvl9pPr marL="1231080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853" indent="0">
              <a:buNone/>
              <a:defRPr sz="4164"/>
            </a:lvl2pPr>
            <a:lvl3pPr marL="3077706" indent="0">
              <a:buNone/>
              <a:defRPr sz="3333"/>
            </a:lvl3pPr>
            <a:lvl4pPr marL="4616551" indent="0">
              <a:buNone/>
              <a:defRPr sz="3166"/>
            </a:lvl4pPr>
            <a:lvl5pPr marL="6155401" indent="0">
              <a:buNone/>
              <a:defRPr sz="3166"/>
            </a:lvl5pPr>
            <a:lvl6pPr marL="7694257" indent="0">
              <a:buNone/>
              <a:defRPr sz="3166"/>
            </a:lvl6pPr>
            <a:lvl7pPr marL="9233098" indent="0">
              <a:buNone/>
              <a:defRPr sz="3166"/>
            </a:lvl7pPr>
            <a:lvl8pPr marL="10771958" indent="0">
              <a:buNone/>
              <a:defRPr sz="3166"/>
            </a:lvl8pPr>
            <a:lvl9pPr marL="12310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52345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51197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0232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783" tIns="153820" rIns="307783" bIns="15382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54082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7781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4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8496" indent="0">
              <a:buNone/>
              <a:defRPr sz="6082"/>
            </a:lvl2pPr>
            <a:lvl3pPr marL="3076986" indent="0">
              <a:buNone/>
              <a:defRPr sz="5249"/>
            </a:lvl3pPr>
            <a:lvl4pPr marL="4615478" indent="0">
              <a:buNone/>
              <a:defRPr sz="4833"/>
            </a:lvl4pPr>
            <a:lvl5pPr marL="6153963" indent="0">
              <a:buNone/>
              <a:defRPr sz="4833"/>
            </a:lvl5pPr>
            <a:lvl6pPr marL="7692460" indent="0">
              <a:buNone/>
              <a:defRPr sz="4833"/>
            </a:lvl6pPr>
            <a:lvl7pPr marL="9230946" indent="0">
              <a:buNone/>
              <a:defRPr sz="4833"/>
            </a:lvl7pPr>
            <a:lvl8pPr marL="10769446" indent="0">
              <a:buNone/>
              <a:defRPr sz="4833"/>
            </a:lvl8pPr>
            <a:lvl9pPr marL="1230793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33932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428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4360" indent="0">
              <a:buNone/>
              <a:defRPr sz="9413"/>
            </a:lvl2pPr>
            <a:lvl3pPr marL="3108725" indent="0">
              <a:buNone/>
              <a:defRPr sz="8332"/>
            </a:lvl3pPr>
            <a:lvl4pPr marL="4663077" indent="0">
              <a:buNone/>
              <a:defRPr sz="6914"/>
            </a:lvl4pPr>
            <a:lvl5pPr marL="6217441" indent="0">
              <a:buNone/>
              <a:defRPr sz="6914"/>
            </a:lvl5pPr>
            <a:lvl6pPr marL="7771800" indent="0">
              <a:buNone/>
              <a:defRPr sz="6914"/>
            </a:lvl6pPr>
            <a:lvl7pPr marL="9326164" indent="0">
              <a:buNone/>
              <a:defRPr sz="6914"/>
            </a:lvl7pPr>
            <a:lvl8pPr marL="10880527" indent="0">
              <a:buNone/>
              <a:defRPr sz="6914"/>
            </a:lvl8pPr>
            <a:lvl9pPr marL="1243488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4360" indent="0">
              <a:buNone/>
              <a:defRPr sz="4164"/>
            </a:lvl2pPr>
            <a:lvl3pPr marL="3108725" indent="0">
              <a:buNone/>
              <a:defRPr sz="3333"/>
            </a:lvl3pPr>
            <a:lvl4pPr marL="4663077" indent="0">
              <a:buNone/>
              <a:defRPr sz="3166"/>
            </a:lvl4pPr>
            <a:lvl5pPr marL="6217441" indent="0">
              <a:buNone/>
              <a:defRPr sz="3166"/>
            </a:lvl5pPr>
            <a:lvl6pPr marL="7771800" indent="0">
              <a:buNone/>
              <a:defRPr sz="3166"/>
            </a:lvl6pPr>
            <a:lvl7pPr marL="9326164" indent="0">
              <a:buNone/>
              <a:defRPr sz="3166"/>
            </a:lvl7pPr>
            <a:lvl8pPr marL="10880527" indent="0">
              <a:buNone/>
              <a:defRPr sz="3166"/>
            </a:lvl8pPr>
            <a:lvl9pPr marL="124348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4928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496" indent="0">
              <a:buNone/>
              <a:defRPr sz="6914" b="1"/>
            </a:lvl2pPr>
            <a:lvl3pPr marL="3076986" indent="0">
              <a:buNone/>
              <a:defRPr sz="6082" b="1"/>
            </a:lvl3pPr>
            <a:lvl4pPr marL="4615478" indent="0">
              <a:buNone/>
              <a:defRPr sz="5249" b="1"/>
            </a:lvl4pPr>
            <a:lvl5pPr marL="6153963" indent="0">
              <a:buNone/>
              <a:defRPr sz="5249" b="1"/>
            </a:lvl5pPr>
            <a:lvl6pPr marL="7692460" indent="0">
              <a:buNone/>
              <a:defRPr sz="5249" b="1"/>
            </a:lvl6pPr>
            <a:lvl7pPr marL="9230946" indent="0">
              <a:buNone/>
              <a:defRPr sz="5249" b="1"/>
            </a:lvl7pPr>
            <a:lvl8pPr marL="10769446" indent="0">
              <a:buNone/>
              <a:defRPr sz="5249" b="1"/>
            </a:lvl8pPr>
            <a:lvl9pPr marL="1230793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496" indent="0">
              <a:buNone/>
              <a:defRPr sz="6914" b="1"/>
            </a:lvl2pPr>
            <a:lvl3pPr marL="3076986" indent="0">
              <a:buNone/>
              <a:defRPr sz="6082" b="1"/>
            </a:lvl3pPr>
            <a:lvl4pPr marL="4615478" indent="0">
              <a:buNone/>
              <a:defRPr sz="5249" b="1"/>
            </a:lvl4pPr>
            <a:lvl5pPr marL="6153963" indent="0">
              <a:buNone/>
              <a:defRPr sz="5249" b="1"/>
            </a:lvl5pPr>
            <a:lvl6pPr marL="7692460" indent="0">
              <a:buNone/>
              <a:defRPr sz="5249" b="1"/>
            </a:lvl6pPr>
            <a:lvl7pPr marL="9230946" indent="0">
              <a:buNone/>
              <a:defRPr sz="5249" b="1"/>
            </a:lvl7pPr>
            <a:lvl8pPr marL="10769446" indent="0">
              <a:buNone/>
              <a:defRPr sz="5249" b="1"/>
            </a:lvl8pPr>
            <a:lvl9pPr marL="1230793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1783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6460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88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0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496" indent="0">
              <a:buNone/>
              <a:defRPr sz="4164"/>
            </a:lvl2pPr>
            <a:lvl3pPr marL="3076986" indent="0">
              <a:buNone/>
              <a:defRPr sz="3333"/>
            </a:lvl3pPr>
            <a:lvl4pPr marL="4615478" indent="0">
              <a:buNone/>
              <a:defRPr sz="3166"/>
            </a:lvl4pPr>
            <a:lvl5pPr marL="6153963" indent="0">
              <a:buNone/>
              <a:defRPr sz="3166"/>
            </a:lvl5pPr>
            <a:lvl6pPr marL="7692460" indent="0">
              <a:buNone/>
              <a:defRPr sz="3166"/>
            </a:lvl6pPr>
            <a:lvl7pPr marL="9230946" indent="0">
              <a:buNone/>
              <a:defRPr sz="3166"/>
            </a:lvl7pPr>
            <a:lvl8pPr marL="10769446" indent="0">
              <a:buNone/>
              <a:defRPr sz="3166"/>
            </a:lvl8pPr>
            <a:lvl9pPr marL="1230793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64628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496" indent="0">
              <a:buNone/>
              <a:defRPr sz="9413"/>
            </a:lvl2pPr>
            <a:lvl3pPr marL="3076986" indent="0">
              <a:buNone/>
              <a:defRPr sz="8332"/>
            </a:lvl3pPr>
            <a:lvl4pPr marL="4615478" indent="0">
              <a:buNone/>
              <a:defRPr sz="6914"/>
            </a:lvl4pPr>
            <a:lvl5pPr marL="6153963" indent="0">
              <a:buNone/>
              <a:defRPr sz="6914"/>
            </a:lvl5pPr>
            <a:lvl6pPr marL="7692460" indent="0">
              <a:buNone/>
              <a:defRPr sz="6914"/>
            </a:lvl6pPr>
            <a:lvl7pPr marL="9230946" indent="0">
              <a:buNone/>
              <a:defRPr sz="6914"/>
            </a:lvl7pPr>
            <a:lvl8pPr marL="10769446" indent="0">
              <a:buNone/>
              <a:defRPr sz="6914"/>
            </a:lvl8pPr>
            <a:lvl9pPr marL="1230793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496" indent="0">
              <a:buNone/>
              <a:defRPr sz="4164"/>
            </a:lvl2pPr>
            <a:lvl3pPr marL="3076986" indent="0">
              <a:buNone/>
              <a:defRPr sz="3333"/>
            </a:lvl3pPr>
            <a:lvl4pPr marL="4615478" indent="0">
              <a:buNone/>
              <a:defRPr sz="3166"/>
            </a:lvl4pPr>
            <a:lvl5pPr marL="6153963" indent="0">
              <a:buNone/>
              <a:defRPr sz="3166"/>
            </a:lvl5pPr>
            <a:lvl6pPr marL="7692460" indent="0">
              <a:buNone/>
              <a:defRPr sz="3166"/>
            </a:lvl6pPr>
            <a:lvl7pPr marL="9230946" indent="0">
              <a:buNone/>
              <a:defRPr sz="3166"/>
            </a:lvl7pPr>
            <a:lvl8pPr marL="10769446" indent="0">
              <a:buNone/>
              <a:defRPr sz="3166"/>
            </a:lvl8pPr>
            <a:lvl9pPr marL="1230793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5620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867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8075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709" tIns="153782" rIns="307709" bIns="15378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09" tIns="153782" rIns="307709" bIns="1537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09" tIns="153782" rIns="307709" bIns="1537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300" tIns="184563" rIns="369300" bIns="18456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895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6796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6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8141" indent="0">
              <a:buNone/>
              <a:defRPr sz="6082"/>
            </a:lvl2pPr>
            <a:lvl3pPr marL="3076270" indent="0">
              <a:buNone/>
              <a:defRPr sz="5249"/>
            </a:lvl3pPr>
            <a:lvl4pPr marL="4614399" indent="0">
              <a:buNone/>
              <a:defRPr sz="4833"/>
            </a:lvl4pPr>
            <a:lvl5pPr marL="6152529" indent="0">
              <a:buNone/>
              <a:defRPr sz="4833"/>
            </a:lvl5pPr>
            <a:lvl6pPr marL="7690670" indent="0">
              <a:buNone/>
              <a:defRPr sz="4833"/>
            </a:lvl6pPr>
            <a:lvl7pPr marL="9228795" indent="0">
              <a:buNone/>
              <a:defRPr sz="4833"/>
            </a:lvl7pPr>
            <a:lvl8pPr marL="10766931" indent="0">
              <a:buNone/>
              <a:defRPr sz="4833"/>
            </a:lvl8pPr>
            <a:lvl9pPr marL="1230506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966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50533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0122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141" indent="0">
              <a:buNone/>
              <a:defRPr sz="6914" b="1"/>
            </a:lvl2pPr>
            <a:lvl3pPr marL="3076270" indent="0">
              <a:buNone/>
              <a:defRPr sz="6082" b="1"/>
            </a:lvl3pPr>
            <a:lvl4pPr marL="4614399" indent="0">
              <a:buNone/>
              <a:defRPr sz="5249" b="1"/>
            </a:lvl4pPr>
            <a:lvl5pPr marL="6152529" indent="0">
              <a:buNone/>
              <a:defRPr sz="5249" b="1"/>
            </a:lvl5pPr>
            <a:lvl6pPr marL="7690670" indent="0">
              <a:buNone/>
              <a:defRPr sz="5249" b="1"/>
            </a:lvl6pPr>
            <a:lvl7pPr marL="9228795" indent="0">
              <a:buNone/>
              <a:defRPr sz="5249" b="1"/>
            </a:lvl7pPr>
            <a:lvl8pPr marL="10766931" indent="0">
              <a:buNone/>
              <a:defRPr sz="5249" b="1"/>
            </a:lvl8pPr>
            <a:lvl9pPr marL="12305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141" indent="0">
              <a:buNone/>
              <a:defRPr sz="6914" b="1"/>
            </a:lvl2pPr>
            <a:lvl3pPr marL="3076270" indent="0">
              <a:buNone/>
              <a:defRPr sz="6082" b="1"/>
            </a:lvl3pPr>
            <a:lvl4pPr marL="4614399" indent="0">
              <a:buNone/>
              <a:defRPr sz="5249" b="1"/>
            </a:lvl4pPr>
            <a:lvl5pPr marL="6152529" indent="0">
              <a:buNone/>
              <a:defRPr sz="5249" b="1"/>
            </a:lvl5pPr>
            <a:lvl6pPr marL="7690670" indent="0">
              <a:buNone/>
              <a:defRPr sz="5249" b="1"/>
            </a:lvl6pPr>
            <a:lvl7pPr marL="9228795" indent="0">
              <a:buNone/>
              <a:defRPr sz="5249" b="1"/>
            </a:lvl7pPr>
            <a:lvl8pPr marL="10766931" indent="0">
              <a:buNone/>
              <a:defRPr sz="5249" b="1"/>
            </a:lvl8pPr>
            <a:lvl9pPr marL="12305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61578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0759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95800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2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141" indent="0">
              <a:buNone/>
              <a:defRPr sz="4164"/>
            </a:lvl2pPr>
            <a:lvl3pPr marL="3076270" indent="0">
              <a:buNone/>
              <a:defRPr sz="3333"/>
            </a:lvl3pPr>
            <a:lvl4pPr marL="4614399" indent="0">
              <a:buNone/>
              <a:defRPr sz="3166"/>
            </a:lvl4pPr>
            <a:lvl5pPr marL="6152529" indent="0">
              <a:buNone/>
              <a:defRPr sz="3166"/>
            </a:lvl5pPr>
            <a:lvl6pPr marL="7690670" indent="0">
              <a:buNone/>
              <a:defRPr sz="3166"/>
            </a:lvl6pPr>
            <a:lvl7pPr marL="9228795" indent="0">
              <a:buNone/>
              <a:defRPr sz="3166"/>
            </a:lvl7pPr>
            <a:lvl8pPr marL="10766931" indent="0">
              <a:buNone/>
              <a:defRPr sz="3166"/>
            </a:lvl8pPr>
            <a:lvl9pPr marL="12305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0482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141" indent="0">
              <a:buNone/>
              <a:defRPr sz="9413"/>
            </a:lvl2pPr>
            <a:lvl3pPr marL="3076270" indent="0">
              <a:buNone/>
              <a:defRPr sz="8332"/>
            </a:lvl3pPr>
            <a:lvl4pPr marL="4614399" indent="0">
              <a:buNone/>
              <a:defRPr sz="6914"/>
            </a:lvl4pPr>
            <a:lvl5pPr marL="6152529" indent="0">
              <a:buNone/>
              <a:defRPr sz="6914"/>
            </a:lvl5pPr>
            <a:lvl6pPr marL="7690670" indent="0">
              <a:buNone/>
              <a:defRPr sz="6914"/>
            </a:lvl6pPr>
            <a:lvl7pPr marL="9228795" indent="0">
              <a:buNone/>
              <a:defRPr sz="6914"/>
            </a:lvl7pPr>
            <a:lvl8pPr marL="10766931" indent="0">
              <a:buNone/>
              <a:defRPr sz="6914"/>
            </a:lvl8pPr>
            <a:lvl9pPr marL="1230506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141" indent="0">
              <a:buNone/>
              <a:defRPr sz="4164"/>
            </a:lvl2pPr>
            <a:lvl3pPr marL="3076270" indent="0">
              <a:buNone/>
              <a:defRPr sz="3333"/>
            </a:lvl3pPr>
            <a:lvl4pPr marL="4614399" indent="0">
              <a:buNone/>
              <a:defRPr sz="3166"/>
            </a:lvl4pPr>
            <a:lvl5pPr marL="6152529" indent="0">
              <a:buNone/>
              <a:defRPr sz="3166"/>
            </a:lvl5pPr>
            <a:lvl6pPr marL="7690670" indent="0">
              <a:buNone/>
              <a:defRPr sz="3166"/>
            </a:lvl6pPr>
            <a:lvl7pPr marL="9228795" indent="0">
              <a:buNone/>
              <a:defRPr sz="3166"/>
            </a:lvl7pPr>
            <a:lvl8pPr marL="10766931" indent="0">
              <a:buNone/>
              <a:defRPr sz="3166"/>
            </a:lvl8pPr>
            <a:lvl9pPr marL="12305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9692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8268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7827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7638" tIns="153745" rIns="307638" bIns="153745"/>
          <a:lstStyle/>
          <a:p>
            <a:pPr defTabSz="1537781"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7"/>
          <p:cNvSpPr>
            <a:spLocks noChangeArrowheads="1"/>
          </p:cNvSpPr>
          <p:nvPr userDrawn="1"/>
        </p:nvSpPr>
        <p:spPr bwMode="auto">
          <a:xfrm flipH="1" flipV="1">
            <a:off x="1385183" y="10658265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7638" tIns="153745" rIns="307638" bIns="153745"/>
          <a:lstStyle/>
          <a:p>
            <a:pPr defTabSz="1537781"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6841636"/>
            <a:ext cx="24483061" cy="7716611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7901138"/>
            <a:ext cx="20162521" cy="116995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53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5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3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5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8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26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64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02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5CC-5CB7-1643-AA5A-DAE2BF11A34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1035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440187" y="6825866"/>
            <a:ext cx="25923241" cy="8331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7441655"/>
            <a:ext cx="25923241" cy="24716487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9C16-5B41-F042-929B-C66C497D1A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73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553"/>
      </p:ext>
    </p:extLst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81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7781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555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332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5109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887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2664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6442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0219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B9-6451-1E41-8E8F-56AD61D4849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60289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6C15-E818-6441-A5C6-10487436146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02796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781" indent="0">
              <a:buNone/>
              <a:defRPr sz="6914" b="1"/>
            </a:lvl2pPr>
            <a:lvl3pPr marL="3075552" indent="0">
              <a:buNone/>
              <a:defRPr sz="6082" b="1"/>
            </a:lvl3pPr>
            <a:lvl4pPr marL="4613324" indent="0">
              <a:buNone/>
              <a:defRPr sz="5249" b="1"/>
            </a:lvl4pPr>
            <a:lvl5pPr marL="6151096" indent="0">
              <a:buNone/>
              <a:defRPr sz="5249" b="1"/>
            </a:lvl5pPr>
            <a:lvl6pPr marL="7688874" indent="0">
              <a:buNone/>
              <a:defRPr sz="5249" b="1"/>
            </a:lvl6pPr>
            <a:lvl7pPr marL="9226645" indent="0">
              <a:buNone/>
              <a:defRPr sz="5249" b="1"/>
            </a:lvl7pPr>
            <a:lvl8pPr marL="10764421" indent="0">
              <a:buNone/>
              <a:defRPr sz="5249" b="1"/>
            </a:lvl8pPr>
            <a:lvl9pPr marL="123021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781" indent="0">
              <a:buNone/>
              <a:defRPr sz="6914" b="1"/>
            </a:lvl2pPr>
            <a:lvl3pPr marL="3075552" indent="0">
              <a:buNone/>
              <a:defRPr sz="6082" b="1"/>
            </a:lvl3pPr>
            <a:lvl4pPr marL="4613324" indent="0">
              <a:buNone/>
              <a:defRPr sz="5249" b="1"/>
            </a:lvl4pPr>
            <a:lvl5pPr marL="6151096" indent="0">
              <a:buNone/>
              <a:defRPr sz="5249" b="1"/>
            </a:lvl5pPr>
            <a:lvl6pPr marL="7688874" indent="0">
              <a:buNone/>
              <a:defRPr sz="5249" b="1"/>
            </a:lvl6pPr>
            <a:lvl7pPr marL="9226645" indent="0">
              <a:buNone/>
              <a:defRPr sz="5249" b="1"/>
            </a:lvl7pPr>
            <a:lvl8pPr marL="10764421" indent="0">
              <a:buNone/>
              <a:defRPr sz="5249" b="1"/>
            </a:lvl8pPr>
            <a:lvl9pPr marL="123021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9FE-EFC2-8A4B-888F-BF3C8C82B2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541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EBF2-AC42-FE4E-A86B-4688B4B61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75062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6E-057C-AD41-8B5B-C9D2BFE961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36557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3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781" indent="0">
              <a:buNone/>
              <a:defRPr sz="4164"/>
            </a:lvl2pPr>
            <a:lvl3pPr marL="3075552" indent="0">
              <a:buNone/>
              <a:defRPr sz="3333"/>
            </a:lvl3pPr>
            <a:lvl4pPr marL="4613324" indent="0">
              <a:buNone/>
              <a:defRPr sz="3166"/>
            </a:lvl4pPr>
            <a:lvl5pPr marL="6151096" indent="0">
              <a:buNone/>
              <a:defRPr sz="3166"/>
            </a:lvl5pPr>
            <a:lvl6pPr marL="7688874" indent="0">
              <a:buNone/>
              <a:defRPr sz="3166"/>
            </a:lvl6pPr>
            <a:lvl7pPr marL="9226645" indent="0">
              <a:buNone/>
              <a:defRPr sz="3166"/>
            </a:lvl7pPr>
            <a:lvl8pPr marL="10764421" indent="0">
              <a:buNone/>
              <a:defRPr sz="3166"/>
            </a:lvl8pPr>
            <a:lvl9pPr marL="123021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2CE9-9032-A644-9D70-9ED653CFE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902681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 rtlCol="0">
            <a:normAutofit/>
          </a:bodyPr>
          <a:lstStyle>
            <a:lvl1pPr marL="0" indent="0">
              <a:buNone/>
              <a:defRPr sz="10832"/>
            </a:lvl1pPr>
            <a:lvl2pPr marL="1537781" indent="0">
              <a:buNone/>
              <a:defRPr sz="9413"/>
            </a:lvl2pPr>
            <a:lvl3pPr marL="3075552" indent="0">
              <a:buNone/>
              <a:defRPr sz="8332"/>
            </a:lvl3pPr>
            <a:lvl4pPr marL="4613324" indent="0">
              <a:buNone/>
              <a:defRPr sz="6914"/>
            </a:lvl4pPr>
            <a:lvl5pPr marL="6151096" indent="0">
              <a:buNone/>
              <a:defRPr sz="6914"/>
            </a:lvl5pPr>
            <a:lvl6pPr marL="7688874" indent="0">
              <a:buNone/>
              <a:defRPr sz="6914"/>
            </a:lvl6pPr>
            <a:lvl7pPr marL="9226645" indent="0">
              <a:buNone/>
              <a:defRPr sz="6914"/>
            </a:lvl7pPr>
            <a:lvl8pPr marL="10764421" indent="0">
              <a:buNone/>
              <a:defRPr sz="6914"/>
            </a:lvl8pPr>
            <a:lvl9pPr marL="1230219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781" indent="0">
              <a:buNone/>
              <a:defRPr sz="4164"/>
            </a:lvl2pPr>
            <a:lvl3pPr marL="3075552" indent="0">
              <a:buNone/>
              <a:defRPr sz="3333"/>
            </a:lvl3pPr>
            <a:lvl4pPr marL="4613324" indent="0">
              <a:buNone/>
              <a:defRPr sz="3166"/>
            </a:lvl4pPr>
            <a:lvl5pPr marL="6151096" indent="0">
              <a:buNone/>
              <a:defRPr sz="3166"/>
            </a:lvl5pPr>
            <a:lvl6pPr marL="7688874" indent="0">
              <a:buNone/>
              <a:defRPr sz="3166"/>
            </a:lvl6pPr>
            <a:lvl7pPr marL="9226645" indent="0">
              <a:buNone/>
              <a:defRPr sz="3166"/>
            </a:lvl7pPr>
            <a:lvl8pPr marL="10764421" indent="0">
              <a:buNone/>
              <a:defRPr sz="3166"/>
            </a:lvl8pPr>
            <a:lvl9pPr marL="123021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3978-025E-4D4E-AEA2-D46532F764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70863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FA89-537B-E34B-8F83-419EAC19CA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26757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575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575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9826-498D-0D4E-B6FD-7530EF0F8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86744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568" tIns="153711" rIns="307568" bIns="15371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568" tIns="153711" rIns="307568" bIns="15371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568" tIns="153711" rIns="307568" bIns="15371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130" tIns="184478" rIns="369130" bIns="18447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202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855" tIns="155421" rIns="310855" bIns="1554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25100"/>
      </p:ext>
    </p:extLst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16132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9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7425" indent="0">
              <a:buNone/>
              <a:defRPr sz="6082"/>
            </a:lvl2pPr>
            <a:lvl3pPr marL="3074830" indent="0">
              <a:buNone/>
              <a:defRPr sz="5249"/>
            </a:lvl3pPr>
            <a:lvl4pPr marL="4612250" indent="0">
              <a:buNone/>
              <a:defRPr sz="4833"/>
            </a:lvl4pPr>
            <a:lvl5pPr marL="6149665" indent="0">
              <a:buNone/>
              <a:defRPr sz="4833"/>
            </a:lvl5pPr>
            <a:lvl6pPr marL="7687077" indent="0">
              <a:buNone/>
              <a:defRPr sz="4833"/>
            </a:lvl6pPr>
            <a:lvl7pPr marL="9224491" indent="0">
              <a:buNone/>
              <a:defRPr sz="4833"/>
            </a:lvl7pPr>
            <a:lvl8pPr marL="10761911" indent="0">
              <a:buNone/>
              <a:defRPr sz="4833"/>
            </a:lvl8pPr>
            <a:lvl9pPr marL="1229932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3729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61412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425" indent="0">
              <a:buNone/>
              <a:defRPr sz="6914" b="1"/>
            </a:lvl2pPr>
            <a:lvl3pPr marL="3074830" indent="0">
              <a:buNone/>
              <a:defRPr sz="6082" b="1"/>
            </a:lvl3pPr>
            <a:lvl4pPr marL="4612250" indent="0">
              <a:buNone/>
              <a:defRPr sz="5249" b="1"/>
            </a:lvl4pPr>
            <a:lvl5pPr marL="6149665" indent="0">
              <a:buNone/>
              <a:defRPr sz="5249" b="1"/>
            </a:lvl5pPr>
            <a:lvl6pPr marL="7687077" indent="0">
              <a:buNone/>
              <a:defRPr sz="5249" b="1"/>
            </a:lvl6pPr>
            <a:lvl7pPr marL="9224491" indent="0">
              <a:buNone/>
              <a:defRPr sz="5249" b="1"/>
            </a:lvl7pPr>
            <a:lvl8pPr marL="10761911" indent="0">
              <a:buNone/>
              <a:defRPr sz="5249" b="1"/>
            </a:lvl8pPr>
            <a:lvl9pPr marL="1229932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425" indent="0">
              <a:buNone/>
              <a:defRPr sz="6914" b="1"/>
            </a:lvl2pPr>
            <a:lvl3pPr marL="3074830" indent="0">
              <a:buNone/>
              <a:defRPr sz="6082" b="1"/>
            </a:lvl3pPr>
            <a:lvl4pPr marL="4612250" indent="0">
              <a:buNone/>
              <a:defRPr sz="5249" b="1"/>
            </a:lvl4pPr>
            <a:lvl5pPr marL="6149665" indent="0">
              <a:buNone/>
              <a:defRPr sz="5249" b="1"/>
            </a:lvl5pPr>
            <a:lvl6pPr marL="7687077" indent="0">
              <a:buNone/>
              <a:defRPr sz="5249" b="1"/>
            </a:lvl6pPr>
            <a:lvl7pPr marL="9224491" indent="0">
              <a:buNone/>
              <a:defRPr sz="5249" b="1"/>
            </a:lvl7pPr>
            <a:lvl8pPr marL="10761911" indent="0">
              <a:buNone/>
              <a:defRPr sz="5249" b="1"/>
            </a:lvl8pPr>
            <a:lvl9pPr marL="1229932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47442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9000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3903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4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425" indent="0">
              <a:buNone/>
              <a:defRPr sz="4164"/>
            </a:lvl2pPr>
            <a:lvl3pPr marL="3074830" indent="0">
              <a:buNone/>
              <a:defRPr sz="3333"/>
            </a:lvl3pPr>
            <a:lvl4pPr marL="4612250" indent="0">
              <a:buNone/>
              <a:defRPr sz="3166"/>
            </a:lvl4pPr>
            <a:lvl5pPr marL="6149665" indent="0">
              <a:buNone/>
              <a:defRPr sz="3166"/>
            </a:lvl5pPr>
            <a:lvl6pPr marL="7687077" indent="0">
              <a:buNone/>
              <a:defRPr sz="3166"/>
            </a:lvl6pPr>
            <a:lvl7pPr marL="9224491" indent="0">
              <a:buNone/>
              <a:defRPr sz="3166"/>
            </a:lvl7pPr>
            <a:lvl8pPr marL="10761911" indent="0">
              <a:buNone/>
              <a:defRPr sz="3166"/>
            </a:lvl8pPr>
            <a:lvl9pPr marL="1229932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8127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7425" indent="0">
              <a:buNone/>
              <a:defRPr sz="9413"/>
            </a:lvl2pPr>
            <a:lvl3pPr marL="3074830" indent="0">
              <a:buNone/>
              <a:defRPr sz="8332"/>
            </a:lvl3pPr>
            <a:lvl4pPr marL="4612250" indent="0">
              <a:buNone/>
              <a:defRPr sz="6914"/>
            </a:lvl4pPr>
            <a:lvl5pPr marL="6149665" indent="0">
              <a:buNone/>
              <a:defRPr sz="6914"/>
            </a:lvl5pPr>
            <a:lvl6pPr marL="7687077" indent="0">
              <a:buNone/>
              <a:defRPr sz="6914"/>
            </a:lvl6pPr>
            <a:lvl7pPr marL="9224491" indent="0">
              <a:buNone/>
              <a:defRPr sz="6914"/>
            </a:lvl7pPr>
            <a:lvl8pPr marL="10761911" indent="0">
              <a:buNone/>
              <a:defRPr sz="6914"/>
            </a:lvl8pPr>
            <a:lvl9pPr marL="1229932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425" indent="0">
              <a:buNone/>
              <a:defRPr sz="4164"/>
            </a:lvl2pPr>
            <a:lvl3pPr marL="3074830" indent="0">
              <a:buNone/>
              <a:defRPr sz="3333"/>
            </a:lvl3pPr>
            <a:lvl4pPr marL="4612250" indent="0">
              <a:buNone/>
              <a:defRPr sz="3166"/>
            </a:lvl4pPr>
            <a:lvl5pPr marL="6149665" indent="0">
              <a:buNone/>
              <a:defRPr sz="3166"/>
            </a:lvl5pPr>
            <a:lvl6pPr marL="7687077" indent="0">
              <a:buNone/>
              <a:defRPr sz="3166"/>
            </a:lvl6pPr>
            <a:lvl7pPr marL="9224491" indent="0">
              <a:buNone/>
              <a:defRPr sz="3166"/>
            </a:lvl7pPr>
            <a:lvl8pPr marL="10761911" indent="0">
              <a:buNone/>
              <a:defRPr sz="3166"/>
            </a:lvl8pPr>
            <a:lvl9pPr marL="1229932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7679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336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065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93614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96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1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4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22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5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29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76367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560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09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7064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411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117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48229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529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22339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5940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296457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3041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6189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064" indent="0">
              <a:buNone/>
              <a:defRPr sz="6914" b="1"/>
            </a:lvl2pPr>
            <a:lvl3pPr marL="3074110" indent="0">
              <a:buNone/>
              <a:defRPr sz="6082" b="1"/>
            </a:lvl3pPr>
            <a:lvl4pPr marL="4611172" indent="0">
              <a:buNone/>
              <a:defRPr sz="5249" b="1"/>
            </a:lvl4pPr>
            <a:lvl5pPr marL="6148229" indent="0">
              <a:buNone/>
              <a:defRPr sz="5249" b="1"/>
            </a:lvl5pPr>
            <a:lvl6pPr marL="7685290" indent="0">
              <a:buNone/>
              <a:defRPr sz="5249" b="1"/>
            </a:lvl6pPr>
            <a:lvl7pPr marL="9222339" indent="0">
              <a:buNone/>
              <a:defRPr sz="5249" b="1"/>
            </a:lvl7pPr>
            <a:lvl8pPr marL="10759402" indent="0">
              <a:buNone/>
              <a:defRPr sz="5249" b="1"/>
            </a:lvl8pPr>
            <a:lvl9pPr marL="122964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064" indent="0">
              <a:buNone/>
              <a:defRPr sz="6914" b="1"/>
            </a:lvl2pPr>
            <a:lvl3pPr marL="3074110" indent="0">
              <a:buNone/>
              <a:defRPr sz="6082" b="1"/>
            </a:lvl3pPr>
            <a:lvl4pPr marL="4611172" indent="0">
              <a:buNone/>
              <a:defRPr sz="5249" b="1"/>
            </a:lvl4pPr>
            <a:lvl5pPr marL="6148229" indent="0">
              <a:buNone/>
              <a:defRPr sz="5249" b="1"/>
            </a:lvl5pPr>
            <a:lvl6pPr marL="7685290" indent="0">
              <a:buNone/>
              <a:defRPr sz="5249" b="1"/>
            </a:lvl6pPr>
            <a:lvl7pPr marL="9222339" indent="0">
              <a:buNone/>
              <a:defRPr sz="5249" b="1"/>
            </a:lvl7pPr>
            <a:lvl8pPr marL="10759402" indent="0">
              <a:buNone/>
              <a:defRPr sz="5249" b="1"/>
            </a:lvl8pPr>
            <a:lvl9pPr marL="122964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65031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8810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2256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6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064" indent="0">
              <a:buNone/>
              <a:defRPr sz="4164"/>
            </a:lvl2pPr>
            <a:lvl3pPr marL="3074110" indent="0">
              <a:buNone/>
              <a:defRPr sz="3333"/>
            </a:lvl3pPr>
            <a:lvl4pPr marL="4611172" indent="0">
              <a:buNone/>
              <a:defRPr sz="3166"/>
            </a:lvl4pPr>
            <a:lvl5pPr marL="6148229" indent="0">
              <a:buNone/>
              <a:defRPr sz="3166"/>
            </a:lvl5pPr>
            <a:lvl6pPr marL="7685290" indent="0">
              <a:buNone/>
              <a:defRPr sz="3166"/>
            </a:lvl6pPr>
            <a:lvl7pPr marL="9222339" indent="0">
              <a:buNone/>
              <a:defRPr sz="3166"/>
            </a:lvl7pPr>
            <a:lvl8pPr marL="10759402" indent="0">
              <a:buNone/>
              <a:defRPr sz="3166"/>
            </a:lvl8pPr>
            <a:lvl9pPr marL="122964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7412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7064" indent="0">
              <a:buNone/>
              <a:defRPr sz="9413"/>
            </a:lvl2pPr>
            <a:lvl3pPr marL="3074110" indent="0">
              <a:buNone/>
              <a:defRPr sz="8332"/>
            </a:lvl3pPr>
            <a:lvl4pPr marL="4611172" indent="0">
              <a:buNone/>
              <a:defRPr sz="6914"/>
            </a:lvl4pPr>
            <a:lvl5pPr marL="6148229" indent="0">
              <a:buNone/>
              <a:defRPr sz="6914"/>
            </a:lvl5pPr>
            <a:lvl6pPr marL="7685290" indent="0">
              <a:buNone/>
              <a:defRPr sz="6914"/>
            </a:lvl6pPr>
            <a:lvl7pPr marL="9222339" indent="0">
              <a:buNone/>
              <a:defRPr sz="6914"/>
            </a:lvl7pPr>
            <a:lvl8pPr marL="10759402" indent="0">
              <a:buNone/>
              <a:defRPr sz="6914"/>
            </a:lvl8pPr>
            <a:lvl9pPr marL="12296457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064" indent="0">
              <a:buNone/>
              <a:defRPr sz="4164"/>
            </a:lvl2pPr>
            <a:lvl3pPr marL="3074110" indent="0">
              <a:buNone/>
              <a:defRPr sz="3333"/>
            </a:lvl3pPr>
            <a:lvl4pPr marL="4611172" indent="0">
              <a:buNone/>
              <a:defRPr sz="3166"/>
            </a:lvl4pPr>
            <a:lvl5pPr marL="6148229" indent="0">
              <a:buNone/>
              <a:defRPr sz="3166"/>
            </a:lvl5pPr>
            <a:lvl6pPr marL="7685290" indent="0">
              <a:buNone/>
              <a:defRPr sz="3166"/>
            </a:lvl6pPr>
            <a:lvl7pPr marL="9222339" indent="0">
              <a:buNone/>
              <a:defRPr sz="3166"/>
            </a:lvl7pPr>
            <a:lvl8pPr marL="10759402" indent="0">
              <a:buNone/>
              <a:defRPr sz="3166"/>
            </a:lvl8pPr>
            <a:lvl9pPr marL="122964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63168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157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6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3997" indent="0">
              <a:buNone/>
              <a:defRPr sz="6082"/>
            </a:lvl2pPr>
            <a:lvl3pPr marL="3107997" indent="0">
              <a:buNone/>
              <a:defRPr sz="5249"/>
            </a:lvl3pPr>
            <a:lvl4pPr marL="4661992" indent="0">
              <a:buNone/>
              <a:defRPr sz="4833"/>
            </a:lvl4pPr>
            <a:lvl5pPr marL="6215991" indent="0">
              <a:buNone/>
              <a:defRPr sz="4833"/>
            </a:lvl5pPr>
            <a:lvl6pPr marL="7769989" indent="0">
              <a:buNone/>
              <a:defRPr sz="4833"/>
            </a:lvl6pPr>
            <a:lvl7pPr marL="9323985" indent="0">
              <a:buNone/>
              <a:defRPr sz="4833"/>
            </a:lvl7pPr>
            <a:lvl8pPr marL="10877990" indent="0">
              <a:buNone/>
              <a:defRPr sz="4833"/>
            </a:lvl8pPr>
            <a:lvl9pPr marL="1243198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9052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60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60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2764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426" tIns="153642" rIns="307426" bIns="15364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26" tIns="153642" rIns="307426" bIns="15364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26" tIns="153642" rIns="307426" bIns="15364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960" tIns="184395" rIns="368960" bIns="18439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8928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7680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2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6709" indent="0">
              <a:buNone/>
              <a:defRPr sz="6082"/>
            </a:lvl2pPr>
            <a:lvl3pPr marL="3073396" indent="0">
              <a:buNone/>
              <a:defRPr sz="5249"/>
            </a:lvl3pPr>
            <a:lvl4pPr marL="4610098" indent="0">
              <a:buNone/>
              <a:defRPr sz="4833"/>
            </a:lvl4pPr>
            <a:lvl5pPr marL="6146797" indent="0">
              <a:buNone/>
              <a:defRPr sz="4833"/>
            </a:lvl5pPr>
            <a:lvl6pPr marL="7683494" indent="0">
              <a:buNone/>
              <a:defRPr sz="4833"/>
            </a:lvl6pPr>
            <a:lvl7pPr marL="9220188" indent="0">
              <a:buNone/>
              <a:defRPr sz="4833"/>
            </a:lvl7pPr>
            <a:lvl8pPr marL="10756895" indent="0">
              <a:buNone/>
              <a:defRPr sz="4833"/>
            </a:lvl8pPr>
            <a:lvl9pPr marL="1229358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61390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093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709" indent="0">
              <a:buNone/>
              <a:defRPr sz="6914" b="1"/>
            </a:lvl2pPr>
            <a:lvl3pPr marL="3073396" indent="0">
              <a:buNone/>
              <a:defRPr sz="6082" b="1"/>
            </a:lvl3pPr>
            <a:lvl4pPr marL="4610098" indent="0">
              <a:buNone/>
              <a:defRPr sz="5249" b="1"/>
            </a:lvl4pPr>
            <a:lvl5pPr marL="6146797" indent="0">
              <a:buNone/>
              <a:defRPr sz="5249" b="1"/>
            </a:lvl5pPr>
            <a:lvl6pPr marL="7683494" indent="0">
              <a:buNone/>
              <a:defRPr sz="5249" b="1"/>
            </a:lvl6pPr>
            <a:lvl7pPr marL="9220188" indent="0">
              <a:buNone/>
              <a:defRPr sz="5249" b="1"/>
            </a:lvl7pPr>
            <a:lvl8pPr marL="10756895" indent="0">
              <a:buNone/>
              <a:defRPr sz="5249" b="1"/>
            </a:lvl8pPr>
            <a:lvl9pPr marL="122935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709" indent="0">
              <a:buNone/>
              <a:defRPr sz="6914" b="1"/>
            </a:lvl2pPr>
            <a:lvl3pPr marL="3073396" indent="0">
              <a:buNone/>
              <a:defRPr sz="6082" b="1"/>
            </a:lvl3pPr>
            <a:lvl4pPr marL="4610098" indent="0">
              <a:buNone/>
              <a:defRPr sz="5249" b="1"/>
            </a:lvl4pPr>
            <a:lvl5pPr marL="6146797" indent="0">
              <a:buNone/>
              <a:defRPr sz="5249" b="1"/>
            </a:lvl5pPr>
            <a:lvl6pPr marL="7683494" indent="0">
              <a:buNone/>
              <a:defRPr sz="5249" b="1"/>
            </a:lvl6pPr>
            <a:lvl7pPr marL="9220188" indent="0">
              <a:buNone/>
              <a:defRPr sz="5249" b="1"/>
            </a:lvl7pPr>
            <a:lvl8pPr marL="10756895" indent="0">
              <a:buNone/>
              <a:defRPr sz="5249" b="1"/>
            </a:lvl8pPr>
            <a:lvl9pPr marL="122935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6398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964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8406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8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6709" indent="0">
              <a:buNone/>
              <a:defRPr sz="4164"/>
            </a:lvl2pPr>
            <a:lvl3pPr marL="3073396" indent="0">
              <a:buNone/>
              <a:defRPr sz="3333"/>
            </a:lvl3pPr>
            <a:lvl4pPr marL="4610098" indent="0">
              <a:buNone/>
              <a:defRPr sz="3166"/>
            </a:lvl4pPr>
            <a:lvl5pPr marL="6146797" indent="0">
              <a:buNone/>
              <a:defRPr sz="3166"/>
            </a:lvl5pPr>
            <a:lvl6pPr marL="7683494" indent="0">
              <a:buNone/>
              <a:defRPr sz="3166"/>
            </a:lvl6pPr>
            <a:lvl7pPr marL="9220188" indent="0">
              <a:buNone/>
              <a:defRPr sz="3166"/>
            </a:lvl7pPr>
            <a:lvl8pPr marL="10756895" indent="0">
              <a:buNone/>
              <a:defRPr sz="3166"/>
            </a:lvl8pPr>
            <a:lvl9pPr marL="122935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63747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6709" indent="0">
              <a:buNone/>
              <a:defRPr sz="9413"/>
            </a:lvl2pPr>
            <a:lvl3pPr marL="3073396" indent="0">
              <a:buNone/>
              <a:defRPr sz="8332"/>
            </a:lvl3pPr>
            <a:lvl4pPr marL="4610098" indent="0">
              <a:buNone/>
              <a:defRPr sz="6914"/>
            </a:lvl4pPr>
            <a:lvl5pPr marL="6146797" indent="0">
              <a:buNone/>
              <a:defRPr sz="6914"/>
            </a:lvl5pPr>
            <a:lvl6pPr marL="7683494" indent="0">
              <a:buNone/>
              <a:defRPr sz="6914"/>
            </a:lvl6pPr>
            <a:lvl7pPr marL="9220188" indent="0">
              <a:buNone/>
              <a:defRPr sz="6914"/>
            </a:lvl7pPr>
            <a:lvl8pPr marL="10756895" indent="0">
              <a:buNone/>
              <a:defRPr sz="6914"/>
            </a:lvl8pPr>
            <a:lvl9pPr marL="1229358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6709" indent="0">
              <a:buNone/>
              <a:defRPr sz="4164"/>
            </a:lvl2pPr>
            <a:lvl3pPr marL="3073396" indent="0">
              <a:buNone/>
              <a:defRPr sz="3333"/>
            </a:lvl3pPr>
            <a:lvl4pPr marL="4610098" indent="0">
              <a:buNone/>
              <a:defRPr sz="3166"/>
            </a:lvl4pPr>
            <a:lvl5pPr marL="6146797" indent="0">
              <a:buNone/>
              <a:defRPr sz="3166"/>
            </a:lvl5pPr>
            <a:lvl6pPr marL="7683494" indent="0">
              <a:buNone/>
              <a:defRPr sz="3166"/>
            </a:lvl6pPr>
            <a:lvl7pPr marL="9220188" indent="0">
              <a:buNone/>
              <a:defRPr sz="3166"/>
            </a:lvl7pPr>
            <a:lvl8pPr marL="10756895" indent="0">
              <a:buNone/>
              <a:defRPr sz="3166"/>
            </a:lvl8pPr>
            <a:lvl9pPr marL="122935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141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59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2572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4057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6119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230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6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2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0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45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1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18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54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290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404895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91918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45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6355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267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0902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4536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170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1803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5438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29072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19245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34842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355" indent="0">
              <a:buNone/>
              <a:defRPr sz="6914" b="1"/>
            </a:lvl2pPr>
            <a:lvl3pPr marL="3072675" indent="0">
              <a:buNone/>
              <a:defRPr sz="6082" b="1"/>
            </a:lvl3pPr>
            <a:lvl4pPr marL="4609020" indent="0">
              <a:buNone/>
              <a:defRPr sz="5249" b="1"/>
            </a:lvl4pPr>
            <a:lvl5pPr marL="6145363" indent="0">
              <a:buNone/>
              <a:defRPr sz="5249" b="1"/>
            </a:lvl5pPr>
            <a:lvl6pPr marL="7681703" indent="0">
              <a:buNone/>
              <a:defRPr sz="5249" b="1"/>
            </a:lvl6pPr>
            <a:lvl7pPr marL="9218036" indent="0">
              <a:buNone/>
              <a:defRPr sz="5249" b="1"/>
            </a:lvl7pPr>
            <a:lvl8pPr marL="10754384" indent="0">
              <a:buNone/>
              <a:defRPr sz="5249" b="1"/>
            </a:lvl8pPr>
            <a:lvl9pPr marL="122907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355" indent="0">
              <a:buNone/>
              <a:defRPr sz="6914" b="1"/>
            </a:lvl2pPr>
            <a:lvl3pPr marL="3072675" indent="0">
              <a:buNone/>
              <a:defRPr sz="6082" b="1"/>
            </a:lvl3pPr>
            <a:lvl4pPr marL="4609020" indent="0">
              <a:buNone/>
              <a:defRPr sz="5249" b="1"/>
            </a:lvl4pPr>
            <a:lvl5pPr marL="6145363" indent="0">
              <a:buNone/>
              <a:defRPr sz="5249" b="1"/>
            </a:lvl5pPr>
            <a:lvl6pPr marL="7681703" indent="0">
              <a:buNone/>
              <a:defRPr sz="5249" b="1"/>
            </a:lvl6pPr>
            <a:lvl7pPr marL="9218036" indent="0">
              <a:buNone/>
              <a:defRPr sz="5249" b="1"/>
            </a:lvl7pPr>
            <a:lvl8pPr marL="10754384" indent="0">
              <a:buNone/>
              <a:defRPr sz="5249" b="1"/>
            </a:lvl8pPr>
            <a:lvl9pPr marL="122907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95966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9892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28029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9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6355" indent="0">
              <a:buNone/>
              <a:defRPr sz="4164"/>
            </a:lvl2pPr>
            <a:lvl3pPr marL="3072675" indent="0">
              <a:buNone/>
              <a:defRPr sz="3333"/>
            </a:lvl3pPr>
            <a:lvl4pPr marL="4609020" indent="0">
              <a:buNone/>
              <a:defRPr sz="3166"/>
            </a:lvl4pPr>
            <a:lvl5pPr marL="6145363" indent="0">
              <a:buNone/>
              <a:defRPr sz="3166"/>
            </a:lvl5pPr>
            <a:lvl6pPr marL="7681703" indent="0">
              <a:buNone/>
              <a:defRPr sz="3166"/>
            </a:lvl6pPr>
            <a:lvl7pPr marL="9218036" indent="0">
              <a:buNone/>
              <a:defRPr sz="3166"/>
            </a:lvl7pPr>
            <a:lvl8pPr marL="10754384" indent="0">
              <a:buNone/>
              <a:defRPr sz="3166"/>
            </a:lvl8pPr>
            <a:lvl9pPr marL="122907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22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997" indent="0">
              <a:buNone/>
              <a:defRPr sz="6914" b="1"/>
            </a:lvl2pPr>
            <a:lvl3pPr marL="3107997" indent="0">
              <a:buNone/>
              <a:defRPr sz="6082" b="1"/>
            </a:lvl3pPr>
            <a:lvl4pPr marL="4661992" indent="0">
              <a:buNone/>
              <a:defRPr sz="5249" b="1"/>
            </a:lvl4pPr>
            <a:lvl5pPr marL="6215991" indent="0">
              <a:buNone/>
              <a:defRPr sz="5249" b="1"/>
            </a:lvl5pPr>
            <a:lvl6pPr marL="7769989" indent="0">
              <a:buNone/>
              <a:defRPr sz="5249" b="1"/>
            </a:lvl6pPr>
            <a:lvl7pPr marL="9323985" indent="0">
              <a:buNone/>
              <a:defRPr sz="5249" b="1"/>
            </a:lvl7pPr>
            <a:lvl8pPr marL="10877990" indent="0">
              <a:buNone/>
              <a:defRPr sz="5249" b="1"/>
            </a:lvl8pPr>
            <a:lvl9pPr marL="1243198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997" indent="0">
              <a:buNone/>
              <a:defRPr sz="6914" b="1"/>
            </a:lvl2pPr>
            <a:lvl3pPr marL="3107997" indent="0">
              <a:buNone/>
              <a:defRPr sz="6082" b="1"/>
            </a:lvl3pPr>
            <a:lvl4pPr marL="4661992" indent="0">
              <a:buNone/>
              <a:defRPr sz="5249" b="1"/>
            </a:lvl4pPr>
            <a:lvl5pPr marL="6215991" indent="0">
              <a:buNone/>
              <a:defRPr sz="5249" b="1"/>
            </a:lvl5pPr>
            <a:lvl6pPr marL="7769989" indent="0">
              <a:buNone/>
              <a:defRPr sz="5249" b="1"/>
            </a:lvl6pPr>
            <a:lvl7pPr marL="9323985" indent="0">
              <a:buNone/>
              <a:defRPr sz="5249" b="1"/>
            </a:lvl7pPr>
            <a:lvl8pPr marL="10877990" indent="0">
              <a:buNone/>
              <a:defRPr sz="5249" b="1"/>
            </a:lvl8pPr>
            <a:lvl9pPr marL="1243198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29093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6355" indent="0">
              <a:buNone/>
              <a:defRPr sz="9413"/>
            </a:lvl2pPr>
            <a:lvl3pPr marL="3072675" indent="0">
              <a:buNone/>
              <a:defRPr sz="8332"/>
            </a:lvl3pPr>
            <a:lvl4pPr marL="4609020" indent="0">
              <a:buNone/>
              <a:defRPr sz="6914"/>
            </a:lvl4pPr>
            <a:lvl5pPr marL="6145363" indent="0">
              <a:buNone/>
              <a:defRPr sz="6914"/>
            </a:lvl5pPr>
            <a:lvl6pPr marL="7681703" indent="0">
              <a:buNone/>
              <a:defRPr sz="6914"/>
            </a:lvl6pPr>
            <a:lvl7pPr marL="9218036" indent="0">
              <a:buNone/>
              <a:defRPr sz="6914"/>
            </a:lvl7pPr>
            <a:lvl8pPr marL="10754384" indent="0">
              <a:buNone/>
              <a:defRPr sz="6914"/>
            </a:lvl8pPr>
            <a:lvl9pPr marL="12290722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6355" indent="0">
              <a:buNone/>
              <a:defRPr sz="4164"/>
            </a:lvl2pPr>
            <a:lvl3pPr marL="3072675" indent="0">
              <a:buNone/>
              <a:defRPr sz="3333"/>
            </a:lvl3pPr>
            <a:lvl4pPr marL="4609020" indent="0">
              <a:buNone/>
              <a:defRPr sz="3166"/>
            </a:lvl4pPr>
            <a:lvl5pPr marL="6145363" indent="0">
              <a:buNone/>
              <a:defRPr sz="3166"/>
            </a:lvl5pPr>
            <a:lvl6pPr marL="7681703" indent="0">
              <a:buNone/>
              <a:defRPr sz="3166"/>
            </a:lvl6pPr>
            <a:lvl7pPr marL="9218036" indent="0">
              <a:buNone/>
              <a:defRPr sz="3166"/>
            </a:lvl7pPr>
            <a:lvl8pPr marL="10754384" indent="0">
              <a:buNone/>
              <a:defRPr sz="3166"/>
            </a:lvl8pPr>
            <a:lvl9pPr marL="122907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99696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57818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63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63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348780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283" tIns="153567" rIns="307283" bIns="15356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874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4528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6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5998" indent="0">
              <a:buNone/>
              <a:defRPr sz="6082"/>
            </a:lvl2pPr>
            <a:lvl3pPr marL="3071958" indent="0">
              <a:buNone/>
              <a:defRPr sz="5249"/>
            </a:lvl3pPr>
            <a:lvl4pPr marL="4607947" indent="0">
              <a:buNone/>
              <a:defRPr sz="4833"/>
            </a:lvl4pPr>
            <a:lvl5pPr marL="6143929" indent="0">
              <a:buNone/>
              <a:defRPr sz="4833"/>
            </a:lvl5pPr>
            <a:lvl6pPr marL="7679911" indent="0">
              <a:buNone/>
              <a:defRPr sz="4833"/>
            </a:lvl6pPr>
            <a:lvl7pPr marL="9215889" indent="0">
              <a:buNone/>
              <a:defRPr sz="4833"/>
            </a:lvl7pPr>
            <a:lvl8pPr marL="10751877" indent="0">
              <a:buNone/>
              <a:defRPr sz="4833"/>
            </a:lvl8pPr>
            <a:lvl9pPr marL="1228785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8518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8796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998" indent="0">
              <a:buNone/>
              <a:defRPr sz="6914" b="1"/>
            </a:lvl2pPr>
            <a:lvl3pPr marL="3071958" indent="0">
              <a:buNone/>
              <a:defRPr sz="6082" b="1"/>
            </a:lvl3pPr>
            <a:lvl4pPr marL="4607947" indent="0">
              <a:buNone/>
              <a:defRPr sz="5249" b="1"/>
            </a:lvl4pPr>
            <a:lvl5pPr marL="6143929" indent="0">
              <a:buNone/>
              <a:defRPr sz="5249" b="1"/>
            </a:lvl5pPr>
            <a:lvl6pPr marL="7679911" indent="0">
              <a:buNone/>
              <a:defRPr sz="5249" b="1"/>
            </a:lvl6pPr>
            <a:lvl7pPr marL="9215889" indent="0">
              <a:buNone/>
              <a:defRPr sz="5249" b="1"/>
            </a:lvl7pPr>
            <a:lvl8pPr marL="10751877" indent="0">
              <a:buNone/>
              <a:defRPr sz="5249" b="1"/>
            </a:lvl8pPr>
            <a:lvl9pPr marL="122878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998" indent="0">
              <a:buNone/>
              <a:defRPr sz="6914" b="1"/>
            </a:lvl2pPr>
            <a:lvl3pPr marL="3071958" indent="0">
              <a:buNone/>
              <a:defRPr sz="6082" b="1"/>
            </a:lvl3pPr>
            <a:lvl4pPr marL="4607947" indent="0">
              <a:buNone/>
              <a:defRPr sz="5249" b="1"/>
            </a:lvl4pPr>
            <a:lvl5pPr marL="6143929" indent="0">
              <a:buNone/>
              <a:defRPr sz="5249" b="1"/>
            </a:lvl5pPr>
            <a:lvl6pPr marL="7679911" indent="0">
              <a:buNone/>
              <a:defRPr sz="5249" b="1"/>
            </a:lvl6pPr>
            <a:lvl7pPr marL="9215889" indent="0">
              <a:buNone/>
              <a:defRPr sz="5249" b="1"/>
            </a:lvl7pPr>
            <a:lvl8pPr marL="10751877" indent="0">
              <a:buNone/>
              <a:defRPr sz="5249" b="1"/>
            </a:lvl8pPr>
            <a:lvl9pPr marL="122878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7509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3652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095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1756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1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998" indent="0">
              <a:buNone/>
              <a:defRPr sz="4164"/>
            </a:lvl2pPr>
            <a:lvl3pPr marL="3071958" indent="0">
              <a:buNone/>
              <a:defRPr sz="3333"/>
            </a:lvl3pPr>
            <a:lvl4pPr marL="4607947" indent="0">
              <a:buNone/>
              <a:defRPr sz="3166"/>
            </a:lvl4pPr>
            <a:lvl5pPr marL="6143929" indent="0">
              <a:buNone/>
              <a:defRPr sz="3166"/>
            </a:lvl5pPr>
            <a:lvl6pPr marL="7679911" indent="0">
              <a:buNone/>
              <a:defRPr sz="3166"/>
            </a:lvl6pPr>
            <a:lvl7pPr marL="9215889" indent="0">
              <a:buNone/>
              <a:defRPr sz="3166"/>
            </a:lvl7pPr>
            <a:lvl8pPr marL="10751877" indent="0">
              <a:buNone/>
              <a:defRPr sz="3166"/>
            </a:lvl8pPr>
            <a:lvl9pPr marL="122878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6242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998" indent="0">
              <a:buNone/>
              <a:defRPr sz="9413"/>
            </a:lvl2pPr>
            <a:lvl3pPr marL="3071958" indent="0">
              <a:buNone/>
              <a:defRPr sz="8332"/>
            </a:lvl3pPr>
            <a:lvl4pPr marL="4607947" indent="0">
              <a:buNone/>
              <a:defRPr sz="6914"/>
            </a:lvl4pPr>
            <a:lvl5pPr marL="6143929" indent="0">
              <a:buNone/>
              <a:defRPr sz="6914"/>
            </a:lvl5pPr>
            <a:lvl6pPr marL="7679911" indent="0">
              <a:buNone/>
              <a:defRPr sz="6914"/>
            </a:lvl6pPr>
            <a:lvl7pPr marL="9215889" indent="0">
              <a:buNone/>
              <a:defRPr sz="6914"/>
            </a:lvl7pPr>
            <a:lvl8pPr marL="10751877" indent="0">
              <a:buNone/>
              <a:defRPr sz="6914"/>
            </a:lvl8pPr>
            <a:lvl9pPr marL="1228785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998" indent="0">
              <a:buNone/>
              <a:defRPr sz="4164"/>
            </a:lvl2pPr>
            <a:lvl3pPr marL="3071958" indent="0">
              <a:buNone/>
              <a:defRPr sz="3333"/>
            </a:lvl3pPr>
            <a:lvl4pPr marL="4607947" indent="0">
              <a:buNone/>
              <a:defRPr sz="3166"/>
            </a:lvl4pPr>
            <a:lvl5pPr marL="6143929" indent="0">
              <a:buNone/>
              <a:defRPr sz="3166"/>
            </a:lvl5pPr>
            <a:lvl6pPr marL="7679911" indent="0">
              <a:buNone/>
              <a:defRPr sz="3166"/>
            </a:lvl6pPr>
            <a:lvl7pPr marL="9215889" indent="0">
              <a:buNone/>
              <a:defRPr sz="3166"/>
            </a:lvl7pPr>
            <a:lvl8pPr marL="10751877" indent="0">
              <a:buNone/>
              <a:defRPr sz="3166"/>
            </a:lvl8pPr>
            <a:lvl9pPr marL="122878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127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4761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46176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208" tIns="153530" rIns="307208" bIns="15353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6951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2880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7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5636" indent="0">
              <a:buNone/>
              <a:defRPr sz="6082"/>
            </a:lvl2pPr>
            <a:lvl3pPr marL="3071243" indent="0">
              <a:buNone/>
              <a:defRPr sz="5249"/>
            </a:lvl3pPr>
            <a:lvl4pPr marL="4606868" indent="0">
              <a:buNone/>
              <a:defRPr sz="4833"/>
            </a:lvl4pPr>
            <a:lvl5pPr marL="6142498" indent="0">
              <a:buNone/>
              <a:defRPr sz="4833"/>
            </a:lvl5pPr>
            <a:lvl6pPr marL="7678124" indent="0">
              <a:buNone/>
              <a:defRPr sz="4833"/>
            </a:lvl6pPr>
            <a:lvl7pPr marL="9213741" indent="0">
              <a:buNone/>
              <a:defRPr sz="4833"/>
            </a:lvl7pPr>
            <a:lvl8pPr marL="10749367" indent="0">
              <a:buNone/>
              <a:defRPr sz="4833"/>
            </a:lvl8pPr>
            <a:lvl9pPr marL="1228499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4149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0129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636" indent="0">
              <a:buNone/>
              <a:defRPr sz="6914" b="1"/>
            </a:lvl2pPr>
            <a:lvl3pPr marL="3071243" indent="0">
              <a:buNone/>
              <a:defRPr sz="6082" b="1"/>
            </a:lvl3pPr>
            <a:lvl4pPr marL="4606868" indent="0">
              <a:buNone/>
              <a:defRPr sz="5249" b="1"/>
            </a:lvl4pPr>
            <a:lvl5pPr marL="6142498" indent="0">
              <a:buNone/>
              <a:defRPr sz="5249" b="1"/>
            </a:lvl5pPr>
            <a:lvl6pPr marL="7678124" indent="0">
              <a:buNone/>
              <a:defRPr sz="5249" b="1"/>
            </a:lvl6pPr>
            <a:lvl7pPr marL="9213741" indent="0">
              <a:buNone/>
              <a:defRPr sz="5249" b="1"/>
            </a:lvl7pPr>
            <a:lvl8pPr marL="10749367" indent="0">
              <a:buNone/>
              <a:defRPr sz="5249" b="1"/>
            </a:lvl8pPr>
            <a:lvl9pPr marL="122849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636" indent="0">
              <a:buNone/>
              <a:defRPr sz="6914" b="1"/>
            </a:lvl2pPr>
            <a:lvl3pPr marL="3071243" indent="0">
              <a:buNone/>
              <a:defRPr sz="6082" b="1"/>
            </a:lvl3pPr>
            <a:lvl4pPr marL="4606868" indent="0">
              <a:buNone/>
              <a:defRPr sz="5249" b="1"/>
            </a:lvl4pPr>
            <a:lvl5pPr marL="6142498" indent="0">
              <a:buNone/>
              <a:defRPr sz="5249" b="1"/>
            </a:lvl5pPr>
            <a:lvl6pPr marL="7678124" indent="0">
              <a:buNone/>
              <a:defRPr sz="5249" b="1"/>
            </a:lvl6pPr>
            <a:lvl7pPr marL="9213741" indent="0">
              <a:buNone/>
              <a:defRPr sz="5249" b="1"/>
            </a:lvl7pPr>
            <a:lvl8pPr marL="10749367" indent="0">
              <a:buNone/>
              <a:defRPr sz="5249" b="1"/>
            </a:lvl8pPr>
            <a:lvl9pPr marL="122849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930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46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8128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1530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2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636" indent="0">
              <a:buNone/>
              <a:defRPr sz="4164"/>
            </a:lvl2pPr>
            <a:lvl3pPr marL="3071243" indent="0">
              <a:buNone/>
              <a:defRPr sz="3333"/>
            </a:lvl3pPr>
            <a:lvl4pPr marL="4606868" indent="0">
              <a:buNone/>
              <a:defRPr sz="3166"/>
            </a:lvl4pPr>
            <a:lvl5pPr marL="6142498" indent="0">
              <a:buNone/>
              <a:defRPr sz="3166"/>
            </a:lvl5pPr>
            <a:lvl6pPr marL="7678124" indent="0">
              <a:buNone/>
              <a:defRPr sz="3166"/>
            </a:lvl6pPr>
            <a:lvl7pPr marL="9213741" indent="0">
              <a:buNone/>
              <a:defRPr sz="3166"/>
            </a:lvl7pPr>
            <a:lvl8pPr marL="10749367" indent="0">
              <a:buNone/>
              <a:defRPr sz="3166"/>
            </a:lvl8pPr>
            <a:lvl9pPr marL="122849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0657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636" indent="0">
              <a:buNone/>
              <a:defRPr sz="9413"/>
            </a:lvl2pPr>
            <a:lvl3pPr marL="3071243" indent="0">
              <a:buNone/>
              <a:defRPr sz="8332"/>
            </a:lvl3pPr>
            <a:lvl4pPr marL="4606868" indent="0">
              <a:buNone/>
              <a:defRPr sz="6914"/>
            </a:lvl4pPr>
            <a:lvl5pPr marL="6142498" indent="0">
              <a:buNone/>
              <a:defRPr sz="6914"/>
            </a:lvl5pPr>
            <a:lvl6pPr marL="7678124" indent="0">
              <a:buNone/>
              <a:defRPr sz="6914"/>
            </a:lvl6pPr>
            <a:lvl7pPr marL="9213741" indent="0">
              <a:buNone/>
              <a:defRPr sz="6914"/>
            </a:lvl7pPr>
            <a:lvl8pPr marL="10749367" indent="0">
              <a:buNone/>
              <a:defRPr sz="6914"/>
            </a:lvl8pPr>
            <a:lvl9pPr marL="1228499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636" indent="0">
              <a:buNone/>
              <a:defRPr sz="4164"/>
            </a:lvl2pPr>
            <a:lvl3pPr marL="3071243" indent="0">
              <a:buNone/>
              <a:defRPr sz="3333"/>
            </a:lvl3pPr>
            <a:lvl4pPr marL="4606868" indent="0">
              <a:buNone/>
              <a:defRPr sz="3166"/>
            </a:lvl4pPr>
            <a:lvl5pPr marL="6142498" indent="0">
              <a:buNone/>
              <a:defRPr sz="3166"/>
            </a:lvl5pPr>
            <a:lvl6pPr marL="7678124" indent="0">
              <a:buNone/>
              <a:defRPr sz="3166"/>
            </a:lvl6pPr>
            <a:lvl7pPr marL="9213741" indent="0">
              <a:buNone/>
              <a:defRPr sz="3166"/>
            </a:lvl7pPr>
            <a:lvl8pPr marL="10749367" indent="0">
              <a:buNone/>
              <a:defRPr sz="3166"/>
            </a:lvl8pPr>
            <a:lvl9pPr marL="122849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542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31407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9322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137" tIns="153495" rIns="307137" bIns="15349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834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7429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8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5280" indent="0">
              <a:buNone/>
              <a:defRPr sz="6082"/>
            </a:lvl2pPr>
            <a:lvl3pPr marL="3070528" indent="0">
              <a:buNone/>
              <a:defRPr sz="5249"/>
            </a:lvl3pPr>
            <a:lvl4pPr marL="4605797" indent="0">
              <a:buNone/>
              <a:defRPr sz="4833"/>
            </a:lvl4pPr>
            <a:lvl5pPr marL="6141062" indent="0">
              <a:buNone/>
              <a:defRPr sz="4833"/>
            </a:lvl5pPr>
            <a:lvl6pPr marL="7676330" indent="0">
              <a:buNone/>
              <a:defRPr sz="4833"/>
            </a:lvl6pPr>
            <a:lvl7pPr marL="9211587" indent="0">
              <a:buNone/>
              <a:defRPr sz="4833"/>
            </a:lvl7pPr>
            <a:lvl8pPr marL="10746862" indent="0">
              <a:buNone/>
              <a:defRPr sz="4833"/>
            </a:lvl8pPr>
            <a:lvl9pPr marL="1228212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5764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0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280" indent="0">
              <a:buNone/>
              <a:defRPr sz="6914" b="1"/>
            </a:lvl2pPr>
            <a:lvl3pPr marL="3070528" indent="0">
              <a:buNone/>
              <a:defRPr sz="6082" b="1"/>
            </a:lvl3pPr>
            <a:lvl4pPr marL="4605797" indent="0">
              <a:buNone/>
              <a:defRPr sz="5249" b="1"/>
            </a:lvl4pPr>
            <a:lvl5pPr marL="6141062" indent="0">
              <a:buNone/>
              <a:defRPr sz="5249" b="1"/>
            </a:lvl5pPr>
            <a:lvl6pPr marL="7676330" indent="0">
              <a:buNone/>
              <a:defRPr sz="5249" b="1"/>
            </a:lvl6pPr>
            <a:lvl7pPr marL="9211587" indent="0">
              <a:buNone/>
              <a:defRPr sz="5249" b="1"/>
            </a:lvl7pPr>
            <a:lvl8pPr marL="10746862" indent="0">
              <a:buNone/>
              <a:defRPr sz="5249" b="1"/>
            </a:lvl8pPr>
            <a:lvl9pPr marL="1228212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280" indent="0">
              <a:buNone/>
              <a:defRPr sz="6914" b="1"/>
            </a:lvl2pPr>
            <a:lvl3pPr marL="3070528" indent="0">
              <a:buNone/>
              <a:defRPr sz="6082" b="1"/>
            </a:lvl3pPr>
            <a:lvl4pPr marL="4605797" indent="0">
              <a:buNone/>
              <a:defRPr sz="5249" b="1"/>
            </a:lvl4pPr>
            <a:lvl5pPr marL="6141062" indent="0">
              <a:buNone/>
              <a:defRPr sz="5249" b="1"/>
            </a:lvl5pPr>
            <a:lvl6pPr marL="7676330" indent="0">
              <a:buNone/>
              <a:defRPr sz="5249" b="1"/>
            </a:lvl6pPr>
            <a:lvl7pPr marL="9211587" indent="0">
              <a:buNone/>
              <a:defRPr sz="5249" b="1"/>
            </a:lvl7pPr>
            <a:lvl8pPr marL="10746862" indent="0">
              <a:buNone/>
              <a:defRPr sz="5249" b="1"/>
            </a:lvl8pPr>
            <a:lvl9pPr marL="1228212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2894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3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997" indent="0">
              <a:buNone/>
              <a:defRPr sz="4164"/>
            </a:lvl2pPr>
            <a:lvl3pPr marL="3107997" indent="0">
              <a:buNone/>
              <a:defRPr sz="3333"/>
            </a:lvl3pPr>
            <a:lvl4pPr marL="4661992" indent="0">
              <a:buNone/>
              <a:defRPr sz="3166"/>
            </a:lvl4pPr>
            <a:lvl5pPr marL="6215991" indent="0">
              <a:buNone/>
              <a:defRPr sz="3166"/>
            </a:lvl5pPr>
            <a:lvl6pPr marL="7769989" indent="0">
              <a:buNone/>
              <a:defRPr sz="3166"/>
            </a:lvl6pPr>
            <a:lvl7pPr marL="9323985" indent="0">
              <a:buNone/>
              <a:defRPr sz="3166"/>
            </a:lvl7pPr>
            <a:lvl8pPr marL="10877990" indent="0">
              <a:buNone/>
              <a:defRPr sz="3166"/>
            </a:lvl8pPr>
            <a:lvl9pPr marL="1243198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63833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95072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1182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4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280" indent="0">
              <a:buNone/>
              <a:defRPr sz="4164"/>
            </a:lvl2pPr>
            <a:lvl3pPr marL="3070528" indent="0">
              <a:buNone/>
              <a:defRPr sz="3333"/>
            </a:lvl3pPr>
            <a:lvl4pPr marL="4605797" indent="0">
              <a:buNone/>
              <a:defRPr sz="3166"/>
            </a:lvl4pPr>
            <a:lvl5pPr marL="6141062" indent="0">
              <a:buNone/>
              <a:defRPr sz="3166"/>
            </a:lvl5pPr>
            <a:lvl6pPr marL="7676330" indent="0">
              <a:buNone/>
              <a:defRPr sz="3166"/>
            </a:lvl6pPr>
            <a:lvl7pPr marL="9211587" indent="0">
              <a:buNone/>
              <a:defRPr sz="3166"/>
            </a:lvl7pPr>
            <a:lvl8pPr marL="10746862" indent="0">
              <a:buNone/>
              <a:defRPr sz="3166"/>
            </a:lvl8pPr>
            <a:lvl9pPr marL="1228212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119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280" indent="0">
              <a:buNone/>
              <a:defRPr sz="9413"/>
            </a:lvl2pPr>
            <a:lvl3pPr marL="3070528" indent="0">
              <a:buNone/>
              <a:defRPr sz="8332"/>
            </a:lvl3pPr>
            <a:lvl4pPr marL="4605797" indent="0">
              <a:buNone/>
              <a:defRPr sz="6914"/>
            </a:lvl4pPr>
            <a:lvl5pPr marL="6141062" indent="0">
              <a:buNone/>
              <a:defRPr sz="6914"/>
            </a:lvl5pPr>
            <a:lvl6pPr marL="7676330" indent="0">
              <a:buNone/>
              <a:defRPr sz="6914"/>
            </a:lvl6pPr>
            <a:lvl7pPr marL="9211587" indent="0">
              <a:buNone/>
              <a:defRPr sz="6914"/>
            </a:lvl7pPr>
            <a:lvl8pPr marL="10746862" indent="0">
              <a:buNone/>
              <a:defRPr sz="6914"/>
            </a:lvl8pPr>
            <a:lvl9pPr marL="12282127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280" indent="0">
              <a:buNone/>
              <a:defRPr sz="4164"/>
            </a:lvl2pPr>
            <a:lvl3pPr marL="3070528" indent="0">
              <a:buNone/>
              <a:defRPr sz="3333"/>
            </a:lvl3pPr>
            <a:lvl4pPr marL="4605797" indent="0">
              <a:buNone/>
              <a:defRPr sz="3166"/>
            </a:lvl4pPr>
            <a:lvl5pPr marL="6141062" indent="0">
              <a:buNone/>
              <a:defRPr sz="3166"/>
            </a:lvl5pPr>
            <a:lvl6pPr marL="7676330" indent="0">
              <a:buNone/>
              <a:defRPr sz="3166"/>
            </a:lvl6pPr>
            <a:lvl7pPr marL="9211587" indent="0">
              <a:buNone/>
              <a:defRPr sz="3166"/>
            </a:lvl7pPr>
            <a:lvl8pPr marL="10746862" indent="0">
              <a:buNone/>
              <a:defRPr sz="3166"/>
            </a:lvl8pPr>
            <a:lvl9pPr marL="1228212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23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9731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9405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066" tIns="153455" rIns="307066" bIns="15345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062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4286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0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4922" indent="0">
              <a:buNone/>
              <a:defRPr sz="6082"/>
            </a:lvl2pPr>
            <a:lvl3pPr marL="3069816" indent="0">
              <a:buNone/>
              <a:defRPr sz="5249"/>
            </a:lvl3pPr>
            <a:lvl4pPr marL="4604724" indent="0">
              <a:buNone/>
              <a:defRPr sz="4833"/>
            </a:lvl4pPr>
            <a:lvl5pPr marL="6139630" indent="0">
              <a:buNone/>
              <a:defRPr sz="4833"/>
            </a:lvl5pPr>
            <a:lvl6pPr marL="7674539" indent="0">
              <a:buNone/>
              <a:defRPr sz="4833"/>
            </a:lvl6pPr>
            <a:lvl7pPr marL="9209442" indent="0">
              <a:buNone/>
              <a:defRPr sz="4833"/>
            </a:lvl7pPr>
            <a:lvl8pPr marL="10744358" indent="0">
              <a:buNone/>
              <a:defRPr sz="4833"/>
            </a:lvl8pPr>
            <a:lvl9pPr marL="1227926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732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5293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997" indent="0">
              <a:buNone/>
              <a:defRPr sz="9413"/>
            </a:lvl2pPr>
            <a:lvl3pPr marL="3107997" indent="0">
              <a:buNone/>
              <a:defRPr sz="8332"/>
            </a:lvl3pPr>
            <a:lvl4pPr marL="4661992" indent="0">
              <a:buNone/>
              <a:defRPr sz="6914"/>
            </a:lvl4pPr>
            <a:lvl5pPr marL="6215991" indent="0">
              <a:buNone/>
              <a:defRPr sz="6914"/>
            </a:lvl5pPr>
            <a:lvl6pPr marL="7769989" indent="0">
              <a:buNone/>
              <a:defRPr sz="6914"/>
            </a:lvl6pPr>
            <a:lvl7pPr marL="9323985" indent="0">
              <a:buNone/>
              <a:defRPr sz="6914"/>
            </a:lvl7pPr>
            <a:lvl8pPr marL="10877990" indent="0">
              <a:buNone/>
              <a:defRPr sz="6914"/>
            </a:lvl8pPr>
            <a:lvl9pPr marL="1243198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997" indent="0">
              <a:buNone/>
              <a:defRPr sz="4164"/>
            </a:lvl2pPr>
            <a:lvl3pPr marL="3107997" indent="0">
              <a:buNone/>
              <a:defRPr sz="3333"/>
            </a:lvl3pPr>
            <a:lvl4pPr marL="4661992" indent="0">
              <a:buNone/>
              <a:defRPr sz="3166"/>
            </a:lvl4pPr>
            <a:lvl5pPr marL="6215991" indent="0">
              <a:buNone/>
              <a:defRPr sz="3166"/>
            </a:lvl5pPr>
            <a:lvl6pPr marL="7769989" indent="0">
              <a:buNone/>
              <a:defRPr sz="3166"/>
            </a:lvl6pPr>
            <a:lvl7pPr marL="9323985" indent="0">
              <a:buNone/>
              <a:defRPr sz="3166"/>
            </a:lvl7pPr>
            <a:lvl8pPr marL="10877990" indent="0">
              <a:buNone/>
              <a:defRPr sz="3166"/>
            </a:lvl8pPr>
            <a:lvl9pPr marL="1243198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3015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922" indent="0">
              <a:buNone/>
              <a:defRPr sz="6914" b="1"/>
            </a:lvl2pPr>
            <a:lvl3pPr marL="3069816" indent="0">
              <a:buNone/>
              <a:defRPr sz="6082" b="1"/>
            </a:lvl3pPr>
            <a:lvl4pPr marL="4604724" indent="0">
              <a:buNone/>
              <a:defRPr sz="5249" b="1"/>
            </a:lvl4pPr>
            <a:lvl5pPr marL="6139630" indent="0">
              <a:buNone/>
              <a:defRPr sz="5249" b="1"/>
            </a:lvl5pPr>
            <a:lvl6pPr marL="7674539" indent="0">
              <a:buNone/>
              <a:defRPr sz="5249" b="1"/>
            </a:lvl6pPr>
            <a:lvl7pPr marL="9209442" indent="0">
              <a:buNone/>
              <a:defRPr sz="5249" b="1"/>
            </a:lvl7pPr>
            <a:lvl8pPr marL="10744358" indent="0">
              <a:buNone/>
              <a:defRPr sz="5249" b="1"/>
            </a:lvl8pPr>
            <a:lvl9pPr marL="1227926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922" indent="0">
              <a:buNone/>
              <a:defRPr sz="6914" b="1"/>
            </a:lvl2pPr>
            <a:lvl3pPr marL="3069816" indent="0">
              <a:buNone/>
              <a:defRPr sz="6082" b="1"/>
            </a:lvl3pPr>
            <a:lvl4pPr marL="4604724" indent="0">
              <a:buNone/>
              <a:defRPr sz="5249" b="1"/>
            </a:lvl4pPr>
            <a:lvl5pPr marL="6139630" indent="0">
              <a:buNone/>
              <a:defRPr sz="5249" b="1"/>
            </a:lvl5pPr>
            <a:lvl6pPr marL="7674539" indent="0">
              <a:buNone/>
              <a:defRPr sz="5249" b="1"/>
            </a:lvl6pPr>
            <a:lvl7pPr marL="9209442" indent="0">
              <a:buNone/>
              <a:defRPr sz="5249" b="1"/>
            </a:lvl7pPr>
            <a:lvl8pPr marL="10744358" indent="0">
              <a:buNone/>
              <a:defRPr sz="5249" b="1"/>
            </a:lvl8pPr>
            <a:lvl9pPr marL="1227926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3100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2379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461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5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922" indent="0">
              <a:buNone/>
              <a:defRPr sz="4164"/>
            </a:lvl2pPr>
            <a:lvl3pPr marL="3069816" indent="0">
              <a:buNone/>
              <a:defRPr sz="3333"/>
            </a:lvl3pPr>
            <a:lvl4pPr marL="4604724" indent="0">
              <a:buNone/>
              <a:defRPr sz="3166"/>
            </a:lvl4pPr>
            <a:lvl5pPr marL="6139630" indent="0">
              <a:buNone/>
              <a:defRPr sz="3166"/>
            </a:lvl5pPr>
            <a:lvl6pPr marL="7674539" indent="0">
              <a:buNone/>
              <a:defRPr sz="3166"/>
            </a:lvl6pPr>
            <a:lvl7pPr marL="9209442" indent="0">
              <a:buNone/>
              <a:defRPr sz="3166"/>
            </a:lvl7pPr>
            <a:lvl8pPr marL="10744358" indent="0">
              <a:buNone/>
              <a:defRPr sz="3166"/>
            </a:lvl8pPr>
            <a:lvl9pPr marL="1227926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0257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922" indent="0">
              <a:buNone/>
              <a:defRPr sz="9413"/>
            </a:lvl2pPr>
            <a:lvl3pPr marL="3069816" indent="0">
              <a:buNone/>
              <a:defRPr sz="8332"/>
            </a:lvl3pPr>
            <a:lvl4pPr marL="4604724" indent="0">
              <a:buNone/>
              <a:defRPr sz="6914"/>
            </a:lvl4pPr>
            <a:lvl5pPr marL="6139630" indent="0">
              <a:buNone/>
              <a:defRPr sz="6914"/>
            </a:lvl5pPr>
            <a:lvl6pPr marL="7674539" indent="0">
              <a:buNone/>
              <a:defRPr sz="6914"/>
            </a:lvl6pPr>
            <a:lvl7pPr marL="9209442" indent="0">
              <a:buNone/>
              <a:defRPr sz="6914"/>
            </a:lvl7pPr>
            <a:lvl8pPr marL="10744358" indent="0">
              <a:buNone/>
              <a:defRPr sz="6914"/>
            </a:lvl8pPr>
            <a:lvl9pPr marL="1227926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922" indent="0">
              <a:buNone/>
              <a:defRPr sz="4164"/>
            </a:lvl2pPr>
            <a:lvl3pPr marL="3069816" indent="0">
              <a:buNone/>
              <a:defRPr sz="3333"/>
            </a:lvl3pPr>
            <a:lvl4pPr marL="4604724" indent="0">
              <a:buNone/>
              <a:defRPr sz="3166"/>
            </a:lvl4pPr>
            <a:lvl5pPr marL="6139630" indent="0">
              <a:buNone/>
              <a:defRPr sz="3166"/>
            </a:lvl5pPr>
            <a:lvl6pPr marL="7674539" indent="0">
              <a:buNone/>
              <a:defRPr sz="3166"/>
            </a:lvl6pPr>
            <a:lvl7pPr marL="9209442" indent="0">
              <a:buNone/>
              <a:defRPr sz="3166"/>
            </a:lvl7pPr>
            <a:lvl8pPr marL="10744358" indent="0">
              <a:buNone/>
              <a:defRPr sz="3166"/>
            </a:lvl8pPr>
            <a:lvl9pPr marL="1227926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063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94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2213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995" tIns="153417" rIns="306995" bIns="15341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687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54461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2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4565" indent="0">
              <a:buNone/>
              <a:defRPr sz="6082"/>
            </a:lvl2pPr>
            <a:lvl3pPr marL="3069099" indent="0">
              <a:buNone/>
              <a:defRPr sz="5249"/>
            </a:lvl3pPr>
            <a:lvl4pPr marL="4603651" indent="0">
              <a:buNone/>
              <a:defRPr sz="4833"/>
            </a:lvl4pPr>
            <a:lvl5pPr marL="6138195" indent="0">
              <a:buNone/>
              <a:defRPr sz="4833"/>
            </a:lvl5pPr>
            <a:lvl6pPr marL="7672750" indent="0">
              <a:buNone/>
              <a:defRPr sz="4833"/>
            </a:lvl6pPr>
            <a:lvl7pPr marL="9207294" indent="0">
              <a:buNone/>
              <a:defRPr sz="4833"/>
            </a:lvl7pPr>
            <a:lvl8pPr marL="10741850" indent="0">
              <a:buNone/>
              <a:defRPr sz="4833"/>
            </a:lvl8pPr>
            <a:lvl9pPr marL="1227640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958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83336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3891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565" indent="0">
              <a:buNone/>
              <a:defRPr sz="6914" b="1"/>
            </a:lvl2pPr>
            <a:lvl3pPr marL="3069099" indent="0">
              <a:buNone/>
              <a:defRPr sz="6082" b="1"/>
            </a:lvl3pPr>
            <a:lvl4pPr marL="4603651" indent="0">
              <a:buNone/>
              <a:defRPr sz="5249" b="1"/>
            </a:lvl4pPr>
            <a:lvl5pPr marL="6138195" indent="0">
              <a:buNone/>
              <a:defRPr sz="5249" b="1"/>
            </a:lvl5pPr>
            <a:lvl6pPr marL="7672750" indent="0">
              <a:buNone/>
              <a:defRPr sz="5249" b="1"/>
            </a:lvl6pPr>
            <a:lvl7pPr marL="9207294" indent="0">
              <a:buNone/>
              <a:defRPr sz="5249" b="1"/>
            </a:lvl7pPr>
            <a:lvl8pPr marL="10741850" indent="0">
              <a:buNone/>
              <a:defRPr sz="5249" b="1"/>
            </a:lvl8pPr>
            <a:lvl9pPr marL="122764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565" indent="0">
              <a:buNone/>
              <a:defRPr sz="6914" b="1"/>
            </a:lvl2pPr>
            <a:lvl3pPr marL="3069099" indent="0">
              <a:buNone/>
              <a:defRPr sz="6082" b="1"/>
            </a:lvl3pPr>
            <a:lvl4pPr marL="4603651" indent="0">
              <a:buNone/>
              <a:defRPr sz="5249" b="1"/>
            </a:lvl4pPr>
            <a:lvl5pPr marL="6138195" indent="0">
              <a:buNone/>
              <a:defRPr sz="5249" b="1"/>
            </a:lvl5pPr>
            <a:lvl6pPr marL="7672750" indent="0">
              <a:buNone/>
              <a:defRPr sz="5249" b="1"/>
            </a:lvl6pPr>
            <a:lvl7pPr marL="9207294" indent="0">
              <a:buNone/>
              <a:defRPr sz="5249" b="1"/>
            </a:lvl7pPr>
            <a:lvl8pPr marL="10741850" indent="0">
              <a:buNone/>
              <a:defRPr sz="5249" b="1"/>
            </a:lvl8pPr>
            <a:lvl9pPr marL="122764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0167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8866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9286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7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565" indent="0">
              <a:buNone/>
              <a:defRPr sz="4164"/>
            </a:lvl2pPr>
            <a:lvl3pPr marL="3069099" indent="0">
              <a:buNone/>
              <a:defRPr sz="3333"/>
            </a:lvl3pPr>
            <a:lvl4pPr marL="4603651" indent="0">
              <a:buNone/>
              <a:defRPr sz="3166"/>
            </a:lvl4pPr>
            <a:lvl5pPr marL="6138195" indent="0">
              <a:buNone/>
              <a:defRPr sz="3166"/>
            </a:lvl5pPr>
            <a:lvl6pPr marL="7672750" indent="0">
              <a:buNone/>
              <a:defRPr sz="3166"/>
            </a:lvl6pPr>
            <a:lvl7pPr marL="9207294" indent="0">
              <a:buNone/>
              <a:defRPr sz="3166"/>
            </a:lvl7pPr>
            <a:lvl8pPr marL="10741850" indent="0">
              <a:buNone/>
              <a:defRPr sz="3166"/>
            </a:lvl8pPr>
            <a:lvl9pPr marL="122764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4230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565" indent="0">
              <a:buNone/>
              <a:defRPr sz="9413"/>
            </a:lvl2pPr>
            <a:lvl3pPr marL="3069099" indent="0">
              <a:buNone/>
              <a:defRPr sz="8332"/>
            </a:lvl3pPr>
            <a:lvl4pPr marL="4603651" indent="0">
              <a:buNone/>
              <a:defRPr sz="6914"/>
            </a:lvl4pPr>
            <a:lvl5pPr marL="6138195" indent="0">
              <a:buNone/>
              <a:defRPr sz="6914"/>
            </a:lvl5pPr>
            <a:lvl6pPr marL="7672750" indent="0">
              <a:buNone/>
              <a:defRPr sz="6914"/>
            </a:lvl6pPr>
            <a:lvl7pPr marL="9207294" indent="0">
              <a:buNone/>
              <a:defRPr sz="6914"/>
            </a:lvl7pPr>
            <a:lvl8pPr marL="10741850" indent="0">
              <a:buNone/>
              <a:defRPr sz="6914"/>
            </a:lvl8pPr>
            <a:lvl9pPr marL="1227640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565" indent="0">
              <a:buNone/>
              <a:defRPr sz="4164"/>
            </a:lvl2pPr>
            <a:lvl3pPr marL="3069099" indent="0">
              <a:buNone/>
              <a:defRPr sz="3333"/>
            </a:lvl3pPr>
            <a:lvl4pPr marL="4603651" indent="0">
              <a:buNone/>
              <a:defRPr sz="3166"/>
            </a:lvl4pPr>
            <a:lvl5pPr marL="6138195" indent="0">
              <a:buNone/>
              <a:defRPr sz="3166"/>
            </a:lvl5pPr>
            <a:lvl6pPr marL="7672750" indent="0">
              <a:buNone/>
              <a:defRPr sz="3166"/>
            </a:lvl6pPr>
            <a:lvl7pPr marL="9207294" indent="0">
              <a:buNone/>
              <a:defRPr sz="3166"/>
            </a:lvl7pPr>
            <a:lvl8pPr marL="10741850" indent="0">
              <a:buNone/>
              <a:defRPr sz="3166"/>
            </a:lvl8pPr>
            <a:lvl9pPr marL="122764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14263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319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134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924" tIns="153380" rIns="306924" bIns="15338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24" tIns="153380" rIns="306924" bIns="1533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24" tIns="153380" rIns="306924" bIns="1533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358" tIns="184080" rIns="368358" bIns="18408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066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83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3806"/>
      </p:ext>
    </p:extLst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4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4209" indent="0">
              <a:buNone/>
              <a:defRPr sz="6082"/>
            </a:lvl2pPr>
            <a:lvl3pPr marL="3068382" indent="0">
              <a:buNone/>
              <a:defRPr sz="5249"/>
            </a:lvl3pPr>
            <a:lvl4pPr marL="4602581" indent="0">
              <a:buNone/>
              <a:defRPr sz="4833"/>
            </a:lvl4pPr>
            <a:lvl5pPr marL="6136762" indent="0">
              <a:buNone/>
              <a:defRPr sz="4833"/>
            </a:lvl5pPr>
            <a:lvl6pPr marL="7670959" indent="0">
              <a:buNone/>
              <a:defRPr sz="4833"/>
            </a:lvl6pPr>
            <a:lvl7pPr marL="9205147" indent="0">
              <a:buNone/>
              <a:defRPr sz="4833"/>
            </a:lvl7pPr>
            <a:lvl8pPr marL="10739345" indent="0">
              <a:buNone/>
              <a:defRPr sz="4833"/>
            </a:lvl8pPr>
            <a:lvl9pPr marL="1227353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69266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25760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209" indent="0">
              <a:buNone/>
              <a:defRPr sz="6914" b="1"/>
            </a:lvl2pPr>
            <a:lvl3pPr marL="3068382" indent="0">
              <a:buNone/>
              <a:defRPr sz="6082" b="1"/>
            </a:lvl3pPr>
            <a:lvl4pPr marL="4602581" indent="0">
              <a:buNone/>
              <a:defRPr sz="5249" b="1"/>
            </a:lvl4pPr>
            <a:lvl5pPr marL="6136762" indent="0">
              <a:buNone/>
              <a:defRPr sz="5249" b="1"/>
            </a:lvl5pPr>
            <a:lvl6pPr marL="7670959" indent="0">
              <a:buNone/>
              <a:defRPr sz="5249" b="1"/>
            </a:lvl6pPr>
            <a:lvl7pPr marL="9205147" indent="0">
              <a:buNone/>
              <a:defRPr sz="5249" b="1"/>
            </a:lvl7pPr>
            <a:lvl8pPr marL="10739345" indent="0">
              <a:buNone/>
              <a:defRPr sz="5249" b="1"/>
            </a:lvl8pPr>
            <a:lvl9pPr marL="1227353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209" indent="0">
              <a:buNone/>
              <a:defRPr sz="6914" b="1"/>
            </a:lvl2pPr>
            <a:lvl3pPr marL="3068382" indent="0">
              <a:buNone/>
              <a:defRPr sz="6082" b="1"/>
            </a:lvl3pPr>
            <a:lvl4pPr marL="4602581" indent="0">
              <a:buNone/>
              <a:defRPr sz="5249" b="1"/>
            </a:lvl4pPr>
            <a:lvl5pPr marL="6136762" indent="0">
              <a:buNone/>
              <a:defRPr sz="5249" b="1"/>
            </a:lvl5pPr>
            <a:lvl6pPr marL="7670959" indent="0">
              <a:buNone/>
              <a:defRPr sz="5249" b="1"/>
            </a:lvl6pPr>
            <a:lvl7pPr marL="9205147" indent="0">
              <a:buNone/>
              <a:defRPr sz="5249" b="1"/>
            </a:lvl7pPr>
            <a:lvl8pPr marL="10739345" indent="0">
              <a:buNone/>
              <a:defRPr sz="5249" b="1"/>
            </a:lvl8pPr>
            <a:lvl9pPr marL="1227353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78792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82317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34867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2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9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2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209" indent="0">
              <a:buNone/>
              <a:defRPr sz="4164"/>
            </a:lvl2pPr>
            <a:lvl3pPr marL="3068382" indent="0">
              <a:buNone/>
              <a:defRPr sz="3333"/>
            </a:lvl3pPr>
            <a:lvl4pPr marL="4602581" indent="0">
              <a:buNone/>
              <a:defRPr sz="3166"/>
            </a:lvl4pPr>
            <a:lvl5pPr marL="6136762" indent="0">
              <a:buNone/>
              <a:defRPr sz="3166"/>
            </a:lvl5pPr>
            <a:lvl6pPr marL="7670959" indent="0">
              <a:buNone/>
              <a:defRPr sz="3166"/>
            </a:lvl6pPr>
            <a:lvl7pPr marL="9205147" indent="0">
              <a:buNone/>
              <a:defRPr sz="3166"/>
            </a:lvl7pPr>
            <a:lvl8pPr marL="10739345" indent="0">
              <a:buNone/>
              <a:defRPr sz="3166"/>
            </a:lvl8pPr>
            <a:lvl9pPr marL="1227353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1580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209" indent="0">
              <a:buNone/>
              <a:defRPr sz="9413"/>
            </a:lvl2pPr>
            <a:lvl3pPr marL="3068382" indent="0">
              <a:buNone/>
              <a:defRPr sz="8332"/>
            </a:lvl3pPr>
            <a:lvl4pPr marL="4602581" indent="0">
              <a:buNone/>
              <a:defRPr sz="6914"/>
            </a:lvl4pPr>
            <a:lvl5pPr marL="6136762" indent="0">
              <a:buNone/>
              <a:defRPr sz="6914"/>
            </a:lvl5pPr>
            <a:lvl6pPr marL="7670959" indent="0">
              <a:buNone/>
              <a:defRPr sz="6914"/>
            </a:lvl6pPr>
            <a:lvl7pPr marL="9205147" indent="0">
              <a:buNone/>
              <a:defRPr sz="6914"/>
            </a:lvl7pPr>
            <a:lvl8pPr marL="10739345" indent="0">
              <a:buNone/>
              <a:defRPr sz="6914"/>
            </a:lvl8pPr>
            <a:lvl9pPr marL="1227353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209" indent="0">
              <a:buNone/>
              <a:defRPr sz="4164"/>
            </a:lvl2pPr>
            <a:lvl3pPr marL="3068382" indent="0">
              <a:buNone/>
              <a:defRPr sz="3333"/>
            </a:lvl3pPr>
            <a:lvl4pPr marL="4602581" indent="0">
              <a:buNone/>
              <a:defRPr sz="3166"/>
            </a:lvl4pPr>
            <a:lvl5pPr marL="6136762" indent="0">
              <a:buNone/>
              <a:defRPr sz="3166"/>
            </a:lvl5pPr>
            <a:lvl6pPr marL="7670959" indent="0">
              <a:buNone/>
              <a:defRPr sz="3166"/>
            </a:lvl6pPr>
            <a:lvl7pPr marL="9205147" indent="0">
              <a:buNone/>
              <a:defRPr sz="3166"/>
            </a:lvl7pPr>
            <a:lvl8pPr marL="10739345" indent="0">
              <a:buNone/>
              <a:defRPr sz="3166"/>
            </a:lvl8pPr>
            <a:lvl9pPr marL="1227353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3759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1248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6795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770" tIns="153305" rIns="306770" bIns="153305"/>
          <a:lstStyle/>
          <a:p>
            <a:pPr defTabSz="3066877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6687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63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784" tIns="155384" rIns="310784" bIns="15538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784" tIns="155384" rIns="310784" bIns="15538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784" tIns="155384" rIns="310784" bIns="15538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65558"/>
      </p:ext>
    </p:extLst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7389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7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3455" indent="0">
              <a:buNone/>
              <a:defRPr sz="6082"/>
            </a:lvl2pPr>
            <a:lvl3pPr marL="3066877" indent="0">
              <a:buNone/>
              <a:defRPr sz="5249"/>
            </a:lvl3pPr>
            <a:lvl4pPr marL="4600324" indent="0">
              <a:buNone/>
              <a:defRPr sz="4833"/>
            </a:lvl4pPr>
            <a:lvl5pPr marL="6133775" indent="0">
              <a:buNone/>
              <a:defRPr sz="4833"/>
            </a:lvl5pPr>
            <a:lvl6pPr marL="7667201" indent="0">
              <a:buNone/>
              <a:defRPr sz="4833"/>
            </a:lvl6pPr>
            <a:lvl7pPr marL="9200658" indent="0">
              <a:buNone/>
              <a:defRPr sz="4833"/>
            </a:lvl7pPr>
            <a:lvl8pPr marL="10734076" indent="0">
              <a:buNone/>
              <a:defRPr sz="4833"/>
            </a:lvl8pPr>
            <a:lvl9pPr marL="1226753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6988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4180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455" indent="0">
              <a:buNone/>
              <a:defRPr sz="6914" b="1"/>
            </a:lvl2pPr>
            <a:lvl3pPr marL="3066877" indent="0">
              <a:buNone/>
              <a:defRPr sz="6082" b="1"/>
            </a:lvl3pPr>
            <a:lvl4pPr marL="4600324" indent="0">
              <a:buNone/>
              <a:defRPr sz="5249" b="1"/>
            </a:lvl4pPr>
            <a:lvl5pPr marL="6133775" indent="0">
              <a:buNone/>
              <a:defRPr sz="5249" b="1"/>
            </a:lvl5pPr>
            <a:lvl6pPr marL="7667201" indent="0">
              <a:buNone/>
              <a:defRPr sz="5249" b="1"/>
            </a:lvl6pPr>
            <a:lvl7pPr marL="9200658" indent="0">
              <a:buNone/>
              <a:defRPr sz="5249" b="1"/>
            </a:lvl7pPr>
            <a:lvl8pPr marL="10734076" indent="0">
              <a:buNone/>
              <a:defRPr sz="5249" b="1"/>
            </a:lvl8pPr>
            <a:lvl9pPr marL="1226753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455" indent="0">
              <a:buNone/>
              <a:defRPr sz="6914" b="1"/>
            </a:lvl2pPr>
            <a:lvl3pPr marL="3066877" indent="0">
              <a:buNone/>
              <a:defRPr sz="6082" b="1"/>
            </a:lvl3pPr>
            <a:lvl4pPr marL="4600324" indent="0">
              <a:buNone/>
              <a:defRPr sz="5249" b="1"/>
            </a:lvl4pPr>
            <a:lvl5pPr marL="6133775" indent="0">
              <a:buNone/>
              <a:defRPr sz="5249" b="1"/>
            </a:lvl5pPr>
            <a:lvl6pPr marL="7667201" indent="0">
              <a:buNone/>
              <a:defRPr sz="5249" b="1"/>
            </a:lvl6pPr>
            <a:lvl7pPr marL="9200658" indent="0">
              <a:buNone/>
              <a:defRPr sz="5249" b="1"/>
            </a:lvl7pPr>
            <a:lvl8pPr marL="10734076" indent="0">
              <a:buNone/>
              <a:defRPr sz="5249" b="1"/>
            </a:lvl8pPr>
            <a:lvl9pPr marL="1226753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5819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44570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3305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2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3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2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3455" indent="0">
              <a:buNone/>
              <a:defRPr sz="4164"/>
            </a:lvl2pPr>
            <a:lvl3pPr marL="3066877" indent="0">
              <a:buNone/>
              <a:defRPr sz="3333"/>
            </a:lvl3pPr>
            <a:lvl4pPr marL="4600324" indent="0">
              <a:buNone/>
              <a:defRPr sz="3166"/>
            </a:lvl4pPr>
            <a:lvl5pPr marL="6133775" indent="0">
              <a:buNone/>
              <a:defRPr sz="3166"/>
            </a:lvl5pPr>
            <a:lvl6pPr marL="7667201" indent="0">
              <a:buNone/>
              <a:defRPr sz="3166"/>
            </a:lvl6pPr>
            <a:lvl7pPr marL="9200658" indent="0">
              <a:buNone/>
              <a:defRPr sz="3166"/>
            </a:lvl7pPr>
            <a:lvl8pPr marL="10734076" indent="0">
              <a:buNone/>
              <a:defRPr sz="3166"/>
            </a:lvl8pPr>
            <a:lvl9pPr marL="1226753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9631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3455" indent="0">
              <a:buNone/>
              <a:defRPr sz="9413"/>
            </a:lvl2pPr>
            <a:lvl3pPr marL="3066877" indent="0">
              <a:buNone/>
              <a:defRPr sz="8332"/>
            </a:lvl3pPr>
            <a:lvl4pPr marL="4600324" indent="0">
              <a:buNone/>
              <a:defRPr sz="6914"/>
            </a:lvl4pPr>
            <a:lvl5pPr marL="6133775" indent="0">
              <a:buNone/>
              <a:defRPr sz="6914"/>
            </a:lvl5pPr>
            <a:lvl6pPr marL="7667201" indent="0">
              <a:buNone/>
              <a:defRPr sz="6914"/>
            </a:lvl6pPr>
            <a:lvl7pPr marL="9200658" indent="0">
              <a:buNone/>
              <a:defRPr sz="6914"/>
            </a:lvl7pPr>
            <a:lvl8pPr marL="10734076" indent="0">
              <a:buNone/>
              <a:defRPr sz="6914"/>
            </a:lvl8pPr>
            <a:lvl9pPr marL="1226753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3455" indent="0">
              <a:buNone/>
              <a:defRPr sz="4164"/>
            </a:lvl2pPr>
            <a:lvl3pPr marL="3066877" indent="0">
              <a:buNone/>
              <a:defRPr sz="3333"/>
            </a:lvl3pPr>
            <a:lvl4pPr marL="4600324" indent="0">
              <a:buNone/>
              <a:defRPr sz="3166"/>
            </a:lvl4pPr>
            <a:lvl5pPr marL="6133775" indent="0">
              <a:buNone/>
              <a:defRPr sz="3166"/>
            </a:lvl5pPr>
            <a:lvl6pPr marL="7667201" indent="0">
              <a:buNone/>
              <a:defRPr sz="3166"/>
            </a:lvl6pPr>
            <a:lvl7pPr marL="9200658" indent="0">
              <a:buNone/>
              <a:defRPr sz="3166"/>
            </a:lvl7pPr>
            <a:lvl8pPr marL="10734076" indent="0">
              <a:buNone/>
              <a:defRPr sz="3166"/>
            </a:lvl8pPr>
            <a:lvl9pPr marL="1226753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0590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6028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74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31862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697" tIns="153267" rIns="306697" bIns="153267"/>
          <a:lstStyle/>
          <a:p>
            <a:pPr defTabSz="3066159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97" tIns="153267" rIns="306697" bIns="153267"/>
          <a:lstStyle/>
          <a:p>
            <a:pPr defTabSz="3066159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97" tIns="153267" rIns="306697" bIns="153267"/>
          <a:lstStyle/>
          <a:p>
            <a:pPr defTabSz="3066159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085" tIns="183945" rIns="368085" bIns="18394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661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3649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1481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9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3098" indent="0">
              <a:buNone/>
              <a:defRPr sz="6082"/>
            </a:lvl2pPr>
            <a:lvl3pPr marL="3066159" indent="0">
              <a:buNone/>
              <a:defRPr sz="5249"/>
            </a:lvl3pPr>
            <a:lvl4pPr marL="4599253" indent="0">
              <a:buNone/>
              <a:defRPr sz="4833"/>
            </a:lvl4pPr>
            <a:lvl5pPr marL="6132343" indent="0">
              <a:buNone/>
              <a:defRPr sz="4833"/>
            </a:lvl5pPr>
            <a:lvl6pPr marL="7665411" indent="0">
              <a:buNone/>
              <a:defRPr sz="4833"/>
            </a:lvl6pPr>
            <a:lvl7pPr marL="9198514" indent="0">
              <a:buNone/>
              <a:defRPr sz="4833"/>
            </a:lvl7pPr>
            <a:lvl8pPr marL="10731569" indent="0">
              <a:buNone/>
              <a:defRPr sz="4833"/>
            </a:lvl8pPr>
            <a:lvl9pPr marL="122646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25072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5259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098" indent="0">
              <a:buNone/>
              <a:defRPr sz="6914" b="1"/>
            </a:lvl2pPr>
            <a:lvl3pPr marL="3066159" indent="0">
              <a:buNone/>
              <a:defRPr sz="6082" b="1"/>
            </a:lvl3pPr>
            <a:lvl4pPr marL="4599253" indent="0">
              <a:buNone/>
              <a:defRPr sz="5249" b="1"/>
            </a:lvl4pPr>
            <a:lvl5pPr marL="6132343" indent="0">
              <a:buNone/>
              <a:defRPr sz="5249" b="1"/>
            </a:lvl5pPr>
            <a:lvl6pPr marL="7665411" indent="0">
              <a:buNone/>
              <a:defRPr sz="5249" b="1"/>
            </a:lvl6pPr>
            <a:lvl7pPr marL="9198514" indent="0">
              <a:buNone/>
              <a:defRPr sz="5249" b="1"/>
            </a:lvl7pPr>
            <a:lvl8pPr marL="10731569" indent="0">
              <a:buNone/>
              <a:defRPr sz="5249" b="1"/>
            </a:lvl8pPr>
            <a:lvl9pPr marL="122646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098" indent="0">
              <a:buNone/>
              <a:defRPr sz="6914" b="1"/>
            </a:lvl2pPr>
            <a:lvl3pPr marL="3066159" indent="0">
              <a:buNone/>
              <a:defRPr sz="6082" b="1"/>
            </a:lvl3pPr>
            <a:lvl4pPr marL="4599253" indent="0">
              <a:buNone/>
              <a:defRPr sz="5249" b="1"/>
            </a:lvl4pPr>
            <a:lvl5pPr marL="6132343" indent="0">
              <a:buNone/>
              <a:defRPr sz="5249" b="1"/>
            </a:lvl5pPr>
            <a:lvl6pPr marL="7665411" indent="0">
              <a:buNone/>
              <a:defRPr sz="5249" b="1"/>
            </a:lvl6pPr>
            <a:lvl7pPr marL="9198514" indent="0">
              <a:buNone/>
              <a:defRPr sz="5249" b="1"/>
            </a:lvl7pPr>
            <a:lvl8pPr marL="10731569" indent="0">
              <a:buNone/>
              <a:defRPr sz="5249" b="1"/>
            </a:lvl8pPr>
            <a:lvl9pPr marL="122646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52709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3168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1125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4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3098" indent="0">
              <a:buNone/>
              <a:defRPr sz="4164"/>
            </a:lvl2pPr>
            <a:lvl3pPr marL="3066159" indent="0">
              <a:buNone/>
              <a:defRPr sz="3333"/>
            </a:lvl3pPr>
            <a:lvl4pPr marL="4599253" indent="0">
              <a:buNone/>
              <a:defRPr sz="3166"/>
            </a:lvl4pPr>
            <a:lvl5pPr marL="6132343" indent="0">
              <a:buNone/>
              <a:defRPr sz="3166"/>
            </a:lvl5pPr>
            <a:lvl6pPr marL="7665411" indent="0">
              <a:buNone/>
              <a:defRPr sz="3166"/>
            </a:lvl6pPr>
            <a:lvl7pPr marL="9198514" indent="0">
              <a:buNone/>
              <a:defRPr sz="3166"/>
            </a:lvl7pPr>
            <a:lvl8pPr marL="10731569" indent="0">
              <a:buNone/>
              <a:defRPr sz="3166"/>
            </a:lvl8pPr>
            <a:lvl9pPr marL="122646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2854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3098" indent="0">
              <a:buNone/>
              <a:defRPr sz="9413"/>
            </a:lvl2pPr>
            <a:lvl3pPr marL="3066159" indent="0">
              <a:buNone/>
              <a:defRPr sz="8332"/>
            </a:lvl3pPr>
            <a:lvl4pPr marL="4599253" indent="0">
              <a:buNone/>
              <a:defRPr sz="6914"/>
            </a:lvl4pPr>
            <a:lvl5pPr marL="6132343" indent="0">
              <a:buNone/>
              <a:defRPr sz="6914"/>
            </a:lvl5pPr>
            <a:lvl6pPr marL="7665411" indent="0">
              <a:buNone/>
              <a:defRPr sz="6914"/>
            </a:lvl6pPr>
            <a:lvl7pPr marL="9198514" indent="0">
              <a:buNone/>
              <a:defRPr sz="6914"/>
            </a:lvl7pPr>
            <a:lvl8pPr marL="10731569" indent="0">
              <a:buNone/>
              <a:defRPr sz="6914"/>
            </a:lvl8pPr>
            <a:lvl9pPr marL="1226467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3098" indent="0">
              <a:buNone/>
              <a:defRPr sz="4164"/>
            </a:lvl2pPr>
            <a:lvl3pPr marL="3066159" indent="0">
              <a:buNone/>
              <a:defRPr sz="3333"/>
            </a:lvl3pPr>
            <a:lvl4pPr marL="4599253" indent="0">
              <a:buNone/>
              <a:defRPr sz="3166"/>
            </a:lvl4pPr>
            <a:lvl5pPr marL="6132343" indent="0">
              <a:buNone/>
              <a:defRPr sz="3166"/>
            </a:lvl5pPr>
            <a:lvl6pPr marL="7665411" indent="0">
              <a:buNone/>
              <a:defRPr sz="3166"/>
            </a:lvl6pPr>
            <a:lvl7pPr marL="9198514" indent="0">
              <a:buNone/>
              <a:defRPr sz="3166"/>
            </a:lvl7pPr>
            <a:lvl8pPr marL="10731569" indent="0">
              <a:buNone/>
              <a:defRPr sz="3166"/>
            </a:lvl8pPr>
            <a:lvl9pPr marL="122646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0035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54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870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8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3637" indent="0">
              <a:buNone/>
              <a:defRPr sz="6082"/>
            </a:lvl2pPr>
            <a:lvl3pPr marL="3107274" indent="0">
              <a:buNone/>
              <a:defRPr sz="5249"/>
            </a:lvl3pPr>
            <a:lvl4pPr marL="4660904" indent="0">
              <a:buNone/>
              <a:defRPr sz="4833"/>
            </a:lvl4pPr>
            <a:lvl5pPr marL="6214542" indent="0">
              <a:buNone/>
              <a:defRPr sz="4833"/>
            </a:lvl5pPr>
            <a:lvl6pPr marL="7768179" indent="0">
              <a:buNone/>
              <a:defRPr sz="4833"/>
            </a:lvl6pPr>
            <a:lvl7pPr marL="9321810" indent="0">
              <a:buNone/>
              <a:defRPr sz="4833"/>
            </a:lvl7pPr>
            <a:lvl8pPr marL="10875456" indent="0">
              <a:buNone/>
              <a:defRPr sz="4833"/>
            </a:lvl8pPr>
            <a:lvl9pPr marL="1242908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54454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119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583" tIns="153216" rIns="306583" bIns="153216"/>
          <a:lstStyle/>
          <a:p>
            <a:pPr defTabSz="3064990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83" tIns="153216" rIns="306583" bIns="153216"/>
          <a:lstStyle/>
          <a:p>
            <a:pPr defTabSz="306499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83" tIns="153216" rIns="306583" bIns="153216"/>
          <a:lstStyle/>
          <a:p>
            <a:pPr defTabSz="306499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948" tIns="183883" rIns="367948" bIns="18388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6499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0529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1873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2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501" indent="0">
              <a:buNone/>
              <a:defRPr sz="6082"/>
            </a:lvl2pPr>
            <a:lvl3pPr marL="3064990" indent="0">
              <a:buNone/>
              <a:defRPr sz="5249"/>
            </a:lvl3pPr>
            <a:lvl4pPr marL="4597491" indent="0">
              <a:buNone/>
              <a:defRPr sz="4833"/>
            </a:lvl4pPr>
            <a:lvl5pPr marL="6129967" indent="0">
              <a:buNone/>
              <a:defRPr sz="4833"/>
            </a:lvl5pPr>
            <a:lvl6pPr marL="7662453" indent="0">
              <a:buNone/>
              <a:defRPr sz="4833"/>
            </a:lvl6pPr>
            <a:lvl7pPr marL="9194956" indent="0">
              <a:buNone/>
              <a:defRPr sz="4833"/>
            </a:lvl7pPr>
            <a:lvl8pPr marL="10727419" indent="0">
              <a:buNone/>
              <a:defRPr sz="4833"/>
            </a:lvl8pPr>
            <a:lvl9pPr marL="1225992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2061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85133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501" indent="0">
              <a:buNone/>
              <a:defRPr sz="6914" b="1"/>
            </a:lvl2pPr>
            <a:lvl3pPr marL="3064990" indent="0">
              <a:buNone/>
              <a:defRPr sz="6082" b="1"/>
            </a:lvl3pPr>
            <a:lvl4pPr marL="4597491" indent="0">
              <a:buNone/>
              <a:defRPr sz="5249" b="1"/>
            </a:lvl4pPr>
            <a:lvl5pPr marL="6129967" indent="0">
              <a:buNone/>
              <a:defRPr sz="5249" b="1"/>
            </a:lvl5pPr>
            <a:lvl6pPr marL="7662453" indent="0">
              <a:buNone/>
              <a:defRPr sz="5249" b="1"/>
            </a:lvl6pPr>
            <a:lvl7pPr marL="9194956" indent="0">
              <a:buNone/>
              <a:defRPr sz="5249" b="1"/>
            </a:lvl7pPr>
            <a:lvl8pPr marL="10727419" indent="0">
              <a:buNone/>
              <a:defRPr sz="5249" b="1"/>
            </a:lvl8pPr>
            <a:lvl9pPr marL="1225992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501" indent="0">
              <a:buNone/>
              <a:defRPr sz="6914" b="1"/>
            </a:lvl2pPr>
            <a:lvl3pPr marL="3064990" indent="0">
              <a:buNone/>
              <a:defRPr sz="6082" b="1"/>
            </a:lvl3pPr>
            <a:lvl4pPr marL="4597491" indent="0">
              <a:buNone/>
              <a:defRPr sz="5249" b="1"/>
            </a:lvl4pPr>
            <a:lvl5pPr marL="6129967" indent="0">
              <a:buNone/>
              <a:defRPr sz="5249" b="1"/>
            </a:lvl5pPr>
            <a:lvl6pPr marL="7662453" indent="0">
              <a:buNone/>
              <a:defRPr sz="5249" b="1"/>
            </a:lvl6pPr>
            <a:lvl7pPr marL="9194956" indent="0">
              <a:buNone/>
              <a:defRPr sz="5249" b="1"/>
            </a:lvl7pPr>
            <a:lvl8pPr marL="10727419" indent="0">
              <a:buNone/>
              <a:defRPr sz="5249" b="1"/>
            </a:lvl8pPr>
            <a:lvl9pPr marL="1225992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7106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02205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83931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8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501" indent="0">
              <a:buNone/>
              <a:defRPr sz="4164"/>
            </a:lvl2pPr>
            <a:lvl3pPr marL="3064990" indent="0">
              <a:buNone/>
              <a:defRPr sz="3333"/>
            </a:lvl3pPr>
            <a:lvl4pPr marL="4597491" indent="0">
              <a:buNone/>
              <a:defRPr sz="3166"/>
            </a:lvl4pPr>
            <a:lvl5pPr marL="6129967" indent="0">
              <a:buNone/>
              <a:defRPr sz="3166"/>
            </a:lvl5pPr>
            <a:lvl6pPr marL="7662453" indent="0">
              <a:buNone/>
              <a:defRPr sz="3166"/>
            </a:lvl6pPr>
            <a:lvl7pPr marL="9194956" indent="0">
              <a:buNone/>
              <a:defRPr sz="3166"/>
            </a:lvl7pPr>
            <a:lvl8pPr marL="10727419" indent="0">
              <a:buNone/>
              <a:defRPr sz="3166"/>
            </a:lvl8pPr>
            <a:lvl9pPr marL="1225992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1292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501" indent="0">
              <a:buNone/>
              <a:defRPr sz="9413"/>
            </a:lvl2pPr>
            <a:lvl3pPr marL="3064990" indent="0">
              <a:buNone/>
              <a:defRPr sz="8332"/>
            </a:lvl3pPr>
            <a:lvl4pPr marL="4597491" indent="0">
              <a:buNone/>
              <a:defRPr sz="6914"/>
            </a:lvl4pPr>
            <a:lvl5pPr marL="6129967" indent="0">
              <a:buNone/>
              <a:defRPr sz="6914"/>
            </a:lvl5pPr>
            <a:lvl6pPr marL="7662453" indent="0">
              <a:buNone/>
              <a:defRPr sz="6914"/>
            </a:lvl6pPr>
            <a:lvl7pPr marL="9194956" indent="0">
              <a:buNone/>
              <a:defRPr sz="6914"/>
            </a:lvl7pPr>
            <a:lvl8pPr marL="10727419" indent="0">
              <a:buNone/>
              <a:defRPr sz="6914"/>
            </a:lvl8pPr>
            <a:lvl9pPr marL="1225992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501" indent="0">
              <a:buNone/>
              <a:defRPr sz="4164"/>
            </a:lvl2pPr>
            <a:lvl3pPr marL="3064990" indent="0">
              <a:buNone/>
              <a:defRPr sz="3333"/>
            </a:lvl3pPr>
            <a:lvl4pPr marL="4597491" indent="0">
              <a:buNone/>
              <a:defRPr sz="3166"/>
            </a:lvl4pPr>
            <a:lvl5pPr marL="6129967" indent="0">
              <a:buNone/>
              <a:defRPr sz="3166"/>
            </a:lvl5pPr>
            <a:lvl6pPr marL="7662453" indent="0">
              <a:buNone/>
              <a:defRPr sz="3166"/>
            </a:lvl6pPr>
            <a:lvl7pPr marL="9194956" indent="0">
              <a:buNone/>
              <a:defRPr sz="3166"/>
            </a:lvl7pPr>
            <a:lvl8pPr marL="10727419" indent="0">
              <a:buNone/>
              <a:defRPr sz="3166"/>
            </a:lvl8pPr>
            <a:lvl9pPr marL="1225992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36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0322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6798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32961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639" tIns="153234" rIns="306639" bIns="1532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7350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0764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9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776" indent="0">
              <a:buNone/>
              <a:defRPr sz="6082"/>
            </a:lvl2pPr>
            <a:lvl3pPr marL="3065522" indent="0">
              <a:buNone/>
              <a:defRPr sz="5249"/>
            </a:lvl3pPr>
            <a:lvl4pPr marL="4598291" indent="0">
              <a:buNone/>
              <a:defRPr sz="4833"/>
            </a:lvl4pPr>
            <a:lvl5pPr marL="6131043" indent="0">
              <a:buNone/>
              <a:defRPr sz="4833"/>
            </a:lvl5pPr>
            <a:lvl6pPr marL="7663809" indent="0">
              <a:buNone/>
              <a:defRPr sz="4833"/>
            </a:lvl6pPr>
            <a:lvl7pPr marL="9196566" indent="0">
              <a:buNone/>
              <a:defRPr sz="4833"/>
            </a:lvl7pPr>
            <a:lvl8pPr marL="10729332" indent="0">
              <a:buNone/>
              <a:defRPr sz="4833"/>
            </a:lvl8pPr>
            <a:lvl9pPr marL="1226209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93912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92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776" indent="0">
              <a:buNone/>
              <a:defRPr sz="6914" b="1"/>
            </a:lvl2pPr>
            <a:lvl3pPr marL="3065522" indent="0">
              <a:buNone/>
              <a:defRPr sz="6082" b="1"/>
            </a:lvl3pPr>
            <a:lvl4pPr marL="4598291" indent="0">
              <a:buNone/>
              <a:defRPr sz="5249" b="1"/>
            </a:lvl4pPr>
            <a:lvl5pPr marL="6131043" indent="0">
              <a:buNone/>
              <a:defRPr sz="5249" b="1"/>
            </a:lvl5pPr>
            <a:lvl6pPr marL="7663809" indent="0">
              <a:buNone/>
              <a:defRPr sz="5249" b="1"/>
            </a:lvl6pPr>
            <a:lvl7pPr marL="9196566" indent="0">
              <a:buNone/>
              <a:defRPr sz="5249" b="1"/>
            </a:lvl7pPr>
            <a:lvl8pPr marL="10729332" indent="0">
              <a:buNone/>
              <a:defRPr sz="5249" b="1"/>
            </a:lvl8pPr>
            <a:lvl9pPr marL="122620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776" indent="0">
              <a:buNone/>
              <a:defRPr sz="6914" b="1"/>
            </a:lvl2pPr>
            <a:lvl3pPr marL="3065522" indent="0">
              <a:buNone/>
              <a:defRPr sz="6082" b="1"/>
            </a:lvl3pPr>
            <a:lvl4pPr marL="4598291" indent="0">
              <a:buNone/>
              <a:defRPr sz="5249" b="1"/>
            </a:lvl4pPr>
            <a:lvl5pPr marL="6131043" indent="0">
              <a:buNone/>
              <a:defRPr sz="5249" b="1"/>
            </a:lvl5pPr>
            <a:lvl6pPr marL="7663809" indent="0">
              <a:buNone/>
              <a:defRPr sz="5249" b="1"/>
            </a:lvl6pPr>
            <a:lvl7pPr marL="9196566" indent="0">
              <a:buNone/>
              <a:defRPr sz="5249" b="1"/>
            </a:lvl7pPr>
            <a:lvl8pPr marL="10729332" indent="0">
              <a:buNone/>
              <a:defRPr sz="5249" b="1"/>
            </a:lvl8pPr>
            <a:lvl9pPr marL="122620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559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4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4980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5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776" indent="0">
              <a:buNone/>
              <a:defRPr sz="4164"/>
            </a:lvl2pPr>
            <a:lvl3pPr marL="3065522" indent="0">
              <a:buNone/>
              <a:defRPr sz="3333"/>
            </a:lvl3pPr>
            <a:lvl4pPr marL="4598291" indent="0">
              <a:buNone/>
              <a:defRPr sz="3166"/>
            </a:lvl4pPr>
            <a:lvl5pPr marL="6131043" indent="0">
              <a:buNone/>
              <a:defRPr sz="3166"/>
            </a:lvl5pPr>
            <a:lvl6pPr marL="7663809" indent="0">
              <a:buNone/>
              <a:defRPr sz="3166"/>
            </a:lvl6pPr>
            <a:lvl7pPr marL="9196566" indent="0">
              <a:buNone/>
              <a:defRPr sz="3166"/>
            </a:lvl7pPr>
            <a:lvl8pPr marL="10729332" indent="0">
              <a:buNone/>
              <a:defRPr sz="3166"/>
            </a:lvl8pPr>
            <a:lvl9pPr marL="122620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63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637" indent="0">
              <a:buNone/>
              <a:defRPr sz="6914" b="1"/>
            </a:lvl2pPr>
            <a:lvl3pPr marL="3107274" indent="0">
              <a:buNone/>
              <a:defRPr sz="6082" b="1"/>
            </a:lvl3pPr>
            <a:lvl4pPr marL="4660904" indent="0">
              <a:buNone/>
              <a:defRPr sz="5249" b="1"/>
            </a:lvl4pPr>
            <a:lvl5pPr marL="6214542" indent="0">
              <a:buNone/>
              <a:defRPr sz="5249" b="1"/>
            </a:lvl5pPr>
            <a:lvl6pPr marL="7768179" indent="0">
              <a:buNone/>
              <a:defRPr sz="5249" b="1"/>
            </a:lvl6pPr>
            <a:lvl7pPr marL="9321810" indent="0">
              <a:buNone/>
              <a:defRPr sz="5249" b="1"/>
            </a:lvl7pPr>
            <a:lvl8pPr marL="10875456" indent="0">
              <a:buNone/>
              <a:defRPr sz="5249" b="1"/>
            </a:lvl8pPr>
            <a:lvl9pPr marL="1242908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637" indent="0">
              <a:buNone/>
              <a:defRPr sz="6914" b="1"/>
            </a:lvl2pPr>
            <a:lvl3pPr marL="3107274" indent="0">
              <a:buNone/>
              <a:defRPr sz="6082" b="1"/>
            </a:lvl3pPr>
            <a:lvl4pPr marL="4660904" indent="0">
              <a:buNone/>
              <a:defRPr sz="5249" b="1"/>
            </a:lvl4pPr>
            <a:lvl5pPr marL="6214542" indent="0">
              <a:buNone/>
              <a:defRPr sz="5249" b="1"/>
            </a:lvl5pPr>
            <a:lvl6pPr marL="7768179" indent="0">
              <a:buNone/>
              <a:defRPr sz="5249" b="1"/>
            </a:lvl6pPr>
            <a:lvl7pPr marL="9321810" indent="0">
              <a:buNone/>
              <a:defRPr sz="5249" b="1"/>
            </a:lvl7pPr>
            <a:lvl8pPr marL="10875456" indent="0">
              <a:buNone/>
              <a:defRPr sz="5249" b="1"/>
            </a:lvl8pPr>
            <a:lvl9pPr marL="1242908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38124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776" indent="0">
              <a:buNone/>
              <a:defRPr sz="9413"/>
            </a:lvl2pPr>
            <a:lvl3pPr marL="3065522" indent="0">
              <a:buNone/>
              <a:defRPr sz="8332"/>
            </a:lvl3pPr>
            <a:lvl4pPr marL="4598291" indent="0">
              <a:buNone/>
              <a:defRPr sz="6914"/>
            </a:lvl4pPr>
            <a:lvl5pPr marL="6131043" indent="0">
              <a:buNone/>
              <a:defRPr sz="6914"/>
            </a:lvl5pPr>
            <a:lvl6pPr marL="7663809" indent="0">
              <a:buNone/>
              <a:defRPr sz="6914"/>
            </a:lvl6pPr>
            <a:lvl7pPr marL="9196566" indent="0">
              <a:buNone/>
              <a:defRPr sz="6914"/>
            </a:lvl7pPr>
            <a:lvl8pPr marL="10729332" indent="0">
              <a:buNone/>
              <a:defRPr sz="6914"/>
            </a:lvl8pPr>
            <a:lvl9pPr marL="1226209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776" indent="0">
              <a:buNone/>
              <a:defRPr sz="4164"/>
            </a:lvl2pPr>
            <a:lvl3pPr marL="3065522" indent="0">
              <a:buNone/>
              <a:defRPr sz="3333"/>
            </a:lvl3pPr>
            <a:lvl4pPr marL="4598291" indent="0">
              <a:buNone/>
              <a:defRPr sz="3166"/>
            </a:lvl4pPr>
            <a:lvl5pPr marL="6131043" indent="0">
              <a:buNone/>
              <a:defRPr sz="3166"/>
            </a:lvl5pPr>
            <a:lvl6pPr marL="7663809" indent="0">
              <a:buNone/>
              <a:defRPr sz="3166"/>
            </a:lvl6pPr>
            <a:lvl7pPr marL="9196566" indent="0">
              <a:buNone/>
              <a:defRPr sz="3166"/>
            </a:lvl7pPr>
            <a:lvl8pPr marL="10729332" indent="0">
              <a:buNone/>
              <a:defRPr sz="3166"/>
            </a:lvl8pPr>
            <a:lvl9pPr marL="122620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4431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9686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23058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566" tIns="153201" rIns="306566" bIns="15320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1218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75591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1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419" indent="0">
              <a:buNone/>
              <a:defRPr sz="6082"/>
            </a:lvl2pPr>
            <a:lvl3pPr marL="3064805" indent="0">
              <a:buNone/>
              <a:defRPr sz="5249"/>
            </a:lvl3pPr>
            <a:lvl4pPr marL="4597216" indent="0">
              <a:buNone/>
              <a:defRPr sz="4833"/>
            </a:lvl4pPr>
            <a:lvl5pPr marL="6129615" indent="0">
              <a:buNone/>
              <a:defRPr sz="4833"/>
            </a:lvl5pPr>
            <a:lvl6pPr marL="7662022" indent="0">
              <a:buNone/>
              <a:defRPr sz="4833"/>
            </a:lvl6pPr>
            <a:lvl7pPr marL="9194417" indent="0">
              <a:buNone/>
              <a:defRPr sz="4833"/>
            </a:lvl7pPr>
            <a:lvl8pPr marL="10726830" indent="0">
              <a:buNone/>
              <a:defRPr sz="4833"/>
            </a:lvl8pPr>
            <a:lvl9pPr marL="1225923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4507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67800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419" indent="0">
              <a:buNone/>
              <a:defRPr sz="6914" b="1"/>
            </a:lvl2pPr>
            <a:lvl3pPr marL="3064805" indent="0">
              <a:buNone/>
              <a:defRPr sz="6082" b="1"/>
            </a:lvl3pPr>
            <a:lvl4pPr marL="4597216" indent="0">
              <a:buNone/>
              <a:defRPr sz="5249" b="1"/>
            </a:lvl4pPr>
            <a:lvl5pPr marL="6129615" indent="0">
              <a:buNone/>
              <a:defRPr sz="5249" b="1"/>
            </a:lvl5pPr>
            <a:lvl6pPr marL="7662022" indent="0">
              <a:buNone/>
              <a:defRPr sz="5249" b="1"/>
            </a:lvl6pPr>
            <a:lvl7pPr marL="9194417" indent="0">
              <a:buNone/>
              <a:defRPr sz="5249" b="1"/>
            </a:lvl7pPr>
            <a:lvl8pPr marL="10726830" indent="0">
              <a:buNone/>
              <a:defRPr sz="5249" b="1"/>
            </a:lvl8pPr>
            <a:lvl9pPr marL="1225923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419" indent="0">
              <a:buNone/>
              <a:defRPr sz="6914" b="1"/>
            </a:lvl2pPr>
            <a:lvl3pPr marL="3064805" indent="0">
              <a:buNone/>
              <a:defRPr sz="6082" b="1"/>
            </a:lvl3pPr>
            <a:lvl4pPr marL="4597216" indent="0">
              <a:buNone/>
              <a:defRPr sz="5249" b="1"/>
            </a:lvl4pPr>
            <a:lvl5pPr marL="6129615" indent="0">
              <a:buNone/>
              <a:defRPr sz="5249" b="1"/>
            </a:lvl5pPr>
            <a:lvl6pPr marL="7662022" indent="0">
              <a:buNone/>
              <a:defRPr sz="5249" b="1"/>
            </a:lvl6pPr>
            <a:lvl7pPr marL="9194417" indent="0">
              <a:buNone/>
              <a:defRPr sz="5249" b="1"/>
            </a:lvl7pPr>
            <a:lvl8pPr marL="10726830" indent="0">
              <a:buNone/>
              <a:defRPr sz="5249" b="1"/>
            </a:lvl8pPr>
            <a:lvl9pPr marL="1225923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7732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5094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671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63241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7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419" indent="0">
              <a:buNone/>
              <a:defRPr sz="4164"/>
            </a:lvl2pPr>
            <a:lvl3pPr marL="3064805" indent="0">
              <a:buNone/>
              <a:defRPr sz="3333"/>
            </a:lvl3pPr>
            <a:lvl4pPr marL="4597216" indent="0">
              <a:buNone/>
              <a:defRPr sz="3166"/>
            </a:lvl4pPr>
            <a:lvl5pPr marL="6129615" indent="0">
              <a:buNone/>
              <a:defRPr sz="3166"/>
            </a:lvl5pPr>
            <a:lvl6pPr marL="7662022" indent="0">
              <a:buNone/>
              <a:defRPr sz="3166"/>
            </a:lvl6pPr>
            <a:lvl7pPr marL="9194417" indent="0">
              <a:buNone/>
              <a:defRPr sz="3166"/>
            </a:lvl7pPr>
            <a:lvl8pPr marL="10726830" indent="0">
              <a:buNone/>
              <a:defRPr sz="3166"/>
            </a:lvl8pPr>
            <a:lvl9pPr marL="1225923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5640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419" indent="0">
              <a:buNone/>
              <a:defRPr sz="9413"/>
            </a:lvl2pPr>
            <a:lvl3pPr marL="3064805" indent="0">
              <a:buNone/>
              <a:defRPr sz="8332"/>
            </a:lvl3pPr>
            <a:lvl4pPr marL="4597216" indent="0">
              <a:buNone/>
              <a:defRPr sz="6914"/>
            </a:lvl4pPr>
            <a:lvl5pPr marL="6129615" indent="0">
              <a:buNone/>
              <a:defRPr sz="6914"/>
            </a:lvl5pPr>
            <a:lvl6pPr marL="7662022" indent="0">
              <a:buNone/>
              <a:defRPr sz="6914"/>
            </a:lvl6pPr>
            <a:lvl7pPr marL="9194417" indent="0">
              <a:buNone/>
              <a:defRPr sz="6914"/>
            </a:lvl7pPr>
            <a:lvl8pPr marL="10726830" indent="0">
              <a:buNone/>
              <a:defRPr sz="6914"/>
            </a:lvl8pPr>
            <a:lvl9pPr marL="1225923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419" indent="0">
              <a:buNone/>
              <a:defRPr sz="4164"/>
            </a:lvl2pPr>
            <a:lvl3pPr marL="3064805" indent="0">
              <a:buNone/>
              <a:defRPr sz="3333"/>
            </a:lvl3pPr>
            <a:lvl4pPr marL="4597216" indent="0">
              <a:buNone/>
              <a:defRPr sz="3166"/>
            </a:lvl4pPr>
            <a:lvl5pPr marL="6129615" indent="0">
              <a:buNone/>
              <a:defRPr sz="3166"/>
            </a:lvl5pPr>
            <a:lvl6pPr marL="7662022" indent="0">
              <a:buNone/>
              <a:defRPr sz="3166"/>
            </a:lvl6pPr>
            <a:lvl7pPr marL="9194417" indent="0">
              <a:buNone/>
              <a:defRPr sz="3166"/>
            </a:lvl7pPr>
            <a:lvl8pPr marL="10726830" indent="0">
              <a:buNone/>
              <a:defRPr sz="3166"/>
            </a:lvl8pPr>
            <a:lvl9pPr marL="1225923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2794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1471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8119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495" tIns="153167" rIns="306495" bIns="15316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1806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69538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3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060" indent="0">
              <a:buNone/>
              <a:defRPr sz="6082"/>
            </a:lvl2pPr>
            <a:lvl3pPr marL="3064097" indent="0">
              <a:buNone/>
              <a:defRPr sz="5249"/>
            </a:lvl3pPr>
            <a:lvl4pPr marL="4596143" indent="0">
              <a:buNone/>
              <a:defRPr sz="4833"/>
            </a:lvl4pPr>
            <a:lvl5pPr marL="6128182" indent="0">
              <a:buNone/>
              <a:defRPr sz="4833"/>
            </a:lvl5pPr>
            <a:lvl6pPr marL="7660235" indent="0">
              <a:buNone/>
              <a:defRPr sz="4833"/>
            </a:lvl6pPr>
            <a:lvl7pPr marL="9192273" indent="0">
              <a:buNone/>
              <a:defRPr sz="4833"/>
            </a:lvl7pPr>
            <a:lvl8pPr marL="10724329" indent="0">
              <a:buNone/>
              <a:defRPr sz="4833"/>
            </a:lvl8pPr>
            <a:lvl9pPr marL="122563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5694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85365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060" indent="0">
              <a:buNone/>
              <a:defRPr sz="6914" b="1"/>
            </a:lvl2pPr>
            <a:lvl3pPr marL="3064097" indent="0">
              <a:buNone/>
              <a:defRPr sz="6082" b="1"/>
            </a:lvl3pPr>
            <a:lvl4pPr marL="4596143" indent="0">
              <a:buNone/>
              <a:defRPr sz="5249" b="1"/>
            </a:lvl4pPr>
            <a:lvl5pPr marL="6128182" indent="0">
              <a:buNone/>
              <a:defRPr sz="5249" b="1"/>
            </a:lvl5pPr>
            <a:lvl6pPr marL="7660235" indent="0">
              <a:buNone/>
              <a:defRPr sz="5249" b="1"/>
            </a:lvl6pPr>
            <a:lvl7pPr marL="9192273" indent="0">
              <a:buNone/>
              <a:defRPr sz="5249" b="1"/>
            </a:lvl7pPr>
            <a:lvl8pPr marL="10724329" indent="0">
              <a:buNone/>
              <a:defRPr sz="5249" b="1"/>
            </a:lvl8pPr>
            <a:lvl9pPr marL="122563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060" indent="0">
              <a:buNone/>
              <a:defRPr sz="6914" b="1"/>
            </a:lvl2pPr>
            <a:lvl3pPr marL="3064097" indent="0">
              <a:buNone/>
              <a:defRPr sz="6082" b="1"/>
            </a:lvl3pPr>
            <a:lvl4pPr marL="4596143" indent="0">
              <a:buNone/>
              <a:defRPr sz="5249" b="1"/>
            </a:lvl4pPr>
            <a:lvl5pPr marL="6128182" indent="0">
              <a:buNone/>
              <a:defRPr sz="5249" b="1"/>
            </a:lvl5pPr>
            <a:lvl6pPr marL="7660235" indent="0">
              <a:buNone/>
              <a:defRPr sz="5249" b="1"/>
            </a:lvl6pPr>
            <a:lvl7pPr marL="9192273" indent="0">
              <a:buNone/>
              <a:defRPr sz="5249" b="1"/>
            </a:lvl7pPr>
            <a:lvl8pPr marL="10724329" indent="0">
              <a:buNone/>
              <a:defRPr sz="5249" b="1"/>
            </a:lvl8pPr>
            <a:lvl9pPr marL="122563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51136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196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2639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0192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9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060" indent="0">
              <a:buNone/>
              <a:defRPr sz="4164"/>
            </a:lvl2pPr>
            <a:lvl3pPr marL="3064097" indent="0">
              <a:buNone/>
              <a:defRPr sz="3333"/>
            </a:lvl3pPr>
            <a:lvl4pPr marL="4596143" indent="0">
              <a:buNone/>
              <a:defRPr sz="3166"/>
            </a:lvl4pPr>
            <a:lvl5pPr marL="6128182" indent="0">
              <a:buNone/>
              <a:defRPr sz="3166"/>
            </a:lvl5pPr>
            <a:lvl6pPr marL="7660235" indent="0">
              <a:buNone/>
              <a:defRPr sz="3166"/>
            </a:lvl6pPr>
            <a:lvl7pPr marL="9192273" indent="0">
              <a:buNone/>
              <a:defRPr sz="3166"/>
            </a:lvl7pPr>
            <a:lvl8pPr marL="10724329" indent="0">
              <a:buNone/>
              <a:defRPr sz="3166"/>
            </a:lvl8pPr>
            <a:lvl9pPr marL="122563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62027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060" indent="0">
              <a:buNone/>
              <a:defRPr sz="9413"/>
            </a:lvl2pPr>
            <a:lvl3pPr marL="3064097" indent="0">
              <a:buNone/>
              <a:defRPr sz="8332"/>
            </a:lvl3pPr>
            <a:lvl4pPr marL="4596143" indent="0">
              <a:buNone/>
              <a:defRPr sz="6914"/>
            </a:lvl4pPr>
            <a:lvl5pPr marL="6128182" indent="0">
              <a:buNone/>
              <a:defRPr sz="6914"/>
            </a:lvl5pPr>
            <a:lvl6pPr marL="7660235" indent="0">
              <a:buNone/>
              <a:defRPr sz="6914"/>
            </a:lvl6pPr>
            <a:lvl7pPr marL="9192273" indent="0">
              <a:buNone/>
              <a:defRPr sz="6914"/>
            </a:lvl7pPr>
            <a:lvl8pPr marL="10724329" indent="0">
              <a:buNone/>
              <a:defRPr sz="6914"/>
            </a:lvl8pPr>
            <a:lvl9pPr marL="1225637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060" indent="0">
              <a:buNone/>
              <a:defRPr sz="4164"/>
            </a:lvl2pPr>
            <a:lvl3pPr marL="3064097" indent="0">
              <a:buNone/>
              <a:defRPr sz="3333"/>
            </a:lvl3pPr>
            <a:lvl4pPr marL="4596143" indent="0">
              <a:buNone/>
              <a:defRPr sz="3166"/>
            </a:lvl4pPr>
            <a:lvl5pPr marL="6128182" indent="0">
              <a:buNone/>
              <a:defRPr sz="3166"/>
            </a:lvl5pPr>
            <a:lvl6pPr marL="7660235" indent="0">
              <a:buNone/>
              <a:defRPr sz="3166"/>
            </a:lvl6pPr>
            <a:lvl7pPr marL="9192273" indent="0">
              <a:buNone/>
              <a:defRPr sz="3166"/>
            </a:lvl7pPr>
            <a:lvl8pPr marL="10724329" indent="0">
              <a:buNone/>
              <a:defRPr sz="3166"/>
            </a:lvl8pPr>
            <a:lvl9pPr marL="122563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5625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66819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5823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424" tIns="153130" rIns="306424" bIns="15313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90306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7742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4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1704" indent="0">
              <a:buNone/>
              <a:defRPr sz="6082"/>
            </a:lvl2pPr>
            <a:lvl3pPr marL="3063379" indent="0">
              <a:buNone/>
              <a:defRPr sz="5249"/>
            </a:lvl3pPr>
            <a:lvl4pPr marL="4595072" indent="0">
              <a:buNone/>
              <a:defRPr sz="4833"/>
            </a:lvl4pPr>
            <a:lvl5pPr marL="6126753" indent="0">
              <a:buNone/>
              <a:defRPr sz="4833"/>
            </a:lvl5pPr>
            <a:lvl6pPr marL="7658448" indent="0">
              <a:buNone/>
              <a:defRPr sz="4833"/>
            </a:lvl6pPr>
            <a:lvl7pPr marL="9190128" indent="0">
              <a:buNone/>
              <a:defRPr sz="4833"/>
            </a:lvl7pPr>
            <a:lvl8pPr marL="10721825" indent="0">
              <a:buNone/>
              <a:defRPr sz="4833"/>
            </a:lvl8pPr>
            <a:lvl9pPr marL="1225351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2810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2535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704" indent="0">
              <a:buNone/>
              <a:defRPr sz="6914" b="1"/>
            </a:lvl2pPr>
            <a:lvl3pPr marL="3063379" indent="0">
              <a:buNone/>
              <a:defRPr sz="6082" b="1"/>
            </a:lvl3pPr>
            <a:lvl4pPr marL="4595072" indent="0">
              <a:buNone/>
              <a:defRPr sz="5249" b="1"/>
            </a:lvl4pPr>
            <a:lvl5pPr marL="6126753" indent="0">
              <a:buNone/>
              <a:defRPr sz="5249" b="1"/>
            </a:lvl5pPr>
            <a:lvl6pPr marL="7658448" indent="0">
              <a:buNone/>
              <a:defRPr sz="5249" b="1"/>
            </a:lvl6pPr>
            <a:lvl7pPr marL="9190128" indent="0">
              <a:buNone/>
              <a:defRPr sz="5249" b="1"/>
            </a:lvl7pPr>
            <a:lvl8pPr marL="10721825" indent="0">
              <a:buNone/>
              <a:defRPr sz="5249" b="1"/>
            </a:lvl8pPr>
            <a:lvl9pPr marL="1225351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704" indent="0">
              <a:buNone/>
              <a:defRPr sz="6914" b="1"/>
            </a:lvl2pPr>
            <a:lvl3pPr marL="3063379" indent="0">
              <a:buNone/>
              <a:defRPr sz="6082" b="1"/>
            </a:lvl3pPr>
            <a:lvl4pPr marL="4595072" indent="0">
              <a:buNone/>
              <a:defRPr sz="5249" b="1"/>
            </a:lvl4pPr>
            <a:lvl5pPr marL="6126753" indent="0">
              <a:buNone/>
              <a:defRPr sz="5249" b="1"/>
            </a:lvl5pPr>
            <a:lvl6pPr marL="7658448" indent="0">
              <a:buNone/>
              <a:defRPr sz="5249" b="1"/>
            </a:lvl6pPr>
            <a:lvl7pPr marL="9190128" indent="0">
              <a:buNone/>
              <a:defRPr sz="5249" b="1"/>
            </a:lvl7pPr>
            <a:lvl8pPr marL="10721825" indent="0">
              <a:buNone/>
              <a:defRPr sz="5249" b="1"/>
            </a:lvl8pPr>
            <a:lvl9pPr marL="1225351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4374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4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637" indent="0">
              <a:buNone/>
              <a:defRPr sz="4164"/>
            </a:lvl2pPr>
            <a:lvl3pPr marL="3107274" indent="0">
              <a:buNone/>
              <a:defRPr sz="3333"/>
            </a:lvl3pPr>
            <a:lvl4pPr marL="4660904" indent="0">
              <a:buNone/>
              <a:defRPr sz="3166"/>
            </a:lvl4pPr>
            <a:lvl5pPr marL="6214542" indent="0">
              <a:buNone/>
              <a:defRPr sz="3166"/>
            </a:lvl5pPr>
            <a:lvl6pPr marL="7768179" indent="0">
              <a:buNone/>
              <a:defRPr sz="3166"/>
            </a:lvl6pPr>
            <a:lvl7pPr marL="9321810" indent="0">
              <a:buNone/>
              <a:defRPr sz="3166"/>
            </a:lvl7pPr>
            <a:lvl8pPr marL="10875456" indent="0">
              <a:buNone/>
              <a:defRPr sz="3166"/>
            </a:lvl8pPr>
            <a:lvl9pPr marL="1242908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4470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70967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03137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0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1704" indent="0">
              <a:buNone/>
              <a:defRPr sz="4164"/>
            </a:lvl2pPr>
            <a:lvl3pPr marL="3063379" indent="0">
              <a:buNone/>
              <a:defRPr sz="3333"/>
            </a:lvl3pPr>
            <a:lvl4pPr marL="4595072" indent="0">
              <a:buNone/>
              <a:defRPr sz="3166"/>
            </a:lvl4pPr>
            <a:lvl5pPr marL="6126753" indent="0">
              <a:buNone/>
              <a:defRPr sz="3166"/>
            </a:lvl5pPr>
            <a:lvl6pPr marL="7658448" indent="0">
              <a:buNone/>
              <a:defRPr sz="3166"/>
            </a:lvl6pPr>
            <a:lvl7pPr marL="9190128" indent="0">
              <a:buNone/>
              <a:defRPr sz="3166"/>
            </a:lvl7pPr>
            <a:lvl8pPr marL="10721825" indent="0">
              <a:buNone/>
              <a:defRPr sz="3166"/>
            </a:lvl8pPr>
            <a:lvl9pPr marL="1225351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483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1704" indent="0">
              <a:buNone/>
              <a:defRPr sz="9413"/>
            </a:lvl2pPr>
            <a:lvl3pPr marL="3063379" indent="0">
              <a:buNone/>
              <a:defRPr sz="8332"/>
            </a:lvl3pPr>
            <a:lvl4pPr marL="4595072" indent="0">
              <a:buNone/>
              <a:defRPr sz="6914"/>
            </a:lvl4pPr>
            <a:lvl5pPr marL="6126753" indent="0">
              <a:buNone/>
              <a:defRPr sz="6914"/>
            </a:lvl5pPr>
            <a:lvl6pPr marL="7658448" indent="0">
              <a:buNone/>
              <a:defRPr sz="6914"/>
            </a:lvl6pPr>
            <a:lvl7pPr marL="9190128" indent="0">
              <a:buNone/>
              <a:defRPr sz="6914"/>
            </a:lvl7pPr>
            <a:lvl8pPr marL="10721825" indent="0">
              <a:buNone/>
              <a:defRPr sz="6914"/>
            </a:lvl8pPr>
            <a:lvl9pPr marL="1225351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1704" indent="0">
              <a:buNone/>
              <a:defRPr sz="4164"/>
            </a:lvl2pPr>
            <a:lvl3pPr marL="3063379" indent="0">
              <a:buNone/>
              <a:defRPr sz="3333"/>
            </a:lvl3pPr>
            <a:lvl4pPr marL="4595072" indent="0">
              <a:buNone/>
              <a:defRPr sz="3166"/>
            </a:lvl4pPr>
            <a:lvl5pPr marL="6126753" indent="0">
              <a:buNone/>
              <a:defRPr sz="3166"/>
            </a:lvl5pPr>
            <a:lvl6pPr marL="7658448" indent="0">
              <a:buNone/>
              <a:defRPr sz="3166"/>
            </a:lvl6pPr>
            <a:lvl7pPr marL="9190128" indent="0">
              <a:buNone/>
              <a:defRPr sz="3166"/>
            </a:lvl7pPr>
            <a:lvl8pPr marL="10721825" indent="0">
              <a:buNone/>
              <a:defRPr sz="3166"/>
            </a:lvl8pPr>
            <a:lvl9pPr marL="1225351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1947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0326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61340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354" tIns="153091" rIns="306354" bIns="15309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2916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2410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6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1347" indent="0">
              <a:buNone/>
              <a:defRPr sz="6082"/>
            </a:lvl2pPr>
            <a:lvl3pPr marL="3062663" indent="0">
              <a:buNone/>
              <a:defRPr sz="5249"/>
            </a:lvl3pPr>
            <a:lvl4pPr marL="4594000" indent="0">
              <a:buNone/>
              <a:defRPr sz="4833"/>
            </a:lvl4pPr>
            <a:lvl5pPr marL="6125322" indent="0">
              <a:buNone/>
              <a:defRPr sz="4833"/>
            </a:lvl5pPr>
            <a:lvl6pPr marL="7656658" indent="0">
              <a:buNone/>
              <a:defRPr sz="4833"/>
            </a:lvl6pPr>
            <a:lvl7pPr marL="9187986" indent="0">
              <a:buNone/>
              <a:defRPr sz="4833"/>
            </a:lvl7pPr>
            <a:lvl8pPr marL="10719325" indent="0">
              <a:buNone/>
              <a:defRPr sz="4833"/>
            </a:lvl8pPr>
            <a:lvl9pPr marL="1225065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0764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022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637" indent="0">
              <a:buNone/>
              <a:defRPr sz="9413"/>
            </a:lvl2pPr>
            <a:lvl3pPr marL="3107274" indent="0">
              <a:buNone/>
              <a:defRPr sz="8332"/>
            </a:lvl3pPr>
            <a:lvl4pPr marL="4660904" indent="0">
              <a:buNone/>
              <a:defRPr sz="6914"/>
            </a:lvl4pPr>
            <a:lvl5pPr marL="6214542" indent="0">
              <a:buNone/>
              <a:defRPr sz="6914"/>
            </a:lvl5pPr>
            <a:lvl6pPr marL="7768179" indent="0">
              <a:buNone/>
              <a:defRPr sz="6914"/>
            </a:lvl6pPr>
            <a:lvl7pPr marL="9321810" indent="0">
              <a:buNone/>
              <a:defRPr sz="6914"/>
            </a:lvl7pPr>
            <a:lvl8pPr marL="10875456" indent="0">
              <a:buNone/>
              <a:defRPr sz="6914"/>
            </a:lvl8pPr>
            <a:lvl9pPr marL="1242908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637" indent="0">
              <a:buNone/>
              <a:defRPr sz="4164"/>
            </a:lvl2pPr>
            <a:lvl3pPr marL="3107274" indent="0">
              <a:buNone/>
              <a:defRPr sz="3333"/>
            </a:lvl3pPr>
            <a:lvl4pPr marL="4660904" indent="0">
              <a:buNone/>
              <a:defRPr sz="3166"/>
            </a:lvl4pPr>
            <a:lvl5pPr marL="6214542" indent="0">
              <a:buNone/>
              <a:defRPr sz="3166"/>
            </a:lvl5pPr>
            <a:lvl6pPr marL="7768179" indent="0">
              <a:buNone/>
              <a:defRPr sz="3166"/>
            </a:lvl6pPr>
            <a:lvl7pPr marL="9321810" indent="0">
              <a:buNone/>
              <a:defRPr sz="3166"/>
            </a:lvl7pPr>
            <a:lvl8pPr marL="10875456" indent="0">
              <a:buNone/>
              <a:defRPr sz="3166"/>
            </a:lvl8pPr>
            <a:lvl9pPr marL="1242908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75448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347" indent="0">
              <a:buNone/>
              <a:defRPr sz="6914" b="1"/>
            </a:lvl2pPr>
            <a:lvl3pPr marL="3062663" indent="0">
              <a:buNone/>
              <a:defRPr sz="6082" b="1"/>
            </a:lvl3pPr>
            <a:lvl4pPr marL="4594000" indent="0">
              <a:buNone/>
              <a:defRPr sz="5249" b="1"/>
            </a:lvl4pPr>
            <a:lvl5pPr marL="6125322" indent="0">
              <a:buNone/>
              <a:defRPr sz="5249" b="1"/>
            </a:lvl5pPr>
            <a:lvl6pPr marL="7656658" indent="0">
              <a:buNone/>
              <a:defRPr sz="5249" b="1"/>
            </a:lvl6pPr>
            <a:lvl7pPr marL="9187986" indent="0">
              <a:buNone/>
              <a:defRPr sz="5249" b="1"/>
            </a:lvl7pPr>
            <a:lvl8pPr marL="10719325" indent="0">
              <a:buNone/>
              <a:defRPr sz="5249" b="1"/>
            </a:lvl8pPr>
            <a:lvl9pPr marL="1225065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347" indent="0">
              <a:buNone/>
              <a:defRPr sz="6914" b="1"/>
            </a:lvl2pPr>
            <a:lvl3pPr marL="3062663" indent="0">
              <a:buNone/>
              <a:defRPr sz="6082" b="1"/>
            </a:lvl3pPr>
            <a:lvl4pPr marL="4594000" indent="0">
              <a:buNone/>
              <a:defRPr sz="5249" b="1"/>
            </a:lvl4pPr>
            <a:lvl5pPr marL="6125322" indent="0">
              <a:buNone/>
              <a:defRPr sz="5249" b="1"/>
            </a:lvl5pPr>
            <a:lvl6pPr marL="7656658" indent="0">
              <a:buNone/>
              <a:defRPr sz="5249" b="1"/>
            </a:lvl6pPr>
            <a:lvl7pPr marL="9187986" indent="0">
              <a:buNone/>
              <a:defRPr sz="5249" b="1"/>
            </a:lvl7pPr>
            <a:lvl8pPr marL="10719325" indent="0">
              <a:buNone/>
              <a:defRPr sz="5249" b="1"/>
            </a:lvl8pPr>
            <a:lvl9pPr marL="1225065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313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1534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06909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1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1347" indent="0">
              <a:buNone/>
              <a:defRPr sz="4164"/>
            </a:lvl2pPr>
            <a:lvl3pPr marL="3062663" indent="0">
              <a:buNone/>
              <a:defRPr sz="3333"/>
            </a:lvl3pPr>
            <a:lvl4pPr marL="4594000" indent="0">
              <a:buNone/>
              <a:defRPr sz="3166"/>
            </a:lvl4pPr>
            <a:lvl5pPr marL="6125322" indent="0">
              <a:buNone/>
              <a:defRPr sz="3166"/>
            </a:lvl5pPr>
            <a:lvl6pPr marL="7656658" indent="0">
              <a:buNone/>
              <a:defRPr sz="3166"/>
            </a:lvl6pPr>
            <a:lvl7pPr marL="9187986" indent="0">
              <a:buNone/>
              <a:defRPr sz="3166"/>
            </a:lvl7pPr>
            <a:lvl8pPr marL="10719325" indent="0">
              <a:buNone/>
              <a:defRPr sz="3166"/>
            </a:lvl8pPr>
            <a:lvl9pPr marL="1225065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1667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1347" indent="0">
              <a:buNone/>
              <a:defRPr sz="9413"/>
            </a:lvl2pPr>
            <a:lvl3pPr marL="3062663" indent="0">
              <a:buNone/>
              <a:defRPr sz="8332"/>
            </a:lvl3pPr>
            <a:lvl4pPr marL="4594000" indent="0">
              <a:buNone/>
              <a:defRPr sz="6914"/>
            </a:lvl4pPr>
            <a:lvl5pPr marL="6125322" indent="0">
              <a:buNone/>
              <a:defRPr sz="6914"/>
            </a:lvl5pPr>
            <a:lvl6pPr marL="7656658" indent="0">
              <a:buNone/>
              <a:defRPr sz="6914"/>
            </a:lvl6pPr>
            <a:lvl7pPr marL="9187986" indent="0">
              <a:buNone/>
              <a:defRPr sz="6914"/>
            </a:lvl7pPr>
            <a:lvl8pPr marL="10719325" indent="0">
              <a:buNone/>
              <a:defRPr sz="6914"/>
            </a:lvl8pPr>
            <a:lvl9pPr marL="1225065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1347" indent="0">
              <a:buNone/>
              <a:defRPr sz="4164"/>
            </a:lvl2pPr>
            <a:lvl3pPr marL="3062663" indent="0">
              <a:buNone/>
              <a:defRPr sz="3333"/>
            </a:lvl3pPr>
            <a:lvl4pPr marL="4594000" indent="0">
              <a:buNone/>
              <a:defRPr sz="3166"/>
            </a:lvl4pPr>
            <a:lvl5pPr marL="6125322" indent="0">
              <a:buNone/>
              <a:defRPr sz="3166"/>
            </a:lvl5pPr>
            <a:lvl6pPr marL="7656658" indent="0">
              <a:buNone/>
              <a:defRPr sz="3166"/>
            </a:lvl6pPr>
            <a:lvl7pPr marL="9187986" indent="0">
              <a:buNone/>
              <a:defRPr sz="3166"/>
            </a:lvl7pPr>
            <a:lvl8pPr marL="10719325" indent="0">
              <a:buNone/>
              <a:defRPr sz="3166"/>
            </a:lvl8pPr>
            <a:lvl9pPr marL="1225065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85089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3516"/>
      </p:ext>
    </p:extLst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6200"/>
      </p:ext>
    </p:extLst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283" tIns="153055" rIns="306283" bIns="15305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6335"/>
      </p:ext>
    </p:extLst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2026"/>
      </p:ext>
    </p:extLst>
  </p:cSld>
  <p:clrMapOvr>
    <a:masterClrMapping/>
  </p:clrMapOvr>
  <p:transition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7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0990" indent="0">
              <a:buNone/>
              <a:defRPr sz="6082"/>
            </a:lvl2pPr>
            <a:lvl3pPr marL="3061947" indent="0">
              <a:buNone/>
              <a:defRPr sz="5249"/>
            </a:lvl3pPr>
            <a:lvl4pPr marL="4592928" indent="0">
              <a:buNone/>
              <a:defRPr sz="4833"/>
            </a:lvl4pPr>
            <a:lvl5pPr marL="6123893" indent="0">
              <a:buNone/>
              <a:defRPr sz="4833"/>
            </a:lvl5pPr>
            <a:lvl6pPr marL="7654878" indent="0">
              <a:buNone/>
              <a:defRPr sz="4833"/>
            </a:lvl6pPr>
            <a:lvl7pPr marL="9185841" indent="0">
              <a:buNone/>
              <a:defRPr sz="4833"/>
            </a:lvl7pPr>
            <a:lvl8pPr marL="10716829" indent="0">
              <a:buNone/>
              <a:defRPr sz="4833"/>
            </a:lvl8pPr>
            <a:lvl9pPr marL="1224780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670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89649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34999"/>
      </p:ext>
    </p:extLst>
  </p:cSld>
  <p:clrMapOvr>
    <a:masterClrMapping/>
  </p:clrMapOvr>
  <p:transition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990" indent="0">
              <a:buNone/>
              <a:defRPr sz="6914" b="1"/>
            </a:lvl2pPr>
            <a:lvl3pPr marL="3061947" indent="0">
              <a:buNone/>
              <a:defRPr sz="6082" b="1"/>
            </a:lvl3pPr>
            <a:lvl4pPr marL="4592928" indent="0">
              <a:buNone/>
              <a:defRPr sz="5249" b="1"/>
            </a:lvl4pPr>
            <a:lvl5pPr marL="6123893" indent="0">
              <a:buNone/>
              <a:defRPr sz="5249" b="1"/>
            </a:lvl5pPr>
            <a:lvl6pPr marL="7654878" indent="0">
              <a:buNone/>
              <a:defRPr sz="5249" b="1"/>
            </a:lvl6pPr>
            <a:lvl7pPr marL="9185841" indent="0">
              <a:buNone/>
              <a:defRPr sz="5249" b="1"/>
            </a:lvl7pPr>
            <a:lvl8pPr marL="10716829" indent="0">
              <a:buNone/>
              <a:defRPr sz="5249" b="1"/>
            </a:lvl8pPr>
            <a:lvl9pPr marL="12247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990" indent="0">
              <a:buNone/>
              <a:defRPr sz="6914" b="1"/>
            </a:lvl2pPr>
            <a:lvl3pPr marL="3061947" indent="0">
              <a:buNone/>
              <a:defRPr sz="6082" b="1"/>
            </a:lvl3pPr>
            <a:lvl4pPr marL="4592928" indent="0">
              <a:buNone/>
              <a:defRPr sz="5249" b="1"/>
            </a:lvl4pPr>
            <a:lvl5pPr marL="6123893" indent="0">
              <a:buNone/>
              <a:defRPr sz="5249" b="1"/>
            </a:lvl5pPr>
            <a:lvl6pPr marL="7654878" indent="0">
              <a:buNone/>
              <a:defRPr sz="5249" b="1"/>
            </a:lvl6pPr>
            <a:lvl7pPr marL="9185841" indent="0">
              <a:buNone/>
              <a:defRPr sz="5249" b="1"/>
            </a:lvl7pPr>
            <a:lvl8pPr marL="10716829" indent="0">
              <a:buNone/>
              <a:defRPr sz="5249" b="1"/>
            </a:lvl8pPr>
            <a:lvl9pPr marL="12247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2947"/>
      </p:ext>
    </p:extLst>
  </p:cSld>
  <p:clrMapOvr>
    <a:masterClrMapping/>
  </p:clrMapOvr>
  <p:transition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224"/>
      </p:ext>
    </p:extLst>
  </p:cSld>
  <p:clrMapOvr>
    <a:masterClrMapping/>
  </p:clrMapOvr>
  <p:transition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593"/>
      </p:ext>
    </p:extLst>
  </p:cSld>
  <p:clrMapOvr>
    <a:masterClrMapping/>
  </p:clrMapOvr>
  <p:transition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3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990" indent="0">
              <a:buNone/>
              <a:defRPr sz="4164"/>
            </a:lvl2pPr>
            <a:lvl3pPr marL="3061947" indent="0">
              <a:buNone/>
              <a:defRPr sz="3333"/>
            </a:lvl3pPr>
            <a:lvl4pPr marL="4592928" indent="0">
              <a:buNone/>
              <a:defRPr sz="3166"/>
            </a:lvl4pPr>
            <a:lvl5pPr marL="6123893" indent="0">
              <a:buNone/>
              <a:defRPr sz="3166"/>
            </a:lvl5pPr>
            <a:lvl6pPr marL="7654878" indent="0">
              <a:buNone/>
              <a:defRPr sz="3166"/>
            </a:lvl6pPr>
            <a:lvl7pPr marL="9185841" indent="0">
              <a:buNone/>
              <a:defRPr sz="3166"/>
            </a:lvl7pPr>
            <a:lvl8pPr marL="10716829" indent="0">
              <a:buNone/>
              <a:defRPr sz="3166"/>
            </a:lvl8pPr>
            <a:lvl9pPr marL="12247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91363"/>
      </p:ext>
    </p:extLst>
  </p:cSld>
  <p:clrMapOvr>
    <a:masterClrMapping/>
  </p:clrMapOvr>
  <p:transition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990" indent="0">
              <a:buNone/>
              <a:defRPr sz="9413"/>
            </a:lvl2pPr>
            <a:lvl3pPr marL="3061947" indent="0">
              <a:buNone/>
              <a:defRPr sz="8332"/>
            </a:lvl3pPr>
            <a:lvl4pPr marL="4592928" indent="0">
              <a:buNone/>
              <a:defRPr sz="6914"/>
            </a:lvl4pPr>
            <a:lvl5pPr marL="6123893" indent="0">
              <a:buNone/>
              <a:defRPr sz="6914"/>
            </a:lvl5pPr>
            <a:lvl6pPr marL="7654878" indent="0">
              <a:buNone/>
              <a:defRPr sz="6914"/>
            </a:lvl6pPr>
            <a:lvl7pPr marL="9185841" indent="0">
              <a:buNone/>
              <a:defRPr sz="6914"/>
            </a:lvl7pPr>
            <a:lvl8pPr marL="10716829" indent="0">
              <a:buNone/>
              <a:defRPr sz="6914"/>
            </a:lvl8pPr>
            <a:lvl9pPr marL="1224780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990" indent="0">
              <a:buNone/>
              <a:defRPr sz="4164"/>
            </a:lvl2pPr>
            <a:lvl3pPr marL="3061947" indent="0">
              <a:buNone/>
              <a:defRPr sz="3333"/>
            </a:lvl3pPr>
            <a:lvl4pPr marL="4592928" indent="0">
              <a:buNone/>
              <a:defRPr sz="3166"/>
            </a:lvl4pPr>
            <a:lvl5pPr marL="6123893" indent="0">
              <a:buNone/>
              <a:defRPr sz="3166"/>
            </a:lvl5pPr>
            <a:lvl6pPr marL="7654878" indent="0">
              <a:buNone/>
              <a:defRPr sz="3166"/>
            </a:lvl6pPr>
            <a:lvl7pPr marL="9185841" indent="0">
              <a:buNone/>
              <a:defRPr sz="3166"/>
            </a:lvl7pPr>
            <a:lvl8pPr marL="10716829" indent="0">
              <a:buNone/>
              <a:defRPr sz="3166"/>
            </a:lvl8pPr>
            <a:lvl9pPr marL="12247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35981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5265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6272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209" tIns="153017" rIns="306209" bIns="15301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069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840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82819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9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0633" indent="0">
              <a:buNone/>
              <a:defRPr sz="6082"/>
            </a:lvl2pPr>
            <a:lvl3pPr marL="3061235" indent="0">
              <a:buNone/>
              <a:defRPr sz="5249"/>
            </a:lvl3pPr>
            <a:lvl4pPr marL="4591855" indent="0">
              <a:buNone/>
              <a:defRPr sz="4833"/>
            </a:lvl4pPr>
            <a:lvl5pPr marL="6122463" indent="0">
              <a:buNone/>
              <a:defRPr sz="4833"/>
            </a:lvl5pPr>
            <a:lvl6pPr marL="7653095" indent="0">
              <a:buNone/>
              <a:defRPr sz="4833"/>
            </a:lvl6pPr>
            <a:lvl7pPr marL="9183701" indent="0">
              <a:buNone/>
              <a:defRPr sz="4833"/>
            </a:lvl7pPr>
            <a:lvl8pPr marL="10714329" indent="0">
              <a:buNone/>
              <a:defRPr sz="4833"/>
            </a:lvl8pPr>
            <a:lvl9pPr marL="122449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30573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5966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633" indent="0">
              <a:buNone/>
              <a:defRPr sz="6914" b="1"/>
            </a:lvl2pPr>
            <a:lvl3pPr marL="3061235" indent="0">
              <a:buNone/>
              <a:defRPr sz="6082" b="1"/>
            </a:lvl3pPr>
            <a:lvl4pPr marL="4591855" indent="0">
              <a:buNone/>
              <a:defRPr sz="5249" b="1"/>
            </a:lvl4pPr>
            <a:lvl5pPr marL="6122463" indent="0">
              <a:buNone/>
              <a:defRPr sz="5249" b="1"/>
            </a:lvl5pPr>
            <a:lvl6pPr marL="7653095" indent="0">
              <a:buNone/>
              <a:defRPr sz="5249" b="1"/>
            </a:lvl6pPr>
            <a:lvl7pPr marL="9183701" indent="0">
              <a:buNone/>
              <a:defRPr sz="5249" b="1"/>
            </a:lvl7pPr>
            <a:lvl8pPr marL="10714329" indent="0">
              <a:buNone/>
              <a:defRPr sz="5249" b="1"/>
            </a:lvl8pPr>
            <a:lvl9pPr marL="12244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633" indent="0">
              <a:buNone/>
              <a:defRPr sz="6914" b="1"/>
            </a:lvl2pPr>
            <a:lvl3pPr marL="3061235" indent="0">
              <a:buNone/>
              <a:defRPr sz="6082" b="1"/>
            </a:lvl3pPr>
            <a:lvl4pPr marL="4591855" indent="0">
              <a:buNone/>
              <a:defRPr sz="5249" b="1"/>
            </a:lvl4pPr>
            <a:lvl5pPr marL="6122463" indent="0">
              <a:buNone/>
              <a:defRPr sz="5249" b="1"/>
            </a:lvl5pPr>
            <a:lvl6pPr marL="7653095" indent="0">
              <a:buNone/>
              <a:defRPr sz="5249" b="1"/>
            </a:lvl6pPr>
            <a:lvl7pPr marL="9183701" indent="0">
              <a:buNone/>
              <a:defRPr sz="5249" b="1"/>
            </a:lvl7pPr>
            <a:lvl8pPr marL="10714329" indent="0">
              <a:buNone/>
              <a:defRPr sz="5249" b="1"/>
            </a:lvl8pPr>
            <a:lvl9pPr marL="12244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70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27600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9231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3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4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3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633" indent="0">
              <a:buNone/>
              <a:defRPr sz="4164"/>
            </a:lvl2pPr>
            <a:lvl3pPr marL="3061235" indent="0">
              <a:buNone/>
              <a:defRPr sz="3333"/>
            </a:lvl3pPr>
            <a:lvl4pPr marL="4591855" indent="0">
              <a:buNone/>
              <a:defRPr sz="3166"/>
            </a:lvl4pPr>
            <a:lvl5pPr marL="6122463" indent="0">
              <a:buNone/>
              <a:defRPr sz="3166"/>
            </a:lvl5pPr>
            <a:lvl6pPr marL="7653095" indent="0">
              <a:buNone/>
              <a:defRPr sz="3166"/>
            </a:lvl6pPr>
            <a:lvl7pPr marL="9183701" indent="0">
              <a:buNone/>
              <a:defRPr sz="3166"/>
            </a:lvl7pPr>
            <a:lvl8pPr marL="10714329" indent="0">
              <a:buNone/>
              <a:defRPr sz="3166"/>
            </a:lvl8pPr>
            <a:lvl9pPr marL="12244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34229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633" indent="0">
              <a:buNone/>
              <a:defRPr sz="9413"/>
            </a:lvl2pPr>
            <a:lvl3pPr marL="3061235" indent="0">
              <a:buNone/>
              <a:defRPr sz="8332"/>
            </a:lvl3pPr>
            <a:lvl4pPr marL="4591855" indent="0">
              <a:buNone/>
              <a:defRPr sz="6914"/>
            </a:lvl4pPr>
            <a:lvl5pPr marL="6122463" indent="0">
              <a:buNone/>
              <a:defRPr sz="6914"/>
            </a:lvl5pPr>
            <a:lvl6pPr marL="7653095" indent="0">
              <a:buNone/>
              <a:defRPr sz="6914"/>
            </a:lvl6pPr>
            <a:lvl7pPr marL="9183701" indent="0">
              <a:buNone/>
              <a:defRPr sz="6914"/>
            </a:lvl7pPr>
            <a:lvl8pPr marL="10714329" indent="0">
              <a:buNone/>
              <a:defRPr sz="6914"/>
            </a:lvl8pPr>
            <a:lvl9pPr marL="1224494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633" indent="0">
              <a:buNone/>
              <a:defRPr sz="4164"/>
            </a:lvl2pPr>
            <a:lvl3pPr marL="3061235" indent="0">
              <a:buNone/>
              <a:defRPr sz="3333"/>
            </a:lvl3pPr>
            <a:lvl4pPr marL="4591855" indent="0">
              <a:buNone/>
              <a:defRPr sz="3166"/>
            </a:lvl4pPr>
            <a:lvl5pPr marL="6122463" indent="0">
              <a:buNone/>
              <a:defRPr sz="3166"/>
            </a:lvl5pPr>
            <a:lvl6pPr marL="7653095" indent="0">
              <a:buNone/>
              <a:defRPr sz="3166"/>
            </a:lvl6pPr>
            <a:lvl7pPr marL="9183701" indent="0">
              <a:buNone/>
              <a:defRPr sz="3166"/>
            </a:lvl7pPr>
            <a:lvl8pPr marL="10714329" indent="0">
              <a:buNone/>
              <a:defRPr sz="3166"/>
            </a:lvl8pPr>
            <a:lvl9pPr marL="12244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70295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6104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22092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137" tIns="152980" rIns="306137" bIns="15298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137" tIns="152980" rIns="306137" bIns="1529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137" tIns="152980" rIns="306137" bIns="1529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413" tIns="183600" rIns="367413" bIns="18360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021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 algn="ctr"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905" tIns="186438" rIns="372905" bIns="18643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84008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4512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41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0277" indent="0">
              <a:buNone/>
              <a:defRPr sz="6082"/>
            </a:lvl2pPr>
            <a:lvl3pPr marL="3060518" indent="0">
              <a:buNone/>
              <a:defRPr sz="5249"/>
            </a:lvl3pPr>
            <a:lvl4pPr marL="4590786" indent="0">
              <a:buNone/>
              <a:defRPr sz="4833"/>
            </a:lvl4pPr>
            <a:lvl5pPr marL="6121039" indent="0">
              <a:buNone/>
              <a:defRPr sz="4833"/>
            </a:lvl5pPr>
            <a:lvl6pPr marL="7651309" indent="0">
              <a:buNone/>
              <a:defRPr sz="4833"/>
            </a:lvl6pPr>
            <a:lvl7pPr marL="9181560" indent="0">
              <a:buNone/>
              <a:defRPr sz="4833"/>
            </a:lvl7pPr>
            <a:lvl8pPr marL="10711832" indent="0">
              <a:buNone/>
              <a:defRPr sz="4833"/>
            </a:lvl8pPr>
            <a:lvl9pPr marL="1224208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43585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58798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277" indent="0">
              <a:buNone/>
              <a:defRPr sz="6914" b="1"/>
            </a:lvl2pPr>
            <a:lvl3pPr marL="3060518" indent="0">
              <a:buNone/>
              <a:defRPr sz="6082" b="1"/>
            </a:lvl3pPr>
            <a:lvl4pPr marL="4590786" indent="0">
              <a:buNone/>
              <a:defRPr sz="5249" b="1"/>
            </a:lvl4pPr>
            <a:lvl5pPr marL="6121039" indent="0">
              <a:buNone/>
              <a:defRPr sz="5249" b="1"/>
            </a:lvl5pPr>
            <a:lvl6pPr marL="7651309" indent="0">
              <a:buNone/>
              <a:defRPr sz="5249" b="1"/>
            </a:lvl6pPr>
            <a:lvl7pPr marL="9181560" indent="0">
              <a:buNone/>
              <a:defRPr sz="5249" b="1"/>
            </a:lvl7pPr>
            <a:lvl8pPr marL="10711832" indent="0">
              <a:buNone/>
              <a:defRPr sz="5249" b="1"/>
            </a:lvl8pPr>
            <a:lvl9pPr marL="122420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277" indent="0">
              <a:buNone/>
              <a:defRPr sz="6914" b="1"/>
            </a:lvl2pPr>
            <a:lvl3pPr marL="3060518" indent="0">
              <a:buNone/>
              <a:defRPr sz="6082" b="1"/>
            </a:lvl3pPr>
            <a:lvl4pPr marL="4590786" indent="0">
              <a:buNone/>
              <a:defRPr sz="5249" b="1"/>
            </a:lvl4pPr>
            <a:lvl5pPr marL="6121039" indent="0">
              <a:buNone/>
              <a:defRPr sz="5249" b="1"/>
            </a:lvl5pPr>
            <a:lvl6pPr marL="7651309" indent="0">
              <a:buNone/>
              <a:defRPr sz="5249" b="1"/>
            </a:lvl6pPr>
            <a:lvl7pPr marL="9181560" indent="0">
              <a:buNone/>
              <a:defRPr sz="5249" b="1"/>
            </a:lvl7pPr>
            <a:lvl8pPr marL="10711832" indent="0">
              <a:buNone/>
              <a:defRPr sz="5249" b="1"/>
            </a:lvl8pPr>
            <a:lvl9pPr marL="122420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61593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38028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21912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3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6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3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277" indent="0">
              <a:buNone/>
              <a:defRPr sz="4164"/>
            </a:lvl2pPr>
            <a:lvl3pPr marL="3060518" indent="0">
              <a:buNone/>
              <a:defRPr sz="3333"/>
            </a:lvl3pPr>
            <a:lvl4pPr marL="4590786" indent="0">
              <a:buNone/>
              <a:defRPr sz="3166"/>
            </a:lvl4pPr>
            <a:lvl5pPr marL="6121039" indent="0">
              <a:buNone/>
              <a:defRPr sz="3166"/>
            </a:lvl5pPr>
            <a:lvl6pPr marL="7651309" indent="0">
              <a:buNone/>
              <a:defRPr sz="3166"/>
            </a:lvl6pPr>
            <a:lvl7pPr marL="9181560" indent="0">
              <a:buNone/>
              <a:defRPr sz="3166"/>
            </a:lvl7pPr>
            <a:lvl8pPr marL="10711832" indent="0">
              <a:buNone/>
              <a:defRPr sz="3166"/>
            </a:lvl8pPr>
            <a:lvl9pPr marL="122420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52288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277" indent="0">
              <a:buNone/>
              <a:defRPr sz="9413"/>
            </a:lvl2pPr>
            <a:lvl3pPr marL="3060518" indent="0">
              <a:buNone/>
              <a:defRPr sz="8332"/>
            </a:lvl3pPr>
            <a:lvl4pPr marL="4590786" indent="0">
              <a:buNone/>
              <a:defRPr sz="6914"/>
            </a:lvl4pPr>
            <a:lvl5pPr marL="6121039" indent="0">
              <a:buNone/>
              <a:defRPr sz="6914"/>
            </a:lvl5pPr>
            <a:lvl6pPr marL="7651309" indent="0">
              <a:buNone/>
              <a:defRPr sz="6914"/>
            </a:lvl6pPr>
            <a:lvl7pPr marL="9181560" indent="0">
              <a:buNone/>
              <a:defRPr sz="6914"/>
            </a:lvl7pPr>
            <a:lvl8pPr marL="10711832" indent="0">
              <a:buNone/>
              <a:defRPr sz="6914"/>
            </a:lvl8pPr>
            <a:lvl9pPr marL="1224208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277" indent="0">
              <a:buNone/>
              <a:defRPr sz="4164"/>
            </a:lvl2pPr>
            <a:lvl3pPr marL="3060518" indent="0">
              <a:buNone/>
              <a:defRPr sz="3333"/>
            </a:lvl3pPr>
            <a:lvl4pPr marL="4590786" indent="0">
              <a:buNone/>
              <a:defRPr sz="3166"/>
            </a:lvl4pPr>
            <a:lvl5pPr marL="6121039" indent="0">
              <a:buNone/>
              <a:defRPr sz="3166"/>
            </a:lvl5pPr>
            <a:lvl6pPr marL="7651309" indent="0">
              <a:buNone/>
              <a:defRPr sz="3166"/>
            </a:lvl6pPr>
            <a:lvl7pPr marL="9181560" indent="0">
              <a:buNone/>
              <a:defRPr sz="3166"/>
            </a:lvl7pPr>
            <a:lvl8pPr marL="10711832" indent="0">
              <a:buNone/>
              <a:defRPr sz="3166"/>
            </a:lvl8pPr>
            <a:lvl9pPr marL="122420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712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13906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4710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2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0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6540" indent="0">
              <a:buNone/>
              <a:defRPr sz="4164"/>
            </a:lvl2pPr>
            <a:lvl3pPr marL="3113073" indent="0">
              <a:buNone/>
              <a:defRPr sz="3333"/>
            </a:lvl3pPr>
            <a:lvl4pPr marL="4669613" indent="0">
              <a:buNone/>
              <a:defRPr sz="3166"/>
            </a:lvl4pPr>
            <a:lvl5pPr marL="6226144" indent="0">
              <a:buNone/>
              <a:defRPr sz="3166"/>
            </a:lvl5pPr>
            <a:lvl6pPr marL="7782685" indent="0">
              <a:buNone/>
              <a:defRPr sz="3166"/>
            </a:lvl6pPr>
            <a:lvl7pPr marL="9339221" indent="0">
              <a:buNone/>
              <a:defRPr sz="3166"/>
            </a:lvl7pPr>
            <a:lvl8pPr marL="10895758" indent="0">
              <a:buNone/>
              <a:defRPr sz="3166"/>
            </a:lvl8pPr>
            <a:lvl9pPr marL="1245229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634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75980" indent="-1105624">
              <a:buFont typeface="Wingdings" charset="2"/>
              <a:buChar char="q"/>
              <a:defRPr/>
            </a:lvl2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506674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821" tIns="171411" rIns="342821" bIns="171411"/>
          <a:lstStyle/>
          <a:p>
            <a:endParaRPr lang="en-US" sz="6914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fld id="{1328C3C1-546C-9A46-B9E7-A6B3FBF1F65F}" type="datetimeFigureOut">
              <a:rPr lang="en-US" smtClean="0"/>
              <a:t>7/18/20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3154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429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25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2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3831" indent="0">
              <a:buNone/>
              <a:defRPr sz="6914"/>
            </a:lvl2pPr>
            <a:lvl3pPr marL="3427660" indent="0">
              <a:buNone/>
              <a:defRPr sz="6082"/>
            </a:lvl3pPr>
            <a:lvl4pPr marL="5141492" indent="0">
              <a:buNone/>
              <a:defRPr sz="5249"/>
            </a:lvl4pPr>
            <a:lvl5pPr marL="6855324" indent="0">
              <a:buNone/>
              <a:defRPr sz="5249"/>
            </a:lvl5pPr>
            <a:lvl6pPr marL="8569154" indent="0">
              <a:buNone/>
              <a:defRPr sz="5249"/>
            </a:lvl6pPr>
            <a:lvl7pPr marL="10282984" indent="0">
              <a:buNone/>
              <a:defRPr sz="5249"/>
            </a:lvl7pPr>
            <a:lvl8pPr marL="11996813" indent="0">
              <a:buNone/>
              <a:defRPr sz="5249"/>
            </a:lvl8pPr>
            <a:lvl9pPr marL="1371064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12171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6598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3831" indent="0">
              <a:buNone/>
              <a:defRPr sz="7499" b="1"/>
            </a:lvl2pPr>
            <a:lvl3pPr marL="3427660" indent="0">
              <a:buNone/>
              <a:defRPr sz="6914" b="1"/>
            </a:lvl3pPr>
            <a:lvl4pPr marL="5141492" indent="0">
              <a:buNone/>
              <a:defRPr sz="6082" b="1"/>
            </a:lvl4pPr>
            <a:lvl5pPr marL="6855324" indent="0">
              <a:buNone/>
              <a:defRPr sz="6082" b="1"/>
            </a:lvl5pPr>
            <a:lvl6pPr marL="8569154" indent="0">
              <a:buNone/>
              <a:defRPr sz="6082" b="1"/>
            </a:lvl6pPr>
            <a:lvl7pPr marL="10282984" indent="0">
              <a:buNone/>
              <a:defRPr sz="6082" b="1"/>
            </a:lvl7pPr>
            <a:lvl8pPr marL="11996813" indent="0">
              <a:buNone/>
              <a:defRPr sz="6082" b="1"/>
            </a:lvl8pPr>
            <a:lvl9pPr marL="137106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6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3831" indent="0">
              <a:buNone/>
              <a:defRPr sz="7499" b="1"/>
            </a:lvl2pPr>
            <a:lvl3pPr marL="3427660" indent="0">
              <a:buNone/>
              <a:defRPr sz="6914" b="1"/>
            </a:lvl3pPr>
            <a:lvl4pPr marL="5141492" indent="0">
              <a:buNone/>
              <a:defRPr sz="6082" b="1"/>
            </a:lvl4pPr>
            <a:lvl5pPr marL="6855324" indent="0">
              <a:buNone/>
              <a:defRPr sz="6082" b="1"/>
            </a:lvl5pPr>
            <a:lvl6pPr marL="8569154" indent="0">
              <a:buNone/>
              <a:defRPr sz="6082" b="1"/>
            </a:lvl6pPr>
            <a:lvl7pPr marL="10282984" indent="0">
              <a:buNone/>
              <a:defRPr sz="6082" b="1"/>
            </a:lvl7pPr>
            <a:lvl8pPr marL="11996813" indent="0">
              <a:buNone/>
              <a:defRPr sz="6082" b="1"/>
            </a:lvl8pPr>
            <a:lvl9pPr marL="137106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6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4967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5971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8701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9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1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99" y="7533300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3831" indent="0">
              <a:buNone/>
              <a:defRPr sz="4583"/>
            </a:lvl2pPr>
            <a:lvl3pPr marL="3427660" indent="0">
              <a:buNone/>
              <a:defRPr sz="3747"/>
            </a:lvl3pPr>
            <a:lvl4pPr marL="5141492" indent="0">
              <a:buNone/>
              <a:defRPr sz="3333"/>
            </a:lvl4pPr>
            <a:lvl5pPr marL="6855324" indent="0">
              <a:buNone/>
              <a:defRPr sz="3333"/>
            </a:lvl5pPr>
            <a:lvl6pPr marL="8569154" indent="0">
              <a:buNone/>
              <a:defRPr sz="3333"/>
            </a:lvl6pPr>
            <a:lvl7pPr marL="10282984" indent="0">
              <a:buNone/>
              <a:defRPr sz="3333"/>
            </a:lvl7pPr>
            <a:lvl8pPr marL="11996813" indent="0">
              <a:buNone/>
              <a:defRPr sz="3333"/>
            </a:lvl8pPr>
            <a:lvl9pPr marL="137106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6347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3831" indent="0">
              <a:buNone/>
              <a:defRPr sz="10415"/>
            </a:lvl2pPr>
            <a:lvl3pPr marL="3427660" indent="0">
              <a:buNone/>
              <a:defRPr sz="8997"/>
            </a:lvl3pPr>
            <a:lvl4pPr marL="5141492" indent="0">
              <a:buNone/>
              <a:defRPr sz="7499"/>
            </a:lvl4pPr>
            <a:lvl5pPr marL="6855324" indent="0">
              <a:buNone/>
              <a:defRPr sz="7499"/>
            </a:lvl5pPr>
            <a:lvl6pPr marL="8569154" indent="0">
              <a:buNone/>
              <a:defRPr sz="7499"/>
            </a:lvl6pPr>
            <a:lvl7pPr marL="10282984" indent="0">
              <a:buNone/>
              <a:defRPr sz="7499"/>
            </a:lvl7pPr>
            <a:lvl8pPr marL="11996813" indent="0">
              <a:buNone/>
              <a:defRPr sz="7499"/>
            </a:lvl8pPr>
            <a:lvl9pPr marL="1371064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3831" indent="0">
              <a:buNone/>
              <a:defRPr sz="4583"/>
            </a:lvl2pPr>
            <a:lvl3pPr marL="3427660" indent="0">
              <a:buNone/>
              <a:defRPr sz="3747"/>
            </a:lvl3pPr>
            <a:lvl4pPr marL="5141492" indent="0">
              <a:buNone/>
              <a:defRPr sz="3333"/>
            </a:lvl4pPr>
            <a:lvl5pPr marL="6855324" indent="0">
              <a:buNone/>
              <a:defRPr sz="3333"/>
            </a:lvl5pPr>
            <a:lvl6pPr marL="8569154" indent="0">
              <a:buNone/>
              <a:defRPr sz="3333"/>
            </a:lvl6pPr>
            <a:lvl7pPr marL="10282984" indent="0">
              <a:buNone/>
              <a:defRPr sz="3333"/>
            </a:lvl7pPr>
            <a:lvl8pPr marL="11996813" indent="0">
              <a:buNone/>
              <a:defRPr sz="3333"/>
            </a:lvl8pPr>
            <a:lvl9pPr marL="137106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78890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006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9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3275" indent="0">
              <a:buNone/>
              <a:defRPr sz="6082"/>
            </a:lvl2pPr>
            <a:lvl3pPr marL="3106546" indent="0">
              <a:buNone/>
              <a:defRPr sz="5249"/>
            </a:lvl3pPr>
            <a:lvl4pPr marL="4659820" indent="0">
              <a:buNone/>
              <a:defRPr sz="4833"/>
            </a:lvl4pPr>
            <a:lvl5pPr marL="6213091" indent="0">
              <a:buNone/>
              <a:defRPr sz="4833"/>
            </a:lvl5pPr>
            <a:lvl6pPr marL="7766368" indent="0">
              <a:buNone/>
              <a:defRPr sz="4833"/>
            </a:lvl6pPr>
            <a:lvl7pPr marL="9319639" indent="0">
              <a:buNone/>
              <a:defRPr sz="4833"/>
            </a:lvl7pPr>
            <a:lvl8pPr marL="10872919" indent="0">
              <a:buNone/>
              <a:defRPr sz="4833"/>
            </a:lvl8pPr>
            <a:lvl9pPr marL="1242618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17086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80773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6635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6257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28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2413" indent="0">
              <a:buNone/>
              <a:defRPr sz="6914"/>
            </a:lvl2pPr>
            <a:lvl3pPr marL="3424835" indent="0">
              <a:buNone/>
              <a:defRPr sz="6082"/>
            </a:lvl3pPr>
            <a:lvl4pPr marL="5137252" indent="0">
              <a:buNone/>
              <a:defRPr sz="5249"/>
            </a:lvl4pPr>
            <a:lvl5pPr marL="6849668" indent="0">
              <a:buNone/>
              <a:defRPr sz="5249"/>
            </a:lvl5pPr>
            <a:lvl6pPr marL="8562081" indent="0">
              <a:buNone/>
              <a:defRPr sz="5249"/>
            </a:lvl6pPr>
            <a:lvl7pPr marL="10274506" indent="0">
              <a:buNone/>
              <a:defRPr sz="5249"/>
            </a:lvl7pPr>
            <a:lvl8pPr marL="11986919" indent="0">
              <a:buNone/>
              <a:defRPr sz="5249"/>
            </a:lvl8pPr>
            <a:lvl9pPr marL="1369933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29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87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2413" indent="0">
              <a:buNone/>
              <a:defRPr sz="7499" b="1"/>
            </a:lvl2pPr>
            <a:lvl3pPr marL="3424835" indent="0">
              <a:buNone/>
              <a:defRPr sz="6914" b="1"/>
            </a:lvl3pPr>
            <a:lvl4pPr marL="5137252" indent="0">
              <a:buNone/>
              <a:defRPr sz="6082" b="1"/>
            </a:lvl4pPr>
            <a:lvl5pPr marL="6849668" indent="0">
              <a:buNone/>
              <a:defRPr sz="6082" b="1"/>
            </a:lvl5pPr>
            <a:lvl6pPr marL="8562081" indent="0">
              <a:buNone/>
              <a:defRPr sz="6082" b="1"/>
            </a:lvl6pPr>
            <a:lvl7pPr marL="10274506" indent="0">
              <a:buNone/>
              <a:defRPr sz="6082" b="1"/>
            </a:lvl7pPr>
            <a:lvl8pPr marL="11986919" indent="0">
              <a:buNone/>
              <a:defRPr sz="6082" b="1"/>
            </a:lvl8pPr>
            <a:lvl9pPr marL="136993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2413" indent="0">
              <a:buNone/>
              <a:defRPr sz="7499" b="1"/>
            </a:lvl2pPr>
            <a:lvl3pPr marL="3424835" indent="0">
              <a:buNone/>
              <a:defRPr sz="6914" b="1"/>
            </a:lvl3pPr>
            <a:lvl4pPr marL="5137252" indent="0">
              <a:buNone/>
              <a:defRPr sz="6082" b="1"/>
            </a:lvl4pPr>
            <a:lvl5pPr marL="6849668" indent="0">
              <a:buNone/>
              <a:defRPr sz="6082" b="1"/>
            </a:lvl5pPr>
            <a:lvl6pPr marL="8562081" indent="0">
              <a:buNone/>
              <a:defRPr sz="6082" b="1"/>
            </a:lvl6pPr>
            <a:lvl7pPr marL="10274506" indent="0">
              <a:buNone/>
              <a:defRPr sz="6082" b="1"/>
            </a:lvl7pPr>
            <a:lvl8pPr marL="11986919" indent="0">
              <a:buNone/>
              <a:defRPr sz="6082" b="1"/>
            </a:lvl8pPr>
            <a:lvl9pPr marL="136993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0358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8107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61719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5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0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2413" indent="0">
              <a:buNone/>
              <a:defRPr sz="4583"/>
            </a:lvl2pPr>
            <a:lvl3pPr marL="3424835" indent="0">
              <a:buNone/>
              <a:defRPr sz="3747"/>
            </a:lvl3pPr>
            <a:lvl4pPr marL="5137252" indent="0">
              <a:buNone/>
              <a:defRPr sz="3333"/>
            </a:lvl4pPr>
            <a:lvl5pPr marL="6849668" indent="0">
              <a:buNone/>
              <a:defRPr sz="3333"/>
            </a:lvl5pPr>
            <a:lvl6pPr marL="8562081" indent="0">
              <a:buNone/>
              <a:defRPr sz="3333"/>
            </a:lvl6pPr>
            <a:lvl7pPr marL="10274506" indent="0">
              <a:buNone/>
              <a:defRPr sz="3333"/>
            </a:lvl7pPr>
            <a:lvl8pPr marL="11986919" indent="0">
              <a:buNone/>
              <a:defRPr sz="3333"/>
            </a:lvl8pPr>
            <a:lvl9pPr marL="136993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49337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2413" indent="0">
              <a:buNone/>
              <a:defRPr sz="10415"/>
            </a:lvl2pPr>
            <a:lvl3pPr marL="3424835" indent="0">
              <a:buNone/>
              <a:defRPr sz="8997"/>
            </a:lvl3pPr>
            <a:lvl4pPr marL="5137252" indent="0">
              <a:buNone/>
              <a:defRPr sz="7499"/>
            </a:lvl4pPr>
            <a:lvl5pPr marL="6849668" indent="0">
              <a:buNone/>
              <a:defRPr sz="7499"/>
            </a:lvl5pPr>
            <a:lvl6pPr marL="8562081" indent="0">
              <a:buNone/>
              <a:defRPr sz="7499"/>
            </a:lvl6pPr>
            <a:lvl7pPr marL="10274506" indent="0">
              <a:buNone/>
              <a:defRPr sz="7499"/>
            </a:lvl7pPr>
            <a:lvl8pPr marL="11986919" indent="0">
              <a:buNone/>
              <a:defRPr sz="7499"/>
            </a:lvl8pPr>
            <a:lvl9pPr marL="1369933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2413" indent="0">
              <a:buNone/>
              <a:defRPr sz="4583"/>
            </a:lvl2pPr>
            <a:lvl3pPr marL="3424835" indent="0">
              <a:buNone/>
              <a:defRPr sz="3747"/>
            </a:lvl3pPr>
            <a:lvl4pPr marL="5137252" indent="0">
              <a:buNone/>
              <a:defRPr sz="3333"/>
            </a:lvl4pPr>
            <a:lvl5pPr marL="6849668" indent="0">
              <a:buNone/>
              <a:defRPr sz="3333"/>
            </a:lvl5pPr>
            <a:lvl6pPr marL="8562081" indent="0">
              <a:buNone/>
              <a:defRPr sz="3333"/>
            </a:lvl6pPr>
            <a:lvl7pPr marL="10274506" indent="0">
              <a:buNone/>
              <a:defRPr sz="3333"/>
            </a:lvl7pPr>
            <a:lvl8pPr marL="11986919" indent="0">
              <a:buNone/>
              <a:defRPr sz="3333"/>
            </a:lvl8pPr>
            <a:lvl9pPr marL="136993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835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32925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3569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5198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30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446" tIns="171217" rIns="342446" bIns="17121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62758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4960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0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1941" indent="0">
              <a:buNone/>
              <a:defRPr sz="6914"/>
            </a:lvl2pPr>
            <a:lvl3pPr marL="3423896" indent="0">
              <a:buNone/>
              <a:defRPr sz="6082"/>
            </a:lvl3pPr>
            <a:lvl4pPr marL="5135840" indent="0">
              <a:buNone/>
              <a:defRPr sz="5249"/>
            </a:lvl4pPr>
            <a:lvl5pPr marL="6847782" indent="0">
              <a:buNone/>
              <a:defRPr sz="5249"/>
            </a:lvl5pPr>
            <a:lvl6pPr marL="8559727" indent="0">
              <a:buNone/>
              <a:defRPr sz="5249"/>
            </a:lvl6pPr>
            <a:lvl7pPr marL="10271677" indent="0">
              <a:buNone/>
              <a:defRPr sz="5249"/>
            </a:lvl7pPr>
            <a:lvl8pPr marL="11983620" indent="0">
              <a:buNone/>
              <a:defRPr sz="5249"/>
            </a:lvl8pPr>
            <a:lvl9pPr marL="1369557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4317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1256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941" indent="0">
              <a:buNone/>
              <a:defRPr sz="7499" b="1"/>
            </a:lvl2pPr>
            <a:lvl3pPr marL="3423896" indent="0">
              <a:buNone/>
              <a:defRPr sz="6914" b="1"/>
            </a:lvl3pPr>
            <a:lvl4pPr marL="5135840" indent="0">
              <a:buNone/>
              <a:defRPr sz="6082" b="1"/>
            </a:lvl4pPr>
            <a:lvl5pPr marL="6847782" indent="0">
              <a:buNone/>
              <a:defRPr sz="6082" b="1"/>
            </a:lvl5pPr>
            <a:lvl6pPr marL="8559727" indent="0">
              <a:buNone/>
              <a:defRPr sz="6082" b="1"/>
            </a:lvl6pPr>
            <a:lvl7pPr marL="10271677" indent="0">
              <a:buNone/>
              <a:defRPr sz="6082" b="1"/>
            </a:lvl7pPr>
            <a:lvl8pPr marL="11983620" indent="0">
              <a:buNone/>
              <a:defRPr sz="6082" b="1"/>
            </a:lvl8pPr>
            <a:lvl9pPr marL="136955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941" indent="0">
              <a:buNone/>
              <a:defRPr sz="7499" b="1"/>
            </a:lvl2pPr>
            <a:lvl3pPr marL="3423896" indent="0">
              <a:buNone/>
              <a:defRPr sz="6914" b="1"/>
            </a:lvl3pPr>
            <a:lvl4pPr marL="5135840" indent="0">
              <a:buNone/>
              <a:defRPr sz="6082" b="1"/>
            </a:lvl4pPr>
            <a:lvl5pPr marL="6847782" indent="0">
              <a:buNone/>
              <a:defRPr sz="6082" b="1"/>
            </a:lvl5pPr>
            <a:lvl6pPr marL="8559727" indent="0">
              <a:buNone/>
              <a:defRPr sz="6082" b="1"/>
            </a:lvl6pPr>
            <a:lvl7pPr marL="10271677" indent="0">
              <a:buNone/>
              <a:defRPr sz="6082" b="1"/>
            </a:lvl7pPr>
            <a:lvl8pPr marL="11983620" indent="0">
              <a:buNone/>
              <a:defRPr sz="6082" b="1"/>
            </a:lvl8pPr>
            <a:lvl9pPr marL="136955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49370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8050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0839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275" indent="0">
              <a:buNone/>
              <a:defRPr sz="6914" b="1"/>
            </a:lvl2pPr>
            <a:lvl3pPr marL="3106546" indent="0">
              <a:buNone/>
              <a:defRPr sz="6082" b="1"/>
            </a:lvl3pPr>
            <a:lvl4pPr marL="4659820" indent="0">
              <a:buNone/>
              <a:defRPr sz="5249" b="1"/>
            </a:lvl4pPr>
            <a:lvl5pPr marL="6213091" indent="0">
              <a:buNone/>
              <a:defRPr sz="5249" b="1"/>
            </a:lvl5pPr>
            <a:lvl6pPr marL="7766368" indent="0">
              <a:buNone/>
              <a:defRPr sz="5249" b="1"/>
            </a:lvl6pPr>
            <a:lvl7pPr marL="9319639" indent="0">
              <a:buNone/>
              <a:defRPr sz="5249" b="1"/>
            </a:lvl7pPr>
            <a:lvl8pPr marL="10872919" indent="0">
              <a:buNone/>
              <a:defRPr sz="5249" b="1"/>
            </a:lvl8pPr>
            <a:lvl9pPr marL="124261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275" indent="0">
              <a:buNone/>
              <a:defRPr sz="6914" b="1"/>
            </a:lvl2pPr>
            <a:lvl3pPr marL="3106546" indent="0">
              <a:buNone/>
              <a:defRPr sz="6082" b="1"/>
            </a:lvl3pPr>
            <a:lvl4pPr marL="4659820" indent="0">
              <a:buNone/>
              <a:defRPr sz="5249" b="1"/>
            </a:lvl4pPr>
            <a:lvl5pPr marL="6213091" indent="0">
              <a:buNone/>
              <a:defRPr sz="5249" b="1"/>
            </a:lvl5pPr>
            <a:lvl6pPr marL="7766368" indent="0">
              <a:buNone/>
              <a:defRPr sz="5249" b="1"/>
            </a:lvl6pPr>
            <a:lvl7pPr marL="9319639" indent="0">
              <a:buNone/>
              <a:defRPr sz="5249" b="1"/>
            </a:lvl7pPr>
            <a:lvl8pPr marL="10872919" indent="0">
              <a:buNone/>
              <a:defRPr sz="5249" b="1"/>
            </a:lvl8pPr>
            <a:lvl9pPr marL="124261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92995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1941" indent="0">
              <a:buNone/>
              <a:defRPr sz="4583"/>
            </a:lvl2pPr>
            <a:lvl3pPr marL="3423896" indent="0">
              <a:buNone/>
              <a:defRPr sz="3747"/>
            </a:lvl3pPr>
            <a:lvl4pPr marL="5135840" indent="0">
              <a:buNone/>
              <a:defRPr sz="3333"/>
            </a:lvl4pPr>
            <a:lvl5pPr marL="6847782" indent="0">
              <a:buNone/>
              <a:defRPr sz="3333"/>
            </a:lvl5pPr>
            <a:lvl6pPr marL="8559727" indent="0">
              <a:buNone/>
              <a:defRPr sz="3333"/>
            </a:lvl6pPr>
            <a:lvl7pPr marL="10271677" indent="0">
              <a:buNone/>
              <a:defRPr sz="3333"/>
            </a:lvl7pPr>
            <a:lvl8pPr marL="11983620" indent="0">
              <a:buNone/>
              <a:defRPr sz="3333"/>
            </a:lvl8pPr>
            <a:lvl9pPr marL="136955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1560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1941" indent="0">
              <a:buNone/>
              <a:defRPr sz="10415"/>
            </a:lvl2pPr>
            <a:lvl3pPr marL="3423896" indent="0">
              <a:buNone/>
              <a:defRPr sz="8997"/>
            </a:lvl3pPr>
            <a:lvl4pPr marL="5135840" indent="0">
              <a:buNone/>
              <a:defRPr sz="7499"/>
            </a:lvl4pPr>
            <a:lvl5pPr marL="6847782" indent="0">
              <a:buNone/>
              <a:defRPr sz="7499"/>
            </a:lvl5pPr>
            <a:lvl6pPr marL="8559727" indent="0">
              <a:buNone/>
              <a:defRPr sz="7499"/>
            </a:lvl6pPr>
            <a:lvl7pPr marL="10271677" indent="0">
              <a:buNone/>
              <a:defRPr sz="7499"/>
            </a:lvl7pPr>
            <a:lvl8pPr marL="11983620" indent="0">
              <a:buNone/>
              <a:defRPr sz="7499"/>
            </a:lvl8pPr>
            <a:lvl9pPr marL="1369557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1941" indent="0">
              <a:buNone/>
              <a:defRPr sz="4583"/>
            </a:lvl2pPr>
            <a:lvl3pPr marL="3423896" indent="0">
              <a:buNone/>
              <a:defRPr sz="3747"/>
            </a:lvl3pPr>
            <a:lvl4pPr marL="5135840" indent="0">
              <a:buNone/>
              <a:defRPr sz="3333"/>
            </a:lvl4pPr>
            <a:lvl5pPr marL="6847782" indent="0">
              <a:buNone/>
              <a:defRPr sz="3333"/>
            </a:lvl5pPr>
            <a:lvl6pPr marL="8559727" indent="0">
              <a:buNone/>
              <a:defRPr sz="3333"/>
            </a:lvl6pPr>
            <a:lvl7pPr marL="10271677" indent="0">
              <a:buNone/>
              <a:defRPr sz="3333"/>
            </a:lvl7pPr>
            <a:lvl8pPr marL="11983620" indent="0">
              <a:buNone/>
              <a:defRPr sz="3333"/>
            </a:lvl8pPr>
            <a:lvl9pPr marL="136955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3639"/>
      </p:ext>
    </p:extLst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58498"/>
      </p:ext>
    </p:extLst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39749"/>
      </p:ext>
    </p:extLst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353" tIns="171167" rIns="342353" bIns="17116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9570"/>
      </p:ext>
    </p:extLst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9718"/>
      </p:ext>
    </p:extLst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2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5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1470" indent="0">
              <a:buNone/>
              <a:defRPr sz="6914"/>
            </a:lvl2pPr>
            <a:lvl3pPr marL="3422954" indent="0">
              <a:buNone/>
              <a:defRPr sz="6082"/>
            </a:lvl3pPr>
            <a:lvl4pPr marL="5134426" indent="0">
              <a:buNone/>
              <a:defRPr sz="5249"/>
            </a:lvl4pPr>
            <a:lvl5pPr marL="6845894" indent="0">
              <a:buNone/>
              <a:defRPr sz="5249"/>
            </a:lvl5pPr>
            <a:lvl6pPr marL="8557370" indent="0">
              <a:buNone/>
              <a:defRPr sz="5249"/>
            </a:lvl6pPr>
            <a:lvl7pPr marL="10268854" indent="0">
              <a:buNone/>
              <a:defRPr sz="5249"/>
            </a:lvl7pPr>
            <a:lvl8pPr marL="11980326" indent="0">
              <a:buNone/>
              <a:defRPr sz="5249"/>
            </a:lvl8pPr>
            <a:lvl9pPr marL="1369180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34274"/>
      </p:ext>
    </p:extLst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989"/>
      </p:ext>
    </p:extLst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470" indent="0">
              <a:buNone/>
              <a:defRPr sz="7499" b="1"/>
            </a:lvl2pPr>
            <a:lvl3pPr marL="3422954" indent="0">
              <a:buNone/>
              <a:defRPr sz="6914" b="1"/>
            </a:lvl3pPr>
            <a:lvl4pPr marL="5134426" indent="0">
              <a:buNone/>
              <a:defRPr sz="6082" b="1"/>
            </a:lvl4pPr>
            <a:lvl5pPr marL="6845894" indent="0">
              <a:buNone/>
              <a:defRPr sz="6082" b="1"/>
            </a:lvl5pPr>
            <a:lvl6pPr marL="8557370" indent="0">
              <a:buNone/>
              <a:defRPr sz="6082" b="1"/>
            </a:lvl6pPr>
            <a:lvl7pPr marL="10268854" indent="0">
              <a:buNone/>
              <a:defRPr sz="6082" b="1"/>
            </a:lvl7pPr>
            <a:lvl8pPr marL="11980326" indent="0">
              <a:buNone/>
              <a:defRPr sz="6082" b="1"/>
            </a:lvl8pPr>
            <a:lvl9pPr marL="1369180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470" indent="0">
              <a:buNone/>
              <a:defRPr sz="7499" b="1"/>
            </a:lvl2pPr>
            <a:lvl3pPr marL="3422954" indent="0">
              <a:buNone/>
              <a:defRPr sz="6914" b="1"/>
            </a:lvl3pPr>
            <a:lvl4pPr marL="5134426" indent="0">
              <a:buNone/>
              <a:defRPr sz="6082" b="1"/>
            </a:lvl4pPr>
            <a:lvl5pPr marL="6845894" indent="0">
              <a:buNone/>
              <a:defRPr sz="6082" b="1"/>
            </a:lvl5pPr>
            <a:lvl6pPr marL="8557370" indent="0">
              <a:buNone/>
              <a:defRPr sz="6082" b="1"/>
            </a:lvl6pPr>
            <a:lvl7pPr marL="10268854" indent="0">
              <a:buNone/>
              <a:defRPr sz="6082" b="1"/>
            </a:lvl7pPr>
            <a:lvl8pPr marL="11980326" indent="0">
              <a:buNone/>
              <a:defRPr sz="6082" b="1"/>
            </a:lvl8pPr>
            <a:lvl9pPr marL="1369180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2115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12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1576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9754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1470" indent="0">
              <a:buNone/>
              <a:defRPr sz="4583"/>
            </a:lvl2pPr>
            <a:lvl3pPr marL="3422954" indent="0">
              <a:buNone/>
              <a:defRPr sz="3747"/>
            </a:lvl3pPr>
            <a:lvl4pPr marL="5134426" indent="0">
              <a:buNone/>
              <a:defRPr sz="3333"/>
            </a:lvl4pPr>
            <a:lvl5pPr marL="6845894" indent="0">
              <a:buNone/>
              <a:defRPr sz="3333"/>
            </a:lvl5pPr>
            <a:lvl6pPr marL="8557370" indent="0">
              <a:buNone/>
              <a:defRPr sz="3333"/>
            </a:lvl6pPr>
            <a:lvl7pPr marL="10268854" indent="0">
              <a:buNone/>
              <a:defRPr sz="3333"/>
            </a:lvl7pPr>
            <a:lvl8pPr marL="11980326" indent="0">
              <a:buNone/>
              <a:defRPr sz="3333"/>
            </a:lvl8pPr>
            <a:lvl9pPr marL="1369180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2103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1470" indent="0">
              <a:buNone/>
              <a:defRPr sz="10415"/>
            </a:lvl2pPr>
            <a:lvl3pPr marL="3422954" indent="0">
              <a:buNone/>
              <a:defRPr sz="8997"/>
            </a:lvl3pPr>
            <a:lvl4pPr marL="5134426" indent="0">
              <a:buNone/>
              <a:defRPr sz="7499"/>
            </a:lvl4pPr>
            <a:lvl5pPr marL="6845894" indent="0">
              <a:buNone/>
              <a:defRPr sz="7499"/>
            </a:lvl5pPr>
            <a:lvl6pPr marL="8557370" indent="0">
              <a:buNone/>
              <a:defRPr sz="7499"/>
            </a:lvl6pPr>
            <a:lvl7pPr marL="10268854" indent="0">
              <a:buNone/>
              <a:defRPr sz="7499"/>
            </a:lvl7pPr>
            <a:lvl8pPr marL="11980326" indent="0">
              <a:buNone/>
              <a:defRPr sz="7499"/>
            </a:lvl8pPr>
            <a:lvl9pPr marL="1369180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1470" indent="0">
              <a:buNone/>
              <a:defRPr sz="4583"/>
            </a:lvl2pPr>
            <a:lvl3pPr marL="3422954" indent="0">
              <a:buNone/>
              <a:defRPr sz="3747"/>
            </a:lvl3pPr>
            <a:lvl4pPr marL="5134426" indent="0">
              <a:buNone/>
              <a:defRPr sz="3333"/>
            </a:lvl4pPr>
            <a:lvl5pPr marL="6845894" indent="0">
              <a:buNone/>
              <a:defRPr sz="3333"/>
            </a:lvl5pPr>
            <a:lvl6pPr marL="8557370" indent="0">
              <a:buNone/>
              <a:defRPr sz="3333"/>
            </a:lvl6pPr>
            <a:lvl7pPr marL="10268854" indent="0">
              <a:buNone/>
              <a:defRPr sz="3333"/>
            </a:lvl7pPr>
            <a:lvl8pPr marL="11980326" indent="0">
              <a:buNone/>
              <a:defRPr sz="3333"/>
            </a:lvl8pPr>
            <a:lvl9pPr marL="1369180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1036"/>
      </p:ext>
    </p:extLst>
  </p:cSld>
  <p:clrMapOvr>
    <a:masterClrMapping/>
  </p:clrMapOvr>
  <p:transition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3173"/>
      </p:ext>
    </p:extLst>
  </p:cSld>
  <p:clrMapOvr>
    <a:masterClrMapping/>
  </p:clrMapOvr>
  <p:transition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5042"/>
      </p:ext>
    </p:extLst>
  </p:cSld>
  <p:clrMapOvr>
    <a:masterClrMapping/>
  </p:clrMapOvr>
  <p:transition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259" tIns="171117" rIns="342259" bIns="17111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085"/>
      </p:ext>
    </p:extLst>
  </p:cSld>
  <p:clrMapOvr>
    <a:masterClrMapping/>
  </p:clrMapOvr>
  <p:transition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8796"/>
      </p:ext>
    </p:extLst>
  </p:cSld>
  <p:clrMapOvr>
    <a:masterClrMapping/>
  </p:clrMapOvr>
  <p:transition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2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6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997" indent="0">
              <a:buNone/>
              <a:defRPr sz="6914"/>
            </a:lvl2pPr>
            <a:lvl3pPr marL="3422013" indent="0">
              <a:buNone/>
              <a:defRPr sz="6082"/>
            </a:lvl3pPr>
            <a:lvl4pPr marL="5133015" indent="0">
              <a:buNone/>
              <a:defRPr sz="5249"/>
            </a:lvl4pPr>
            <a:lvl5pPr marL="6844015" indent="0">
              <a:buNone/>
              <a:defRPr sz="5249"/>
            </a:lvl5pPr>
            <a:lvl6pPr marL="8555017" indent="0">
              <a:buNone/>
              <a:defRPr sz="5249"/>
            </a:lvl6pPr>
            <a:lvl7pPr marL="10266028" indent="0">
              <a:buNone/>
              <a:defRPr sz="5249"/>
            </a:lvl7pPr>
            <a:lvl8pPr marL="11977030" indent="0">
              <a:buNone/>
              <a:defRPr sz="5249"/>
            </a:lvl8pPr>
            <a:lvl9pPr marL="1368803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3204"/>
      </p:ext>
    </p:extLst>
  </p:cSld>
  <p:clrMapOvr>
    <a:masterClrMapping/>
  </p:clrMapOvr>
  <p:transition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64872"/>
      </p:ext>
    </p:extLst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997" indent="0">
              <a:buNone/>
              <a:defRPr sz="7499" b="1"/>
            </a:lvl2pPr>
            <a:lvl3pPr marL="3422013" indent="0">
              <a:buNone/>
              <a:defRPr sz="6914" b="1"/>
            </a:lvl3pPr>
            <a:lvl4pPr marL="5133015" indent="0">
              <a:buNone/>
              <a:defRPr sz="6082" b="1"/>
            </a:lvl4pPr>
            <a:lvl5pPr marL="6844015" indent="0">
              <a:buNone/>
              <a:defRPr sz="6082" b="1"/>
            </a:lvl5pPr>
            <a:lvl6pPr marL="8555017" indent="0">
              <a:buNone/>
              <a:defRPr sz="6082" b="1"/>
            </a:lvl6pPr>
            <a:lvl7pPr marL="10266028" indent="0">
              <a:buNone/>
              <a:defRPr sz="6082" b="1"/>
            </a:lvl7pPr>
            <a:lvl8pPr marL="11977030" indent="0">
              <a:buNone/>
              <a:defRPr sz="6082" b="1"/>
            </a:lvl8pPr>
            <a:lvl9pPr marL="136880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997" indent="0">
              <a:buNone/>
              <a:defRPr sz="7499" b="1"/>
            </a:lvl2pPr>
            <a:lvl3pPr marL="3422013" indent="0">
              <a:buNone/>
              <a:defRPr sz="6914" b="1"/>
            </a:lvl3pPr>
            <a:lvl4pPr marL="5133015" indent="0">
              <a:buNone/>
              <a:defRPr sz="6082" b="1"/>
            </a:lvl4pPr>
            <a:lvl5pPr marL="6844015" indent="0">
              <a:buNone/>
              <a:defRPr sz="6082" b="1"/>
            </a:lvl5pPr>
            <a:lvl6pPr marL="8555017" indent="0">
              <a:buNone/>
              <a:defRPr sz="6082" b="1"/>
            </a:lvl6pPr>
            <a:lvl7pPr marL="10266028" indent="0">
              <a:buNone/>
              <a:defRPr sz="6082" b="1"/>
            </a:lvl7pPr>
            <a:lvl8pPr marL="11977030" indent="0">
              <a:buNone/>
              <a:defRPr sz="6082" b="1"/>
            </a:lvl8pPr>
            <a:lvl9pPr marL="136880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583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4631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7085"/>
      </p:ext>
    </p:extLst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9066"/>
      </p:ext>
    </p:extLst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8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997" indent="0">
              <a:buNone/>
              <a:defRPr sz="4583"/>
            </a:lvl2pPr>
            <a:lvl3pPr marL="3422013" indent="0">
              <a:buNone/>
              <a:defRPr sz="3747"/>
            </a:lvl3pPr>
            <a:lvl4pPr marL="5133015" indent="0">
              <a:buNone/>
              <a:defRPr sz="3333"/>
            </a:lvl4pPr>
            <a:lvl5pPr marL="6844015" indent="0">
              <a:buNone/>
              <a:defRPr sz="3333"/>
            </a:lvl5pPr>
            <a:lvl6pPr marL="8555017" indent="0">
              <a:buNone/>
              <a:defRPr sz="3333"/>
            </a:lvl6pPr>
            <a:lvl7pPr marL="10266028" indent="0">
              <a:buNone/>
              <a:defRPr sz="3333"/>
            </a:lvl7pPr>
            <a:lvl8pPr marL="11977030" indent="0">
              <a:buNone/>
              <a:defRPr sz="3333"/>
            </a:lvl8pPr>
            <a:lvl9pPr marL="136880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4549"/>
      </p:ext>
    </p:extLst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0997" indent="0">
              <a:buNone/>
              <a:defRPr sz="10415"/>
            </a:lvl2pPr>
            <a:lvl3pPr marL="3422013" indent="0">
              <a:buNone/>
              <a:defRPr sz="8997"/>
            </a:lvl3pPr>
            <a:lvl4pPr marL="5133015" indent="0">
              <a:buNone/>
              <a:defRPr sz="7499"/>
            </a:lvl4pPr>
            <a:lvl5pPr marL="6844015" indent="0">
              <a:buNone/>
              <a:defRPr sz="7499"/>
            </a:lvl5pPr>
            <a:lvl6pPr marL="8555017" indent="0">
              <a:buNone/>
              <a:defRPr sz="7499"/>
            </a:lvl6pPr>
            <a:lvl7pPr marL="10266028" indent="0">
              <a:buNone/>
              <a:defRPr sz="7499"/>
            </a:lvl7pPr>
            <a:lvl8pPr marL="11977030" indent="0">
              <a:buNone/>
              <a:defRPr sz="7499"/>
            </a:lvl8pPr>
            <a:lvl9pPr marL="1368803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997" indent="0">
              <a:buNone/>
              <a:defRPr sz="4583"/>
            </a:lvl2pPr>
            <a:lvl3pPr marL="3422013" indent="0">
              <a:buNone/>
              <a:defRPr sz="3747"/>
            </a:lvl3pPr>
            <a:lvl4pPr marL="5133015" indent="0">
              <a:buNone/>
              <a:defRPr sz="3333"/>
            </a:lvl4pPr>
            <a:lvl5pPr marL="6844015" indent="0">
              <a:buNone/>
              <a:defRPr sz="3333"/>
            </a:lvl5pPr>
            <a:lvl6pPr marL="8555017" indent="0">
              <a:buNone/>
              <a:defRPr sz="3333"/>
            </a:lvl6pPr>
            <a:lvl7pPr marL="10266028" indent="0">
              <a:buNone/>
              <a:defRPr sz="3333"/>
            </a:lvl7pPr>
            <a:lvl8pPr marL="11977030" indent="0">
              <a:buNone/>
              <a:defRPr sz="3333"/>
            </a:lvl8pPr>
            <a:lvl9pPr marL="136880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4928"/>
      </p:ext>
    </p:extLst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50533"/>
      </p:ext>
    </p:extLst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553"/>
      </p:ext>
    </p:extLst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166" tIns="171069" rIns="342166" bIns="171069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25100"/>
      </p:ext>
    </p:extLst>
  </p:cSld>
  <p:clrMapOvr>
    <a:masterClrMapping/>
  </p:clrMapOvr>
  <p:transition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93614"/>
      </p:ext>
    </p:extLst>
  </p:cSld>
  <p:clrMapOvr>
    <a:masterClrMapping/>
  </p:clrMapOvr>
  <p:transition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6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525" indent="0">
              <a:buNone/>
              <a:defRPr sz="6914"/>
            </a:lvl2pPr>
            <a:lvl3pPr marL="3421071" indent="0">
              <a:buNone/>
              <a:defRPr sz="6082"/>
            </a:lvl3pPr>
            <a:lvl4pPr marL="5131599" indent="0">
              <a:buNone/>
              <a:defRPr sz="5249"/>
            </a:lvl4pPr>
            <a:lvl5pPr marL="6842131" indent="0">
              <a:buNone/>
              <a:defRPr sz="5249"/>
            </a:lvl5pPr>
            <a:lvl6pPr marL="8552665" indent="0">
              <a:buNone/>
              <a:defRPr sz="5249"/>
            </a:lvl6pPr>
            <a:lvl7pPr marL="10263207" indent="0">
              <a:buNone/>
              <a:defRPr sz="5249"/>
            </a:lvl7pPr>
            <a:lvl8pPr marL="11973735" indent="0">
              <a:buNone/>
              <a:defRPr sz="5249"/>
            </a:lvl8pPr>
            <a:lvl9pPr marL="13684270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9052"/>
      </p:ext>
    </p:extLst>
  </p:cSld>
  <p:clrMapOvr>
    <a:masterClrMapping/>
  </p:clrMapOvr>
  <p:transition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257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275" indent="0">
              <a:buNone/>
              <a:defRPr sz="4164"/>
            </a:lvl2pPr>
            <a:lvl3pPr marL="3106546" indent="0">
              <a:buNone/>
              <a:defRPr sz="3333"/>
            </a:lvl3pPr>
            <a:lvl4pPr marL="4659820" indent="0">
              <a:buNone/>
              <a:defRPr sz="3166"/>
            </a:lvl4pPr>
            <a:lvl5pPr marL="6213091" indent="0">
              <a:buNone/>
              <a:defRPr sz="3166"/>
            </a:lvl5pPr>
            <a:lvl6pPr marL="7766368" indent="0">
              <a:buNone/>
              <a:defRPr sz="3166"/>
            </a:lvl6pPr>
            <a:lvl7pPr marL="9319639" indent="0">
              <a:buNone/>
              <a:defRPr sz="3166"/>
            </a:lvl7pPr>
            <a:lvl8pPr marL="10872919" indent="0">
              <a:buNone/>
              <a:defRPr sz="3166"/>
            </a:lvl8pPr>
            <a:lvl9pPr marL="124261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6480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525" indent="0">
              <a:buNone/>
              <a:defRPr sz="7499" b="1"/>
            </a:lvl2pPr>
            <a:lvl3pPr marL="3421071" indent="0">
              <a:buNone/>
              <a:defRPr sz="6914" b="1"/>
            </a:lvl3pPr>
            <a:lvl4pPr marL="5131599" indent="0">
              <a:buNone/>
              <a:defRPr sz="6082" b="1"/>
            </a:lvl4pPr>
            <a:lvl5pPr marL="6842131" indent="0">
              <a:buNone/>
              <a:defRPr sz="6082" b="1"/>
            </a:lvl5pPr>
            <a:lvl6pPr marL="8552665" indent="0">
              <a:buNone/>
              <a:defRPr sz="6082" b="1"/>
            </a:lvl6pPr>
            <a:lvl7pPr marL="10263207" indent="0">
              <a:buNone/>
              <a:defRPr sz="6082" b="1"/>
            </a:lvl7pPr>
            <a:lvl8pPr marL="11973735" indent="0">
              <a:buNone/>
              <a:defRPr sz="6082" b="1"/>
            </a:lvl8pPr>
            <a:lvl9pPr marL="136842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525" indent="0">
              <a:buNone/>
              <a:defRPr sz="7499" b="1"/>
            </a:lvl2pPr>
            <a:lvl3pPr marL="3421071" indent="0">
              <a:buNone/>
              <a:defRPr sz="6914" b="1"/>
            </a:lvl3pPr>
            <a:lvl4pPr marL="5131599" indent="0">
              <a:buNone/>
              <a:defRPr sz="6082" b="1"/>
            </a:lvl4pPr>
            <a:lvl5pPr marL="6842131" indent="0">
              <a:buNone/>
              <a:defRPr sz="6082" b="1"/>
            </a:lvl5pPr>
            <a:lvl6pPr marL="8552665" indent="0">
              <a:buNone/>
              <a:defRPr sz="6082" b="1"/>
            </a:lvl6pPr>
            <a:lvl7pPr marL="10263207" indent="0">
              <a:buNone/>
              <a:defRPr sz="6082" b="1"/>
            </a:lvl7pPr>
            <a:lvl8pPr marL="11973735" indent="0">
              <a:buNone/>
              <a:defRPr sz="6082" b="1"/>
            </a:lvl8pPr>
            <a:lvl9pPr marL="136842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29093"/>
      </p:ext>
    </p:extLst>
  </p:cSld>
  <p:clrMapOvr>
    <a:masterClrMapping/>
  </p:clrMapOvr>
  <p:transition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1756"/>
      </p:ext>
    </p:extLst>
  </p:cSld>
  <p:clrMapOvr>
    <a:masterClrMapping/>
  </p:clrMapOvr>
  <p:transition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8128"/>
      </p:ext>
    </p:extLst>
  </p:cSld>
  <p:clrMapOvr>
    <a:masterClrMapping/>
  </p:clrMapOvr>
  <p:transition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0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525" indent="0">
              <a:buNone/>
              <a:defRPr sz="4583"/>
            </a:lvl2pPr>
            <a:lvl3pPr marL="3421071" indent="0">
              <a:buNone/>
              <a:defRPr sz="3747"/>
            </a:lvl3pPr>
            <a:lvl4pPr marL="5131599" indent="0">
              <a:buNone/>
              <a:defRPr sz="3333"/>
            </a:lvl4pPr>
            <a:lvl5pPr marL="6842131" indent="0">
              <a:buNone/>
              <a:defRPr sz="3333"/>
            </a:lvl5pPr>
            <a:lvl6pPr marL="8552665" indent="0">
              <a:buNone/>
              <a:defRPr sz="3333"/>
            </a:lvl6pPr>
            <a:lvl7pPr marL="10263207" indent="0">
              <a:buNone/>
              <a:defRPr sz="3333"/>
            </a:lvl7pPr>
            <a:lvl8pPr marL="11973735" indent="0">
              <a:buNone/>
              <a:defRPr sz="3333"/>
            </a:lvl8pPr>
            <a:lvl9pPr marL="136842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63833"/>
      </p:ext>
    </p:extLst>
  </p:cSld>
  <p:clrMapOvr>
    <a:masterClrMapping/>
  </p:clrMapOvr>
  <p:transition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0525" indent="0">
              <a:buNone/>
              <a:defRPr sz="10415"/>
            </a:lvl2pPr>
            <a:lvl3pPr marL="3421071" indent="0">
              <a:buNone/>
              <a:defRPr sz="8997"/>
            </a:lvl3pPr>
            <a:lvl4pPr marL="5131599" indent="0">
              <a:buNone/>
              <a:defRPr sz="7499"/>
            </a:lvl4pPr>
            <a:lvl5pPr marL="6842131" indent="0">
              <a:buNone/>
              <a:defRPr sz="7499"/>
            </a:lvl5pPr>
            <a:lvl6pPr marL="8552665" indent="0">
              <a:buNone/>
              <a:defRPr sz="7499"/>
            </a:lvl6pPr>
            <a:lvl7pPr marL="10263207" indent="0">
              <a:buNone/>
              <a:defRPr sz="7499"/>
            </a:lvl7pPr>
            <a:lvl8pPr marL="11973735" indent="0">
              <a:buNone/>
              <a:defRPr sz="7499"/>
            </a:lvl8pPr>
            <a:lvl9pPr marL="13684270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525" indent="0">
              <a:buNone/>
              <a:defRPr sz="4583"/>
            </a:lvl2pPr>
            <a:lvl3pPr marL="3421071" indent="0">
              <a:buNone/>
              <a:defRPr sz="3747"/>
            </a:lvl3pPr>
            <a:lvl4pPr marL="5131599" indent="0">
              <a:buNone/>
              <a:defRPr sz="3333"/>
            </a:lvl4pPr>
            <a:lvl5pPr marL="6842131" indent="0">
              <a:buNone/>
              <a:defRPr sz="3333"/>
            </a:lvl5pPr>
            <a:lvl6pPr marL="8552665" indent="0">
              <a:buNone/>
              <a:defRPr sz="3333"/>
            </a:lvl6pPr>
            <a:lvl7pPr marL="10263207" indent="0">
              <a:buNone/>
              <a:defRPr sz="3333"/>
            </a:lvl7pPr>
            <a:lvl8pPr marL="11973735" indent="0">
              <a:buNone/>
              <a:defRPr sz="3333"/>
            </a:lvl8pPr>
            <a:lvl9pPr marL="136842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3015"/>
      </p:ext>
    </p:extLst>
  </p:cSld>
  <p:clrMapOvr>
    <a:masterClrMapping/>
  </p:clrMapOvr>
  <p:transition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83336"/>
      </p:ext>
    </p:extLst>
  </p:cSld>
  <p:clrMapOvr>
    <a:masterClrMapping/>
  </p:clrMapOvr>
  <p:transition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3806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071" tIns="171022" rIns="342071" bIns="17102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071" tIns="171022" rIns="342071" bIns="1710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071" tIns="171022" rIns="342071" bIns="1710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65558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31862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5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7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051" indent="0">
              <a:buNone/>
              <a:defRPr sz="6914"/>
            </a:lvl2pPr>
            <a:lvl3pPr marL="3420130" indent="0">
              <a:buNone/>
              <a:defRPr sz="6082"/>
            </a:lvl3pPr>
            <a:lvl4pPr marL="5130186" indent="0">
              <a:buNone/>
              <a:defRPr sz="5249"/>
            </a:lvl4pPr>
            <a:lvl5pPr marL="6840251" indent="0">
              <a:buNone/>
              <a:defRPr sz="5249"/>
            </a:lvl5pPr>
            <a:lvl6pPr marL="8550308" indent="0">
              <a:buNone/>
              <a:defRPr sz="5249"/>
            </a:lvl6pPr>
            <a:lvl7pPr marL="10260384" indent="0">
              <a:buNone/>
              <a:defRPr sz="5249"/>
            </a:lvl7pPr>
            <a:lvl8pPr marL="11970440" indent="0">
              <a:buNone/>
              <a:defRPr sz="5249"/>
            </a:lvl8pPr>
            <a:lvl9pPr marL="1368050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5445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275" indent="0">
              <a:buNone/>
              <a:defRPr sz="9413"/>
            </a:lvl2pPr>
            <a:lvl3pPr marL="3106546" indent="0">
              <a:buNone/>
              <a:defRPr sz="8332"/>
            </a:lvl3pPr>
            <a:lvl4pPr marL="4659820" indent="0">
              <a:buNone/>
              <a:defRPr sz="6914"/>
            </a:lvl4pPr>
            <a:lvl5pPr marL="6213091" indent="0">
              <a:buNone/>
              <a:defRPr sz="6914"/>
            </a:lvl5pPr>
            <a:lvl6pPr marL="7766368" indent="0">
              <a:buNone/>
              <a:defRPr sz="6914"/>
            </a:lvl6pPr>
            <a:lvl7pPr marL="9319639" indent="0">
              <a:buNone/>
              <a:defRPr sz="6914"/>
            </a:lvl7pPr>
            <a:lvl8pPr marL="10872919" indent="0">
              <a:buNone/>
              <a:defRPr sz="6914"/>
            </a:lvl8pPr>
            <a:lvl9pPr marL="1242618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275" indent="0">
              <a:buNone/>
              <a:defRPr sz="4164"/>
            </a:lvl2pPr>
            <a:lvl3pPr marL="3106546" indent="0">
              <a:buNone/>
              <a:defRPr sz="3333"/>
            </a:lvl3pPr>
            <a:lvl4pPr marL="4659820" indent="0">
              <a:buNone/>
              <a:defRPr sz="3166"/>
            </a:lvl4pPr>
            <a:lvl5pPr marL="6213091" indent="0">
              <a:buNone/>
              <a:defRPr sz="3166"/>
            </a:lvl5pPr>
            <a:lvl6pPr marL="7766368" indent="0">
              <a:buNone/>
              <a:defRPr sz="3166"/>
            </a:lvl6pPr>
            <a:lvl7pPr marL="9319639" indent="0">
              <a:buNone/>
              <a:defRPr sz="3166"/>
            </a:lvl7pPr>
            <a:lvl8pPr marL="10872919" indent="0">
              <a:buNone/>
              <a:defRPr sz="3166"/>
            </a:lvl8pPr>
            <a:lvl9pPr marL="124261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9051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0322"/>
      </p:ext>
    </p:extLst>
  </p:cSld>
  <p:clrMapOvr>
    <a:masterClrMapping/>
  </p:clrMapOvr>
  <p:transition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051" indent="0">
              <a:buNone/>
              <a:defRPr sz="7499" b="1"/>
            </a:lvl2pPr>
            <a:lvl3pPr marL="3420130" indent="0">
              <a:buNone/>
              <a:defRPr sz="6914" b="1"/>
            </a:lvl3pPr>
            <a:lvl4pPr marL="5130186" indent="0">
              <a:buNone/>
              <a:defRPr sz="6082" b="1"/>
            </a:lvl4pPr>
            <a:lvl5pPr marL="6840251" indent="0">
              <a:buNone/>
              <a:defRPr sz="6082" b="1"/>
            </a:lvl5pPr>
            <a:lvl6pPr marL="8550308" indent="0">
              <a:buNone/>
              <a:defRPr sz="6082" b="1"/>
            </a:lvl6pPr>
            <a:lvl7pPr marL="10260384" indent="0">
              <a:buNone/>
              <a:defRPr sz="6082" b="1"/>
            </a:lvl7pPr>
            <a:lvl8pPr marL="11970440" indent="0">
              <a:buNone/>
              <a:defRPr sz="6082" b="1"/>
            </a:lvl8pPr>
            <a:lvl9pPr marL="1368050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051" indent="0">
              <a:buNone/>
              <a:defRPr sz="7499" b="1"/>
            </a:lvl2pPr>
            <a:lvl3pPr marL="3420130" indent="0">
              <a:buNone/>
              <a:defRPr sz="6914" b="1"/>
            </a:lvl3pPr>
            <a:lvl4pPr marL="5130186" indent="0">
              <a:buNone/>
              <a:defRPr sz="6082" b="1"/>
            </a:lvl4pPr>
            <a:lvl5pPr marL="6840251" indent="0">
              <a:buNone/>
              <a:defRPr sz="6082" b="1"/>
            </a:lvl5pPr>
            <a:lvl6pPr marL="8550308" indent="0">
              <a:buNone/>
              <a:defRPr sz="6082" b="1"/>
            </a:lvl6pPr>
            <a:lvl7pPr marL="10260384" indent="0">
              <a:buNone/>
              <a:defRPr sz="6082" b="1"/>
            </a:lvl7pPr>
            <a:lvl8pPr marL="11970440" indent="0">
              <a:buNone/>
              <a:defRPr sz="6082" b="1"/>
            </a:lvl8pPr>
            <a:lvl9pPr marL="1368050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38124"/>
      </p:ext>
    </p:extLst>
  </p:cSld>
  <p:clrMapOvr>
    <a:masterClrMapping/>
  </p:clrMapOvr>
  <p:transition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63241"/>
      </p:ext>
    </p:extLst>
  </p:cSld>
  <p:clrMapOvr>
    <a:masterClrMapping/>
  </p:clrMapOvr>
  <p:transition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2639"/>
      </p:ext>
    </p:extLst>
  </p:cSld>
  <p:clrMapOvr>
    <a:masterClrMapping/>
  </p:clrMapOvr>
  <p:transition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0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051" indent="0">
              <a:buNone/>
              <a:defRPr sz="4583"/>
            </a:lvl2pPr>
            <a:lvl3pPr marL="3420130" indent="0">
              <a:buNone/>
              <a:defRPr sz="3747"/>
            </a:lvl3pPr>
            <a:lvl4pPr marL="5130186" indent="0">
              <a:buNone/>
              <a:defRPr sz="3333"/>
            </a:lvl4pPr>
            <a:lvl5pPr marL="6840251" indent="0">
              <a:buNone/>
              <a:defRPr sz="3333"/>
            </a:lvl5pPr>
            <a:lvl6pPr marL="8550308" indent="0">
              <a:buNone/>
              <a:defRPr sz="3333"/>
            </a:lvl6pPr>
            <a:lvl7pPr marL="10260384" indent="0">
              <a:buNone/>
              <a:defRPr sz="3333"/>
            </a:lvl7pPr>
            <a:lvl8pPr marL="11970440" indent="0">
              <a:buNone/>
              <a:defRPr sz="3333"/>
            </a:lvl8pPr>
            <a:lvl9pPr marL="1368050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4470"/>
      </p:ext>
    </p:extLst>
  </p:cSld>
  <p:clrMapOvr>
    <a:masterClrMapping/>
  </p:clrMapOvr>
  <p:transition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0051" indent="0">
              <a:buNone/>
              <a:defRPr sz="10415"/>
            </a:lvl2pPr>
            <a:lvl3pPr marL="3420130" indent="0">
              <a:buNone/>
              <a:defRPr sz="8997"/>
            </a:lvl3pPr>
            <a:lvl4pPr marL="5130186" indent="0">
              <a:buNone/>
              <a:defRPr sz="7499"/>
            </a:lvl4pPr>
            <a:lvl5pPr marL="6840251" indent="0">
              <a:buNone/>
              <a:defRPr sz="7499"/>
            </a:lvl5pPr>
            <a:lvl6pPr marL="8550308" indent="0">
              <a:buNone/>
              <a:defRPr sz="7499"/>
            </a:lvl6pPr>
            <a:lvl7pPr marL="10260384" indent="0">
              <a:buNone/>
              <a:defRPr sz="7499"/>
            </a:lvl7pPr>
            <a:lvl8pPr marL="11970440" indent="0">
              <a:buNone/>
              <a:defRPr sz="7499"/>
            </a:lvl8pPr>
            <a:lvl9pPr marL="1368050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051" indent="0">
              <a:buNone/>
              <a:defRPr sz="4583"/>
            </a:lvl2pPr>
            <a:lvl3pPr marL="3420130" indent="0">
              <a:buNone/>
              <a:defRPr sz="3747"/>
            </a:lvl3pPr>
            <a:lvl4pPr marL="5130186" indent="0">
              <a:buNone/>
              <a:defRPr sz="3333"/>
            </a:lvl4pPr>
            <a:lvl5pPr marL="6840251" indent="0">
              <a:buNone/>
              <a:defRPr sz="3333"/>
            </a:lvl5pPr>
            <a:lvl6pPr marL="8550308" indent="0">
              <a:buNone/>
              <a:defRPr sz="3333"/>
            </a:lvl6pPr>
            <a:lvl7pPr marL="10260384" indent="0">
              <a:buNone/>
              <a:defRPr sz="3333"/>
            </a:lvl7pPr>
            <a:lvl8pPr marL="11970440" indent="0">
              <a:buNone/>
              <a:defRPr sz="3333"/>
            </a:lvl8pPr>
            <a:lvl9pPr marL="1368050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75448"/>
      </p:ext>
    </p:extLst>
  </p:cSld>
  <p:clrMapOvr>
    <a:masterClrMapping/>
  </p:clrMapOvr>
  <p:transition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89649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82819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 algn="ctr"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428" tIns="205198" rIns="410428" bIns="20519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84008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505030" indent="-1216910">
              <a:buFont typeface="Wingdings" charset="2"/>
              <a:buChar char="q"/>
              <a:defRPr/>
            </a:lvl2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50667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97700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5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9586" indent="0">
              <a:buNone/>
              <a:defRPr sz="6914"/>
            </a:lvl2pPr>
            <a:lvl3pPr marL="3419190" indent="0">
              <a:buNone/>
              <a:defRPr sz="6082"/>
            </a:lvl3pPr>
            <a:lvl4pPr marL="5128774" indent="0">
              <a:buNone/>
              <a:defRPr sz="5249"/>
            </a:lvl4pPr>
            <a:lvl5pPr marL="6838368" indent="0">
              <a:buNone/>
              <a:defRPr sz="5249"/>
            </a:lvl5pPr>
            <a:lvl6pPr marL="8547954" indent="0">
              <a:buNone/>
              <a:defRPr sz="5249"/>
            </a:lvl6pPr>
            <a:lvl7pPr marL="10257562" indent="0">
              <a:buNone/>
              <a:defRPr sz="5249"/>
            </a:lvl7pPr>
            <a:lvl8pPr marL="11967150" indent="0">
              <a:buNone/>
              <a:defRPr sz="5249"/>
            </a:lvl8pPr>
            <a:lvl9pPr marL="1367674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17086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32925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9586" indent="0">
              <a:buNone/>
              <a:defRPr sz="7499" b="1"/>
            </a:lvl2pPr>
            <a:lvl3pPr marL="3419190" indent="0">
              <a:buNone/>
              <a:defRPr sz="6914" b="1"/>
            </a:lvl3pPr>
            <a:lvl4pPr marL="5128774" indent="0">
              <a:buNone/>
              <a:defRPr sz="6082" b="1"/>
            </a:lvl4pPr>
            <a:lvl5pPr marL="6838368" indent="0">
              <a:buNone/>
              <a:defRPr sz="6082" b="1"/>
            </a:lvl5pPr>
            <a:lvl6pPr marL="8547954" indent="0">
              <a:buNone/>
              <a:defRPr sz="6082" b="1"/>
            </a:lvl6pPr>
            <a:lvl7pPr marL="10257562" indent="0">
              <a:buNone/>
              <a:defRPr sz="6082" b="1"/>
            </a:lvl7pPr>
            <a:lvl8pPr marL="11967150" indent="0">
              <a:buNone/>
              <a:defRPr sz="6082" b="1"/>
            </a:lvl8pPr>
            <a:lvl9pPr marL="1367674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9586" indent="0">
              <a:buNone/>
              <a:defRPr sz="7499" b="1"/>
            </a:lvl2pPr>
            <a:lvl3pPr marL="3419190" indent="0">
              <a:buNone/>
              <a:defRPr sz="6914" b="1"/>
            </a:lvl3pPr>
            <a:lvl4pPr marL="5128774" indent="0">
              <a:buNone/>
              <a:defRPr sz="6082" b="1"/>
            </a:lvl4pPr>
            <a:lvl5pPr marL="6838368" indent="0">
              <a:buNone/>
              <a:defRPr sz="6082" b="1"/>
            </a:lvl5pPr>
            <a:lvl6pPr marL="8547954" indent="0">
              <a:buNone/>
              <a:defRPr sz="6082" b="1"/>
            </a:lvl6pPr>
            <a:lvl7pPr marL="10257562" indent="0">
              <a:buNone/>
              <a:defRPr sz="6082" b="1"/>
            </a:lvl7pPr>
            <a:lvl8pPr marL="11967150" indent="0">
              <a:buNone/>
              <a:defRPr sz="6082" b="1"/>
            </a:lvl8pPr>
            <a:lvl9pPr marL="1367674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92995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1576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4631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1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9586" indent="0">
              <a:buNone/>
              <a:defRPr sz="4583"/>
            </a:lvl2pPr>
            <a:lvl3pPr marL="3419190" indent="0">
              <a:buNone/>
              <a:defRPr sz="3747"/>
            </a:lvl3pPr>
            <a:lvl4pPr marL="5128774" indent="0">
              <a:buNone/>
              <a:defRPr sz="3333"/>
            </a:lvl4pPr>
            <a:lvl5pPr marL="6838368" indent="0">
              <a:buNone/>
              <a:defRPr sz="3333"/>
            </a:lvl5pPr>
            <a:lvl6pPr marL="8547954" indent="0">
              <a:buNone/>
              <a:defRPr sz="3333"/>
            </a:lvl6pPr>
            <a:lvl7pPr marL="10257562" indent="0">
              <a:buNone/>
              <a:defRPr sz="3333"/>
            </a:lvl7pPr>
            <a:lvl8pPr marL="11967150" indent="0">
              <a:buNone/>
              <a:defRPr sz="3333"/>
            </a:lvl8pPr>
            <a:lvl9pPr marL="1367674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6480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9586" indent="0">
              <a:buNone/>
              <a:defRPr sz="10415"/>
            </a:lvl2pPr>
            <a:lvl3pPr marL="3419190" indent="0">
              <a:buNone/>
              <a:defRPr sz="8997"/>
            </a:lvl3pPr>
            <a:lvl4pPr marL="5128774" indent="0">
              <a:buNone/>
              <a:defRPr sz="7499"/>
            </a:lvl4pPr>
            <a:lvl5pPr marL="6838368" indent="0">
              <a:buNone/>
              <a:defRPr sz="7499"/>
            </a:lvl5pPr>
            <a:lvl6pPr marL="8547954" indent="0">
              <a:buNone/>
              <a:defRPr sz="7499"/>
            </a:lvl6pPr>
            <a:lvl7pPr marL="10257562" indent="0">
              <a:buNone/>
              <a:defRPr sz="7499"/>
            </a:lvl7pPr>
            <a:lvl8pPr marL="11967150" indent="0">
              <a:buNone/>
              <a:defRPr sz="7499"/>
            </a:lvl8pPr>
            <a:lvl9pPr marL="1367674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9586" indent="0">
              <a:buNone/>
              <a:defRPr sz="4583"/>
            </a:lvl2pPr>
            <a:lvl3pPr marL="3419190" indent="0">
              <a:buNone/>
              <a:defRPr sz="3747"/>
            </a:lvl3pPr>
            <a:lvl4pPr marL="5128774" indent="0">
              <a:buNone/>
              <a:defRPr sz="3333"/>
            </a:lvl4pPr>
            <a:lvl5pPr marL="6838368" indent="0">
              <a:buNone/>
              <a:defRPr sz="3333"/>
            </a:lvl5pPr>
            <a:lvl6pPr marL="8547954" indent="0">
              <a:buNone/>
              <a:defRPr sz="3333"/>
            </a:lvl6pPr>
            <a:lvl7pPr marL="10257562" indent="0">
              <a:buNone/>
              <a:defRPr sz="3333"/>
            </a:lvl7pPr>
            <a:lvl8pPr marL="11967150" indent="0">
              <a:buNone/>
              <a:defRPr sz="3333"/>
            </a:lvl8pPr>
            <a:lvl9pPr marL="1367674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9051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97700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7398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2" y="5"/>
            <a:ext cx="28803602" cy="35999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464" y="2462974"/>
            <a:ext cx="24483061" cy="686731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502" y="10191610"/>
            <a:ext cx="15778675" cy="919993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 algn="l">
              <a:buNone/>
              <a:defRPr sz="10415">
                <a:solidFill>
                  <a:schemeClr val="accent1"/>
                </a:solidFill>
                <a:latin typeface="Arial"/>
              </a:defRPr>
            </a:lvl1pPr>
            <a:lvl2pPr marL="1709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" y="31325916"/>
            <a:ext cx="28803602" cy="467382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57" y="31917068"/>
            <a:ext cx="10316814" cy="3438483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091852" y="32856702"/>
            <a:ext cx="12271889" cy="18604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0904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7398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855"/>
            <a:ext cx="25923241" cy="28048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5666713"/>
            <a:ext cx="25923241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7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4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2573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410315" tIns="205143" rIns="410315" bIns="205143">
            <a:normAutofit/>
          </a:bodyPr>
          <a:lstStyle>
            <a:lvl1pPr marL="0" indent="0" algn="l">
              <a:buNone/>
              <a:defRPr sz="10415">
                <a:solidFill>
                  <a:schemeClr val="accent2"/>
                </a:solidFill>
                <a:latin typeface="Arial"/>
              </a:defRPr>
            </a:lvl1pPr>
            <a:lvl2pPr marL="1709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9773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440185" y="5666713"/>
            <a:ext cx="12721589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7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4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4641839" y="5666713"/>
            <a:ext cx="12721589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7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4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3972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6143059"/>
            <a:ext cx="12726591" cy="5273773"/>
          </a:xfrm>
          <a:prstGeom prst="rect">
            <a:avLst/>
          </a:prstGeom>
        </p:spPr>
        <p:txBody>
          <a:bodyPr lIns="410315" tIns="205143" rIns="410315" bIns="205143" anchor="t"/>
          <a:lstStyle>
            <a:lvl1pPr marL="0" indent="0">
              <a:buNone/>
              <a:defRPr sz="8997" b="0">
                <a:solidFill>
                  <a:srgbClr val="606060"/>
                </a:solidFill>
                <a:latin typeface="Arial"/>
              </a:defRPr>
            </a:lvl1pPr>
            <a:lvl2pPr marL="1709114" indent="0">
              <a:buNone/>
              <a:defRPr sz="7499" b="1"/>
            </a:lvl2pPr>
            <a:lvl3pPr marL="3418249" indent="0">
              <a:buNone/>
              <a:defRPr sz="6914" b="1"/>
            </a:lvl3pPr>
            <a:lvl4pPr marL="5127366" indent="0">
              <a:buNone/>
              <a:defRPr sz="6082" b="1"/>
            </a:lvl4pPr>
            <a:lvl5pPr marL="6836488" indent="0">
              <a:buNone/>
              <a:defRPr sz="6082" b="1"/>
            </a:lvl5pPr>
            <a:lvl6pPr marL="8545606" indent="0">
              <a:buNone/>
              <a:defRPr sz="6082" b="1"/>
            </a:lvl6pPr>
            <a:lvl7pPr marL="10254740" indent="0">
              <a:buNone/>
              <a:defRPr sz="6082" b="1"/>
            </a:lvl7pPr>
            <a:lvl8pPr marL="11963860" indent="0">
              <a:buNone/>
              <a:defRPr sz="6082" b="1"/>
            </a:lvl8pPr>
            <a:lvl9pPr marL="1367298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9" y="6143059"/>
            <a:ext cx="12731591" cy="5273773"/>
          </a:xfrm>
          <a:prstGeom prst="rect">
            <a:avLst/>
          </a:prstGeom>
        </p:spPr>
        <p:txBody>
          <a:bodyPr lIns="410315" tIns="205143" rIns="410315" bIns="205143" anchor="t"/>
          <a:lstStyle>
            <a:lvl1pPr marL="0" indent="0">
              <a:buNone/>
              <a:defRPr sz="8997" b="0">
                <a:solidFill>
                  <a:srgbClr val="606060"/>
                </a:solidFill>
                <a:latin typeface="Arial"/>
              </a:defRPr>
            </a:lvl1pPr>
            <a:lvl2pPr marL="1709114" indent="0">
              <a:buNone/>
              <a:defRPr sz="7499" b="1"/>
            </a:lvl2pPr>
            <a:lvl3pPr marL="3418249" indent="0">
              <a:buNone/>
              <a:defRPr sz="6914" b="1"/>
            </a:lvl3pPr>
            <a:lvl4pPr marL="5127366" indent="0">
              <a:buNone/>
              <a:defRPr sz="6082" b="1"/>
            </a:lvl4pPr>
            <a:lvl5pPr marL="6836488" indent="0">
              <a:buNone/>
              <a:defRPr sz="6082" b="1"/>
            </a:lvl5pPr>
            <a:lvl6pPr marL="8545606" indent="0">
              <a:buNone/>
              <a:defRPr sz="6082" b="1"/>
            </a:lvl6pPr>
            <a:lvl7pPr marL="10254740" indent="0">
              <a:buNone/>
              <a:defRPr sz="6082" b="1"/>
            </a:lvl7pPr>
            <a:lvl8pPr marL="11963860" indent="0">
              <a:buNone/>
              <a:defRPr sz="6082" b="1"/>
            </a:lvl8pPr>
            <a:lvl9pPr marL="1367298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40185" y="11416602"/>
            <a:ext cx="12726591" cy="20491518"/>
          </a:xfrm>
          <a:prstGeom prst="rect">
            <a:avLst/>
          </a:prstGeom>
        </p:spPr>
        <p:txBody>
          <a:bodyPr vert="horz" lIns="410315" tIns="205143" rIns="410315" bIns="205143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4646851" y="11416602"/>
            <a:ext cx="12726591" cy="20491518"/>
          </a:xfrm>
          <a:prstGeom prst="rect">
            <a:avLst/>
          </a:prstGeom>
        </p:spPr>
        <p:txBody>
          <a:bodyPr vert="horz" lIns="410315" tIns="205143" rIns="410315" bIns="205143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0743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3831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42608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  <a:prstGeom prst="rect">
            <a:avLst/>
          </a:prstGeom>
        </p:spPr>
        <p:txBody>
          <a:bodyPr anchor="b"/>
          <a:lstStyle>
            <a:lvl1pPr algn="l">
              <a:defRPr sz="7499" b="1"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79">
                <a:latin typeface="Arial"/>
              </a:defRPr>
            </a:lvl1pPr>
            <a:lvl2pPr marL="1709114" indent="0">
              <a:buNone/>
              <a:defRPr sz="10415"/>
            </a:lvl2pPr>
            <a:lvl3pPr marL="3418249" indent="0">
              <a:buNone/>
              <a:defRPr sz="8997"/>
            </a:lvl3pPr>
            <a:lvl4pPr marL="5127366" indent="0">
              <a:buNone/>
              <a:defRPr sz="7499"/>
            </a:lvl4pPr>
            <a:lvl5pPr marL="6836488" indent="0">
              <a:buNone/>
              <a:defRPr sz="7499"/>
            </a:lvl5pPr>
            <a:lvl6pPr marL="8545606" indent="0">
              <a:buNone/>
              <a:defRPr sz="7499"/>
            </a:lvl6pPr>
            <a:lvl7pPr marL="10254740" indent="0">
              <a:buNone/>
              <a:defRPr sz="7499"/>
            </a:lvl7pPr>
            <a:lvl8pPr marL="11963860" indent="0">
              <a:buNone/>
              <a:defRPr sz="7499"/>
            </a:lvl8pPr>
            <a:lvl9pPr marL="1367298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>
                <a:latin typeface="Arial"/>
              </a:defRPr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678112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440187" y="6095442"/>
            <a:ext cx="25923241" cy="23758164"/>
          </a:xfrm>
          <a:prstGeom prst="rect">
            <a:avLst/>
          </a:prstGeom>
        </p:spPr>
        <p:txBody>
          <a:bodyPr vert="horz" lIns="410315" tIns="205143" rIns="410315" bIns="205143" rtlCol="0">
            <a:normAutofit/>
          </a:bodyPr>
          <a:lstStyle>
            <a:lvl1pPr marL="1281850" marR="0" indent="-1281850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1281850" marR="0" lvl="0" indent="-1281850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0415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2777327" marR="0" lvl="1" indent="-1068209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8997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4272806" marR="0" lvl="2" indent="-854553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9177581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410315" tIns="205143" rIns="410315" bIns="205143">
            <a:normAutofit/>
          </a:bodyPr>
          <a:lstStyle>
            <a:lvl1pPr marL="0" indent="0" algn="l">
              <a:buNone/>
              <a:defRPr sz="8997">
                <a:solidFill>
                  <a:schemeClr val="accent2"/>
                </a:solidFill>
                <a:latin typeface="Arial"/>
                <a:cs typeface="Arial"/>
              </a:defRPr>
            </a:lvl1pPr>
            <a:lvl2pPr marL="1709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7038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5971387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79">
                <a:latin typeface="Arial"/>
                <a:cs typeface="Arial"/>
              </a:defRPr>
            </a:lvl1pPr>
            <a:lvl2pPr marL="1709114" indent="0">
              <a:buNone/>
              <a:defRPr sz="10415"/>
            </a:lvl2pPr>
            <a:lvl3pPr marL="3418249" indent="0">
              <a:buNone/>
              <a:defRPr sz="8997"/>
            </a:lvl3pPr>
            <a:lvl4pPr marL="5127366" indent="0">
              <a:buNone/>
              <a:defRPr sz="7499"/>
            </a:lvl4pPr>
            <a:lvl5pPr marL="6836488" indent="0">
              <a:buNone/>
              <a:defRPr sz="7499"/>
            </a:lvl5pPr>
            <a:lvl6pPr marL="8545606" indent="0">
              <a:buNone/>
              <a:defRPr sz="7499"/>
            </a:lvl6pPr>
            <a:lvl7pPr marL="10254740" indent="0">
              <a:buNone/>
              <a:defRPr sz="7499"/>
            </a:lvl7pPr>
            <a:lvl8pPr marL="11963860" indent="0">
              <a:buNone/>
              <a:defRPr sz="7499"/>
            </a:lvl8pPr>
            <a:lvl9pPr marL="1367298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7571235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>
                <a:latin typeface="Arial"/>
                <a:cs typeface="Arial"/>
              </a:defRPr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2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6540" indent="0">
              <a:buNone/>
              <a:defRPr sz="9413"/>
            </a:lvl2pPr>
            <a:lvl3pPr marL="3113073" indent="0">
              <a:buNone/>
              <a:defRPr sz="8332"/>
            </a:lvl3pPr>
            <a:lvl4pPr marL="4669613" indent="0">
              <a:buNone/>
              <a:defRPr sz="6914"/>
            </a:lvl4pPr>
            <a:lvl5pPr marL="6226144" indent="0">
              <a:buNone/>
              <a:defRPr sz="6914"/>
            </a:lvl5pPr>
            <a:lvl6pPr marL="7782685" indent="0">
              <a:buNone/>
              <a:defRPr sz="6914"/>
            </a:lvl6pPr>
            <a:lvl7pPr marL="9339221" indent="0">
              <a:buNone/>
              <a:defRPr sz="6914"/>
            </a:lvl7pPr>
            <a:lvl8pPr marL="10895758" indent="0">
              <a:buNone/>
              <a:defRPr sz="6914"/>
            </a:lvl8pPr>
            <a:lvl9pPr marL="1245229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6540" indent="0">
              <a:buNone/>
              <a:defRPr sz="4164"/>
            </a:lvl2pPr>
            <a:lvl3pPr marL="3113073" indent="0">
              <a:buNone/>
              <a:defRPr sz="3333"/>
            </a:lvl3pPr>
            <a:lvl4pPr marL="4669613" indent="0">
              <a:buNone/>
              <a:defRPr sz="3166"/>
            </a:lvl4pPr>
            <a:lvl5pPr marL="6226144" indent="0">
              <a:buNone/>
              <a:defRPr sz="3166"/>
            </a:lvl5pPr>
            <a:lvl6pPr marL="7782685" indent="0">
              <a:buNone/>
              <a:defRPr sz="3166"/>
            </a:lvl6pPr>
            <a:lvl7pPr marL="9339221" indent="0">
              <a:buNone/>
              <a:defRPr sz="3166"/>
            </a:lvl7pPr>
            <a:lvl8pPr marL="10895758" indent="0">
              <a:buNone/>
              <a:defRPr sz="3166"/>
            </a:lvl8pPr>
            <a:lvl9pPr marL="1245229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7889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2" y="5"/>
            <a:ext cx="28803602" cy="35999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464" y="2462974"/>
            <a:ext cx="24483061" cy="686731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505" y="10191610"/>
            <a:ext cx="15778675" cy="919993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 algn="l">
              <a:buNone/>
              <a:defRPr sz="9413">
                <a:solidFill>
                  <a:schemeClr val="accent1"/>
                </a:solidFill>
                <a:latin typeface="Arial"/>
              </a:defRPr>
            </a:lvl1pPr>
            <a:lvl2pPr marL="155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7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" y="31325916"/>
            <a:ext cx="28803602" cy="467382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31917068"/>
            <a:ext cx="10316814" cy="3438483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091854" y="32856708"/>
            <a:ext cx="12271889" cy="18604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0904361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446308" y="5618994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79"/>
            </a:lvl1pPr>
            <a:lvl2pPr marL="1709114" indent="0">
              <a:buNone/>
              <a:defRPr sz="10415"/>
            </a:lvl2pPr>
            <a:lvl3pPr marL="3418249" indent="0">
              <a:buNone/>
              <a:defRPr sz="8997"/>
            </a:lvl3pPr>
            <a:lvl4pPr marL="5127366" indent="0">
              <a:buNone/>
              <a:defRPr sz="7499"/>
            </a:lvl4pPr>
            <a:lvl5pPr marL="6836488" indent="0">
              <a:buNone/>
              <a:defRPr sz="7499"/>
            </a:lvl5pPr>
            <a:lvl6pPr marL="8545606" indent="0">
              <a:buNone/>
              <a:defRPr sz="7499"/>
            </a:lvl6pPr>
            <a:lvl7pPr marL="10254740" indent="0">
              <a:buNone/>
              <a:defRPr sz="7499"/>
            </a:lvl7pPr>
            <a:lvl8pPr marL="11963860" indent="0">
              <a:buNone/>
              <a:defRPr sz="7499"/>
            </a:lvl8pPr>
            <a:lvl9pPr marL="1367298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46308" y="27218841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/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1440194" y="5618998"/>
            <a:ext cx="9006126" cy="25824808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/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16625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865" y="762092"/>
            <a:ext cx="18773778" cy="404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033113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791" tIns="170886" rIns="341791" bIns="1708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39377"/>
      </p:ext>
    </p:extLst>
  </p:cSld>
  <p:clrMapOvr>
    <a:masterClrMapping/>
  </p:clrMapOvr>
  <p:transition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8881"/>
      </p:ext>
    </p:extLst>
  </p:cSld>
  <p:clrMapOvr>
    <a:masterClrMapping/>
  </p:clrMapOvr>
  <p:transition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83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8646" indent="0">
              <a:buNone/>
              <a:defRPr sz="6914"/>
            </a:lvl2pPr>
            <a:lvl3pPr marL="3417308" indent="0">
              <a:buNone/>
              <a:defRPr sz="6082"/>
            </a:lvl3pPr>
            <a:lvl4pPr marL="5125956" indent="0">
              <a:buNone/>
              <a:defRPr sz="5249"/>
            </a:lvl4pPr>
            <a:lvl5pPr marL="6834605" indent="0">
              <a:buNone/>
              <a:defRPr sz="5249"/>
            </a:lvl5pPr>
            <a:lvl6pPr marL="8543257" indent="0">
              <a:buNone/>
              <a:defRPr sz="5249"/>
            </a:lvl6pPr>
            <a:lvl7pPr marL="10251922" indent="0">
              <a:buNone/>
              <a:defRPr sz="5249"/>
            </a:lvl7pPr>
            <a:lvl8pPr marL="11960566" indent="0">
              <a:buNone/>
              <a:defRPr sz="5249"/>
            </a:lvl8pPr>
            <a:lvl9pPr marL="136692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0348"/>
      </p:ext>
    </p:extLst>
  </p:cSld>
  <p:clrMapOvr>
    <a:masterClrMapping/>
  </p:clrMapOvr>
  <p:transition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55682"/>
      </p:ext>
    </p:extLst>
  </p:cSld>
  <p:clrMapOvr>
    <a:masterClrMapping/>
  </p:clrMapOvr>
  <p:transition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646" indent="0">
              <a:buNone/>
              <a:defRPr sz="7499" b="1"/>
            </a:lvl2pPr>
            <a:lvl3pPr marL="3417308" indent="0">
              <a:buNone/>
              <a:defRPr sz="6914" b="1"/>
            </a:lvl3pPr>
            <a:lvl4pPr marL="5125956" indent="0">
              <a:buNone/>
              <a:defRPr sz="6082" b="1"/>
            </a:lvl4pPr>
            <a:lvl5pPr marL="6834605" indent="0">
              <a:buNone/>
              <a:defRPr sz="6082" b="1"/>
            </a:lvl5pPr>
            <a:lvl6pPr marL="8543257" indent="0">
              <a:buNone/>
              <a:defRPr sz="6082" b="1"/>
            </a:lvl6pPr>
            <a:lvl7pPr marL="10251922" indent="0">
              <a:buNone/>
              <a:defRPr sz="6082" b="1"/>
            </a:lvl7pPr>
            <a:lvl8pPr marL="11960566" indent="0">
              <a:buNone/>
              <a:defRPr sz="6082" b="1"/>
            </a:lvl8pPr>
            <a:lvl9pPr marL="136692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646" indent="0">
              <a:buNone/>
              <a:defRPr sz="7499" b="1"/>
            </a:lvl2pPr>
            <a:lvl3pPr marL="3417308" indent="0">
              <a:buNone/>
              <a:defRPr sz="6914" b="1"/>
            </a:lvl3pPr>
            <a:lvl4pPr marL="5125956" indent="0">
              <a:buNone/>
              <a:defRPr sz="6082" b="1"/>
            </a:lvl4pPr>
            <a:lvl5pPr marL="6834605" indent="0">
              <a:buNone/>
              <a:defRPr sz="6082" b="1"/>
            </a:lvl5pPr>
            <a:lvl6pPr marL="8543257" indent="0">
              <a:buNone/>
              <a:defRPr sz="6082" b="1"/>
            </a:lvl6pPr>
            <a:lvl7pPr marL="10251922" indent="0">
              <a:buNone/>
              <a:defRPr sz="6082" b="1"/>
            </a:lvl7pPr>
            <a:lvl8pPr marL="11960566" indent="0">
              <a:buNone/>
              <a:defRPr sz="6082" b="1"/>
            </a:lvl8pPr>
            <a:lvl9pPr marL="136692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50962"/>
      </p:ext>
    </p:extLst>
  </p:cSld>
  <p:clrMapOvr>
    <a:masterClrMapping/>
  </p:clrMapOvr>
  <p:transition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50038"/>
      </p:ext>
    </p:extLst>
  </p:cSld>
  <p:clrMapOvr>
    <a:masterClrMapping/>
  </p:clrMapOvr>
  <p:transition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94691"/>
      </p:ext>
    </p:extLst>
  </p:cSld>
  <p:clrMapOvr>
    <a:masterClrMapping/>
  </p:clrMapOvr>
  <p:transition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3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8646" indent="0">
              <a:buNone/>
              <a:defRPr sz="4583"/>
            </a:lvl2pPr>
            <a:lvl3pPr marL="3417308" indent="0">
              <a:buNone/>
              <a:defRPr sz="3747"/>
            </a:lvl3pPr>
            <a:lvl4pPr marL="5125956" indent="0">
              <a:buNone/>
              <a:defRPr sz="3333"/>
            </a:lvl4pPr>
            <a:lvl5pPr marL="6834605" indent="0">
              <a:buNone/>
              <a:defRPr sz="3333"/>
            </a:lvl5pPr>
            <a:lvl6pPr marL="8543257" indent="0">
              <a:buNone/>
              <a:defRPr sz="3333"/>
            </a:lvl6pPr>
            <a:lvl7pPr marL="10251922" indent="0">
              <a:buNone/>
              <a:defRPr sz="3333"/>
            </a:lvl7pPr>
            <a:lvl8pPr marL="11960566" indent="0">
              <a:buNone/>
              <a:defRPr sz="3333"/>
            </a:lvl8pPr>
            <a:lvl9pPr marL="136692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3025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912"/>
            <a:ext cx="25923241" cy="28048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5666666"/>
            <a:ext cx="25923241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3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4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2573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8646" indent="0">
              <a:buNone/>
              <a:defRPr sz="10415"/>
            </a:lvl2pPr>
            <a:lvl3pPr marL="3417308" indent="0">
              <a:buNone/>
              <a:defRPr sz="8997"/>
            </a:lvl3pPr>
            <a:lvl4pPr marL="5125956" indent="0">
              <a:buNone/>
              <a:defRPr sz="7499"/>
            </a:lvl4pPr>
            <a:lvl5pPr marL="6834605" indent="0">
              <a:buNone/>
              <a:defRPr sz="7499"/>
            </a:lvl5pPr>
            <a:lvl6pPr marL="8543257" indent="0">
              <a:buNone/>
              <a:defRPr sz="7499"/>
            </a:lvl6pPr>
            <a:lvl7pPr marL="10251922" indent="0">
              <a:buNone/>
              <a:defRPr sz="7499"/>
            </a:lvl7pPr>
            <a:lvl8pPr marL="11960566" indent="0">
              <a:buNone/>
              <a:defRPr sz="7499"/>
            </a:lvl8pPr>
            <a:lvl9pPr marL="136692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8646" indent="0">
              <a:buNone/>
              <a:defRPr sz="4583"/>
            </a:lvl2pPr>
            <a:lvl3pPr marL="3417308" indent="0">
              <a:buNone/>
              <a:defRPr sz="3747"/>
            </a:lvl3pPr>
            <a:lvl4pPr marL="5125956" indent="0">
              <a:buNone/>
              <a:defRPr sz="3333"/>
            </a:lvl4pPr>
            <a:lvl5pPr marL="6834605" indent="0">
              <a:buNone/>
              <a:defRPr sz="3333"/>
            </a:lvl5pPr>
            <a:lvl6pPr marL="8543257" indent="0">
              <a:buNone/>
              <a:defRPr sz="3333"/>
            </a:lvl6pPr>
            <a:lvl7pPr marL="10251922" indent="0">
              <a:buNone/>
              <a:defRPr sz="3333"/>
            </a:lvl7pPr>
            <a:lvl8pPr marL="11960566" indent="0">
              <a:buNone/>
              <a:defRPr sz="3333"/>
            </a:lvl8pPr>
            <a:lvl9pPr marL="136692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6629"/>
      </p:ext>
    </p:extLst>
  </p:cSld>
  <p:clrMapOvr>
    <a:masterClrMapping/>
  </p:clrMapOvr>
  <p:transition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12280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38026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696" tIns="170840" rIns="341696" bIns="17084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04632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9239"/>
      </p:ext>
    </p:extLst>
  </p:cSld>
  <p:clrMapOvr>
    <a:masterClrMapping/>
  </p:clrMapOvr>
  <p:transition/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83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9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8180" indent="0">
              <a:buNone/>
              <a:defRPr sz="6914"/>
            </a:lvl2pPr>
            <a:lvl3pPr marL="3416369" indent="0">
              <a:buNone/>
              <a:defRPr sz="6082"/>
            </a:lvl3pPr>
            <a:lvl4pPr marL="5124544" indent="0">
              <a:buNone/>
              <a:defRPr sz="5249"/>
            </a:lvl4pPr>
            <a:lvl5pPr marL="6832727" indent="0">
              <a:buNone/>
              <a:defRPr sz="5249"/>
            </a:lvl5pPr>
            <a:lvl6pPr marL="8540905" indent="0">
              <a:buNone/>
              <a:defRPr sz="5249"/>
            </a:lvl6pPr>
            <a:lvl7pPr marL="10249100" indent="0">
              <a:buNone/>
              <a:defRPr sz="5249"/>
            </a:lvl7pPr>
            <a:lvl8pPr marL="11957275" indent="0">
              <a:buNone/>
              <a:defRPr sz="5249"/>
            </a:lvl8pPr>
            <a:lvl9pPr marL="1366546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7053"/>
      </p:ext>
    </p:extLst>
  </p:cSld>
  <p:clrMapOvr>
    <a:masterClrMapping/>
  </p:clrMapOvr>
  <p:transition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7963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180" indent="0">
              <a:buNone/>
              <a:defRPr sz="7499" b="1"/>
            </a:lvl2pPr>
            <a:lvl3pPr marL="3416369" indent="0">
              <a:buNone/>
              <a:defRPr sz="6914" b="1"/>
            </a:lvl3pPr>
            <a:lvl4pPr marL="5124544" indent="0">
              <a:buNone/>
              <a:defRPr sz="6082" b="1"/>
            </a:lvl4pPr>
            <a:lvl5pPr marL="6832727" indent="0">
              <a:buNone/>
              <a:defRPr sz="6082" b="1"/>
            </a:lvl5pPr>
            <a:lvl6pPr marL="8540905" indent="0">
              <a:buNone/>
              <a:defRPr sz="6082" b="1"/>
            </a:lvl6pPr>
            <a:lvl7pPr marL="10249100" indent="0">
              <a:buNone/>
              <a:defRPr sz="6082" b="1"/>
            </a:lvl7pPr>
            <a:lvl8pPr marL="11957275" indent="0">
              <a:buNone/>
              <a:defRPr sz="6082" b="1"/>
            </a:lvl8pPr>
            <a:lvl9pPr marL="136654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180" indent="0">
              <a:buNone/>
              <a:defRPr sz="7499" b="1"/>
            </a:lvl2pPr>
            <a:lvl3pPr marL="3416369" indent="0">
              <a:buNone/>
              <a:defRPr sz="6914" b="1"/>
            </a:lvl3pPr>
            <a:lvl4pPr marL="5124544" indent="0">
              <a:buNone/>
              <a:defRPr sz="6082" b="1"/>
            </a:lvl4pPr>
            <a:lvl5pPr marL="6832727" indent="0">
              <a:buNone/>
              <a:defRPr sz="6082" b="1"/>
            </a:lvl5pPr>
            <a:lvl6pPr marL="8540905" indent="0">
              <a:buNone/>
              <a:defRPr sz="6082" b="1"/>
            </a:lvl6pPr>
            <a:lvl7pPr marL="10249100" indent="0">
              <a:buNone/>
              <a:defRPr sz="6082" b="1"/>
            </a:lvl7pPr>
            <a:lvl8pPr marL="11957275" indent="0">
              <a:buNone/>
              <a:defRPr sz="6082" b="1"/>
            </a:lvl8pPr>
            <a:lvl9pPr marL="136654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8230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27528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9858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372820" tIns="186395" rIns="372820" bIns="186395">
            <a:normAutofit/>
          </a:bodyPr>
          <a:lstStyle>
            <a:lvl1pPr marL="0" indent="0" algn="l">
              <a:buNone/>
              <a:defRPr sz="9413">
                <a:solidFill>
                  <a:schemeClr val="accent2"/>
                </a:solidFill>
                <a:latin typeface="Arial"/>
              </a:defRPr>
            </a:lvl1pPr>
            <a:lvl2pPr marL="155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7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9773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8180" indent="0">
              <a:buNone/>
              <a:defRPr sz="4583"/>
            </a:lvl2pPr>
            <a:lvl3pPr marL="3416369" indent="0">
              <a:buNone/>
              <a:defRPr sz="3747"/>
            </a:lvl3pPr>
            <a:lvl4pPr marL="5124544" indent="0">
              <a:buNone/>
              <a:defRPr sz="3333"/>
            </a:lvl4pPr>
            <a:lvl5pPr marL="6832727" indent="0">
              <a:buNone/>
              <a:defRPr sz="3333"/>
            </a:lvl5pPr>
            <a:lvl6pPr marL="8540905" indent="0">
              <a:buNone/>
              <a:defRPr sz="3333"/>
            </a:lvl6pPr>
            <a:lvl7pPr marL="10249100" indent="0">
              <a:buNone/>
              <a:defRPr sz="3333"/>
            </a:lvl7pPr>
            <a:lvl8pPr marL="11957275" indent="0">
              <a:buNone/>
              <a:defRPr sz="3333"/>
            </a:lvl8pPr>
            <a:lvl9pPr marL="136654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13915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8180" indent="0">
              <a:buNone/>
              <a:defRPr sz="10415"/>
            </a:lvl2pPr>
            <a:lvl3pPr marL="3416369" indent="0">
              <a:buNone/>
              <a:defRPr sz="8997"/>
            </a:lvl3pPr>
            <a:lvl4pPr marL="5124544" indent="0">
              <a:buNone/>
              <a:defRPr sz="7499"/>
            </a:lvl4pPr>
            <a:lvl5pPr marL="6832727" indent="0">
              <a:buNone/>
              <a:defRPr sz="7499"/>
            </a:lvl5pPr>
            <a:lvl6pPr marL="8540905" indent="0">
              <a:buNone/>
              <a:defRPr sz="7499"/>
            </a:lvl6pPr>
            <a:lvl7pPr marL="10249100" indent="0">
              <a:buNone/>
              <a:defRPr sz="7499"/>
            </a:lvl7pPr>
            <a:lvl8pPr marL="11957275" indent="0">
              <a:buNone/>
              <a:defRPr sz="7499"/>
            </a:lvl8pPr>
            <a:lvl9pPr marL="1366546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8180" indent="0">
              <a:buNone/>
              <a:defRPr sz="4583"/>
            </a:lvl2pPr>
            <a:lvl3pPr marL="3416369" indent="0">
              <a:buNone/>
              <a:defRPr sz="3747"/>
            </a:lvl3pPr>
            <a:lvl4pPr marL="5124544" indent="0">
              <a:buNone/>
              <a:defRPr sz="3333"/>
            </a:lvl4pPr>
            <a:lvl5pPr marL="6832727" indent="0">
              <a:buNone/>
              <a:defRPr sz="3333"/>
            </a:lvl5pPr>
            <a:lvl6pPr marL="8540905" indent="0">
              <a:buNone/>
              <a:defRPr sz="3333"/>
            </a:lvl6pPr>
            <a:lvl7pPr marL="10249100" indent="0">
              <a:buNone/>
              <a:defRPr sz="3333"/>
            </a:lvl7pPr>
            <a:lvl8pPr marL="11957275" indent="0">
              <a:buNone/>
              <a:defRPr sz="3333"/>
            </a:lvl8pPr>
            <a:lvl9pPr marL="136654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2541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334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74130"/>
      </p:ext>
    </p:extLst>
  </p:cSld>
  <p:clrMapOvr>
    <a:masterClrMapping/>
  </p:clrMapOvr>
  <p:transition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603" tIns="170797" rIns="341603" bIns="1707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0500"/>
      </p:ext>
    </p:extLst>
  </p:cSld>
  <p:clrMapOvr>
    <a:masterClrMapping/>
  </p:clrMapOvr>
  <p:transition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0675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9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9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7710" indent="0">
              <a:buNone/>
              <a:defRPr sz="6914"/>
            </a:lvl2pPr>
            <a:lvl3pPr marL="3415427" indent="0">
              <a:buNone/>
              <a:defRPr sz="6082"/>
            </a:lvl3pPr>
            <a:lvl4pPr marL="5123135" indent="0">
              <a:buNone/>
              <a:defRPr sz="5249"/>
            </a:lvl4pPr>
            <a:lvl5pPr marL="6830848" indent="0">
              <a:buNone/>
              <a:defRPr sz="5249"/>
            </a:lvl5pPr>
            <a:lvl6pPr marL="8538554" indent="0">
              <a:buNone/>
              <a:defRPr sz="5249"/>
            </a:lvl6pPr>
            <a:lvl7pPr marL="10246282" indent="0">
              <a:buNone/>
              <a:defRPr sz="5249"/>
            </a:lvl7pPr>
            <a:lvl8pPr marL="11953987" indent="0">
              <a:buNone/>
              <a:defRPr sz="5249"/>
            </a:lvl8pPr>
            <a:lvl9pPr marL="1366170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45960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45540"/>
      </p:ext>
    </p:extLst>
  </p:cSld>
  <p:clrMapOvr>
    <a:masterClrMapping/>
  </p:clrMapOvr>
  <p:transition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710" indent="0">
              <a:buNone/>
              <a:defRPr sz="7499" b="1"/>
            </a:lvl2pPr>
            <a:lvl3pPr marL="3415427" indent="0">
              <a:buNone/>
              <a:defRPr sz="6914" b="1"/>
            </a:lvl3pPr>
            <a:lvl4pPr marL="5123135" indent="0">
              <a:buNone/>
              <a:defRPr sz="6082" b="1"/>
            </a:lvl4pPr>
            <a:lvl5pPr marL="6830848" indent="0">
              <a:buNone/>
              <a:defRPr sz="6082" b="1"/>
            </a:lvl5pPr>
            <a:lvl6pPr marL="8538554" indent="0">
              <a:buNone/>
              <a:defRPr sz="6082" b="1"/>
            </a:lvl6pPr>
            <a:lvl7pPr marL="10246282" indent="0">
              <a:buNone/>
              <a:defRPr sz="6082" b="1"/>
            </a:lvl7pPr>
            <a:lvl8pPr marL="11953987" indent="0">
              <a:buNone/>
              <a:defRPr sz="6082" b="1"/>
            </a:lvl8pPr>
            <a:lvl9pPr marL="136617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710" indent="0">
              <a:buNone/>
              <a:defRPr sz="7499" b="1"/>
            </a:lvl2pPr>
            <a:lvl3pPr marL="3415427" indent="0">
              <a:buNone/>
              <a:defRPr sz="6914" b="1"/>
            </a:lvl3pPr>
            <a:lvl4pPr marL="5123135" indent="0">
              <a:buNone/>
              <a:defRPr sz="6082" b="1"/>
            </a:lvl4pPr>
            <a:lvl5pPr marL="6830848" indent="0">
              <a:buNone/>
              <a:defRPr sz="6082" b="1"/>
            </a:lvl5pPr>
            <a:lvl6pPr marL="8538554" indent="0">
              <a:buNone/>
              <a:defRPr sz="6082" b="1"/>
            </a:lvl6pPr>
            <a:lvl7pPr marL="10246282" indent="0">
              <a:buNone/>
              <a:defRPr sz="6082" b="1"/>
            </a:lvl7pPr>
            <a:lvl8pPr marL="11953987" indent="0">
              <a:buNone/>
              <a:defRPr sz="6082" b="1"/>
            </a:lvl8pPr>
            <a:lvl9pPr marL="136617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19"/>
      </p:ext>
    </p:extLst>
  </p:cSld>
  <p:clrMapOvr>
    <a:masterClrMapping/>
  </p:clrMapOvr>
  <p:transition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982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440185" y="5666666"/>
            <a:ext cx="12721589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3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4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4641839" y="5666666"/>
            <a:ext cx="12721589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3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4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3972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19024"/>
      </p:ext>
    </p:extLst>
  </p:cSld>
  <p:clrMapOvr>
    <a:masterClrMapping/>
  </p:clrMapOvr>
  <p:transition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7710" indent="0">
              <a:buNone/>
              <a:defRPr sz="4583"/>
            </a:lvl2pPr>
            <a:lvl3pPr marL="3415427" indent="0">
              <a:buNone/>
              <a:defRPr sz="3747"/>
            </a:lvl3pPr>
            <a:lvl4pPr marL="5123135" indent="0">
              <a:buNone/>
              <a:defRPr sz="3333"/>
            </a:lvl4pPr>
            <a:lvl5pPr marL="6830848" indent="0">
              <a:buNone/>
              <a:defRPr sz="3333"/>
            </a:lvl5pPr>
            <a:lvl6pPr marL="8538554" indent="0">
              <a:buNone/>
              <a:defRPr sz="3333"/>
            </a:lvl6pPr>
            <a:lvl7pPr marL="10246282" indent="0">
              <a:buNone/>
              <a:defRPr sz="3333"/>
            </a:lvl7pPr>
            <a:lvl8pPr marL="11953987" indent="0">
              <a:buNone/>
              <a:defRPr sz="3333"/>
            </a:lvl8pPr>
            <a:lvl9pPr marL="136617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15603"/>
      </p:ext>
    </p:extLst>
  </p:cSld>
  <p:clrMapOvr>
    <a:masterClrMapping/>
  </p:clrMapOvr>
  <p:transition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7710" indent="0">
              <a:buNone/>
              <a:defRPr sz="10415"/>
            </a:lvl2pPr>
            <a:lvl3pPr marL="3415427" indent="0">
              <a:buNone/>
              <a:defRPr sz="8997"/>
            </a:lvl3pPr>
            <a:lvl4pPr marL="5123135" indent="0">
              <a:buNone/>
              <a:defRPr sz="7499"/>
            </a:lvl4pPr>
            <a:lvl5pPr marL="6830848" indent="0">
              <a:buNone/>
              <a:defRPr sz="7499"/>
            </a:lvl5pPr>
            <a:lvl6pPr marL="8538554" indent="0">
              <a:buNone/>
              <a:defRPr sz="7499"/>
            </a:lvl6pPr>
            <a:lvl7pPr marL="10246282" indent="0">
              <a:buNone/>
              <a:defRPr sz="7499"/>
            </a:lvl7pPr>
            <a:lvl8pPr marL="11953987" indent="0">
              <a:buNone/>
              <a:defRPr sz="7499"/>
            </a:lvl8pPr>
            <a:lvl9pPr marL="1366170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7710" indent="0">
              <a:buNone/>
              <a:defRPr sz="4583"/>
            </a:lvl2pPr>
            <a:lvl3pPr marL="3415427" indent="0">
              <a:buNone/>
              <a:defRPr sz="3747"/>
            </a:lvl3pPr>
            <a:lvl4pPr marL="5123135" indent="0">
              <a:buNone/>
              <a:defRPr sz="3333"/>
            </a:lvl4pPr>
            <a:lvl5pPr marL="6830848" indent="0">
              <a:buNone/>
              <a:defRPr sz="3333"/>
            </a:lvl5pPr>
            <a:lvl6pPr marL="8538554" indent="0">
              <a:buNone/>
              <a:defRPr sz="3333"/>
            </a:lvl6pPr>
            <a:lvl7pPr marL="10246282" indent="0">
              <a:buNone/>
              <a:defRPr sz="3333"/>
            </a:lvl7pPr>
            <a:lvl8pPr marL="11953987" indent="0">
              <a:buNone/>
              <a:defRPr sz="3333"/>
            </a:lvl8pPr>
            <a:lvl9pPr marL="136617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53808"/>
      </p:ext>
    </p:extLst>
  </p:cSld>
  <p:clrMapOvr>
    <a:masterClrMapping/>
  </p:clrMapOvr>
  <p:transition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7648"/>
      </p:ext>
    </p:extLst>
  </p:cSld>
  <p:clrMapOvr>
    <a:masterClrMapping/>
  </p:clrMapOvr>
  <p:transition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4243"/>
      </p:ext>
    </p:extLst>
  </p:cSld>
  <p:clrMapOvr>
    <a:masterClrMapping/>
  </p:clrMapOvr>
  <p:transition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509" tIns="170751" rIns="341509" bIns="17075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01725"/>
      </p:ext>
    </p:extLst>
  </p:cSld>
  <p:clrMapOvr>
    <a:masterClrMapping/>
  </p:clrMapOvr>
  <p:transition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8127"/>
      </p:ext>
    </p:extLst>
  </p:cSld>
  <p:clrMapOvr>
    <a:masterClrMapping/>
  </p:clrMapOvr>
  <p:transition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1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7242" indent="0">
              <a:buNone/>
              <a:defRPr sz="6914"/>
            </a:lvl2pPr>
            <a:lvl3pPr marL="3414487" indent="0">
              <a:buNone/>
              <a:defRPr sz="6082"/>
            </a:lvl3pPr>
            <a:lvl4pPr marL="5121727" indent="0">
              <a:buNone/>
              <a:defRPr sz="5249"/>
            </a:lvl4pPr>
            <a:lvl5pPr marL="6828971" indent="0">
              <a:buNone/>
              <a:defRPr sz="5249"/>
            </a:lvl5pPr>
            <a:lvl6pPr marL="8536208" indent="0">
              <a:buNone/>
              <a:defRPr sz="5249"/>
            </a:lvl6pPr>
            <a:lvl7pPr marL="10243463" indent="0">
              <a:buNone/>
              <a:defRPr sz="5249"/>
            </a:lvl7pPr>
            <a:lvl8pPr marL="11950700" indent="0">
              <a:buNone/>
              <a:defRPr sz="5249"/>
            </a:lvl8pPr>
            <a:lvl9pPr marL="1365794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0792"/>
      </p:ext>
    </p:extLst>
  </p:cSld>
  <p:clrMapOvr>
    <a:masterClrMapping/>
  </p:clrMapOvr>
  <p:transition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6979"/>
      </p:ext>
    </p:extLst>
  </p:cSld>
  <p:clrMapOvr>
    <a:masterClrMapping/>
  </p:clrMapOvr>
  <p:transition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242" indent="0">
              <a:buNone/>
              <a:defRPr sz="7499" b="1"/>
            </a:lvl2pPr>
            <a:lvl3pPr marL="3414487" indent="0">
              <a:buNone/>
              <a:defRPr sz="6914" b="1"/>
            </a:lvl3pPr>
            <a:lvl4pPr marL="5121727" indent="0">
              <a:buNone/>
              <a:defRPr sz="6082" b="1"/>
            </a:lvl4pPr>
            <a:lvl5pPr marL="6828971" indent="0">
              <a:buNone/>
              <a:defRPr sz="6082" b="1"/>
            </a:lvl5pPr>
            <a:lvl6pPr marL="8536208" indent="0">
              <a:buNone/>
              <a:defRPr sz="6082" b="1"/>
            </a:lvl6pPr>
            <a:lvl7pPr marL="10243463" indent="0">
              <a:buNone/>
              <a:defRPr sz="6082" b="1"/>
            </a:lvl7pPr>
            <a:lvl8pPr marL="11950700" indent="0">
              <a:buNone/>
              <a:defRPr sz="6082" b="1"/>
            </a:lvl8pPr>
            <a:lvl9pPr marL="1365794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242" indent="0">
              <a:buNone/>
              <a:defRPr sz="7499" b="1"/>
            </a:lvl2pPr>
            <a:lvl3pPr marL="3414487" indent="0">
              <a:buNone/>
              <a:defRPr sz="6914" b="1"/>
            </a:lvl3pPr>
            <a:lvl4pPr marL="5121727" indent="0">
              <a:buNone/>
              <a:defRPr sz="6082" b="1"/>
            </a:lvl4pPr>
            <a:lvl5pPr marL="6828971" indent="0">
              <a:buNone/>
              <a:defRPr sz="6082" b="1"/>
            </a:lvl5pPr>
            <a:lvl6pPr marL="8536208" indent="0">
              <a:buNone/>
              <a:defRPr sz="6082" b="1"/>
            </a:lvl6pPr>
            <a:lvl7pPr marL="10243463" indent="0">
              <a:buNone/>
              <a:defRPr sz="6082" b="1"/>
            </a:lvl7pPr>
            <a:lvl8pPr marL="11950700" indent="0">
              <a:buNone/>
              <a:defRPr sz="6082" b="1"/>
            </a:lvl8pPr>
            <a:lvl9pPr marL="1365794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253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6143066"/>
            <a:ext cx="12726591" cy="5273773"/>
          </a:xfrm>
          <a:prstGeom prst="rect">
            <a:avLst/>
          </a:prstGeom>
        </p:spPr>
        <p:txBody>
          <a:bodyPr lIns="372820" tIns="186395" rIns="372820" bIns="186395" anchor="t"/>
          <a:lstStyle>
            <a:lvl1pPr marL="0" indent="0">
              <a:buNone/>
              <a:defRPr sz="8332" b="0">
                <a:solidFill>
                  <a:srgbClr val="606060"/>
                </a:solidFill>
                <a:latin typeface="Arial"/>
              </a:defRPr>
            </a:lvl1pPr>
            <a:lvl2pPr marL="1552913" indent="0">
              <a:buNone/>
              <a:defRPr sz="6914" b="1"/>
            </a:lvl2pPr>
            <a:lvl3pPr marL="3105824" indent="0">
              <a:buNone/>
              <a:defRPr sz="6082" b="1"/>
            </a:lvl3pPr>
            <a:lvl4pPr marL="4658733" indent="0">
              <a:buNone/>
              <a:defRPr sz="5249" b="1"/>
            </a:lvl4pPr>
            <a:lvl5pPr marL="6211643" indent="0">
              <a:buNone/>
              <a:defRPr sz="5249" b="1"/>
            </a:lvl5pPr>
            <a:lvl6pPr marL="7764556" indent="0">
              <a:buNone/>
              <a:defRPr sz="5249" b="1"/>
            </a:lvl6pPr>
            <a:lvl7pPr marL="9317462" indent="0">
              <a:buNone/>
              <a:defRPr sz="5249" b="1"/>
            </a:lvl7pPr>
            <a:lvl8pPr marL="10870379" indent="0">
              <a:buNone/>
              <a:defRPr sz="5249" b="1"/>
            </a:lvl8pPr>
            <a:lvl9pPr marL="1242328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0" y="6143066"/>
            <a:ext cx="12731591" cy="5273773"/>
          </a:xfrm>
          <a:prstGeom prst="rect">
            <a:avLst/>
          </a:prstGeom>
        </p:spPr>
        <p:txBody>
          <a:bodyPr lIns="372820" tIns="186395" rIns="372820" bIns="186395" anchor="t"/>
          <a:lstStyle>
            <a:lvl1pPr marL="0" indent="0">
              <a:buNone/>
              <a:defRPr sz="8332" b="0">
                <a:solidFill>
                  <a:srgbClr val="606060"/>
                </a:solidFill>
                <a:latin typeface="Arial"/>
              </a:defRPr>
            </a:lvl1pPr>
            <a:lvl2pPr marL="1552913" indent="0">
              <a:buNone/>
              <a:defRPr sz="6914" b="1"/>
            </a:lvl2pPr>
            <a:lvl3pPr marL="3105824" indent="0">
              <a:buNone/>
              <a:defRPr sz="6082" b="1"/>
            </a:lvl3pPr>
            <a:lvl4pPr marL="4658733" indent="0">
              <a:buNone/>
              <a:defRPr sz="5249" b="1"/>
            </a:lvl4pPr>
            <a:lvl5pPr marL="6211643" indent="0">
              <a:buNone/>
              <a:defRPr sz="5249" b="1"/>
            </a:lvl5pPr>
            <a:lvl6pPr marL="7764556" indent="0">
              <a:buNone/>
              <a:defRPr sz="5249" b="1"/>
            </a:lvl6pPr>
            <a:lvl7pPr marL="9317462" indent="0">
              <a:buNone/>
              <a:defRPr sz="5249" b="1"/>
            </a:lvl7pPr>
            <a:lvl8pPr marL="10870379" indent="0">
              <a:buNone/>
              <a:defRPr sz="5249" b="1"/>
            </a:lvl8pPr>
            <a:lvl9pPr marL="1242328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40196" y="11416591"/>
            <a:ext cx="12726591" cy="20491518"/>
          </a:xfrm>
          <a:prstGeom prst="rect">
            <a:avLst/>
          </a:prstGeom>
        </p:spPr>
        <p:txBody>
          <a:bodyPr vert="horz" lIns="372820" tIns="186395" rIns="372820" bIns="186395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4646853" y="11416591"/>
            <a:ext cx="12726591" cy="20491518"/>
          </a:xfrm>
          <a:prstGeom prst="rect">
            <a:avLst/>
          </a:prstGeom>
        </p:spPr>
        <p:txBody>
          <a:bodyPr vert="horz" lIns="372820" tIns="186395" rIns="372820" bIns="186395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0743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8228"/>
      </p:ext>
    </p:extLst>
  </p:cSld>
  <p:clrMapOvr>
    <a:masterClrMapping/>
  </p:clrMapOvr>
  <p:transition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67688"/>
      </p:ext>
    </p:extLst>
  </p:cSld>
  <p:clrMapOvr>
    <a:masterClrMapping/>
  </p:clrMapOvr>
  <p:transition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7242" indent="0">
              <a:buNone/>
              <a:defRPr sz="4583"/>
            </a:lvl2pPr>
            <a:lvl3pPr marL="3414487" indent="0">
              <a:buNone/>
              <a:defRPr sz="3747"/>
            </a:lvl3pPr>
            <a:lvl4pPr marL="5121727" indent="0">
              <a:buNone/>
              <a:defRPr sz="3333"/>
            </a:lvl4pPr>
            <a:lvl5pPr marL="6828971" indent="0">
              <a:buNone/>
              <a:defRPr sz="3333"/>
            </a:lvl5pPr>
            <a:lvl6pPr marL="8536208" indent="0">
              <a:buNone/>
              <a:defRPr sz="3333"/>
            </a:lvl6pPr>
            <a:lvl7pPr marL="10243463" indent="0">
              <a:buNone/>
              <a:defRPr sz="3333"/>
            </a:lvl7pPr>
            <a:lvl8pPr marL="11950700" indent="0">
              <a:buNone/>
              <a:defRPr sz="3333"/>
            </a:lvl8pPr>
            <a:lvl9pPr marL="1365794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4145"/>
      </p:ext>
    </p:extLst>
  </p:cSld>
  <p:clrMapOvr>
    <a:masterClrMapping/>
  </p:clrMapOvr>
  <p:transition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7242" indent="0">
              <a:buNone/>
              <a:defRPr sz="10415"/>
            </a:lvl2pPr>
            <a:lvl3pPr marL="3414487" indent="0">
              <a:buNone/>
              <a:defRPr sz="8997"/>
            </a:lvl3pPr>
            <a:lvl4pPr marL="5121727" indent="0">
              <a:buNone/>
              <a:defRPr sz="7499"/>
            </a:lvl4pPr>
            <a:lvl5pPr marL="6828971" indent="0">
              <a:buNone/>
              <a:defRPr sz="7499"/>
            </a:lvl5pPr>
            <a:lvl6pPr marL="8536208" indent="0">
              <a:buNone/>
              <a:defRPr sz="7499"/>
            </a:lvl6pPr>
            <a:lvl7pPr marL="10243463" indent="0">
              <a:buNone/>
              <a:defRPr sz="7499"/>
            </a:lvl7pPr>
            <a:lvl8pPr marL="11950700" indent="0">
              <a:buNone/>
              <a:defRPr sz="7499"/>
            </a:lvl8pPr>
            <a:lvl9pPr marL="1365794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7242" indent="0">
              <a:buNone/>
              <a:defRPr sz="4583"/>
            </a:lvl2pPr>
            <a:lvl3pPr marL="3414487" indent="0">
              <a:buNone/>
              <a:defRPr sz="3747"/>
            </a:lvl3pPr>
            <a:lvl4pPr marL="5121727" indent="0">
              <a:buNone/>
              <a:defRPr sz="3333"/>
            </a:lvl4pPr>
            <a:lvl5pPr marL="6828971" indent="0">
              <a:buNone/>
              <a:defRPr sz="3333"/>
            </a:lvl5pPr>
            <a:lvl6pPr marL="8536208" indent="0">
              <a:buNone/>
              <a:defRPr sz="3333"/>
            </a:lvl6pPr>
            <a:lvl7pPr marL="10243463" indent="0">
              <a:buNone/>
              <a:defRPr sz="3333"/>
            </a:lvl7pPr>
            <a:lvl8pPr marL="11950700" indent="0">
              <a:buNone/>
              <a:defRPr sz="3333"/>
            </a:lvl8pPr>
            <a:lvl9pPr marL="1365794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33370"/>
      </p:ext>
    </p:extLst>
  </p:cSld>
  <p:clrMapOvr>
    <a:masterClrMapping/>
  </p:clrMapOvr>
  <p:transition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779"/>
      </p:ext>
    </p:extLst>
  </p:cSld>
  <p:clrMapOvr>
    <a:masterClrMapping/>
  </p:clrMapOvr>
  <p:transition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1675"/>
      </p:ext>
    </p:extLst>
  </p:cSld>
  <p:clrMapOvr>
    <a:masterClrMapping/>
  </p:clrMapOvr>
  <p:transition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416" tIns="170707" rIns="341416" bIns="17070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754"/>
      </p:ext>
    </p:extLst>
  </p:cSld>
  <p:clrMapOvr>
    <a:masterClrMapping/>
  </p:clrMapOvr>
  <p:transition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69059"/>
      </p:ext>
    </p:extLst>
  </p:cSld>
  <p:clrMapOvr>
    <a:masterClrMapping/>
  </p:clrMapOvr>
  <p:transition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1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1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6774" indent="0">
              <a:buNone/>
              <a:defRPr sz="6914"/>
            </a:lvl2pPr>
            <a:lvl3pPr marL="3413549" indent="0">
              <a:buNone/>
              <a:defRPr sz="6082"/>
            </a:lvl3pPr>
            <a:lvl4pPr marL="5120317" indent="0">
              <a:buNone/>
              <a:defRPr sz="5249"/>
            </a:lvl4pPr>
            <a:lvl5pPr marL="6827094" indent="0">
              <a:buNone/>
              <a:defRPr sz="5249"/>
            </a:lvl5pPr>
            <a:lvl6pPr marL="8533860" indent="0">
              <a:buNone/>
              <a:defRPr sz="5249"/>
            </a:lvl6pPr>
            <a:lvl7pPr marL="10240645" indent="0">
              <a:buNone/>
              <a:defRPr sz="5249"/>
            </a:lvl7pPr>
            <a:lvl8pPr marL="11947414" indent="0">
              <a:buNone/>
              <a:defRPr sz="5249"/>
            </a:lvl8pPr>
            <a:lvl9pPr marL="1365418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06072"/>
      </p:ext>
    </p:extLst>
  </p:cSld>
  <p:clrMapOvr>
    <a:masterClrMapping/>
  </p:clrMapOvr>
  <p:transition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7633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3831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774" indent="0">
              <a:buNone/>
              <a:defRPr sz="7499" b="1"/>
            </a:lvl2pPr>
            <a:lvl3pPr marL="3413549" indent="0">
              <a:buNone/>
              <a:defRPr sz="6914" b="1"/>
            </a:lvl3pPr>
            <a:lvl4pPr marL="5120317" indent="0">
              <a:buNone/>
              <a:defRPr sz="6082" b="1"/>
            </a:lvl4pPr>
            <a:lvl5pPr marL="6827094" indent="0">
              <a:buNone/>
              <a:defRPr sz="6082" b="1"/>
            </a:lvl5pPr>
            <a:lvl6pPr marL="8533860" indent="0">
              <a:buNone/>
              <a:defRPr sz="6082" b="1"/>
            </a:lvl6pPr>
            <a:lvl7pPr marL="10240645" indent="0">
              <a:buNone/>
              <a:defRPr sz="6082" b="1"/>
            </a:lvl7pPr>
            <a:lvl8pPr marL="11947414" indent="0">
              <a:buNone/>
              <a:defRPr sz="6082" b="1"/>
            </a:lvl8pPr>
            <a:lvl9pPr marL="1365418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774" indent="0">
              <a:buNone/>
              <a:defRPr sz="7499" b="1"/>
            </a:lvl2pPr>
            <a:lvl3pPr marL="3413549" indent="0">
              <a:buNone/>
              <a:defRPr sz="6914" b="1"/>
            </a:lvl3pPr>
            <a:lvl4pPr marL="5120317" indent="0">
              <a:buNone/>
              <a:defRPr sz="6082" b="1"/>
            </a:lvl4pPr>
            <a:lvl5pPr marL="6827094" indent="0">
              <a:buNone/>
              <a:defRPr sz="6082" b="1"/>
            </a:lvl5pPr>
            <a:lvl6pPr marL="8533860" indent="0">
              <a:buNone/>
              <a:defRPr sz="6082" b="1"/>
            </a:lvl6pPr>
            <a:lvl7pPr marL="10240645" indent="0">
              <a:buNone/>
              <a:defRPr sz="6082" b="1"/>
            </a:lvl7pPr>
            <a:lvl8pPr marL="11947414" indent="0">
              <a:buNone/>
              <a:defRPr sz="6082" b="1"/>
            </a:lvl8pPr>
            <a:lvl9pPr marL="1365418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1222"/>
      </p:ext>
    </p:extLst>
  </p:cSld>
  <p:clrMapOvr>
    <a:masterClrMapping/>
  </p:clrMapOvr>
  <p:transition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1282"/>
      </p:ext>
    </p:extLst>
  </p:cSld>
  <p:clrMapOvr>
    <a:masterClrMapping/>
  </p:clrMapOvr>
  <p:transition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7023"/>
      </p:ext>
    </p:extLst>
  </p:cSld>
  <p:clrMapOvr>
    <a:masterClrMapping/>
  </p:clrMapOvr>
  <p:transition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7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6774" indent="0">
              <a:buNone/>
              <a:defRPr sz="4583"/>
            </a:lvl2pPr>
            <a:lvl3pPr marL="3413549" indent="0">
              <a:buNone/>
              <a:defRPr sz="3747"/>
            </a:lvl3pPr>
            <a:lvl4pPr marL="5120317" indent="0">
              <a:buNone/>
              <a:defRPr sz="3333"/>
            </a:lvl4pPr>
            <a:lvl5pPr marL="6827094" indent="0">
              <a:buNone/>
              <a:defRPr sz="3333"/>
            </a:lvl5pPr>
            <a:lvl6pPr marL="8533860" indent="0">
              <a:buNone/>
              <a:defRPr sz="3333"/>
            </a:lvl6pPr>
            <a:lvl7pPr marL="10240645" indent="0">
              <a:buNone/>
              <a:defRPr sz="3333"/>
            </a:lvl7pPr>
            <a:lvl8pPr marL="11947414" indent="0">
              <a:buNone/>
              <a:defRPr sz="3333"/>
            </a:lvl8pPr>
            <a:lvl9pPr marL="1365418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0810"/>
      </p:ext>
    </p:extLst>
  </p:cSld>
  <p:clrMapOvr>
    <a:masterClrMapping/>
  </p:clrMapOvr>
  <p:transition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6774" indent="0">
              <a:buNone/>
              <a:defRPr sz="10415"/>
            </a:lvl2pPr>
            <a:lvl3pPr marL="3413549" indent="0">
              <a:buNone/>
              <a:defRPr sz="8997"/>
            </a:lvl3pPr>
            <a:lvl4pPr marL="5120317" indent="0">
              <a:buNone/>
              <a:defRPr sz="7499"/>
            </a:lvl4pPr>
            <a:lvl5pPr marL="6827094" indent="0">
              <a:buNone/>
              <a:defRPr sz="7499"/>
            </a:lvl5pPr>
            <a:lvl6pPr marL="8533860" indent="0">
              <a:buNone/>
              <a:defRPr sz="7499"/>
            </a:lvl6pPr>
            <a:lvl7pPr marL="10240645" indent="0">
              <a:buNone/>
              <a:defRPr sz="7499"/>
            </a:lvl7pPr>
            <a:lvl8pPr marL="11947414" indent="0">
              <a:buNone/>
              <a:defRPr sz="7499"/>
            </a:lvl8pPr>
            <a:lvl9pPr marL="1365418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6774" indent="0">
              <a:buNone/>
              <a:defRPr sz="4583"/>
            </a:lvl2pPr>
            <a:lvl3pPr marL="3413549" indent="0">
              <a:buNone/>
              <a:defRPr sz="3747"/>
            </a:lvl3pPr>
            <a:lvl4pPr marL="5120317" indent="0">
              <a:buNone/>
              <a:defRPr sz="3333"/>
            </a:lvl4pPr>
            <a:lvl5pPr marL="6827094" indent="0">
              <a:buNone/>
              <a:defRPr sz="3333"/>
            </a:lvl5pPr>
            <a:lvl6pPr marL="8533860" indent="0">
              <a:buNone/>
              <a:defRPr sz="3333"/>
            </a:lvl6pPr>
            <a:lvl7pPr marL="10240645" indent="0">
              <a:buNone/>
              <a:defRPr sz="3333"/>
            </a:lvl7pPr>
            <a:lvl8pPr marL="11947414" indent="0">
              <a:buNone/>
              <a:defRPr sz="3333"/>
            </a:lvl8pPr>
            <a:lvl9pPr marL="1365418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85590"/>
      </p:ext>
    </p:extLst>
  </p:cSld>
  <p:clrMapOvr>
    <a:masterClrMapping/>
  </p:clrMapOvr>
  <p:transition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9447"/>
      </p:ext>
    </p:extLst>
  </p:cSld>
  <p:clrMapOvr>
    <a:masterClrMapping/>
  </p:clrMapOvr>
  <p:transition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0960"/>
      </p:ext>
    </p:extLst>
  </p:cSld>
  <p:clrMapOvr>
    <a:masterClrMapping/>
  </p:clrMapOvr>
  <p:transition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322" tIns="170661" rIns="341322" bIns="17066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4809"/>
      </p:ext>
    </p:extLst>
  </p:cSld>
  <p:clrMapOvr>
    <a:masterClrMapping/>
  </p:clrMapOvr>
  <p:transition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70571"/>
      </p:ext>
    </p:extLst>
  </p:cSld>
  <p:clrMapOvr>
    <a:masterClrMapping/>
  </p:clrMapOvr>
  <p:transition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3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1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6304" indent="0">
              <a:buNone/>
              <a:defRPr sz="6914"/>
            </a:lvl2pPr>
            <a:lvl3pPr marL="3412607" indent="0">
              <a:buNone/>
              <a:defRPr sz="6082"/>
            </a:lvl3pPr>
            <a:lvl4pPr marL="5118907" indent="0">
              <a:buNone/>
              <a:defRPr sz="5249"/>
            </a:lvl4pPr>
            <a:lvl5pPr marL="6825214" indent="0">
              <a:buNone/>
              <a:defRPr sz="5249"/>
            </a:lvl5pPr>
            <a:lvl6pPr marL="8531515" indent="0">
              <a:buNone/>
              <a:defRPr sz="5249"/>
            </a:lvl6pPr>
            <a:lvl7pPr marL="10237831" indent="0">
              <a:buNone/>
              <a:defRPr sz="5249"/>
            </a:lvl7pPr>
            <a:lvl8pPr marL="11944125" indent="0">
              <a:buNone/>
              <a:defRPr sz="5249"/>
            </a:lvl8pPr>
            <a:lvl9pPr marL="1365043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741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4260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90"/>
      </p:ext>
    </p:extLst>
  </p:cSld>
  <p:clrMapOvr>
    <a:masterClrMapping/>
  </p:clrMapOvr>
  <p:transition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304" indent="0">
              <a:buNone/>
              <a:defRPr sz="7499" b="1"/>
            </a:lvl2pPr>
            <a:lvl3pPr marL="3412607" indent="0">
              <a:buNone/>
              <a:defRPr sz="6914" b="1"/>
            </a:lvl3pPr>
            <a:lvl4pPr marL="5118907" indent="0">
              <a:buNone/>
              <a:defRPr sz="6082" b="1"/>
            </a:lvl4pPr>
            <a:lvl5pPr marL="6825214" indent="0">
              <a:buNone/>
              <a:defRPr sz="6082" b="1"/>
            </a:lvl5pPr>
            <a:lvl6pPr marL="8531515" indent="0">
              <a:buNone/>
              <a:defRPr sz="6082" b="1"/>
            </a:lvl6pPr>
            <a:lvl7pPr marL="10237831" indent="0">
              <a:buNone/>
              <a:defRPr sz="6082" b="1"/>
            </a:lvl7pPr>
            <a:lvl8pPr marL="11944125" indent="0">
              <a:buNone/>
              <a:defRPr sz="6082" b="1"/>
            </a:lvl8pPr>
            <a:lvl9pPr marL="1365043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304" indent="0">
              <a:buNone/>
              <a:defRPr sz="7499" b="1"/>
            </a:lvl2pPr>
            <a:lvl3pPr marL="3412607" indent="0">
              <a:buNone/>
              <a:defRPr sz="6914" b="1"/>
            </a:lvl3pPr>
            <a:lvl4pPr marL="5118907" indent="0">
              <a:buNone/>
              <a:defRPr sz="6082" b="1"/>
            </a:lvl4pPr>
            <a:lvl5pPr marL="6825214" indent="0">
              <a:buNone/>
              <a:defRPr sz="6082" b="1"/>
            </a:lvl5pPr>
            <a:lvl6pPr marL="8531515" indent="0">
              <a:buNone/>
              <a:defRPr sz="6082" b="1"/>
            </a:lvl6pPr>
            <a:lvl7pPr marL="10237831" indent="0">
              <a:buNone/>
              <a:defRPr sz="6082" b="1"/>
            </a:lvl7pPr>
            <a:lvl8pPr marL="11944125" indent="0">
              <a:buNone/>
              <a:defRPr sz="6082" b="1"/>
            </a:lvl8pPr>
            <a:lvl9pPr marL="1365043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22897"/>
      </p:ext>
    </p:extLst>
  </p:cSld>
  <p:clrMapOvr>
    <a:masterClrMapping/>
  </p:clrMapOvr>
  <p:transition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5290"/>
      </p:ext>
    </p:extLst>
  </p:cSld>
  <p:clrMapOvr>
    <a:masterClrMapping/>
  </p:clrMapOvr>
  <p:transition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469"/>
      </p:ext>
    </p:extLst>
  </p:cSld>
  <p:clrMapOvr>
    <a:masterClrMapping/>
  </p:clrMapOvr>
  <p:transition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9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6304" indent="0">
              <a:buNone/>
              <a:defRPr sz="4583"/>
            </a:lvl2pPr>
            <a:lvl3pPr marL="3412607" indent="0">
              <a:buNone/>
              <a:defRPr sz="3747"/>
            </a:lvl3pPr>
            <a:lvl4pPr marL="5118907" indent="0">
              <a:buNone/>
              <a:defRPr sz="3333"/>
            </a:lvl4pPr>
            <a:lvl5pPr marL="6825214" indent="0">
              <a:buNone/>
              <a:defRPr sz="3333"/>
            </a:lvl5pPr>
            <a:lvl6pPr marL="8531515" indent="0">
              <a:buNone/>
              <a:defRPr sz="3333"/>
            </a:lvl6pPr>
            <a:lvl7pPr marL="10237831" indent="0">
              <a:buNone/>
              <a:defRPr sz="3333"/>
            </a:lvl7pPr>
            <a:lvl8pPr marL="11944125" indent="0">
              <a:buNone/>
              <a:defRPr sz="3333"/>
            </a:lvl8pPr>
            <a:lvl9pPr marL="1365043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1679"/>
      </p:ext>
    </p:extLst>
  </p:cSld>
  <p:clrMapOvr>
    <a:masterClrMapping/>
  </p:clrMapOvr>
  <p:transition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6304" indent="0">
              <a:buNone/>
              <a:defRPr sz="10415"/>
            </a:lvl2pPr>
            <a:lvl3pPr marL="3412607" indent="0">
              <a:buNone/>
              <a:defRPr sz="8997"/>
            </a:lvl3pPr>
            <a:lvl4pPr marL="5118907" indent="0">
              <a:buNone/>
              <a:defRPr sz="7499"/>
            </a:lvl4pPr>
            <a:lvl5pPr marL="6825214" indent="0">
              <a:buNone/>
              <a:defRPr sz="7499"/>
            </a:lvl5pPr>
            <a:lvl6pPr marL="8531515" indent="0">
              <a:buNone/>
              <a:defRPr sz="7499"/>
            </a:lvl6pPr>
            <a:lvl7pPr marL="10237831" indent="0">
              <a:buNone/>
              <a:defRPr sz="7499"/>
            </a:lvl7pPr>
            <a:lvl8pPr marL="11944125" indent="0">
              <a:buNone/>
              <a:defRPr sz="7499"/>
            </a:lvl8pPr>
            <a:lvl9pPr marL="1365043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6304" indent="0">
              <a:buNone/>
              <a:defRPr sz="4583"/>
            </a:lvl2pPr>
            <a:lvl3pPr marL="3412607" indent="0">
              <a:buNone/>
              <a:defRPr sz="3747"/>
            </a:lvl3pPr>
            <a:lvl4pPr marL="5118907" indent="0">
              <a:buNone/>
              <a:defRPr sz="3333"/>
            </a:lvl4pPr>
            <a:lvl5pPr marL="6825214" indent="0">
              <a:buNone/>
              <a:defRPr sz="3333"/>
            </a:lvl5pPr>
            <a:lvl6pPr marL="8531515" indent="0">
              <a:buNone/>
              <a:defRPr sz="3333"/>
            </a:lvl6pPr>
            <a:lvl7pPr marL="10237831" indent="0">
              <a:buNone/>
              <a:defRPr sz="3333"/>
            </a:lvl7pPr>
            <a:lvl8pPr marL="11944125" indent="0">
              <a:buNone/>
              <a:defRPr sz="3333"/>
            </a:lvl8pPr>
            <a:lvl9pPr marL="1365043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7416"/>
      </p:ext>
    </p:extLst>
  </p:cSld>
  <p:clrMapOvr>
    <a:masterClrMapping/>
  </p:clrMapOvr>
  <p:transition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4807"/>
      </p:ext>
    </p:extLst>
  </p:cSld>
  <p:clrMapOvr>
    <a:masterClrMapping/>
  </p:clrMapOvr>
  <p:transition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98593"/>
      </p:ext>
    </p:extLst>
  </p:cSld>
  <p:clrMapOvr>
    <a:masterClrMapping/>
  </p:clrMapOvr>
  <p:transition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7255"/>
      </p:ext>
    </p:extLst>
  </p:cSld>
  <p:clrMapOvr>
    <a:masterClrMapping/>
  </p:clrMapOvr>
  <p:transition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4972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  <a:prstGeom prst="rect">
            <a:avLst/>
          </a:prstGeom>
        </p:spPr>
        <p:txBody>
          <a:bodyPr anchor="b"/>
          <a:lstStyle>
            <a:lvl1pPr algn="l">
              <a:defRPr sz="6914" b="1"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>
                <a:latin typeface="Arial"/>
              </a:defRPr>
            </a:lvl1pPr>
            <a:lvl2pPr marL="1552913" indent="0">
              <a:buNone/>
              <a:defRPr sz="9413"/>
            </a:lvl2pPr>
            <a:lvl3pPr marL="3105824" indent="0">
              <a:buNone/>
              <a:defRPr sz="8332"/>
            </a:lvl3pPr>
            <a:lvl4pPr marL="4658733" indent="0">
              <a:buNone/>
              <a:defRPr sz="6914"/>
            </a:lvl4pPr>
            <a:lvl5pPr marL="6211643" indent="0">
              <a:buNone/>
              <a:defRPr sz="6914"/>
            </a:lvl5pPr>
            <a:lvl6pPr marL="7764556" indent="0">
              <a:buNone/>
              <a:defRPr sz="6914"/>
            </a:lvl6pPr>
            <a:lvl7pPr marL="9317462" indent="0">
              <a:buNone/>
              <a:defRPr sz="6914"/>
            </a:lvl7pPr>
            <a:lvl8pPr marL="10870379" indent="0">
              <a:buNone/>
              <a:defRPr sz="6914"/>
            </a:lvl8pPr>
            <a:lvl9pPr marL="12423284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>
                <a:latin typeface="Arial"/>
              </a:defRPr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678112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4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2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5835" indent="0">
              <a:buNone/>
              <a:defRPr sz="6914"/>
            </a:lvl2pPr>
            <a:lvl3pPr marL="3411670" indent="0">
              <a:buNone/>
              <a:defRPr sz="6082"/>
            </a:lvl3pPr>
            <a:lvl4pPr marL="5117499" indent="0">
              <a:buNone/>
              <a:defRPr sz="5249"/>
            </a:lvl4pPr>
            <a:lvl5pPr marL="6823337" indent="0">
              <a:buNone/>
              <a:defRPr sz="5249"/>
            </a:lvl5pPr>
            <a:lvl6pPr marL="8529170" indent="0">
              <a:buNone/>
              <a:defRPr sz="5249"/>
            </a:lvl6pPr>
            <a:lvl7pPr marL="10235016" indent="0">
              <a:buNone/>
              <a:defRPr sz="5249"/>
            </a:lvl7pPr>
            <a:lvl8pPr marL="11940842" indent="0">
              <a:buNone/>
              <a:defRPr sz="5249"/>
            </a:lvl8pPr>
            <a:lvl9pPr marL="1364667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86712"/>
      </p:ext>
    </p:extLst>
  </p:cSld>
  <p:clrMapOvr>
    <a:masterClrMapping/>
  </p:clrMapOvr>
  <p:transition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945"/>
      </p:ext>
    </p:extLst>
  </p:cSld>
  <p:clrMapOvr>
    <a:masterClrMapping/>
  </p:clrMapOvr>
  <p:transition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835" indent="0">
              <a:buNone/>
              <a:defRPr sz="7499" b="1"/>
            </a:lvl2pPr>
            <a:lvl3pPr marL="3411670" indent="0">
              <a:buNone/>
              <a:defRPr sz="6914" b="1"/>
            </a:lvl3pPr>
            <a:lvl4pPr marL="5117499" indent="0">
              <a:buNone/>
              <a:defRPr sz="6082" b="1"/>
            </a:lvl4pPr>
            <a:lvl5pPr marL="6823337" indent="0">
              <a:buNone/>
              <a:defRPr sz="6082" b="1"/>
            </a:lvl5pPr>
            <a:lvl6pPr marL="8529170" indent="0">
              <a:buNone/>
              <a:defRPr sz="6082" b="1"/>
            </a:lvl6pPr>
            <a:lvl7pPr marL="10235016" indent="0">
              <a:buNone/>
              <a:defRPr sz="6082" b="1"/>
            </a:lvl7pPr>
            <a:lvl8pPr marL="11940842" indent="0">
              <a:buNone/>
              <a:defRPr sz="6082" b="1"/>
            </a:lvl8pPr>
            <a:lvl9pPr marL="136466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835" indent="0">
              <a:buNone/>
              <a:defRPr sz="7499" b="1"/>
            </a:lvl2pPr>
            <a:lvl3pPr marL="3411670" indent="0">
              <a:buNone/>
              <a:defRPr sz="6914" b="1"/>
            </a:lvl3pPr>
            <a:lvl4pPr marL="5117499" indent="0">
              <a:buNone/>
              <a:defRPr sz="6082" b="1"/>
            </a:lvl4pPr>
            <a:lvl5pPr marL="6823337" indent="0">
              <a:buNone/>
              <a:defRPr sz="6082" b="1"/>
            </a:lvl5pPr>
            <a:lvl6pPr marL="8529170" indent="0">
              <a:buNone/>
              <a:defRPr sz="6082" b="1"/>
            </a:lvl6pPr>
            <a:lvl7pPr marL="10235016" indent="0">
              <a:buNone/>
              <a:defRPr sz="6082" b="1"/>
            </a:lvl7pPr>
            <a:lvl8pPr marL="11940842" indent="0">
              <a:buNone/>
              <a:defRPr sz="6082" b="1"/>
            </a:lvl8pPr>
            <a:lvl9pPr marL="136466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01310"/>
      </p:ext>
    </p:extLst>
  </p:cSld>
  <p:clrMapOvr>
    <a:masterClrMapping/>
  </p:clrMapOvr>
  <p:transition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2510"/>
      </p:ext>
    </p:extLst>
  </p:cSld>
  <p:clrMapOvr>
    <a:masterClrMapping/>
  </p:clrMapOvr>
  <p:transition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1860"/>
      </p:ext>
    </p:extLst>
  </p:cSld>
  <p:clrMapOvr>
    <a:masterClrMapping/>
  </p:clrMapOvr>
  <p:transition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9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5835" indent="0">
              <a:buNone/>
              <a:defRPr sz="4583"/>
            </a:lvl2pPr>
            <a:lvl3pPr marL="3411670" indent="0">
              <a:buNone/>
              <a:defRPr sz="3747"/>
            </a:lvl3pPr>
            <a:lvl4pPr marL="5117499" indent="0">
              <a:buNone/>
              <a:defRPr sz="3333"/>
            </a:lvl4pPr>
            <a:lvl5pPr marL="6823337" indent="0">
              <a:buNone/>
              <a:defRPr sz="3333"/>
            </a:lvl5pPr>
            <a:lvl6pPr marL="8529170" indent="0">
              <a:buNone/>
              <a:defRPr sz="3333"/>
            </a:lvl6pPr>
            <a:lvl7pPr marL="10235016" indent="0">
              <a:buNone/>
              <a:defRPr sz="3333"/>
            </a:lvl7pPr>
            <a:lvl8pPr marL="11940842" indent="0">
              <a:buNone/>
              <a:defRPr sz="3333"/>
            </a:lvl8pPr>
            <a:lvl9pPr marL="136466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6139"/>
      </p:ext>
    </p:extLst>
  </p:cSld>
  <p:clrMapOvr>
    <a:masterClrMapping/>
  </p:clrMapOvr>
  <p:transition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5835" indent="0">
              <a:buNone/>
              <a:defRPr sz="10415"/>
            </a:lvl2pPr>
            <a:lvl3pPr marL="3411670" indent="0">
              <a:buNone/>
              <a:defRPr sz="8997"/>
            </a:lvl3pPr>
            <a:lvl4pPr marL="5117499" indent="0">
              <a:buNone/>
              <a:defRPr sz="7499"/>
            </a:lvl4pPr>
            <a:lvl5pPr marL="6823337" indent="0">
              <a:buNone/>
              <a:defRPr sz="7499"/>
            </a:lvl5pPr>
            <a:lvl6pPr marL="8529170" indent="0">
              <a:buNone/>
              <a:defRPr sz="7499"/>
            </a:lvl6pPr>
            <a:lvl7pPr marL="10235016" indent="0">
              <a:buNone/>
              <a:defRPr sz="7499"/>
            </a:lvl7pPr>
            <a:lvl8pPr marL="11940842" indent="0">
              <a:buNone/>
              <a:defRPr sz="7499"/>
            </a:lvl8pPr>
            <a:lvl9pPr marL="1364667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5835" indent="0">
              <a:buNone/>
              <a:defRPr sz="4583"/>
            </a:lvl2pPr>
            <a:lvl3pPr marL="3411670" indent="0">
              <a:buNone/>
              <a:defRPr sz="3747"/>
            </a:lvl3pPr>
            <a:lvl4pPr marL="5117499" indent="0">
              <a:buNone/>
              <a:defRPr sz="3333"/>
            </a:lvl4pPr>
            <a:lvl5pPr marL="6823337" indent="0">
              <a:buNone/>
              <a:defRPr sz="3333"/>
            </a:lvl5pPr>
            <a:lvl6pPr marL="8529170" indent="0">
              <a:buNone/>
              <a:defRPr sz="3333"/>
            </a:lvl6pPr>
            <a:lvl7pPr marL="10235016" indent="0">
              <a:buNone/>
              <a:defRPr sz="3333"/>
            </a:lvl7pPr>
            <a:lvl8pPr marL="11940842" indent="0">
              <a:buNone/>
              <a:defRPr sz="3333"/>
            </a:lvl8pPr>
            <a:lvl9pPr marL="136466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1542"/>
      </p:ext>
    </p:extLst>
  </p:cSld>
  <p:clrMapOvr>
    <a:masterClrMapping/>
  </p:clrMapOvr>
  <p:transition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632"/>
      </p:ext>
    </p:extLst>
  </p:cSld>
  <p:clrMapOvr>
    <a:masterClrMapping/>
  </p:clrMapOvr>
  <p:transition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5560"/>
      </p:ext>
    </p:extLst>
  </p:cSld>
  <p:clrMapOvr>
    <a:masterClrMapping/>
  </p:clrMapOvr>
  <p:transition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737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440187" y="6095447"/>
            <a:ext cx="25923241" cy="23758164"/>
          </a:xfrm>
          <a:prstGeom prst="rect">
            <a:avLst/>
          </a:prstGeom>
        </p:spPr>
        <p:txBody>
          <a:bodyPr vert="horz" lIns="372820" tIns="186395" rIns="372820" bIns="186395" rtlCol="0">
            <a:normAutofit/>
          </a:bodyPr>
          <a:lstStyle>
            <a:lvl1pPr marL="1164676" marR="0" indent="-1164676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1164676" marR="0" lvl="0" indent="-1164676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9413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2523485" marR="0" lvl="1" indent="-970562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8332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3882271" marR="0" lvl="2" indent="-776465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69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9177581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134" tIns="170572" rIns="341134" bIns="17057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134" tIns="170572" rIns="341134" bIns="1705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134" tIns="170572" rIns="341134" bIns="1705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415" tIns="204713" rIns="409415" bIns="20471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87702"/>
      </p:ext>
    </p:extLst>
  </p:cSld>
  <p:clrMapOvr>
    <a:masterClrMapping/>
  </p:clrMapOvr>
  <p:transition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4813"/>
      </p:ext>
    </p:extLst>
  </p:cSld>
  <p:clrMapOvr>
    <a:masterClrMapping/>
  </p:clrMapOvr>
  <p:transition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4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2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5366" indent="0">
              <a:buNone/>
              <a:defRPr sz="6914"/>
            </a:lvl2pPr>
            <a:lvl3pPr marL="3410733" indent="0">
              <a:buNone/>
              <a:defRPr sz="6082"/>
            </a:lvl3pPr>
            <a:lvl4pPr marL="5116091" indent="0">
              <a:buNone/>
              <a:defRPr sz="5249"/>
            </a:lvl4pPr>
            <a:lvl5pPr marL="6821459" indent="0">
              <a:buNone/>
              <a:defRPr sz="5249"/>
            </a:lvl5pPr>
            <a:lvl6pPr marL="8526821" indent="0">
              <a:buNone/>
              <a:defRPr sz="5249"/>
            </a:lvl6pPr>
            <a:lvl7pPr marL="10232200" indent="0">
              <a:buNone/>
              <a:defRPr sz="5249"/>
            </a:lvl7pPr>
            <a:lvl8pPr marL="11937558" indent="0">
              <a:buNone/>
              <a:defRPr sz="5249"/>
            </a:lvl8pPr>
            <a:lvl9pPr marL="1364292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3839"/>
      </p:ext>
    </p:extLst>
  </p:cSld>
  <p:clrMapOvr>
    <a:masterClrMapping/>
  </p:clrMapOvr>
  <p:transition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5304"/>
      </p:ext>
    </p:extLst>
  </p:cSld>
  <p:clrMapOvr>
    <a:masterClrMapping/>
  </p:clrMapOvr>
  <p:transition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366" indent="0">
              <a:buNone/>
              <a:defRPr sz="7499" b="1"/>
            </a:lvl2pPr>
            <a:lvl3pPr marL="3410733" indent="0">
              <a:buNone/>
              <a:defRPr sz="6914" b="1"/>
            </a:lvl3pPr>
            <a:lvl4pPr marL="5116091" indent="0">
              <a:buNone/>
              <a:defRPr sz="6082" b="1"/>
            </a:lvl4pPr>
            <a:lvl5pPr marL="6821459" indent="0">
              <a:buNone/>
              <a:defRPr sz="6082" b="1"/>
            </a:lvl5pPr>
            <a:lvl6pPr marL="8526821" indent="0">
              <a:buNone/>
              <a:defRPr sz="6082" b="1"/>
            </a:lvl6pPr>
            <a:lvl7pPr marL="10232200" indent="0">
              <a:buNone/>
              <a:defRPr sz="6082" b="1"/>
            </a:lvl7pPr>
            <a:lvl8pPr marL="11937558" indent="0">
              <a:buNone/>
              <a:defRPr sz="6082" b="1"/>
            </a:lvl8pPr>
            <a:lvl9pPr marL="136429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366" indent="0">
              <a:buNone/>
              <a:defRPr sz="7499" b="1"/>
            </a:lvl2pPr>
            <a:lvl3pPr marL="3410733" indent="0">
              <a:buNone/>
              <a:defRPr sz="6914" b="1"/>
            </a:lvl3pPr>
            <a:lvl4pPr marL="5116091" indent="0">
              <a:buNone/>
              <a:defRPr sz="6082" b="1"/>
            </a:lvl4pPr>
            <a:lvl5pPr marL="6821459" indent="0">
              <a:buNone/>
              <a:defRPr sz="6082" b="1"/>
            </a:lvl5pPr>
            <a:lvl6pPr marL="8526821" indent="0">
              <a:buNone/>
              <a:defRPr sz="6082" b="1"/>
            </a:lvl6pPr>
            <a:lvl7pPr marL="10232200" indent="0">
              <a:buNone/>
              <a:defRPr sz="6082" b="1"/>
            </a:lvl7pPr>
            <a:lvl8pPr marL="11937558" indent="0">
              <a:buNone/>
              <a:defRPr sz="6082" b="1"/>
            </a:lvl8pPr>
            <a:lvl9pPr marL="136429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9478"/>
      </p:ext>
    </p:extLst>
  </p:cSld>
  <p:clrMapOvr>
    <a:masterClrMapping/>
  </p:clrMapOvr>
  <p:transition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7398"/>
      </p:ext>
    </p:extLst>
  </p:cSld>
  <p:clrMapOvr>
    <a:masterClrMapping/>
  </p:clrMapOvr>
  <p:transition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0687"/>
      </p:ext>
    </p:extLst>
  </p:cSld>
  <p:clrMapOvr>
    <a:masterClrMapping/>
  </p:clrMapOvr>
  <p:transition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5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5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5366" indent="0">
              <a:buNone/>
              <a:defRPr sz="4583"/>
            </a:lvl2pPr>
            <a:lvl3pPr marL="3410733" indent="0">
              <a:buNone/>
              <a:defRPr sz="3747"/>
            </a:lvl3pPr>
            <a:lvl4pPr marL="5116091" indent="0">
              <a:buNone/>
              <a:defRPr sz="3333"/>
            </a:lvl4pPr>
            <a:lvl5pPr marL="6821459" indent="0">
              <a:buNone/>
              <a:defRPr sz="3333"/>
            </a:lvl5pPr>
            <a:lvl6pPr marL="8526821" indent="0">
              <a:buNone/>
              <a:defRPr sz="3333"/>
            </a:lvl6pPr>
            <a:lvl7pPr marL="10232200" indent="0">
              <a:buNone/>
              <a:defRPr sz="3333"/>
            </a:lvl7pPr>
            <a:lvl8pPr marL="11937558" indent="0">
              <a:buNone/>
              <a:defRPr sz="3333"/>
            </a:lvl8pPr>
            <a:lvl9pPr marL="136429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2533"/>
      </p:ext>
    </p:extLst>
  </p:cSld>
  <p:clrMapOvr>
    <a:masterClrMapping/>
  </p:clrMapOvr>
  <p:transition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5366" indent="0">
              <a:buNone/>
              <a:defRPr sz="10415"/>
            </a:lvl2pPr>
            <a:lvl3pPr marL="3410733" indent="0">
              <a:buNone/>
              <a:defRPr sz="8997"/>
            </a:lvl3pPr>
            <a:lvl4pPr marL="5116091" indent="0">
              <a:buNone/>
              <a:defRPr sz="7499"/>
            </a:lvl4pPr>
            <a:lvl5pPr marL="6821459" indent="0">
              <a:buNone/>
              <a:defRPr sz="7499"/>
            </a:lvl5pPr>
            <a:lvl6pPr marL="8526821" indent="0">
              <a:buNone/>
              <a:defRPr sz="7499"/>
            </a:lvl6pPr>
            <a:lvl7pPr marL="10232200" indent="0">
              <a:buNone/>
              <a:defRPr sz="7499"/>
            </a:lvl7pPr>
            <a:lvl8pPr marL="11937558" indent="0">
              <a:buNone/>
              <a:defRPr sz="7499"/>
            </a:lvl8pPr>
            <a:lvl9pPr marL="1364292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5366" indent="0">
              <a:buNone/>
              <a:defRPr sz="4583"/>
            </a:lvl2pPr>
            <a:lvl3pPr marL="3410733" indent="0">
              <a:buNone/>
              <a:defRPr sz="3747"/>
            </a:lvl3pPr>
            <a:lvl4pPr marL="5116091" indent="0">
              <a:buNone/>
              <a:defRPr sz="3333"/>
            </a:lvl4pPr>
            <a:lvl5pPr marL="6821459" indent="0">
              <a:buNone/>
              <a:defRPr sz="3333"/>
            </a:lvl5pPr>
            <a:lvl6pPr marL="8526821" indent="0">
              <a:buNone/>
              <a:defRPr sz="3333"/>
            </a:lvl6pPr>
            <a:lvl7pPr marL="10232200" indent="0">
              <a:buNone/>
              <a:defRPr sz="3333"/>
            </a:lvl7pPr>
            <a:lvl8pPr marL="11937558" indent="0">
              <a:buNone/>
              <a:defRPr sz="3333"/>
            </a:lvl8pPr>
            <a:lvl9pPr marL="136429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6719"/>
      </p:ext>
    </p:extLst>
  </p:cSld>
  <p:clrMapOvr>
    <a:masterClrMapping/>
  </p:clrMapOvr>
  <p:transition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0579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372820" tIns="186395" rIns="372820" bIns="186395">
            <a:normAutofit/>
          </a:bodyPr>
          <a:lstStyle>
            <a:lvl1pPr marL="0" indent="0" algn="l">
              <a:buNone/>
              <a:defRPr sz="8332">
                <a:solidFill>
                  <a:schemeClr val="accent2"/>
                </a:solidFill>
                <a:latin typeface="Arial"/>
                <a:cs typeface="Arial"/>
              </a:defRPr>
            </a:lvl1pPr>
            <a:lvl2pPr marL="155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7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7038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2685"/>
      </p:ext>
    </p:extLst>
  </p:cSld>
  <p:clrMapOvr>
    <a:masterClrMapping/>
  </p:clrMapOvr>
  <p:transition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984" tIns="170498" rIns="340984" bIns="170498"/>
          <a:lstStyle/>
          <a:p>
            <a:pPr defTabSz="3409273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84" tIns="170498" rIns="340984" bIns="170498"/>
          <a:lstStyle/>
          <a:p>
            <a:pPr defTabSz="340927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84" tIns="170498" rIns="340984" bIns="170498"/>
          <a:lstStyle/>
          <a:p>
            <a:pPr defTabSz="340927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235" tIns="204625" rIns="409235" bIns="20462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927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61471"/>
      </p:ext>
    </p:extLst>
  </p:cSld>
  <p:clrMapOvr>
    <a:masterClrMapping/>
  </p:clrMapOvr>
  <p:transition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96594"/>
      </p:ext>
    </p:extLst>
  </p:cSld>
  <p:clrMapOvr>
    <a:masterClrMapping/>
  </p:clrMapOvr>
  <p:transition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7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4636" indent="0">
              <a:buNone/>
              <a:defRPr sz="6914"/>
            </a:lvl2pPr>
            <a:lvl3pPr marL="3409273" indent="0">
              <a:buNone/>
              <a:defRPr sz="6082"/>
            </a:lvl3pPr>
            <a:lvl4pPr marL="5113907" indent="0">
              <a:buNone/>
              <a:defRPr sz="5249"/>
            </a:lvl4pPr>
            <a:lvl5pPr marL="6818539" indent="0">
              <a:buNone/>
              <a:defRPr sz="5249"/>
            </a:lvl5pPr>
            <a:lvl6pPr marL="8523176" indent="0">
              <a:buNone/>
              <a:defRPr sz="5249"/>
            </a:lvl6pPr>
            <a:lvl7pPr marL="10227811" indent="0">
              <a:buNone/>
              <a:defRPr sz="5249"/>
            </a:lvl7pPr>
            <a:lvl8pPr marL="11932438" indent="0">
              <a:buNone/>
              <a:defRPr sz="5249"/>
            </a:lvl8pPr>
            <a:lvl9pPr marL="1363707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075"/>
      </p:ext>
    </p:extLst>
  </p:cSld>
  <p:clrMapOvr>
    <a:masterClrMapping/>
  </p:clrMapOvr>
  <p:transition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374"/>
      </p:ext>
    </p:extLst>
  </p:cSld>
  <p:clrMapOvr>
    <a:masterClrMapping/>
  </p:clrMapOvr>
  <p:transition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636" indent="0">
              <a:buNone/>
              <a:defRPr sz="7499" b="1"/>
            </a:lvl2pPr>
            <a:lvl3pPr marL="3409273" indent="0">
              <a:buNone/>
              <a:defRPr sz="6914" b="1"/>
            </a:lvl3pPr>
            <a:lvl4pPr marL="5113907" indent="0">
              <a:buNone/>
              <a:defRPr sz="6082" b="1"/>
            </a:lvl4pPr>
            <a:lvl5pPr marL="6818539" indent="0">
              <a:buNone/>
              <a:defRPr sz="6082" b="1"/>
            </a:lvl5pPr>
            <a:lvl6pPr marL="8523176" indent="0">
              <a:buNone/>
              <a:defRPr sz="6082" b="1"/>
            </a:lvl6pPr>
            <a:lvl7pPr marL="10227811" indent="0">
              <a:buNone/>
              <a:defRPr sz="6082" b="1"/>
            </a:lvl7pPr>
            <a:lvl8pPr marL="11932438" indent="0">
              <a:buNone/>
              <a:defRPr sz="6082" b="1"/>
            </a:lvl8pPr>
            <a:lvl9pPr marL="136370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636" indent="0">
              <a:buNone/>
              <a:defRPr sz="7499" b="1"/>
            </a:lvl2pPr>
            <a:lvl3pPr marL="3409273" indent="0">
              <a:buNone/>
              <a:defRPr sz="6914" b="1"/>
            </a:lvl3pPr>
            <a:lvl4pPr marL="5113907" indent="0">
              <a:buNone/>
              <a:defRPr sz="6082" b="1"/>
            </a:lvl4pPr>
            <a:lvl5pPr marL="6818539" indent="0">
              <a:buNone/>
              <a:defRPr sz="6082" b="1"/>
            </a:lvl5pPr>
            <a:lvl6pPr marL="8523176" indent="0">
              <a:buNone/>
              <a:defRPr sz="6082" b="1"/>
            </a:lvl6pPr>
            <a:lvl7pPr marL="10227811" indent="0">
              <a:buNone/>
              <a:defRPr sz="6082" b="1"/>
            </a:lvl7pPr>
            <a:lvl8pPr marL="11932438" indent="0">
              <a:buNone/>
              <a:defRPr sz="6082" b="1"/>
            </a:lvl8pPr>
            <a:lvl9pPr marL="136370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6713"/>
      </p:ext>
    </p:extLst>
  </p:cSld>
  <p:clrMapOvr>
    <a:masterClrMapping/>
  </p:clrMapOvr>
  <p:transition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9546"/>
      </p:ext>
    </p:extLst>
  </p:cSld>
  <p:clrMapOvr>
    <a:masterClrMapping/>
  </p:clrMapOvr>
  <p:transition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339"/>
      </p:ext>
    </p:extLst>
  </p:cSld>
  <p:clrMapOvr>
    <a:masterClrMapping/>
  </p:clrMapOvr>
  <p:transition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4636" indent="0">
              <a:buNone/>
              <a:defRPr sz="4583"/>
            </a:lvl2pPr>
            <a:lvl3pPr marL="3409273" indent="0">
              <a:buNone/>
              <a:defRPr sz="3747"/>
            </a:lvl3pPr>
            <a:lvl4pPr marL="5113907" indent="0">
              <a:buNone/>
              <a:defRPr sz="3333"/>
            </a:lvl4pPr>
            <a:lvl5pPr marL="6818539" indent="0">
              <a:buNone/>
              <a:defRPr sz="3333"/>
            </a:lvl5pPr>
            <a:lvl6pPr marL="8523176" indent="0">
              <a:buNone/>
              <a:defRPr sz="3333"/>
            </a:lvl6pPr>
            <a:lvl7pPr marL="10227811" indent="0">
              <a:buNone/>
              <a:defRPr sz="3333"/>
            </a:lvl7pPr>
            <a:lvl8pPr marL="11932438" indent="0">
              <a:buNone/>
              <a:defRPr sz="3333"/>
            </a:lvl8pPr>
            <a:lvl9pPr marL="136370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2494"/>
      </p:ext>
    </p:extLst>
  </p:cSld>
  <p:clrMapOvr>
    <a:masterClrMapping/>
  </p:clrMapOvr>
  <p:transition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4636" indent="0">
              <a:buNone/>
              <a:defRPr sz="10415"/>
            </a:lvl2pPr>
            <a:lvl3pPr marL="3409273" indent="0">
              <a:buNone/>
              <a:defRPr sz="8997"/>
            </a:lvl3pPr>
            <a:lvl4pPr marL="5113907" indent="0">
              <a:buNone/>
              <a:defRPr sz="7499"/>
            </a:lvl4pPr>
            <a:lvl5pPr marL="6818539" indent="0">
              <a:buNone/>
              <a:defRPr sz="7499"/>
            </a:lvl5pPr>
            <a:lvl6pPr marL="8523176" indent="0">
              <a:buNone/>
              <a:defRPr sz="7499"/>
            </a:lvl6pPr>
            <a:lvl7pPr marL="10227811" indent="0">
              <a:buNone/>
              <a:defRPr sz="7499"/>
            </a:lvl7pPr>
            <a:lvl8pPr marL="11932438" indent="0">
              <a:buNone/>
              <a:defRPr sz="7499"/>
            </a:lvl8pPr>
            <a:lvl9pPr marL="1363707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4636" indent="0">
              <a:buNone/>
              <a:defRPr sz="4583"/>
            </a:lvl2pPr>
            <a:lvl3pPr marL="3409273" indent="0">
              <a:buNone/>
              <a:defRPr sz="3747"/>
            </a:lvl3pPr>
            <a:lvl4pPr marL="5113907" indent="0">
              <a:buNone/>
              <a:defRPr sz="3333"/>
            </a:lvl4pPr>
            <a:lvl5pPr marL="6818539" indent="0">
              <a:buNone/>
              <a:defRPr sz="3333"/>
            </a:lvl5pPr>
            <a:lvl6pPr marL="8523176" indent="0">
              <a:buNone/>
              <a:defRPr sz="3333"/>
            </a:lvl6pPr>
            <a:lvl7pPr marL="10227811" indent="0">
              <a:buNone/>
              <a:defRPr sz="3333"/>
            </a:lvl7pPr>
            <a:lvl8pPr marL="11932438" indent="0">
              <a:buNone/>
              <a:defRPr sz="3333"/>
            </a:lvl8pPr>
            <a:lvl9pPr marL="136370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127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82.xml"/><Relationship Id="rId7" Type="http://schemas.openxmlformats.org/officeDocument/2006/relationships/slideLayout" Target="../slideLayouts/slideLayout1086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81.xml"/><Relationship Id="rId1" Type="http://schemas.openxmlformats.org/officeDocument/2006/relationships/slideLayout" Target="../slideLayouts/slideLayout1080.xml"/><Relationship Id="rId6" Type="http://schemas.openxmlformats.org/officeDocument/2006/relationships/slideLayout" Target="../slideLayouts/slideLayout1085.xml"/><Relationship Id="rId11" Type="http://schemas.openxmlformats.org/officeDocument/2006/relationships/slideLayout" Target="../slideLayouts/slideLayout1090.xml"/><Relationship Id="rId5" Type="http://schemas.openxmlformats.org/officeDocument/2006/relationships/slideLayout" Target="../slideLayouts/slideLayout1084.xml"/><Relationship Id="rId10" Type="http://schemas.openxmlformats.org/officeDocument/2006/relationships/slideLayout" Target="../slideLayouts/slideLayout1089.xml"/><Relationship Id="rId4" Type="http://schemas.openxmlformats.org/officeDocument/2006/relationships/slideLayout" Target="../slideLayouts/slideLayout1083.xml"/><Relationship Id="rId9" Type="http://schemas.openxmlformats.org/officeDocument/2006/relationships/slideLayout" Target="../slideLayouts/slideLayout108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93.xml"/><Relationship Id="rId7" Type="http://schemas.openxmlformats.org/officeDocument/2006/relationships/slideLayout" Target="../slideLayouts/slideLayout1097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092.xml"/><Relationship Id="rId1" Type="http://schemas.openxmlformats.org/officeDocument/2006/relationships/slideLayout" Target="../slideLayouts/slideLayout1091.xml"/><Relationship Id="rId6" Type="http://schemas.openxmlformats.org/officeDocument/2006/relationships/slideLayout" Target="../slideLayouts/slideLayout1096.xml"/><Relationship Id="rId11" Type="http://schemas.openxmlformats.org/officeDocument/2006/relationships/slideLayout" Target="../slideLayouts/slideLayout1101.xml"/><Relationship Id="rId5" Type="http://schemas.openxmlformats.org/officeDocument/2006/relationships/slideLayout" Target="../slideLayouts/slideLayout1095.xml"/><Relationship Id="rId10" Type="http://schemas.openxmlformats.org/officeDocument/2006/relationships/slideLayout" Target="../slideLayouts/slideLayout1100.xml"/><Relationship Id="rId4" Type="http://schemas.openxmlformats.org/officeDocument/2006/relationships/slideLayout" Target="../slideLayouts/slideLayout1094.xml"/><Relationship Id="rId9" Type="http://schemas.openxmlformats.org/officeDocument/2006/relationships/slideLayout" Target="../slideLayouts/slideLayout109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04.xml"/><Relationship Id="rId7" Type="http://schemas.openxmlformats.org/officeDocument/2006/relationships/slideLayout" Target="../slideLayouts/slideLayout1108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03.xml"/><Relationship Id="rId1" Type="http://schemas.openxmlformats.org/officeDocument/2006/relationships/slideLayout" Target="../slideLayouts/slideLayout1102.xml"/><Relationship Id="rId6" Type="http://schemas.openxmlformats.org/officeDocument/2006/relationships/slideLayout" Target="../slideLayouts/slideLayout1107.xml"/><Relationship Id="rId11" Type="http://schemas.openxmlformats.org/officeDocument/2006/relationships/slideLayout" Target="../slideLayouts/slideLayout1112.xml"/><Relationship Id="rId5" Type="http://schemas.openxmlformats.org/officeDocument/2006/relationships/slideLayout" Target="../slideLayouts/slideLayout1106.xml"/><Relationship Id="rId10" Type="http://schemas.openxmlformats.org/officeDocument/2006/relationships/slideLayout" Target="../slideLayouts/slideLayout1111.xml"/><Relationship Id="rId4" Type="http://schemas.openxmlformats.org/officeDocument/2006/relationships/slideLayout" Target="../slideLayouts/slideLayout1105.xml"/><Relationship Id="rId9" Type="http://schemas.openxmlformats.org/officeDocument/2006/relationships/slideLayout" Target="../slideLayouts/slideLayout111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15.xml"/><Relationship Id="rId7" Type="http://schemas.openxmlformats.org/officeDocument/2006/relationships/slideLayout" Target="../slideLayouts/slideLayout1119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14.xml"/><Relationship Id="rId1" Type="http://schemas.openxmlformats.org/officeDocument/2006/relationships/slideLayout" Target="../slideLayouts/slideLayout1113.xml"/><Relationship Id="rId6" Type="http://schemas.openxmlformats.org/officeDocument/2006/relationships/slideLayout" Target="../slideLayouts/slideLayout1118.xml"/><Relationship Id="rId11" Type="http://schemas.openxmlformats.org/officeDocument/2006/relationships/slideLayout" Target="../slideLayouts/slideLayout1123.xml"/><Relationship Id="rId5" Type="http://schemas.openxmlformats.org/officeDocument/2006/relationships/slideLayout" Target="../slideLayouts/slideLayout1117.xml"/><Relationship Id="rId10" Type="http://schemas.openxmlformats.org/officeDocument/2006/relationships/slideLayout" Target="../slideLayouts/slideLayout1122.xml"/><Relationship Id="rId4" Type="http://schemas.openxmlformats.org/officeDocument/2006/relationships/slideLayout" Target="../slideLayouts/slideLayout1116.xml"/><Relationship Id="rId9" Type="http://schemas.openxmlformats.org/officeDocument/2006/relationships/slideLayout" Target="../slideLayouts/slideLayout1121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26.xml"/><Relationship Id="rId7" Type="http://schemas.openxmlformats.org/officeDocument/2006/relationships/slideLayout" Target="../slideLayouts/slideLayout1130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25.xml"/><Relationship Id="rId1" Type="http://schemas.openxmlformats.org/officeDocument/2006/relationships/slideLayout" Target="../slideLayouts/slideLayout1124.xml"/><Relationship Id="rId6" Type="http://schemas.openxmlformats.org/officeDocument/2006/relationships/slideLayout" Target="../slideLayouts/slideLayout1129.xml"/><Relationship Id="rId11" Type="http://schemas.openxmlformats.org/officeDocument/2006/relationships/slideLayout" Target="../slideLayouts/slideLayout1134.xml"/><Relationship Id="rId5" Type="http://schemas.openxmlformats.org/officeDocument/2006/relationships/slideLayout" Target="../slideLayouts/slideLayout1128.xml"/><Relationship Id="rId10" Type="http://schemas.openxmlformats.org/officeDocument/2006/relationships/slideLayout" Target="../slideLayouts/slideLayout1133.xml"/><Relationship Id="rId4" Type="http://schemas.openxmlformats.org/officeDocument/2006/relationships/slideLayout" Target="../slideLayouts/slideLayout1127.xml"/><Relationship Id="rId9" Type="http://schemas.openxmlformats.org/officeDocument/2006/relationships/slideLayout" Target="../slideLayouts/slideLayout1132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7.xml"/><Relationship Id="rId7" Type="http://schemas.openxmlformats.org/officeDocument/2006/relationships/slideLayout" Target="../slideLayouts/slideLayout1141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36.xml"/><Relationship Id="rId1" Type="http://schemas.openxmlformats.org/officeDocument/2006/relationships/slideLayout" Target="../slideLayouts/slideLayout1135.xml"/><Relationship Id="rId6" Type="http://schemas.openxmlformats.org/officeDocument/2006/relationships/slideLayout" Target="../slideLayouts/slideLayout1140.xml"/><Relationship Id="rId11" Type="http://schemas.openxmlformats.org/officeDocument/2006/relationships/slideLayout" Target="../slideLayouts/slideLayout1145.xml"/><Relationship Id="rId5" Type="http://schemas.openxmlformats.org/officeDocument/2006/relationships/slideLayout" Target="../slideLayouts/slideLayout1139.xml"/><Relationship Id="rId10" Type="http://schemas.openxmlformats.org/officeDocument/2006/relationships/slideLayout" Target="../slideLayouts/slideLayout1144.xml"/><Relationship Id="rId4" Type="http://schemas.openxmlformats.org/officeDocument/2006/relationships/slideLayout" Target="../slideLayouts/slideLayout1138.xml"/><Relationship Id="rId9" Type="http://schemas.openxmlformats.org/officeDocument/2006/relationships/slideLayout" Target="../slideLayouts/slideLayout1143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8.xml"/><Relationship Id="rId7" Type="http://schemas.openxmlformats.org/officeDocument/2006/relationships/slideLayout" Target="../slideLayouts/slideLayout1152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47.xml"/><Relationship Id="rId1" Type="http://schemas.openxmlformats.org/officeDocument/2006/relationships/slideLayout" Target="../slideLayouts/slideLayout1146.xml"/><Relationship Id="rId6" Type="http://schemas.openxmlformats.org/officeDocument/2006/relationships/slideLayout" Target="../slideLayouts/slideLayout1151.xml"/><Relationship Id="rId11" Type="http://schemas.openxmlformats.org/officeDocument/2006/relationships/slideLayout" Target="../slideLayouts/slideLayout1156.xml"/><Relationship Id="rId5" Type="http://schemas.openxmlformats.org/officeDocument/2006/relationships/slideLayout" Target="../slideLayouts/slideLayout1150.xml"/><Relationship Id="rId10" Type="http://schemas.openxmlformats.org/officeDocument/2006/relationships/slideLayout" Target="../slideLayouts/slideLayout1155.xml"/><Relationship Id="rId4" Type="http://schemas.openxmlformats.org/officeDocument/2006/relationships/slideLayout" Target="../slideLayouts/slideLayout1149.xml"/><Relationship Id="rId9" Type="http://schemas.openxmlformats.org/officeDocument/2006/relationships/slideLayout" Target="../slideLayouts/slideLayout1154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9.xml"/><Relationship Id="rId7" Type="http://schemas.openxmlformats.org/officeDocument/2006/relationships/slideLayout" Target="../slideLayouts/slideLayout116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58.xml"/><Relationship Id="rId1" Type="http://schemas.openxmlformats.org/officeDocument/2006/relationships/slideLayout" Target="../slideLayouts/slideLayout1157.xml"/><Relationship Id="rId6" Type="http://schemas.openxmlformats.org/officeDocument/2006/relationships/slideLayout" Target="../slideLayouts/slideLayout1162.xml"/><Relationship Id="rId11" Type="http://schemas.openxmlformats.org/officeDocument/2006/relationships/slideLayout" Target="../slideLayouts/slideLayout1167.xml"/><Relationship Id="rId5" Type="http://schemas.openxmlformats.org/officeDocument/2006/relationships/slideLayout" Target="../slideLayouts/slideLayout1161.xml"/><Relationship Id="rId10" Type="http://schemas.openxmlformats.org/officeDocument/2006/relationships/slideLayout" Target="../slideLayouts/slideLayout1166.xml"/><Relationship Id="rId4" Type="http://schemas.openxmlformats.org/officeDocument/2006/relationships/slideLayout" Target="../slideLayouts/slideLayout1160.xml"/><Relationship Id="rId9" Type="http://schemas.openxmlformats.org/officeDocument/2006/relationships/slideLayout" Target="../slideLayouts/slideLayout116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70.xml"/><Relationship Id="rId7" Type="http://schemas.openxmlformats.org/officeDocument/2006/relationships/slideLayout" Target="../slideLayouts/slideLayout1174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69.xml"/><Relationship Id="rId1" Type="http://schemas.openxmlformats.org/officeDocument/2006/relationships/slideLayout" Target="../slideLayouts/slideLayout1168.xml"/><Relationship Id="rId6" Type="http://schemas.openxmlformats.org/officeDocument/2006/relationships/slideLayout" Target="../slideLayouts/slideLayout1173.xml"/><Relationship Id="rId11" Type="http://schemas.openxmlformats.org/officeDocument/2006/relationships/slideLayout" Target="../slideLayouts/slideLayout1178.xml"/><Relationship Id="rId5" Type="http://schemas.openxmlformats.org/officeDocument/2006/relationships/slideLayout" Target="../slideLayouts/slideLayout1172.xml"/><Relationship Id="rId10" Type="http://schemas.openxmlformats.org/officeDocument/2006/relationships/slideLayout" Target="../slideLayouts/slideLayout1177.xml"/><Relationship Id="rId4" Type="http://schemas.openxmlformats.org/officeDocument/2006/relationships/slideLayout" Target="../slideLayouts/slideLayout1171.xml"/><Relationship Id="rId9" Type="http://schemas.openxmlformats.org/officeDocument/2006/relationships/slideLayout" Target="../slideLayouts/slideLayout117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81.xml"/><Relationship Id="rId7" Type="http://schemas.openxmlformats.org/officeDocument/2006/relationships/slideLayout" Target="../slideLayouts/slideLayout1185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80.xml"/><Relationship Id="rId1" Type="http://schemas.openxmlformats.org/officeDocument/2006/relationships/slideLayout" Target="../slideLayouts/slideLayout1179.xml"/><Relationship Id="rId6" Type="http://schemas.openxmlformats.org/officeDocument/2006/relationships/slideLayout" Target="../slideLayouts/slideLayout1184.xml"/><Relationship Id="rId11" Type="http://schemas.openxmlformats.org/officeDocument/2006/relationships/slideLayout" Target="../slideLayouts/slideLayout1189.xml"/><Relationship Id="rId5" Type="http://schemas.openxmlformats.org/officeDocument/2006/relationships/slideLayout" Target="../slideLayouts/slideLayout1183.xml"/><Relationship Id="rId10" Type="http://schemas.openxmlformats.org/officeDocument/2006/relationships/slideLayout" Target="../slideLayouts/slideLayout1188.xml"/><Relationship Id="rId4" Type="http://schemas.openxmlformats.org/officeDocument/2006/relationships/slideLayout" Target="../slideLayouts/slideLayout1182.xml"/><Relationship Id="rId9" Type="http://schemas.openxmlformats.org/officeDocument/2006/relationships/slideLayout" Target="../slideLayouts/slideLayout118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92.xml"/><Relationship Id="rId7" Type="http://schemas.openxmlformats.org/officeDocument/2006/relationships/slideLayout" Target="../slideLayouts/slideLayout1196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191.xml"/><Relationship Id="rId1" Type="http://schemas.openxmlformats.org/officeDocument/2006/relationships/slideLayout" Target="../slideLayouts/slideLayout1190.xml"/><Relationship Id="rId6" Type="http://schemas.openxmlformats.org/officeDocument/2006/relationships/slideLayout" Target="../slideLayouts/slideLayout1195.xml"/><Relationship Id="rId11" Type="http://schemas.openxmlformats.org/officeDocument/2006/relationships/slideLayout" Target="../slideLayouts/slideLayout1200.xml"/><Relationship Id="rId5" Type="http://schemas.openxmlformats.org/officeDocument/2006/relationships/slideLayout" Target="../slideLayouts/slideLayout1194.xml"/><Relationship Id="rId10" Type="http://schemas.openxmlformats.org/officeDocument/2006/relationships/slideLayout" Target="../slideLayouts/slideLayout1199.xml"/><Relationship Id="rId4" Type="http://schemas.openxmlformats.org/officeDocument/2006/relationships/slideLayout" Target="../slideLayouts/slideLayout1193.xml"/><Relationship Id="rId9" Type="http://schemas.openxmlformats.org/officeDocument/2006/relationships/slideLayout" Target="../slideLayouts/slideLayout1198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03.xml"/><Relationship Id="rId7" Type="http://schemas.openxmlformats.org/officeDocument/2006/relationships/slideLayout" Target="../slideLayouts/slideLayout1207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02.xml"/><Relationship Id="rId1" Type="http://schemas.openxmlformats.org/officeDocument/2006/relationships/slideLayout" Target="../slideLayouts/slideLayout1201.xml"/><Relationship Id="rId6" Type="http://schemas.openxmlformats.org/officeDocument/2006/relationships/slideLayout" Target="../slideLayouts/slideLayout1206.xml"/><Relationship Id="rId11" Type="http://schemas.openxmlformats.org/officeDocument/2006/relationships/slideLayout" Target="../slideLayouts/slideLayout1211.xml"/><Relationship Id="rId5" Type="http://schemas.openxmlformats.org/officeDocument/2006/relationships/slideLayout" Target="../slideLayouts/slideLayout1205.xml"/><Relationship Id="rId10" Type="http://schemas.openxmlformats.org/officeDocument/2006/relationships/slideLayout" Target="../slideLayouts/slideLayout1210.xml"/><Relationship Id="rId4" Type="http://schemas.openxmlformats.org/officeDocument/2006/relationships/slideLayout" Target="../slideLayouts/slideLayout1204.xml"/><Relationship Id="rId9" Type="http://schemas.openxmlformats.org/officeDocument/2006/relationships/slideLayout" Target="../slideLayouts/slideLayout120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9.xml"/><Relationship Id="rId13" Type="http://schemas.openxmlformats.org/officeDocument/2006/relationships/theme" Target="../theme/theme112.xml"/><Relationship Id="rId3" Type="http://schemas.openxmlformats.org/officeDocument/2006/relationships/slideLayout" Target="../slideLayouts/slideLayout1214.xml"/><Relationship Id="rId7" Type="http://schemas.openxmlformats.org/officeDocument/2006/relationships/slideLayout" Target="../slideLayouts/slideLayout1218.xml"/><Relationship Id="rId12" Type="http://schemas.openxmlformats.org/officeDocument/2006/relationships/slideLayout" Target="../slideLayouts/slideLayout1223.xml"/><Relationship Id="rId2" Type="http://schemas.openxmlformats.org/officeDocument/2006/relationships/slideLayout" Target="../slideLayouts/slideLayout1213.xml"/><Relationship Id="rId1" Type="http://schemas.openxmlformats.org/officeDocument/2006/relationships/slideLayout" Target="../slideLayouts/slideLayout1212.xml"/><Relationship Id="rId6" Type="http://schemas.openxmlformats.org/officeDocument/2006/relationships/slideLayout" Target="../slideLayouts/slideLayout1217.xml"/><Relationship Id="rId11" Type="http://schemas.openxmlformats.org/officeDocument/2006/relationships/slideLayout" Target="../slideLayouts/slideLayout1222.xml"/><Relationship Id="rId5" Type="http://schemas.openxmlformats.org/officeDocument/2006/relationships/slideLayout" Target="../slideLayouts/slideLayout1216.xml"/><Relationship Id="rId10" Type="http://schemas.openxmlformats.org/officeDocument/2006/relationships/slideLayout" Target="../slideLayouts/slideLayout1221.xml"/><Relationship Id="rId4" Type="http://schemas.openxmlformats.org/officeDocument/2006/relationships/slideLayout" Target="../slideLayouts/slideLayout1215.xml"/><Relationship Id="rId9" Type="http://schemas.openxmlformats.org/officeDocument/2006/relationships/slideLayout" Target="../slideLayouts/slideLayout122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26.xml"/><Relationship Id="rId7" Type="http://schemas.openxmlformats.org/officeDocument/2006/relationships/slideLayout" Target="../slideLayouts/slideLayout1230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25.xml"/><Relationship Id="rId1" Type="http://schemas.openxmlformats.org/officeDocument/2006/relationships/slideLayout" Target="../slideLayouts/slideLayout1224.xml"/><Relationship Id="rId6" Type="http://schemas.openxmlformats.org/officeDocument/2006/relationships/slideLayout" Target="../slideLayouts/slideLayout1229.xml"/><Relationship Id="rId11" Type="http://schemas.openxmlformats.org/officeDocument/2006/relationships/slideLayout" Target="../slideLayouts/slideLayout1234.xml"/><Relationship Id="rId5" Type="http://schemas.openxmlformats.org/officeDocument/2006/relationships/slideLayout" Target="../slideLayouts/slideLayout1228.xml"/><Relationship Id="rId10" Type="http://schemas.openxmlformats.org/officeDocument/2006/relationships/slideLayout" Target="../slideLayouts/slideLayout1233.xml"/><Relationship Id="rId4" Type="http://schemas.openxmlformats.org/officeDocument/2006/relationships/slideLayout" Target="../slideLayouts/slideLayout1227.xml"/><Relationship Id="rId9" Type="http://schemas.openxmlformats.org/officeDocument/2006/relationships/slideLayout" Target="../slideLayouts/slideLayout1232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37.xml"/><Relationship Id="rId7" Type="http://schemas.openxmlformats.org/officeDocument/2006/relationships/slideLayout" Target="../slideLayouts/slideLayout1241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36.xml"/><Relationship Id="rId1" Type="http://schemas.openxmlformats.org/officeDocument/2006/relationships/slideLayout" Target="../slideLayouts/slideLayout1235.xml"/><Relationship Id="rId6" Type="http://schemas.openxmlformats.org/officeDocument/2006/relationships/slideLayout" Target="../slideLayouts/slideLayout1240.xml"/><Relationship Id="rId11" Type="http://schemas.openxmlformats.org/officeDocument/2006/relationships/slideLayout" Target="../slideLayouts/slideLayout1245.xml"/><Relationship Id="rId5" Type="http://schemas.openxmlformats.org/officeDocument/2006/relationships/slideLayout" Target="../slideLayouts/slideLayout1239.xml"/><Relationship Id="rId10" Type="http://schemas.openxmlformats.org/officeDocument/2006/relationships/slideLayout" Target="../slideLayouts/slideLayout1244.xml"/><Relationship Id="rId4" Type="http://schemas.openxmlformats.org/officeDocument/2006/relationships/slideLayout" Target="../slideLayouts/slideLayout1238.xml"/><Relationship Id="rId9" Type="http://schemas.openxmlformats.org/officeDocument/2006/relationships/slideLayout" Target="../slideLayouts/slideLayout1243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8.xml"/><Relationship Id="rId7" Type="http://schemas.openxmlformats.org/officeDocument/2006/relationships/slideLayout" Target="../slideLayouts/slideLayout1252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47.xml"/><Relationship Id="rId1" Type="http://schemas.openxmlformats.org/officeDocument/2006/relationships/slideLayout" Target="../slideLayouts/slideLayout1246.xml"/><Relationship Id="rId6" Type="http://schemas.openxmlformats.org/officeDocument/2006/relationships/slideLayout" Target="../slideLayouts/slideLayout1251.xml"/><Relationship Id="rId11" Type="http://schemas.openxmlformats.org/officeDocument/2006/relationships/slideLayout" Target="../slideLayouts/slideLayout1256.xml"/><Relationship Id="rId5" Type="http://schemas.openxmlformats.org/officeDocument/2006/relationships/slideLayout" Target="../slideLayouts/slideLayout1250.xml"/><Relationship Id="rId10" Type="http://schemas.openxmlformats.org/officeDocument/2006/relationships/slideLayout" Target="../slideLayouts/slideLayout1255.xml"/><Relationship Id="rId4" Type="http://schemas.openxmlformats.org/officeDocument/2006/relationships/slideLayout" Target="../slideLayouts/slideLayout1249.xml"/><Relationship Id="rId9" Type="http://schemas.openxmlformats.org/officeDocument/2006/relationships/slideLayout" Target="../slideLayouts/slideLayout1254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4.xml"/><Relationship Id="rId13" Type="http://schemas.openxmlformats.org/officeDocument/2006/relationships/theme" Target="../theme/theme116.xml"/><Relationship Id="rId3" Type="http://schemas.openxmlformats.org/officeDocument/2006/relationships/slideLayout" Target="../slideLayouts/slideLayout1259.xml"/><Relationship Id="rId7" Type="http://schemas.openxmlformats.org/officeDocument/2006/relationships/slideLayout" Target="../slideLayouts/slideLayout1263.xml"/><Relationship Id="rId12" Type="http://schemas.openxmlformats.org/officeDocument/2006/relationships/slideLayout" Target="../slideLayouts/slideLayout1268.xml"/><Relationship Id="rId2" Type="http://schemas.openxmlformats.org/officeDocument/2006/relationships/slideLayout" Target="../slideLayouts/slideLayout1258.xml"/><Relationship Id="rId1" Type="http://schemas.openxmlformats.org/officeDocument/2006/relationships/slideLayout" Target="../slideLayouts/slideLayout1257.xml"/><Relationship Id="rId6" Type="http://schemas.openxmlformats.org/officeDocument/2006/relationships/slideLayout" Target="../slideLayouts/slideLayout1262.xml"/><Relationship Id="rId11" Type="http://schemas.openxmlformats.org/officeDocument/2006/relationships/slideLayout" Target="../slideLayouts/slideLayout1267.xml"/><Relationship Id="rId5" Type="http://schemas.openxmlformats.org/officeDocument/2006/relationships/slideLayout" Target="../slideLayouts/slideLayout1261.xml"/><Relationship Id="rId10" Type="http://schemas.openxmlformats.org/officeDocument/2006/relationships/slideLayout" Target="../slideLayouts/slideLayout1266.xml"/><Relationship Id="rId4" Type="http://schemas.openxmlformats.org/officeDocument/2006/relationships/slideLayout" Target="../slideLayouts/slideLayout1260.xml"/><Relationship Id="rId9" Type="http://schemas.openxmlformats.org/officeDocument/2006/relationships/slideLayout" Target="../slideLayouts/slideLayout1265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6.xml"/><Relationship Id="rId3" Type="http://schemas.openxmlformats.org/officeDocument/2006/relationships/slideLayout" Target="../slideLayouts/slideLayout1271.xml"/><Relationship Id="rId7" Type="http://schemas.openxmlformats.org/officeDocument/2006/relationships/slideLayout" Target="../slideLayouts/slideLayout1275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70.xml"/><Relationship Id="rId1" Type="http://schemas.openxmlformats.org/officeDocument/2006/relationships/slideLayout" Target="../slideLayouts/slideLayout1269.xml"/><Relationship Id="rId6" Type="http://schemas.openxmlformats.org/officeDocument/2006/relationships/slideLayout" Target="../slideLayouts/slideLayout1274.xml"/><Relationship Id="rId11" Type="http://schemas.openxmlformats.org/officeDocument/2006/relationships/slideLayout" Target="../slideLayouts/slideLayout1279.xml"/><Relationship Id="rId5" Type="http://schemas.openxmlformats.org/officeDocument/2006/relationships/slideLayout" Target="../slideLayouts/slideLayout1273.xml"/><Relationship Id="rId10" Type="http://schemas.openxmlformats.org/officeDocument/2006/relationships/slideLayout" Target="../slideLayouts/slideLayout1278.xml"/><Relationship Id="rId4" Type="http://schemas.openxmlformats.org/officeDocument/2006/relationships/slideLayout" Target="../slideLayouts/slideLayout1272.xml"/><Relationship Id="rId9" Type="http://schemas.openxmlformats.org/officeDocument/2006/relationships/slideLayout" Target="../slideLayouts/slideLayout1277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7.xml"/><Relationship Id="rId3" Type="http://schemas.openxmlformats.org/officeDocument/2006/relationships/slideLayout" Target="../slideLayouts/slideLayout1282.xml"/><Relationship Id="rId7" Type="http://schemas.openxmlformats.org/officeDocument/2006/relationships/slideLayout" Target="../slideLayouts/slideLayout1286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281.xml"/><Relationship Id="rId1" Type="http://schemas.openxmlformats.org/officeDocument/2006/relationships/slideLayout" Target="../slideLayouts/slideLayout1280.xml"/><Relationship Id="rId6" Type="http://schemas.openxmlformats.org/officeDocument/2006/relationships/slideLayout" Target="../slideLayouts/slideLayout1285.xml"/><Relationship Id="rId11" Type="http://schemas.openxmlformats.org/officeDocument/2006/relationships/slideLayout" Target="../slideLayouts/slideLayout1290.xml"/><Relationship Id="rId5" Type="http://schemas.openxmlformats.org/officeDocument/2006/relationships/slideLayout" Target="../slideLayouts/slideLayout1284.xml"/><Relationship Id="rId10" Type="http://schemas.openxmlformats.org/officeDocument/2006/relationships/slideLayout" Target="../slideLayouts/slideLayout1289.xml"/><Relationship Id="rId4" Type="http://schemas.openxmlformats.org/officeDocument/2006/relationships/slideLayout" Target="../slideLayouts/slideLayout1283.xml"/><Relationship Id="rId9" Type="http://schemas.openxmlformats.org/officeDocument/2006/relationships/slideLayout" Target="../slideLayouts/slideLayout1288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3.xml"/><Relationship Id="rId7" Type="http://schemas.openxmlformats.org/officeDocument/2006/relationships/slideLayout" Target="../slideLayouts/slideLayout1297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1292.xml"/><Relationship Id="rId1" Type="http://schemas.openxmlformats.org/officeDocument/2006/relationships/slideLayout" Target="../slideLayouts/slideLayout1291.xml"/><Relationship Id="rId6" Type="http://schemas.openxmlformats.org/officeDocument/2006/relationships/slideLayout" Target="../slideLayouts/slideLayout1296.xml"/><Relationship Id="rId11" Type="http://schemas.openxmlformats.org/officeDocument/2006/relationships/slideLayout" Target="../slideLayouts/slideLayout1301.xml"/><Relationship Id="rId5" Type="http://schemas.openxmlformats.org/officeDocument/2006/relationships/slideLayout" Target="../slideLayouts/slideLayout1295.xml"/><Relationship Id="rId10" Type="http://schemas.openxmlformats.org/officeDocument/2006/relationships/slideLayout" Target="../slideLayouts/slideLayout1300.xml"/><Relationship Id="rId4" Type="http://schemas.openxmlformats.org/officeDocument/2006/relationships/slideLayout" Target="../slideLayouts/slideLayout1294.xml"/><Relationship Id="rId9" Type="http://schemas.openxmlformats.org/officeDocument/2006/relationships/slideLayout" Target="../slideLayouts/slideLayout12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9.xml"/><Relationship Id="rId3" Type="http://schemas.openxmlformats.org/officeDocument/2006/relationships/slideLayout" Target="../slideLayouts/slideLayout1304.xml"/><Relationship Id="rId7" Type="http://schemas.openxmlformats.org/officeDocument/2006/relationships/slideLayout" Target="../slideLayouts/slideLayout1308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303.xml"/><Relationship Id="rId1" Type="http://schemas.openxmlformats.org/officeDocument/2006/relationships/slideLayout" Target="../slideLayouts/slideLayout1302.xml"/><Relationship Id="rId6" Type="http://schemas.openxmlformats.org/officeDocument/2006/relationships/slideLayout" Target="../slideLayouts/slideLayout1307.xml"/><Relationship Id="rId11" Type="http://schemas.openxmlformats.org/officeDocument/2006/relationships/slideLayout" Target="../slideLayouts/slideLayout1312.xml"/><Relationship Id="rId5" Type="http://schemas.openxmlformats.org/officeDocument/2006/relationships/slideLayout" Target="../slideLayouts/slideLayout1306.xml"/><Relationship Id="rId10" Type="http://schemas.openxmlformats.org/officeDocument/2006/relationships/slideLayout" Target="../slideLayouts/slideLayout1311.xml"/><Relationship Id="rId4" Type="http://schemas.openxmlformats.org/officeDocument/2006/relationships/slideLayout" Target="../slideLayouts/slideLayout1305.xml"/><Relationship Id="rId9" Type="http://schemas.openxmlformats.org/officeDocument/2006/relationships/slideLayout" Target="../slideLayouts/slideLayout1310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0.xml"/><Relationship Id="rId3" Type="http://schemas.openxmlformats.org/officeDocument/2006/relationships/slideLayout" Target="../slideLayouts/slideLayout1315.xml"/><Relationship Id="rId7" Type="http://schemas.openxmlformats.org/officeDocument/2006/relationships/slideLayout" Target="../slideLayouts/slideLayout1319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1314.xml"/><Relationship Id="rId1" Type="http://schemas.openxmlformats.org/officeDocument/2006/relationships/slideLayout" Target="../slideLayouts/slideLayout1313.xml"/><Relationship Id="rId6" Type="http://schemas.openxmlformats.org/officeDocument/2006/relationships/slideLayout" Target="../slideLayouts/slideLayout1318.xml"/><Relationship Id="rId11" Type="http://schemas.openxmlformats.org/officeDocument/2006/relationships/slideLayout" Target="../slideLayouts/slideLayout1323.xml"/><Relationship Id="rId5" Type="http://schemas.openxmlformats.org/officeDocument/2006/relationships/slideLayout" Target="../slideLayouts/slideLayout1317.xml"/><Relationship Id="rId10" Type="http://schemas.openxmlformats.org/officeDocument/2006/relationships/slideLayout" Target="../slideLayouts/slideLayout1322.xml"/><Relationship Id="rId4" Type="http://schemas.openxmlformats.org/officeDocument/2006/relationships/slideLayout" Target="../slideLayouts/slideLayout1316.xml"/><Relationship Id="rId9" Type="http://schemas.openxmlformats.org/officeDocument/2006/relationships/slideLayout" Target="../slideLayouts/slideLayout1321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26.xml"/><Relationship Id="rId7" Type="http://schemas.openxmlformats.org/officeDocument/2006/relationships/slideLayout" Target="../slideLayouts/slideLayout1330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325.xml"/><Relationship Id="rId1" Type="http://schemas.openxmlformats.org/officeDocument/2006/relationships/slideLayout" Target="../slideLayouts/slideLayout1324.xml"/><Relationship Id="rId6" Type="http://schemas.openxmlformats.org/officeDocument/2006/relationships/slideLayout" Target="../slideLayouts/slideLayout1329.xml"/><Relationship Id="rId11" Type="http://schemas.openxmlformats.org/officeDocument/2006/relationships/slideLayout" Target="../slideLayouts/slideLayout1334.xml"/><Relationship Id="rId5" Type="http://schemas.openxmlformats.org/officeDocument/2006/relationships/slideLayout" Target="../slideLayouts/slideLayout1328.xml"/><Relationship Id="rId10" Type="http://schemas.openxmlformats.org/officeDocument/2006/relationships/slideLayout" Target="../slideLayouts/slideLayout1333.xml"/><Relationship Id="rId4" Type="http://schemas.openxmlformats.org/officeDocument/2006/relationships/slideLayout" Target="../slideLayouts/slideLayout1327.xml"/><Relationship Id="rId9" Type="http://schemas.openxmlformats.org/officeDocument/2006/relationships/slideLayout" Target="../slideLayouts/slideLayout1332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37.xml"/><Relationship Id="rId7" Type="http://schemas.openxmlformats.org/officeDocument/2006/relationships/slideLayout" Target="../slideLayouts/slideLayout1341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336.xml"/><Relationship Id="rId1" Type="http://schemas.openxmlformats.org/officeDocument/2006/relationships/slideLayout" Target="../slideLayouts/slideLayout1335.xml"/><Relationship Id="rId6" Type="http://schemas.openxmlformats.org/officeDocument/2006/relationships/slideLayout" Target="../slideLayouts/slideLayout1340.xml"/><Relationship Id="rId11" Type="http://schemas.openxmlformats.org/officeDocument/2006/relationships/slideLayout" Target="../slideLayouts/slideLayout1345.xml"/><Relationship Id="rId5" Type="http://schemas.openxmlformats.org/officeDocument/2006/relationships/slideLayout" Target="../slideLayouts/slideLayout1339.xml"/><Relationship Id="rId10" Type="http://schemas.openxmlformats.org/officeDocument/2006/relationships/slideLayout" Target="../slideLayouts/slideLayout1344.xml"/><Relationship Id="rId4" Type="http://schemas.openxmlformats.org/officeDocument/2006/relationships/slideLayout" Target="../slideLayouts/slideLayout1338.xml"/><Relationship Id="rId9" Type="http://schemas.openxmlformats.org/officeDocument/2006/relationships/slideLayout" Target="../slideLayouts/slideLayout1343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48.xml"/><Relationship Id="rId7" Type="http://schemas.openxmlformats.org/officeDocument/2006/relationships/slideLayout" Target="../slideLayouts/slideLayout1352.xml"/><Relationship Id="rId12" Type="http://schemas.openxmlformats.org/officeDocument/2006/relationships/theme" Target="../theme/theme124.xml"/><Relationship Id="rId2" Type="http://schemas.openxmlformats.org/officeDocument/2006/relationships/slideLayout" Target="../slideLayouts/slideLayout1347.xml"/><Relationship Id="rId1" Type="http://schemas.openxmlformats.org/officeDocument/2006/relationships/slideLayout" Target="../slideLayouts/slideLayout1346.xml"/><Relationship Id="rId6" Type="http://schemas.openxmlformats.org/officeDocument/2006/relationships/slideLayout" Target="../slideLayouts/slideLayout1351.xml"/><Relationship Id="rId11" Type="http://schemas.openxmlformats.org/officeDocument/2006/relationships/slideLayout" Target="../slideLayouts/slideLayout1356.xml"/><Relationship Id="rId5" Type="http://schemas.openxmlformats.org/officeDocument/2006/relationships/slideLayout" Target="../slideLayouts/slideLayout1350.xml"/><Relationship Id="rId10" Type="http://schemas.openxmlformats.org/officeDocument/2006/relationships/slideLayout" Target="../slideLayouts/slideLayout1355.xml"/><Relationship Id="rId4" Type="http://schemas.openxmlformats.org/officeDocument/2006/relationships/slideLayout" Target="../slideLayouts/slideLayout1349.xml"/><Relationship Id="rId9" Type="http://schemas.openxmlformats.org/officeDocument/2006/relationships/slideLayout" Target="../slideLayouts/slideLayout1354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4.xml"/><Relationship Id="rId3" Type="http://schemas.openxmlformats.org/officeDocument/2006/relationships/slideLayout" Target="../slideLayouts/slideLayout1359.xml"/><Relationship Id="rId7" Type="http://schemas.openxmlformats.org/officeDocument/2006/relationships/slideLayout" Target="../slideLayouts/slideLayout1363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58.xml"/><Relationship Id="rId1" Type="http://schemas.openxmlformats.org/officeDocument/2006/relationships/slideLayout" Target="../slideLayouts/slideLayout1357.xml"/><Relationship Id="rId6" Type="http://schemas.openxmlformats.org/officeDocument/2006/relationships/slideLayout" Target="../slideLayouts/slideLayout1362.xml"/><Relationship Id="rId11" Type="http://schemas.openxmlformats.org/officeDocument/2006/relationships/slideLayout" Target="../slideLayouts/slideLayout1367.xml"/><Relationship Id="rId5" Type="http://schemas.openxmlformats.org/officeDocument/2006/relationships/slideLayout" Target="../slideLayouts/slideLayout1361.xml"/><Relationship Id="rId10" Type="http://schemas.openxmlformats.org/officeDocument/2006/relationships/slideLayout" Target="../slideLayouts/slideLayout1366.xml"/><Relationship Id="rId4" Type="http://schemas.openxmlformats.org/officeDocument/2006/relationships/slideLayout" Target="../slideLayouts/slideLayout1360.xml"/><Relationship Id="rId9" Type="http://schemas.openxmlformats.org/officeDocument/2006/relationships/slideLayout" Target="../slideLayouts/slideLayout1365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0.xml"/><Relationship Id="rId7" Type="http://schemas.openxmlformats.org/officeDocument/2006/relationships/slideLayout" Target="../slideLayouts/slideLayout1374.xml"/><Relationship Id="rId12" Type="http://schemas.openxmlformats.org/officeDocument/2006/relationships/theme" Target="../theme/theme126.xml"/><Relationship Id="rId2" Type="http://schemas.openxmlformats.org/officeDocument/2006/relationships/slideLayout" Target="../slideLayouts/slideLayout1369.xml"/><Relationship Id="rId1" Type="http://schemas.openxmlformats.org/officeDocument/2006/relationships/slideLayout" Target="../slideLayouts/slideLayout1368.xml"/><Relationship Id="rId6" Type="http://schemas.openxmlformats.org/officeDocument/2006/relationships/slideLayout" Target="../slideLayouts/slideLayout1373.xml"/><Relationship Id="rId11" Type="http://schemas.openxmlformats.org/officeDocument/2006/relationships/slideLayout" Target="../slideLayouts/slideLayout1378.xml"/><Relationship Id="rId5" Type="http://schemas.openxmlformats.org/officeDocument/2006/relationships/slideLayout" Target="../slideLayouts/slideLayout1372.xml"/><Relationship Id="rId10" Type="http://schemas.openxmlformats.org/officeDocument/2006/relationships/slideLayout" Target="../slideLayouts/slideLayout1377.xml"/><Relationship Id="rId4" Type="http://schemas.openxmlformats.org/officeDocument/2006/relationships/slideLayout" Target="../slideLayouts/slideLayout1371.xml"/><Relationship Id="rId9" Type="http://schemas.openxmlformats.org/officeDocument/2006/relationships/slideLayout" Target="../slideLayouts/slideLayout1376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6.xml"/><Relationship Id="rId3" Type="http://schemas.openxmlformats.org/officeDocument/2006/relationships/slideLayout" Target="../slideLayouts/slideLayout1381.xml"/><Relationship Id="rId7" Type="http://schemas.openxmlformats.org/officeDocument/2006/relationships/slideLayout" Target="../slideLayouts/slideLayout1385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1380.xml"/><Relationship Id="rId1" Type="http://schemas.openxmlformats.org/officeDocument/2006/relationships/slideLayout" Target="../slideLayouts/slideLayout1379.xml"/><Relationship Id="rId6" Type="http://schemas.openxmlformats.org/officeDocument/2006/relationships/slideLayout" Target="../slideLayouts/slideLayout1384.xml"/><Relationship Id="rId11" Type="http://schemas.openxmlformats.org/officeDocument/2006/relationships/slideLayout" Target="../slideLayouts/slideLayout1389.xml"/><Relationship Id="rId5" Type="http://schemas.openxmlformats.org/officeDocument/2006/relationships/slideLayout" Target="../slideLayouts/slideLayout1383.xml"/><Relationship Id="rId10" Type="http://schemas.openxmlformats.org/officeDocument/2006/relationships/slideLayout" Target="../slideLayouts/slideLayout1388.xml"/><Relationship Id="rId4" Type="http://schemas.openxmlformats.org/officeDocument/2006/relationships/slideLayout" Target="../slideLayouts/slideLayout1382.xml"/><Relationship Id="rId9" Type="http://schemas.openxmlformats.org/officeDocument/2006/relationships/slideLayout" Target="../slideLayouts/slideLayout1387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2.xml"/><Relationship Id="rId7" Type="http://schemas.openxmlformats.org/officeDocument/2006/relationships/slideLayout" Target="../slideLayouts/slideLayout1396.xml"/><Relationship Id="rId12" Type="http://schemas.openxmlformats.org/officeDocument/2006/relationships/theme" Target="../theme/theme128.xml"/><Relationship Id="rId2" Type="http://schemas.openxmlformats.org/officeDocument/2006/relationships/slideLayout" Target="../slideLayouts/slideLayout1391.xml"/><Relationship Id="rId1" Type="http://schemas.openxmlformats.org/officeDocument/2006/relationships/slideLayout" Target="../slideLayouts/slideLayout1390.xml"/><Relationship Id="rId6" Type="http://schemas.openxmlformats.org/officeDocument/2006/relationships/slideLayout" Target="../slideLayouts/slideLayout1395.xml"/><Relationship Id="rId11" Type="http://schemas.openxmlformats.org/officeDocument/2006/relationships/slideLayout" Target="../slideLayouts/slideLayout1400.xml"/><Relationship Id="rId5" Type="http://schemas.openxmlformats.org/officeDocument/2006/relationships/slideLayout" Target="../slideLayouts/slideLayout1394.xml"/><Relationship Id="rId10" Type="http://schemas.openxmlformats.org/officeDocument/2006/relationships/slideLayout" Target="../slideLayouts/slideLayout1399.xml"/><Relationship Id="rId4" Type="http://schemas.openxmlformats.org/officeDocument/2006/relationships/slideLayout" Target="../slideLayouts/slideLayout1393.xml"/><Relationship Id="rId9" Type="http://schemas.openxmlformats.org/officeDocument/2006/relationships/slideLayout" Target="../slideLayouts/slideLayout1398.xml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03.xml"/><Relationship Id="rId7" Type="http://schemas.openxmlformats.org/officeDocument/2006/relationships/slideLayout" Target="../slideLayouts/slideLayout1407.xml"/><Relationship Id="rId12" Type="http://schemas.openxmlformats.org/officeDocument/2006/relationships/theme" Target="../theme/theme129.xml"/><Relationship Id="rId2" Type="http://schemas.openxmlformats.org/officeDocument/2006/relationships/slideLayout" Target="../slideLayouts/slideLayout1402.xml"/><Relationship Id="rId1" Type="http://schemas.openxmlformats.org/officeDocument/2006/relationships/slideLayout" Target="../slideLayouts/slideLayout1401.xml"/><Relationship Id="rId6" Type="http://schemas.openxmlformats.org/officeDocument/2006/relationships/slideLayout" Target="../slideLayouts/slideLayout1406.xml"/><Relationship Id="rId11" Type="http://schemas.openxmlformats.org/officeDocument/2006/relationships/slideLayout" Target="../slideLayouts/slideLayout1411.xml"/><Relationship Id="rId5" Type="http://schemas.openxmlformats.org/officeDocument/2006/relationships/slideLayout" Target="../slideLayouts/slideLayout1405.xml"/><Relationship Id="rId10" Type="http://schemas.openxmlformats.org/officeDocument/2006/relationships/slideLayout" Target="../slideLayouts/slideLayout1410.xml"/><Relationship Id="rId4" Type="http://schemas.openxmlformats.org/officeDocument/2006/relationships/slideLayout" Target="../slideLayouts/slideLayout1404.xml"/><Relationship Id="rId9" Type="http://schemas.openxmlformats.org/officeDocument/2006/relationships/slideLayout" Target="../slideLayouts/slideLayout14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14.xml"/><Relationship Id="rId7" Type="http://schemas.openxmlformats.org/officeDocument/2006/relationships/slideLayout" Target="../slideLayouts/slideLayout1418.xml"/><Relationship Id="rId12" Type="http://schemas.openxmlformats.org/officeDocument/2006/relationships/theme" Target="../theme/theme130.xml"/><Relationship Id="rId2" Type="http://schemas.openxmlformats.org/officeDocument/2006/relationships/slideLayout" Target="../slideLayouts/slideLayout1413.xml"/><Relationship Id="rId1" Type="http://schemas.openxmlformats.org/officeDocument/2006/relationships/slideLayout" Target="../slideLayouts/slideLayout1412.xml"/><Relationship Id="rId6" Type="http://schemas.openxmlformats.org/officeDocument/2006/relationships/slideLayout" Target="../slideLayouts/slideLayout1417.xml"/><Relationship Id="rId11" Type="http://schemas.openxmlformats.org/officeDocument/2006/relationships/slideLayout" Target="../slideLayouts/slideLayout1422.xml"/><Relationship Id="rId5" Type="http://schemas.openxmlformats.org/officeDocument/2006/relationships/slideLayout" Target="../slideLayouts/slideLayout1416.xml"/><Relationship Id="rId10" Type="http://schemas.openxmlformats.org/officeDocument/2006/relationships/slideLayout" Target="../slideLayouts/slideLayout1421.xml"/><Relationship Id="rId4" Type="http://schemas.openxmlformats.org/officeDocument/2006/relationships/slideLayout" Target="../slideLayouts/slideLayout1415.xml"/><Relationship Id="rId9" Type="http://schemas.openxmlformats.org/officeDocument/2006/relationships/slideLayout" Target="../slideLayouts/slideLayout1420.xml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0.xml"/><Relationship Id="rId3" Type="http://schemas.openxmlformats.org/officeDocument/2006/relationships/slideLayout" Target="../slideLayouts/slideLayout1425.xml"/><Relationship Id="rId7" Type="http://schemas.openxmlformats.org/officeDocument/2006/relationships/slideLayout" Target="../slideLayouts/slideLayout1429.xml"/><Relationship Id="rId12" Type="http://schemas.openxmlformats.org/officeDocument/2006/relationships/theme" Target="../theme/theme131.xml"/><Relationship Id="rId2" Type="http://schemas.openxmlformats.org/officeDocument/2006/relationships/slideLayout" Target="../slideLayouts/slideLayout1424.xml"/><Relationship Id="rId1" Type="http://schemas.openxmlformats.org/officeDocument/2006/relationships/slideLayout" Target="../slideLayouts/slideLayout1423.xml"/><Relationship Id="rId6" Type="http://schemas.openxmlformats.org/officeDocument/2006/relationships/slideLayout" Target="../slideLayouts/slideLayout1428.xml"/><Relationship Id="rId11" Type="http://schemas.openxmlformats.org/officeDocument/2006/relationships/slideLayout" Target="../slideLayouts/slideLayout1433.xml"/><Relationship Id="rId5" Type="http://schemas.openxmlformats.org/officeDocument/2006/relationships/slideLayout" Target="../slideLayouts/slideLayout1427.xml"/><Relationship Id="rId10" Type="http://schemas.openxmlformats.org/officeDocument/2006/relationships/slideLayout" Target="../slideLayouts/slideLayout1432.xml"/><Relationship Id="rId4" Type="http://schemas.openxmlformats.org/officeDocument/2006/relationships/slideLayout" Target="../slideLayouts/slideLayout1426.xml"/><Relationship Id="rId9" Type="http://schemas.openxmlformats.org/officeDocument/2006/relationships/slideLayout" Target="../slideLayouts/slideLayout1431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36.xml"/><Relationship Id="rId7" Type="http://schemas.openxmlformats.org/officeDocument/2006/relationships/slideLayout" Target="../slideLayouts/slideLayout1440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1435.xml"/><Relationship Id="rId1" Type="http://schemas.openxmlformats.org/officeDocument/2006/relationships/slideLayout" Target="../slideLayouts/slideLayout1434.xml"/><Relationship Id="rId6" Type="http://schemas.openxmlformats.org/officeDocument/2006/relationships/slideLayout" Target="../slideLayouts/slideLayout1439.xml"/><Relationship Id="rId11" Type="http://schemas.openxmlformats.org/officeDocument/2006/relationships/slideLayout" Target="../slideLayouts/slideLayout1444.xml"/><Relationship Id="rId5" Type="http://schemas.openxmlformats.org/officeDocument/2006/relationships/slideLayout" Target="../slideLayouts/slideLayout1438.xml"/><Relationship Id="rId10" Type="http://schemas.openxmlformats.org/officeDocument/2006/relationships/slideLayout" Target="../slideLayouts/slideLayout1443.xml"/><Relationship Id="rId4" Type="http://schemas.openxmlformats.org/officeDocument/2006/relationships/slideLayout" Target="../slideLayouts/slideLayout1437.xml"/><Relationship Id="rId9" Type="http://schemas.openxmlformats.org/officeDocument/2006/relationships/slideLayout" Target="../slideLayouts/slideLayout1442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47.xml"/><Relationship Id="rId7" Type="http://schemas.openxmlformats.org/officeDocument/2006/relationships/slideLayout" Target="../slideLayouts/slideLayout1451.xml"/><Relationship Id="rId12" Type="http://schemas.openxmlformats.org/officeDocument/2006/relationships/theme" Target="../theme/theme133.xml"/><Relationship Id="rId2" Type="http://schemas.openxmlformats.org/officeDocument/2006/relationships/slideLayout" Target="../slideLayouts/slideLayout1446.xml"/><Relationship Id="rId1" Type="http://schemas.openxmlformats.org/officeDocument/2006/relationships/slideLayout" Target="../slideLayouts/slideLayout1445.xml"/><Relationship Id="rId6" Type="http://schemas.openxmlformats.org/officeDocument/2006/relationships/slideLayout" Target="../slideLayouts/slideLayout1450.xml"/><Relationship Id="rId11" Type="http://schemas.openxmlformats.org/officeDocument/2006/relationships/slideLayout" Target="../slideLayouts/slideLayout1455.xml"/><Relationship Id="rId5" Type="http://schemas.openxmlformats.org/officeDocument/2006/relationships/slideLayout" Target="../slideLayouts/slideLayout1449.xml"/><Relationship Id="rId10" Type="http://schemas.openxmlformats.org/officeDocument/2006/relationships/slideLayout" Target="../slideLayouts/slideLayout1454.xml"/><Relationship Id="rId4" Type="http://schemas.openxmlformats.org/officeDocument/2006/relationships/slideLayout" Target="../slideLayouts/slideLayout1448.xml"/><Relationship Id="rId9" Type="http://schemas.openxmlformats.org/officeDocument/2006/relationships/slideLayout" Target="../slideLayouts/slideLayout1453.xml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3.xml"/><Relationship Id="rId3" Type="http://schemas.openxmlformats.org/officeDocument/2006/relationships/slideLayout" Target="../slideLayouts/slideLayout1458.xml"/><Relationship Id="rId7" Type="http://schemas.openxmlformats.org/officeDocument/2006/relationships/slideLayout" Target="../slideLayouts/slideLayout1462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1457.xml"/><Relationship Id="rId1" Type="http://schemas.openxmlformats.org/officeDocument/2006/relationships/slideLayout" Target="../slideLayouts/slideLayout1456.xml"/><Relationship Id="rId6" Type="http://schemas.openxmlformats.org/officeDocument/2006/relationships/slideLayout" Target="../slideLayouts/slideLayout1461.xml"/><Relationship Id="rId11" Type="http://schemas.openxmlformats.org/officeDocument/2006/relationships/slideLayout" Target="../slideLayouts/slideLayout1466.xml"/><Relationship Id="rId5" Type="http://schemas.openxmlformats.org/officeDocument/2006/relationships/slideLayout" Target="../slideLayouts/slideLayout1460.xml"/><Relationship Id="rId10" Type="http://schemas.openxmlformats.org/officeDocument/2006/relationships/slideLayout" Target="../slideLayouts/slideLayout1465.xml"/><Relationship Id="rId4" Type="http://schemas.openxmlformats.org/officeDocument/2006/relationships/slideLayout" Target="../slideLayouts/slideLayout1459.xml"/><Relationship Id="rId9" Type="http://schemas.openxmlformats.org/officeDocument/2006/relationships/slideLayout" Target="../slideLayouts/slideLayout1464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9.xml"/><Relationship Id="rId7" Type="http://schemas.openxmlformats.org/officeDocument/2006/relationships/slideLayout" Target="../slideLayouts/slideLayout1473.xml"/><Relationship Id="rId12" Type="http://schemas.openxmlformats.org/officeDocument/2006/relationships/theme" Target="../theme/theme135.xml"/><Relationship Id="rId2" Type="http://schemas.openxmlformats.org/officeDocument/2006/relationships/slideLayout" Target="../slideLayouts/slideLayout1468.xml"/><Relationship Id="rId1" Type="http://schemas.openxmlformats.org/officeDocument/2006/relationships/slideLayout" Target="../slideLayouts/slideLayout1467.xml"/><Relationship Id="rId6" Type="http://schemas.openxmlformats.org/officeDocument/2006/relationships/slideLayout" Target="../slideLayouts/slideLayout1472.xml"/><Relationship Id="rId11" Type="http://schemas.openxmlformats.org/officeDocument/2006/relationships/slideLayout" Target="../slideLayouts/slideLayout1477.xml"/><Relationship Id="rId5" Type="http://schemas.openxmlformats.org/officeDocument/2006/relationships/slideLayout" Target="../slideLayouts/slideLayout1471.xml"/><Relationship Id="rId10" Type="http://schemas.openxmlformats.org/officeDocument/2006/relationships/slideLayout" Target="../slideLayouts/slideLayout1476.xml"/><Relationship Id="rId4" Type="http://schemas.openxmlformats.org/officeDocument/2006/relationships/slideLayout" Target="../slideLayouts/slideLayout1470.xml"/><Relationship Id="rId9" Type="http://schemas.openxmlformats.org/officeDocument/2006/relationships/slideLayout" Target="../slideLayouts/slideLayout1475.xml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0.xml"/><Relationship Id="rId7" Type="http://schemas.openxmlformats.org/officeDocument/2006/relationships/slideLayout" Target="../slideLayouts/slideLayout1484.xml"/><Relationship Id="rId12" Type="http://schemas.openxmlformats.org/officeDocument/2006/relationships/theme" Target="../theme/theme136.xml"/><Relationship Id="rId2" Type="http://schemas.openxmlformats.org/officeDocument/2006/relationships/slideLayout" Target="../slideLayouts/slideLayout1479.xml"/><Relationship Id="rId1" Type="http://schemas.openxmlformats.org/officeDocument/2006/relationships/slideLayout" Target="../slideLayouts/slideLayout1478.xml"/><Relationship Id="rId6" Type="http://schemas.openxmlformats.org/officeDocument/2006/relationships/slideLayout" Target="../slideLayouts/slideLayout1483.xml"/><Relationship Id="rId11" Type="http://schemas.openxmlformats.org/officeDocument/2006/relationships/slideLayout" Target="../slideLayouts/slideLayout1488.xml"/><Relationship Id="rId5" Type="http://schemas.openxmlformats.org/officeDocument/2006/relationships/slideLayout" Target="../slideLayouts/slideLayout1482.xml"/><Relationship Id="rId10" Type="http://schemas.openxmlformats.org/officeDocument/2006/relationships/slideLayout" Target="../slideLayouts/slideLayout1487.xml"/><Relationship Id="rId4" Type="http://schemas.openxmlformats.org/officeDocument/2006/relationships/slideLayout" Target="../slideLayouts/slideLayout1481.xml"/><Relationship Id="rId9" Type="http://schemas.openxmlformats.org/officeDocument/2006/relationships/slideLayout" Target="../slideLayouts/slideLayout1486.xml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6.xml"/><Relationship Id="rId3" Type="http://schemas.openxmlformats.org/officeDocument/2006/relationships/slideLayout" Target="../slideLayouts/slideLayout1491.xml"/><Relationship Id="rId7" Type="http://schemas.openxmlformats.org/officeDocument/2006/relationships/slideLayout" Target="../slideLayouts/slideLayout1495.xml"/><Relationship Id="rId12" Type="http://schemas.openxmlformats.org/officeDocument/2006/relationships/theme" Target="../theme/theme137.xml"/><Relationship Id="rId2" Type="http://schemas.openxmlformats.org/officeDocument/2006/relationships/slideLayout" Target="../slideLayouts/slideLayout1490.xml"/><Relationship Id="rId1" Type="http://schemas.openxmlformats.org/officeDocument/2006/relationships/slideLayout" Target="../slideLayouts/slideLayout1489.xml"/><Relationship Id="rId6" Type="http://schemas.openxmlformats.org/officeDocument/2006/relationships/slideLayout" Target="../slideLayouts/slideLayout1494.xml"/><Relationship Id="rId11" Type="http://schemas.openxmlformats.org/officeDocument/2006/relationships/slideLayout" Target="../slideLayouts/slideLayout1499.xml"/><Relationship Id="rId5" Type="http://schemas.openxmlformats.org/officeDocument/2006/relationships/slideLayout" Target="../slideLayouts/slideLayout1493.xml"/><Relationship Id="rId10" Type="http://schemas.openxmlformats.org/officeDocument/2006/relationships/slideLayout" Target="../slideLayouts/slideLayout1498.xml"/><Relationship Id="rId4" Type="http://schemas.openxmlformats.org/officeDocument/2006/relationships/slideLayout" Target="../slideLayouts/slideLayout1492.xml"/><Relationship Id="rId9" Type="http://schemas.openxmlformats.org/officeDocument/2006/relationships/slideLayout" Target="../slideLayouts/slideLayout1497.xml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02.xml"/><Relationship Id="rId7" Type="http://schemas.openxmlformats.org/officeDocument/2006/relationships/slideLayout" Target="../slideLayouts/slideLayout1506.xml"/><Relationship Id="rId12" Type="http://schemas.openxmlformats.org/officeDocument/2006/relationships/theme" Target="../theme/theme138.xml"/><Relationship Id="rId2" Type="http://schemas.openxmlformats.org/officeDocument/2006/relationships/slideLayout" Target="../slideLayouts/slideLayout1501.xml"/><Relationship Id="rId1" Type="http://schemas.openxmlformats.org/officeDocument/2006/relationships/slideLayout" Target="../slideLayouts/slideLayout1500.xml"/><Relationship Id="rId6" Type="http://schemas.openxmlformats.org/officeDocument/2006/relationships/slideLayout" Target="../slideLayouts/slideLayout1505.xml"/><Relationship Id="rId11" Type="http://schemas.openxmlformats.org/officeDocument/2006/relationships/slideLayout" Target="../slideLayouts/slideLayout1510.xml"/><Relationship Id="rId5" Type="http://schemas.openxmlformats.org/officeDocument/2006/relationships/slideLayout" Target="../slideLayouts/slideLayout1504.xml"/><Relationship Id="rId10" Type="http://schemas.openxmlformats.org/officeDocument/2006/relationships/slideLayout" Target="../slideLayouts/slideLayout1509.xml"/><Relationship Id="rId4" Type="http://schemas.openxmlformats.org/officeDocument/2006/relationships/slideLayout" Target="../slideLayouts/slideLayout1503.xml"/><Relationship Id="rId9" Type="http://schemas.openxmlformats.org/officeDocument/2006/relationships/slideLayout" Target="../slideLayouts/slideLayout1508.xml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8.xml"/><Relationship Id="rId3" Type="http://schemas.openxmlformats.org/officeDocument/2006/relationships/slideLayout" Target="../slideLayouts/slideLayout1513.xml"/><Relationship Id="rId7" Type="http://schemas.openxmlformats.org/officeDocument/2006/relationships/slideLayout" Target="../slideLayouts/slideLayout1517.xml"/><Relationship Id="rId12" Type="http://schemas.openxmlformats.org/officeDocument/2006/relationships/theme" Target="../theme/theme139.xml"/><Relationship Id="rId2" Type="http://schemas.openxmlformats.org/officeDocument/2006/relationships/slideLayout" Target="../slideLayouts/slideLayout1512.xml"/><Relationship Id="rId1" Type="http://schemas.openxmlformats.org/officeDocument/2006/relationships/slideLayout" Target="../slideLayouts/slideLayout1511.xml"/><Relationship Id="rId6" Type="http://schemas.openxmlformats.org/officeDocument/2006/relationships/slideLayout" Target="../slideLayouts/slideLayout1516.xml"/><Relationship Id="rId11" Type="http://schemas.openxmlformats.org/officeDocument/2006/relationships/slideLayout" Target="../slideLayouts/slideLayout1521.xml"/><Relationship Id="rId5" Type="http://schemas.openxmlformats.org/officeDocument/2006/relationships/slideLayout" Target="../slideLayouts/slideLayout1515.xml"/><Relationship Id="rId10" Type="http://schemas.openxmlformats.org/officeDocument/2006/relationships/slideLayout" Target="../slideLayouts/slideLayout1520.xml"/><Relationship Id="rId4" Type="http://schemas.openxmlformats.org/officeDocument/2006/relationships/slideLayout" Target="../slideLayouts/slideLayout1514.xml"/><Relationship Id="rId9" Type="http://schemas.openxmlformats.org/officeDocument/2006/relationships/slideLayout" Target="../slideLayouts/slideLayout15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24.xml"/><Relationship Id="rId7" Type="http://schemas.openxmlformats.org/officeDocument/2006/relationships/slideLayout" Target="../slideLayouts/slideLayout1528.xml"/><Relationship Id="rId12" Type="http://schemas.openxmlformats.org/officeDocument/2006/relationships/theme" Target="../theme/theme140.xml"/><Relationship Id="rId2" Type="http://schemas.openxmlformats.org/officeDocument/2006/relationships/slideLayout" Target="../slideLayouts/slideLayout1523.xml"/><Relationship Id="rId1" Type="http://schemas.openxmlformats.org/officeDocument/2006/relationships/slideLayout" Target="../slideLayouts/slideLayout1522.xml"/><Relationship Id="rId6" Type="http://schemas.openxmlformats.org/officeDocument/2006/relationships/slideLayout" Target="../slideLayouts/slideLayout1527.xml"/><Relationship Id="rId11" Type="http://schemas.openxmlformats.org/officeDocument/2006/relationships/slideLayout" Target="../slideLayouts/slideLayout1532.xml"/><Relationship Id="rId5" Type="http://schemas.openxmlformats.org/officeDocument/2006/relationships/slideLayout" Target="../slideLayouts/slideLayout1526.xml"/><Relationship Id="rId10" Type="http://schemas.openxmlformats.org/officeDocument/2006/relationships/slideLayout" Target="../slideLayouts/slideLayout1531.xml"/><Relationship Id="rId4" Type="http://schemas.openxmlformats.org/officeDocument/2006/relationships/slideLayout" Target="../slideLayouts/slideLayout1525.xml"/><Relationship Id="rId9" Type="http://schemas.openxmlformats.org/officeDocument/2006/relationships/slideLayout" Target="../slideLayouts/slideLayout1530.xml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0.xml"/><Relationship Id="rId3" Type="http://schemas.openxmlformats.org/officeDocument/2006/relationships/slideLayout" Target="../slideLayouts/slideLayout1535.xml"/><Relationship Id="rId7" Type="http://schemas.openxmlformats.org/officeDocument/2006/relationships/slideLayout" Target="../slideLayouts/slideLayout1539.xml"/><Relationship Id="rId12" Type="http://schemas.openxmlformats.org/officeDocument/2006/relationships/theme" Target="../theme/theme141.xml"/><Relationship Id="rId2" Type="http://schemas.openxmlformats.org/officeDocument/2006/relationships/slideLayout" Target="../slideLayouts/slideLayout1534.xml"/><Relationship Id="rId1" Type="http://schemas.openxmlformats.org/officeDocument/2006/relationships/slideLayout" Target="../slideLayouts/slideLayout1533.xml"/><Relationship Id="rId6" Type="http://schemas.openxmlformats.org/officeDocument/2006/relationships/slideLayout" Target="../slideLayouts/slideLayout1538.xml"/><Relationship Id="rId11" Type="http://schemas.openxmlformats.org/officeDocument/2006/relationships/slideLayout" Target="../slideLayouts/slideLayout1543.xml"/><Relationship Id="rId5" Type="http://schemas.openxmlformats.org/officeDocument/2006/relationships/slideLayout" Target="../slideLayouts/slideLayout1537.xml"/><Relationship Id="rId10" Type="http://schemas.openxmlformats.org/officeDocument/2006/relationships/slideLayout" Target="../slideLayouts/slideLayout1542.xml"/><Relationship Id="rId4" Type="http://schemas.openxmlformats.org/officeDocument/2006/relationships/slideLayout" Target="../slideLayouts/slideLayout1536.xml"/><Relationship Id="rId9" Type="http://schemas.openxmlformats.org/officeDocument/2006/relationships/slideLayout" Target="../slideLayouts/slideLayout1541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1.xml"/><Relationship Id="rId3" Type="http://schemas.openxmlformats.org/officeDocument/2006/relationships/slideLayout" Target="../slideLayouts/slideLayout1546.xml"/><Relationship Id="rId7" Type="http://schemas.openxmlformats.org/officeDocument/2006/relationships/slideLayout" Target="../slideLayouts/slideLayout1550.xml"/><Relationship Id="rId12" Type="http://schemas.openxmlformats.org/officeDocument/2006/relationships/theme" Target="../theme/theme142.xml"/><Relationship Id="rId2" Type="http://schemas.openxmlformats.org/officeDocument/2006/relationships/slideLayout" Target="../slideLayouts/slideLayout1545.xml"/><Relationship Id="rId1" Type="http://schemas.openxmlformats.org/officeDocument/2006/relationships/slideLayout" Target="../slideLayouts/slideLayout1544.xml"/><Relationship Id="rId6" Type="http://schemas.openxmlformats.org/officeDocument/2006/relationships/slideLayout" Target="../slideLayouts/slideLayout1549.xml"/><Relationship Id="rId11" Type="http://schemas.openxmlformats.org/officeDocument/2006/relationships/slideLayout" Target="../slideLayouts/slideLayout1554.xml"/><Relationship Id="rId5" Type="http://schemas.openxmlformats.org/officeDocument/2006/relationships/slideLayout" Target="../slideLayouts/slideLayout1548.xml"/><Relationship Id="rId10" Type="http://schemas.openxmlformats.org/officeDocument/2006/relationships/slideLayout" Target="../slideLayouts/slideLayout1553.xml"/><Relationship Id="rId4" Type="http://schemas.openxmlformats.org/officeDocument/2006/relationships/slideLayout" Target="../slideLayouts/slideLayout1547.xml"/><Relationship Id="rId9" Type="http://schemas.openxmlformats.org/officeDocument/2006/relationships/slideLayout" Target="../slideLayouts/slideLayout1552.xml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2.xml"/><Relationship Id="rId3" Type="http://schemas.openxmlformats.org/officeDocument/2006/relationships/slideLayout" Target="../slideLayouts/slideLayout1557.xml"/><Relationship Id="rId7" Type="http://schemas.openxmlformats.org/officeDocument/2006/relationships/slideLayout" Target="../slideLayouts/slideLayout1561.xml"/><Relationship Id="rId12" Type="http://schemas.openxmlformats.org/officeDocument/2006/relationships/theme" Target="../theme/theme143.xml"/><Relationship Id="rId2" Type="http://schemas.openxmlformats.org/officeDocument/2006/relationships/slideLayout" Target="../slideLayouts/slideLayout1556.xml"/><Relationship Id="rId1" Type="http://schemas.openxmlformats.org/officeDocument/2006/relationships/slideLayout" Target="../slideLayouts/slideLayout1555.xml"/><Relationship Id="rId6" Type="http://schemas.openxmlformats.org/officeDocument/2006/relationships/slideLayout" Target="../slideLayouts/slideLayout1560.xml"/><Relationship Id="rId11" Type="http://schemas.openxmlformats.org/officeDocument/2006/relationships/slideLayout" Target="../slideLayouts/slideLayout1565.xml"/><Relationship Id="rId5" Type="http://schemas.openxmlformats.org/officeDocument/2006/relationships/slideLayout" Target="../slideLayouts/slideLayout1559.xml"/><Relationship Id="rId10" Type="http://schemas.openxmlformats.org/officeDocument/2006/relationships/slideLayout" Target="../slideLayouts/slideLayout1564.xml"/><Relationship Id="rId4" Type="http://schemas.openxmlformats.org/officeDocument/2006/relationships/slideLayout" Target="../slideLayouts/slideLayout1558.xml"/><Relationship Id="rId9" Type="http://schemas.openxmlformats.org/officeDocument/2006/relationships/slideLayout" Target="../slideLayouts/slideLayout1563.xml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3.xml"/><Relationship Id="rId3" Type="http://schemas.openxmlformats.org/officeDocument/2006/relationships/slideLayout" Target="../slideLayouts/slideLayout1568.xml"/><Relationship Id="rId7" Type="http://schemas.openxmlformats.org/officeDocument/2006/relationships/slideLayout" Target="../slideLayouts/slideLayout1572.xml"/><Relationship Id="rId12" Type="http://schemas.openxmlformats.org/officeDocument/2006/relationships/theme" Target="../theme/theme144.xml"/><Relationship Id="rId2" Type="http://schemas.openxmlformats.org/officeDocument/2006/relationships/slideLayout" Target="../slideLayouts/slideLayout1567.xml"/><Relationship Id="rId1" Type="http://schemas.openxmlformats.org/officeDocument/2006/relationships/slideLayout" Target="../slideLayouts/slideLayout1566.xml"/><Relationship Id="rId6" Type="http://schemas.openxmlformats.org/officeDocument/2006/relationships/slideLayout" Target="../slideLayouts/slideLayout1571.xml"/><Relationship Id="rId11" Type="http://schemas.openxmlformats.org/officeDocument/2006/relationships/slideLayout" Target="../slideLayouts/slideLayout1576.xml"/><Relationship Id="rId5" Type="http://schemas.openxmlformats.org/officeDocument/2006/relationships/slideLayout" Target="../slideLayouts/slideLayout1570.xml"/><Relationship Id="rId10" Type="http://schemas.openxmlformats.org/officeDocument/2006/relationships/slideLayout" Target="../slideLayouts/slideLayout1575.xml"/><Relationship Id="rId4" Type="http://schemas.openxmlformats.org/officeDocument/2006/relationships/slideLayout" Target="../slideLayouts/slideLayout1569.xml"/><Relationship Id="rId9" Type="http://schemas.openxmlformats.org/officeDocument/2006/relationships/slideLayout" Target="../slideLayouts/slideLayout1574.xml"/></Relationships>
</file>

<file path=ppt/slideMasters/_rels/slideMaster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4.xml"/><Relationship Id="rId3" Type="http://schemas.openxmlformats.org/officeDocument/2006/relationships/slideLayout" Target="../slideLayouts/slideLayout1579.xml"/><Relationship Id="rId7" Type="http://schemas.openxmlformats.org/officeDocument/2006/relationships/slideLayout" Target="../slideLayouts/slideLayout1583.xml"/><Relationship Id="rId12" Type="http://schemas.openxmlformats.org/officeDocument/2006/relationships/theme" Target="../theme/theme145.xml"/><Relationship Id="rId2" Type="http://schemas.openxmlformats.org/officeDocument/2006/relationships/slideLayout" Target="../slideLayouts/slideLayout1578.xml"/><Relationship Id="rId1" Type="http://schemas.openxmlformats.org/officeDocument/2006/relationships/slideLayout" Target="../slideLayouts/slideLayout1577.xml"/><Relationship Id="rId6" Type="http://schemas.openxmlformats.org/officeDocument/2006/relationships/slideLayout" Target="../slideLayouts/slideLayout1582.xml"/><Relationship Id="rId11" Type="http://schemas.openxmlformats.org/officeDocument/2006/relationships/slideLayout" Target="../slideLayouts/slideLayout1587.xml"/><Relationship Id="rId5" Type="http://schemas.openxmlformats.org/officeDocument/2006/relationships/slideLayout" Target="../slideLayouts/slideLayout1581.xml"/><Relationship Id="rId10" Type="http://schemas.openxmlformats.org/officeDocument/2006/relationships/slideLayout" Target="../slideLayouts/slideLayout1586.xml"/><Relationship Id="rId4" Type="http://schemas.openxmlformats.org/officeDocument/2006/relationships/slideLayout" Target="../slideLayouts/slideLayout1580.xml"/><Relationship Id="rId9" Type="http://schemas.openxmlformats.org/officeDocument/2006/relationships/slideLayout" Target="../slideLayouts/slideLayout1585.xml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90.xml"/><Relationship Id="rId7" Type="http://schemas.openxmlformats.org/officeDocument/2006/relationships/slideLayout" Target="../slideLayouts/slideLayout1594.xml"/><Relationship Id="rId12" Type="http://schemas.openxmlformats.org/officeDocument/2006/relationships/theme" Target="../theme/theme146.xml"/><Relationship Id="rId2" Type="http://schemas.openxmlformats.org/officeDocument/2006/relationships/slideLayout" Target="../slideLayouts/slideLayout1589.xml"/><Relationship Id="rId1" Type="http://schemas.openxmlformats.org/officeDocument/2006/relationships/slideLayout" Target="../slideLayouts/slideLayout1588.xml"/><Relationship Id="rId6" Type="http://schemas.openxmlformats.org/officeDocument/2006/relationships/slideLayout" Target="../slideLayouts/slideLayout1593.xml"/><Relationship Id="rId11" Type="http://schemas.openxmlformats.org/officeDocument/2006/relationships/slideLayout" Target="../slideLayouts/slideLayout1598.xml"/><Relationship Id="rId5" Type="http://schemas.openxmlformats.org/officeDocument/2006/relationships/slideLayout" Target="../slideLayouts/slideLayout1592.xml"/><Relationship Id="rId10" Type="http://schemas.openxmlformats.org/officeDocument/2006/relationships/slideLayout" Target="../slideLayouts/slideLayout1597.xml"/><Relationship Id="rId4" Type="http://schemas.openxmlformats.org/officeDocument/2006/relationships/slideLayout" Target="../slideLayouts/slideLayout1591.xml"/><Relationship Id="rId9" Type="http://schemas.openxmlformats.org/officeDocument/2006/relationships/slideLayout" Target="../slideLayouts/slideLayout15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image" Target="../media/image1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53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8.xml"/><Relationship Id="rId1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52.xml"/><Relationship Id="rId11" Type="http://schemas.openxmlformats.org/officeDocument/2006/relationships/slideLayout" Target="../slideLayouts/slideLayout457.xml"/><Relationship Id="rId5" Type="http://schemas.openxmlformats.org/officeDocument/2006/relationships/slideLayout" Target="../slideLayouts/slideLayout451.xml"/><Relationship Id="rId10" Type="http://schemas.openxmlformats.org/officeDocument/2006/relationships/slideLayout" Target="../slideLayouts/slideLayout456.xml"/><Relationship Id="rId4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slideLayout" Target="../slideLayouts/slideLayout469.xml"/><Relationship Id="rId2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5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23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74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6" Type="http://schemas.openxmlformats.org/officeDocument/2006/relationships/slideLayout" Target="../slideLayouts/slideLayout673.xml"/><Relationship Id="rId11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2.xml"/><Relationship Id="rId10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1.xml"/><Relationship Id="rId9" Type="http://schemas.openxmlformats.org/officeDocument/2006/relationships/slideLayout" Target="../slideLayouts/slideLayout676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1.xml"/><Relationship Id="rId7" Type="http://schemas.openxmlformats.org/officeDocument/2006/relationships/slideLayout" Target="../slideLayouts/slideLayout685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0.xml"/><Relationship Id="rId1" Type="http://schemas.openxmlformats.org/officeDocument/2006/relationships/slideLayout" Target="../slideLayouts/slideLayout679.xml"/><Relationship Id="rId6" Type="http://schemas.openxmlformats.org/officeDocument/2006/relationships/slideLayout" Target="../slideLayouts/slideLayout684.xml"/><Relationship Id="rId11" Type="http://schemas.openxmlformats.org/officeDocument/2006/relationships/slideLayout" Target="../slideLayouts/slideLayout689.xml"/><Relationship Id="rId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88.xml"/><Relationship Id="rId4" Type="http://schemas.openxmlformats.org/officeDocument/2006/relationships/slideLayout" Target="../slideLayouts/slideLayout682.xml"/><Relationship Id="rId9" Type="http://schemas.openxmlformats.org/officeDocument/2006/relationships/slideLayout" Target="../slideLayouts/slideLayout687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6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1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5" Type="http://schemas.openxmlformats.org/officeDocument/2006/relationships/slideLayout" Target="../slideLayouts/slideLayout694.xml"/><Relationship Id="rId10" Type="http://schemas.openxmlformats.org/officeDocument/2006/relationships/slideLayout" Target="../slideLayouts/slideLayout699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3.xml"/><Relationship Id="rId7" Type="http://schemas.openxmlformats.org/officeDocument/2006/relationships/slideLayout" Target="../slideLayouts/slideLayout707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2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5" Type="http://schemas.openxmlformats.org/officeDocument/2006/relationships/slideLayout" Target="../slideLayouts/slideLayout705.xml"/><Relationship Id="rId10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3.xml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5.xml"/><Relationship Id="rId7" Type="http://schemas.openxmlformats.org/officeDocument/2006/relationships/slideLayout" Target="../slideLayouts/slideLayout729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723.xml"/><Relationship Id="rId6" Type="http://schemas.openxmlformats.org/officeDocument/2006/relationships/slideLayout" Target="../slideLayouts/slideLayout728.xml"/><Relationship Id="rId11" Type="http://schemas.openxmlformats.org/officeDocument/2006/relationships/slideLayout" Target="../slideLayouts/slideLayout733.xml"/><Relationship Id="rId5" Type="http://schemas.openxmlformats.org/officeDocument/2006/relationships/slideLayout" Target="../slideLayouts/slideLayout727.xml"/><Relationship Id="rId10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26.xml"/><Relationship Id="rId9" Type="http://schemas.openxmlformats.org/officeDocument/2006/relationships/slideLayout" Target="../slideLayouts/slideLayout731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1.xml"/><Relationship Id="rId3" Type="http://schemas.openxmlformats.org/officeDocument/2006/relationships/slideLayout" Target="../slideLayouts/slideLayout736.xml"/><Relationship Id="rId7" Type="http://schemas.openxmlformats.org/officeDocument/2006/relationships/slideLayout" Target="../slideLayouts/slideLayout740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34.xml"/><Relationship Id="rId6" Type="http://schemas.openxmlformats.org/officeDocument/2006/relationships/slideLayout" Target="../slideLayouts/slideLayout739.xml"/><Relationship Id="rId11" Type="http://schemas.openxmlformats.org/officeDocument/2006/relationships/slideLayout" Target="../slideLayouts/slideLayout744.xml"/><Relationship Id="rId5" Type="http://schemas.openxmlformats.org/officeDocument/2006/relationships/slideLayout" Target="../slideLayouts/slideLayout738.xml"/><Relationship Id="rId10" Type="http://schemas.openxmlformats.org/officeDocument/2006/relationships/slideLayout" Target="../slideLayouts/slideLayout743.xml"/><Relationship Id="rId4" Type="http://schemas.openxmlformats.org/officeDocument/2006/relationships/slideLayout" Target="../slideLayouts/slideLayout737.xml"/><Relationship Id="rId9" Type="http://schemas.openxmlformats.org/officeDocument/2006/relationships/slideLayout" Target="../slideLayouts/slideLayout742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3.xml"/><Relationship Id="rId3" Type="http://schemas.openxmlformats.org/officeDocument/2006/relationships/slideLayout" Target="../slideLayouts/slideLayout758.xml"/><Relationship Id="rId7" Type="http://schemas.openxmlformats.org/officeDocument/2006/relationships/slideLayout" Target="../slideLayouts/slideLayout762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57.xml"/><Relationship Id="rId1" Type="http://schemas.openxmlformats.org/officeDocument/2006/relationships/slideLayout" Target="../slideLayouts/slideLayout756.xml"/><Relationship Id="rId6" Type="http://schemas.openxmlformats.org/officeDocument/2006/relationships/slideLayout" Target="../slideLayouts/slideLayout761.xml"/><Relationship Id="rId11" Type="http://schemas.openxmlformats.org/officeDocument/2006/relationships/slideLayout" Target="../slideLayouts/slideLayout766.xml"/><Relationship Id="rId5" Type="http://schemas.openxmlformats.org/officeDocument/2006/relationships/slideLayout" Target="../slideLayouts/slideLayout760.xml"/><Relationship Id="rId10" Type="http://schemas.openxmlformats.org/officeDocument/2006/relationships/slideLayout" Target="../slideLayouts/slideLayout765.xml"/><Relationship Id="rId4" Type="http://schemas.openxmlformats.org/officeDocument/2006/relationships/slideLayout" Target="../slideLayouts/slideLayout759.xml"/><Relationship Id="rId9" Type="http://schemas.openxmlformats.org/officeDocument/2006/relationships/slideLayout" Target="../slideLayouts/slideLayout764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4.xml"/><Relationship Id="rId3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73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67.xml"/><Relationship Id="rId6" Type="http://schemas.openxmlformats.org/officeDocument/2006/relationships/slideLayout" Target="../slideLayouts/slideLayout772.xml"/><Relationship Id="rId11" Type="http://schemas.openxmlformats.org/officeDocument/2006/relationships/slideLayout" Target="../slideLayouts/slideLayout777.xml"/><Relationship Id="rId5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76.xml"/><Relationship Id="rId4" Type="http://schemas.openxmlformats.org/officeDocument/2006/relationships/slideLayout" Target="../slideLayouts/slideLayout770.xml"/><Relationship Id="rId9" Type="http://schemas.openxmlformats.org/officeDocument/2006/relationships/slideLayout" Target="../slideLayouts/slideLayout775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5.xml"/><Relationship Id="rId3" Type="http://schemas.openxmlformats.org/officeDocument/2006/relationships/slideLayout" Target="../slideLayouts/slideLayout780.xml"/><Relationship Id="rId7" Type="http://schemas.openxmlformats.org/officeDocument/2006/relationships/slideLayout" Target="../slideLayouts/slideLayout784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79.xml"/><Relationship Id="rId1" Type="http://schemas.openxmlformats.org/officeDocument/2006/relationships/slideLayout" Target="../slideLayouts/slideLayout778.xml"/><Relationship Id="rId6" Type="http://schemas.openxmlformats.org/officeDocument/2006/relationships/slideLayout" Target="../slideLayouts/slideLayout783.xml"/><Relationship Id="rId11" Type="http://schemas.openxmlformats.org/officeDocument/2006/relationships/slideLayout" Target="../slideLayouts/slideLayout788.xml"/><Relationship Id="rId5" Type="http://schemas.openxmlformats.org/officeDocument/2006/relationships/slideLayout" Target="../slideLayouts/slideLayout782.xml"/><Relationship Id="rId10" Type="http://schemas.openxmlformats.org/officeDocument/2006/relationships/slideLayout" Target="../slideLayouts/slideLayout787.xml"/><Relationship Id="rId4" Type="http://schemas.openxmlformats.org/officeDocument/2006/relationships/slideLayout" Target="../slideLayouts/slideLayout781.xml"/><Relationship Id="rId9" Type="http://schemas.openxmlformats.org/officeDocument/2006/relationships/slideLayout" Target="../slideLayouts/slideLayout786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1.xml"/><Relationship Id="rId7" Type="http://schemas.openxmlformats.org/officeDocument/2006/relationships/slideLayout" Target="../slideLayouts/slideLayout795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0.xml"/><Relationship Id="rId1" Type="http://schemas.openxmlformats.org/officeDocument/2006/relationships/slideLayout" Target="../slideLayouts/slideLayout789.xml"/><Relationship Id="rId6" Type="http://schemas.openxmlformats.org/officeDocument/2006/relationships/slideLayout" Target="../slideLayouts/slideLayout794.xml"/><Relationship Id="rId11" Type="http://schemas.openxmlformats.org/officeDocument/2006/relationships/slideLayout" Target="../slideLayouts/slideLayout799.xml"/><Relationship Id="rId5" Type="http://schemas.openxmlformats.org/officeDocument/2006/relationships/slideLayout" Target="../slideLayouts/slideLayout793.xml"/><Relationship Id="rId10" Type="http://schemas.openxmlformats.org/officeDocument/2006/relationships/slideLayout" Target="../slideLayouts/slideLayout798.xml"/><Relationship Id="rId4" Type="http://schemas.openxmlformats.org/officeDocument/2006/relationships/slideLayout" Target="../slideLayouts/slideLayout792.xml"/><Relationship Id="rId9" Type="http://schemas.openxmlformats.org/officeDocument/2006/relationships/slideLayout" Target="../slideLayouts/slideLayout797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2.xml"/><Relationship Id="rId7" Type="http://schemas.openxmlformats.org/officeDocument/2006/relationships/slideLayout" Target="../slideLayouts/slideLayout806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800.xml"/><Relationship Id="rId6" Type="http://schemas.openxmlformats.org/officeDocument/2006/relationships/slideLayout" Target="../slideLayouts/slideLayout805.xml"/><Relationship Id="rId11" Type="http://schemas.openxmlformats.org/officeDocument/2006/relationships/slideLayout" Target="../slideLayouts/slideLayout810.xml"/><Relationship Id="rId5" Type="http://schemas.openxmlformats.org/officeDocument/2006/relationships/slideLayout" Target="../slideLayouts/slideLayout804.xml"/><Relationship Id="rId10" Type="http://schemas.openxmlformats.org/officeDocument/2006/relationships/slideLayout" Target="../slideLayouts/slideLayout809.xml"/><Relationship Id="rId4" Type="http://schemas.openxmlformats.org/officeDocument/2006/relationships/slideLayout" Target="../slideLayouts/slideLayout803.xml"/><Relationship Id="rId9" Type="http://schemas.openxmlformats.org/officeDocument/2006/relationships/slideLayout" Target="../slideLayouts/slideLayout808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8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813.xml"/><Relationship Id="rId7" Type="http://schemas.openxmlformats.org/officeDocument/2006/relationships/slideLayout" Target="../slideLayouts/slideLayout817.xml"/><Relationship Id="rId12" Type="http://schemas.openxmlformats.org/officeDocument/2006/relationships/slideLayout" Target="../slideLayouts/slideLayout822.xml"/><Relationship Id="rId2" Type="http://schemas.openxmlformats.org/officeDocument/2006/relationships/slideLayout" Target="../slideLayouts/slideLayout812.xml"/><Relationship Id="rId1" Type="http://schemas.openxmlformats.org/officeDocument/2006/relationships/slideLayout" Target="../slideLayouts/slideLayout811.xml"/><Relationship Id="rId6" Type="http://schemas.openxmlformats.org/officeDocument/2006/relationships/slideLayout" Target="../slideLayouts/slideLayout816.xml"/><Relationship Id="rId11" Type="http://schemas.openxmlformats.org/officeDocument/2006/relationships/slideLayout" Target="../slideLayouts/slideLayout821.xml"/><Relationship Id="rId5" Type="http://schemas.openxmlformats.org/officeDocument/2006/relationships/slideLayout" Target="../slideLayouts/slideLayout815.xml"/><Relationship Id="rId10" Type="http://schemas.openxmlformats.org/officeDocument/2006/relationships/slideLayout" Target="../slideLayouts/slideLayout820.xml"/><Relationship Id="rId4" Type="http://schemas.openxmlformats.org/officeDocument/2006/relationships/slideLayout" Target="../slideLayouts/slideLayout814.xml"/><Relationship Id="rId9" Type="http://schemas.openxmlformats.org/officeDocument/2006/relationships/slideLayout" Target="../slideLayouts/slideLayout819.xml"/><Relationship Id="rId14" Type="http://schemas.openxmlformats.org/officeDocument/2006/relationships/image" Target="../media/image1.png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5.xml"/><Relationship Id="rId7" Type="http://schemas.openxmlformats.org/officeDocument/2006/relationships/slideLayout" Target="../slideLayouts/slideLayout829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24.xml"/><Relationship Id="rId1" Type="http://schemas.openxmlformats.org/officeDocument/2006/relationships/slideLayout" Target="../slideLayouts/slideLayout823.xml"/><Relationship Id="rId6" Type="http://schemas.openxmlformats.org/officeDocument/2006/relationships/slideLayout" Target="../slideLayouts/slideLayout828.xml"/><Relationship Id="rId11" Type="http://schemas.openxmlformats.org/officeDocument/2006/relationships/slideLayout" Target="../slideLayouts/slideLayout833.xml"/><Relationship Id="rId5" Type="http://schemas.openxmlformats.org/officeDocument/2006/relationships/slideLayout" Target="../slideLayouts/slideLayout827.xml"/><Relationship Id="rId10" Type="http://schemas.openxmlformats.org/officeDocument/2006/relationships/slideLayout" Target="../slideLayouts/slideLayout832.xml"/><Relationship Id="rId4" Type="http://schemas.openxmlformats.org/officeDocument/2006/relationships/slideLayout" Target="../slideLayouts/slideLayout826.xml"/><Relationship Id="rId9" Type="http://schemas.openxmlformats.org/officeDocument/2006/relationships/slideLayout" Target="../slideLayouts/slideLayout831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1.xml"/><Relationship Id="rId3" Type="http://schemas.openxmlformats.org/officeDocument/2006/relationships/slideLayout" Target="../slideLayouts/slideLayout836.xml"/><Relationship Id="rId7" Type="http://schemas.openxmlformats.org/officeDocument/2006/relationships/slideLayout" Target="../slideLayouts/slideLayout840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35.xml"/><Relationship Id="rId1" Type="http://schemas.openxmlformats.org/officeDocument/2006/relationships/slideLayout" Target="../slideLayouts/slideLayout834.xml"/><Relationship Id="rId6" Type="http://schemas.openxmlformats.org/officeDocument/2006/relationships/slideLayout" Target="../slideLayouts/slideLayout839.xml"/><Relationship Id="rId11" Type="http://schemas.openxmlformats.org/officeDocument/2006/relationships/slideLayout" Target="../slideLayouts/slideLayout844.xml"/><Relationship Id="rId5" Type="http://schemas.openxmlformats.org/officeDocument/2006/relationships/slideLayout" Target="../slideLayouts/slideLayout838.xml"/><Relationship Id="rId10" Type="http://schemas.openxmlformats.org/officeDocument/2006/relationships/slideLayout" Target="../slideLayouts/slideLayout843.xml"/><Relationship Id="rId4" Type="http://schemas.openxmlformats.org/officeDocument/2006/relationships/slideLayout" Target="../slideLayouts/slideLayout837.xml"/><Relationship Id="rId9" Type="http://schemas.openxmlformats.org/officeDocument/2006/relationships/slideLayout" Target="../slideLayouts/slideLayout842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7.xml"/><Relationship Id="rId7" Type="http://schemas.openxmlformats.org/officeDocument/2006/relationships/slideLayout" Target="../slideLayouts/slideLayout851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46.xml"/><Relationship Id="rId1" Type="http://schemas.openxmlformats.org/officeDocument/2006/relationships/slideLayout" Target="../slideLayouts/slideLayout845.xml"/><Relationship Id="rId6" Type="http://schemas.openxmlformats.org/officeDocument/2006/relationships/slideLayout" Target="../slideLayouts/slideLayout850.xml"/><Relationship Id="rId11" Type="http://schemas.openxmlformats.org/officeDocument/2006/relationships/slideLayout" Target="../slideLayouts/slideLayout855.xml"/><Relationship Id="rId5" Type="http://schemas.openxmlformats.org/officeDocument/2006/relationships/slideLayout" Target="../slideLayouts/slideLayout849.xml"/><Relationship Id="rId10" Type="http://schemas.openxmlformats.org/officeDocument/2006/relationships/slideLayout" Target="../slideLayouts/slideLayout854.xml"/><Relationship Id="rId4" Type="http://schemas.openxmlformats.org/officeDocument/2006/relationships/slideLayout" Target="../slideLayouts/slideLayout848.xml"/><Relationship Id="rId9" Type="http://schemas.openxmlformats.org/officeDocument/2006/relationships/slideLayout" Target="../slideLayouts/slideLayout8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58.xml"/><Relationship Id="rId7" Type="http://schemas.openxmlformats.org/officeDocument/2006/relationships/slideLayout" Target="../slideLayouts/slideLayout862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57.xml"/><Relationship Id="rId1" Type="http://schemas.openxmlformats.org/officeDocument/2006/relationships/slideLayout" Target="../slideLayouts/slideLayout856.xml"/><Relationship Id="rId6" Type="http://schemas.openxmlformats.org/officeDocument/2006/relationships/slideLayout" Target="../slideLayouts/slideLayout861.xml"/><Relationship Id="rId11" Type="http://schemas.openxmlformats.org/officeDocument/2006/relationships/slideLayout" Target="../slideLayouts/slideLayout866.xml"/><Relationship Id="rId5" Type="http://schemas.openxmlformats.org/officeDocument/2006/relationships/slideLayout" Target="../slideLayouts/slideLayout860.xml"/><Relationship Id="rId10" Type="http://schemas.openxmlformats.org/officeDocument/2006/relationships/slideLayout" Target="../slideLayouts/slideLayout865.xml"/><Relationship Id="rId4" Type="http://schemas.openxmlformats.org/officeDocument/2006/relationships/slideLayout" Target="../slideLayouts/slideLayout859.xml"/><Relationship Id="rId9" Type="http://schemas.openxmlformats.org/officeDocument/2006/relationships/slideLayout" Target="../slideLayouts/slideLayout864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9.xml"/><Relationship Id="rId7" Type="http://schemas.openxmlformats.org/officeDocument/2006/relationships/slideLayout" Target="../slideLayouts/slideLayout873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68.xml"/><Relationship Id="rId1" Type="http://schemas.openxmlformats.org/officeDocument/2006/relationships/slideLayout" Target="../slideLayouts/slideLayout867.xml"/><Relationship Id="rId6" Type="http://schemas.openxmlformats.org/officeDocument/2006/relationships/slideLayout" Target="../slideLayouts/slideLayout872.xml"/><Relationship Id="rId11" Type="http://schemas.openxmlformats.org/officeDocument/2006/relationships/slideLayout" Target="../slideLayouts/slideLayout877.xml"/><Relationship Id="rId5" Type="http://schemas.openxmlformats.org/officeDocument/2006/relationships/slideLayout" Target="../slideLayouts/slideLayout871.xml"/><Relationship Id="rId10" Type="http://schemas.openxmlformats.org/officeDocument/2006/relationships/slideLayout" Target="../slideLayouts/slideLayout876.xml"/><Relationship Id="rId4" Type="http://schemas.openxmlformats.org/officeDocument/2006/relationships/slideLayout" Target="../slideLayouts/slideLayout870.xml"/><Relationship Id="rId9" Type="http://schemas.openxmlformats.org/officeDocument/2006/relationships/slideLayout" Target="../slideLayouts/slideLayout875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80.xml"/><Relationship Id="rId7" Type="http://schemas.openxmlformats.org/officeDocument/2006/relationships/slideLayout" Target="../slideLayouts/slideLayout884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79.xml"/><Relationship Id="rId1" Type="http://schemas.openxmlformats.org/officeDocument/2006/relationships/slideLayout" Target="../slideLayouts/slideLayout878.xml"/><Relationship Id="rId6" Type="http://schemas.openxmlformats.org/officeDocument/2006/relationships/slideLayout" Target="../slideLayouts/slideLayout883.xml"/><Relationship Id="rId11" Type="http://schemas.openxmlformats.org/officeDocument/2006/relationships/slideLayout" Target="../slideLayouts/slideLayout888.xml"/><Relationship Id="rId5" Type="http://schemas.openxmlformats.org/officeDocument/2006/relationships/slideLayout" Target="../slideLayouts/slideLayout882.xml"/><Relationship Id="rId10" Type="http://schemas.openxmlformats.org/officeDocument/2006/relationships/slideLayout" Target="../slideLayouts/slideLayout887.xml"/><Relationship Id="rId4" Type="http://schemas.openxmlformats.org/officeDocument/2006/relationships/slideLayout" Target="../slideLayouts/slideLayout881.xml"/><Relationship Id="rId9" Type="http://schemas.openxmlformats.org/officeDocument/2006/relationships/slideLayout" Target="../slideLayouts/slideLayout886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13" Type="http://schemas.openxmlformats.org/officeDocument/2006/relationships/slideLayout" Target="../slideLayouts/slideLayout90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slideLayout" Target="../slideLayouts/slideLayout90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Relationship Id="rId14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4.xml"/><Relationship Id="rId7" Type="http://schemas.openxmlformats.org/officeDocument/2006/relationships/slideLayout" Target="../slideLayouts/slideLayout908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03.xml"/><Relationship Id="rId1" Type="http://schemas.openxmlformats.org/officeDocument/2006/relationships/slideLayout" Target="../slideLayouts/slideLayout902.xml"/><Relationship Id="rId6" Type="http://schemas.openxmlformats.org/officeDocument/2006/relationships/slideLayout" Target="../slideLayouts/slideLayout907.xml"/><Relationship Id="rId11" Type="http://schemas.openxmlformats.org/officeDocument/2006/relationships/slideLayout" Target="../slideLayouts/slideLayout912.xml"/><Relationship Id="rId5" Type="http://schemas.openxmlformats.org/officeDocument/2006/relationships/slideLayout" Target="../slideLayouts/slideLayout906.xml"/><Relationship Id="rId10" Type="http://schemas.openxmlformats.org/officeDocument/2006/relationships/slideLayout" Target="../slideLayouts/slideLayout911.xml"/><Relationship Id="rId4" Type="http://schemas.openxmlformats.org/officeDocument/2006/relationships/slideLayout" Target="../slideLayouts/slideLayout905.xml"/><Relationship Id="rId9" Type="http://schemas.openxmlformats.org/officeDocument/2006/relationships/slideLayout" Target="../slideLayouts/slideLayout910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5.xml"/><Relationship Id="rId7" Type="http://schemas.openxmlformats.org/officeDocument/2006/relationships/slideLayout" Target="../slideLayouts/slideLayout919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14.xml"/><Relationship Id="rId1" Type="http://schemas.openxmlformats.org/officeDocument/2006/relationships/slideLayout" Target="../slideLayouts/slideLayout913.xml"/><Relationship Id="rId6" Type="http://schemas.openxmlformats.org/officeDocument/2006/relationships/slideLayout" Target="../slideLayouts/slideLayout918.xml"/><Relationship Id="rId11" Type="http://schemas.openxmlformats.org/officeDocument/2006/relationships/slideLayout" Target="../slideLayouts/slideLayout923.xml"/><Relationship Id="rId5" Type="http://schemas.openxmlformats.org/officeDocument/2006/relationships/slideLayout" Target="../slideLayouts/slideLayout917.xml"/><Relationship Id="rId10" Type="http://schemas.openxmlformats.org/officeDocument/2006/relationships/slideLayout" Target="../slideLayouts/slideLayout922.xml"/><Relationship Id="rId4" Type="http://schemas.openxmlformats.org/officeDocument/2006/relationships/slideLayout" Target="../slideLayouts/slideLayout916.xml"/><Relationship Id="rId9" Type="http://schemas.openxmlformats.org/officeDocument/2006/relationships/slideLayout" Target="../slideLayouts/slideLayout921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6.xml"/><Relationship Id="rId7" Type="http://schemas.openxmlformats.org/officeDocument/2006/relationships/slideLayout" Target="../slideLayouts/slideLayout930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25.xml"/><Relationship Id="rId1" Type="http://schemas.openxmlformats.org/officeDocument/2006/relationships/slideLayout" Target="../slideLayouts/slideLayout924.xml"/><Relationship Id="rId6" Type="http://schemas.openxmlformats.org/officeDocument/2006/relationships/slideLayout" Target="../slideLayouts/slideLayout929.xml"/><Relationship Id="rId11" Type="http://schemas.openxmlformats.org/officeDocument/2006/relationships/slideLayout" Target="../slideLayouts/slideLayout934.xml"/><Relationship Id="rId5" Type="http://schemas.openxmlformats.org/officeDocument/2006/relationships/slideLayout" Target="../slideLayouts/slideLayout928.xml"/><Relationship Id="rId10" Type="http://schemas.openxmlformats.org/officeDocument/2006/relationships/slideLayout" Target="../slideLayouts/slideLayout933.xml"/><Relationship Id="rId4" Type="http://schemas.openxmlformats.org/officeDocument/2006/relationships/slideLayout" Target="../slideLayouts/slideLayout927.xml"/><Relationship Id="rId9" Type="http://schemas.openxmlformats.org/officeDocument/2006/relationships/slideLayout" Target="../slideLayouts/slideLayout932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7.xml"/><Relationship Id="rId7" Type="http://schemas.openxmlformats.org/officeDocument/2006/relationships/slideLayout" Target="../slideLayouts/slideLayout941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36.xml"/><Relationship Id="rId1" Type="http://schemas.openxmlformats.org/officeDocument/2006/relationships/slideLayout" Target="../slideLayouts/slideLayout935.xml"/><Relationship Id="rId6" Type="http://schemas.openxmlformats.org/officeDocument/2006/relationships/slideLayout" Target="../slideLayouts/slideLayout940.xml"/><Relationship Id="rId11" Type="http://schemas.openxmlformats.org/officeDocument/2006/relationships/slideLayout" Target="../slideLayouts/slideLayout945.xml"/><Relationship Id="rId5" Type="http://schemas.openxmlformats.org/officeDocument/2006/relationships/slideLayout" Target="../slideLayouts/slideLayout939.xml"/><Relationship Id="rId10" Type="http://schemas.openxmlformats.org/officeDocument/2006/relationships/slideLayout" Target="../slideLayouts/slideLayout944.xml"/><Relationship Id="rId4" Type="http://schemas.openxmlformats.org/officeDocument/2006/relationships/slideLayout" Target="../slideLayouts/slideLayout938.xml"/><Relationship Id="rId9" Type="http://schemas.openxmlformats.org/officeDocument/2006/relationships/slideLayout" Target="../slideLayouts/slideLayout943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8.xml"/><Relationship Id="rId7" Type="http://schemas.openxmlformats.org/officeDocument/2006/relationships/slideLayout" Target="../slideLayouts/slideLayout952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47.xml"/><Relationship Id="rId1" Type="http://schemas.openxmlformats.org/officeDocument/2006/relationships/slideLayout" Target="../slideLayouts/slideLayout946.xml"/><Relationship Id="rId6" Type="http://schemas.openxmlformats.org/officeDocument/2006/relationships/slideLayout" Target="../slideLayouts/slideLayout951.xml"/><Relationship Id="rId11" Type="http://schemas.openxmlformats.org/officeDocument/2006/relationships/slideLayout" Target="../slideLayouts/slideLayout956.xml"/><Relationship Id="rId5" Type="http://schemas.openxmlformats.org/officeDocument/2006/relationships/slideLayout" Target="../slideLayouts/slideLayout950.xml"/><Relationship Id="rId10" Type="http://schemas.openxmlformats.org/officeDocument/2006/relationships/slideLayout" Target="../slideLayouts/slideLayout955.xml"/><Relationship Id="rId4" Type="http://schemas.openxmlformats.org/officeDocument/2006/relationships/slideLayout" Target="../slideLayouts/slideLayout949.xml"/><Relationship Id="rId9" Type="http://schemas.openxmlformats.org/officeDocument/2006/relationships/slideLayout" Target="../slideLayouts/slideLayout954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9.xml"/><Relationship Id="rId7" Type="http://schemas.openxmlformats.org/officeDocument/2006/relationships/slideLayout" Target="../slideLayouts/slideLayout963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58.xml"/><Relationship Id="rId1" Type="http://schemas.openxmlformats.org/officeDocument/2006/relationships/slideLayout" Target="../slideLayouts/slideLayout957.xml"/><Relationship Id="rId6" Type="http://schemas.openxmlformats.org/officeDocument/2006/relationships/slideLayout" Target="../slideLayouts/slideLayout962.xml"/><Relationship Id="rId11" Type="http://schemas.openxmlformats.org/officeDocument/2006/relationships/slideLayout" Target="../slideLayouts/slideLayout967.xml"/><Relationship Id="rId5" Type="http://schemas.openxmlformats.org/officeDocument/2006/relationships/slideLayout" Target="../slideLayouts/slideLayout961.xml"/><Relationship Id="rId10" Type="http://schemas.openxmlformats.org/officeDocument/2006/relationships/slideLayout" Target="../slideLayouts/slideLayout966.xml"/><Relationship Id="rId4" Type="http://schemas.openxmlformats.org/officeDocument/2006/relationships/slideLayout" Target="../slideLayouts/slideLayout960.xml"/><Relationship Id="rId9" Type="http://schemas.openxmlformats.org/officeDocument/2006/relationships/slideLayout" Target="../slideLayouts/slideLayout9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5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970.xml"/><Relationship Id="rId7" Type="http://schemas.openxmlformats.org/officeDocument/2006/relationships/slideLayout" Target="../slideLayouts/slideLayout974.xml"/><Relationship Id="rId12" Type="http://schemas.openxmlformats.org/officeDocument/2006/relationships/slideLayout" Target="../slideLayouts/slideLayout979.xml"/><Relationship Id="rId2" Type="http://schemas.openxmlformats.org/officeDocument/2006/relationships/slideLayout" Target="../slideLayouts/slideLayout969.xml"/><Relationship Id="rId1" Type="http://schemas.openxmlformats.org/officeDocument/2006/relationships/slideLayout" Target="../slideLayouts/slideLayout968.xml"/><Relationship Id="rId6" Type="http://schemas.openxmlformats.org/officeDocument/2006/relationships/slideLayout" Target="../slideLayouts/slideLayout973.xml"/><Relationship Id="rId11" Type="http://schemas.openxmlformats.org/officeDocument/2006/relationships/slideLayout" Target="../slideLayouts/slideLayout978.xml"/><Relationship Id="rId5" Type="http://schemas.openxmlformats.org/officeDocument/2006/relationships/slideLayout" Target="../slideLayouts/slideLayout972.xml"/><Relationship Id="rId10" Type="http://schemas.openxmlformats.org/officeDocument/2006/relationships/slideLayout" Target="../slideLayouts/slideLayout977.xml"/><Relationship Id="rId4" Type="http://schemas.openxmlformats.org/officeDocument/2006/relationships/slideLayout" Target="../slideLayouts/slideLayout971.xml"/><Relationship Id="rId9" Type="http://schemas.openxmlformats.org/officeDocument/2006/relationships/slideLayout" Target="../slideLayouts/slideLayout976.xml"/><Relationship Id="rId14" Type="http://schemas.openxmlformats.org/officeDocument/2006/relationships/image" Target="../media/image1.png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slideLayout" Target="../slideLayouts/slideLayout1035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Relationship Id="rId14" Type="http://schemas.openxmlformats.org/officeDocument/2006/relationships/image" Target="../media/image1.png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8.xml"/><Relationship Id="rId7" Type="http://schemas.openxmlformats.org/officeDocument/2006/relationships/slideLayout" Target="../slideLayouts/slideLayout1042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37.xml"/><Relationship Id="rId1" Type="http://schemas.openxmlformats.org/officeDocument/2006/relationships/slideLayout" Target="../slideLayouts/slideLayout1036.xml"/><Relationship Id="rId6" Type="http://schemas.openxmlformats.org/officeDocument/2006/relationships/slideLayout" Target="../slideLayouts/slideLayout1041.xml"/><Relationship Id="rId11" Type="http://schemas.openxmlformats.org/officeDocument/2006/relationships/slideLayout" Target="../slideLayouts/slideLayout1046.xml"/><Relationship Id="rId5" Type="http://schemas.openxmlformats.org/officeDocument/2006/relationships/slideLayout" Target="../slideLayouts/slideLayout1040.xml"/><Relationship Id="rId10" Type="http://schemas.openxmlformats.org/officeDocument/2006/relationships/slideLayout" Target="../slideLayouts/slideLayout1045.xml"/><Relationship Id="rId4" Type="http://schemas.openxmlformats.org/officeDocument/2006/relationships/slideLayout" Target="../slideLayouts/slideLayout1039.xml"/><Relationship Id="rId9" Type="http://schemas.openxmlformats.org/officeDocument/2006/relationships/slideLayout" Target="../slideLayouts/slideLayout104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9.xml"/><Relationship Id="rId7" Type="http://schemas.openxmlformats.org/officeDocument/2006/relationships/slideLayout" Target="../slideLayouts/slideLayout1053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48.xml"/><Relationship Id="rId1" Type="http://schemas.openxmlformats.org/officeDocument/2006/relationships/slideLayout" Target="../slideLayouts/slideLayout1047.xml"/><Relationship Id="rId6" Type="http://schemas.openxmlformats.org/officeDocument/2006/relationships/slideLayout" Target="../slideLayouts/slideLayout1052.xml"/><Relationship Id="rId11" Type="http://schemas.openxmlformats.org/officeDocument/2006/relationships/slideLayout" Target="../slideLayouts/slideLayout1057.xml"/><Relationship Id="rId5" Type="http://schemas.openxmlformats.org/officeDocument/2006/relationships/slideLayout" Target="../slideLayouts/slideLayout1051.xml"/><Relationship Id="rId10" Type="http://schemas.openxmlformats.org/officeDocument/2006/relationships/slideLayout" Target="../slideLayouts/slideLayout1056.xml"/><Relationship Id="rId4" Type="http://schemas.openxmlformats.org/officeDocument/2006/relationships/slideLayout" Target="../slideLayouts/slideLayout1050.xml"/><Relationship Id="rId9" Type="http://schemas.openxmlformats.org/officeDocument/2006/relationships/slideLayout" Target="../slideLayouts/slideLayout1055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0.xml"/><Relationship Id="rId7" Type="http://schemas.openxmlformats.org/officeDocument/2006/relationships/slideLayout" Target="../slideLayouts/slideLayout1064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59.xml"/><Relationship Id="rId1" Type="http://schemas.openxmlformats.org/officeDocument/2006/relationships/slideLayout" Target="../slideLayouts/slideLayout1058.xml"/><Relationship Id="rId6" Type="http://schemas.openxmlformats.org/officeDocument/2006/relationships/slideLayout" Target="../slideLayouts/slideLayout1063.xml"/><Relationship Id="rId11" Type="http://schemas.openxmlformats.org/officeDocument/2006/relationships/slideLayout" Target="../slideLayouts/slideLayout1068.xml"/><Relationship Id="rId5" Type="http://schemas.openxmlformats.org/officeDocument/2006/relationships/slideLayout" Target="../slideLayouts/slideLayout1062.xml"/><Relationship Id="rId10" Type="http://schemas.openxmlformats.org/officeDocument/2006/relationships/slideLayout" Target="../slideLayouts/slideLayout1067.xml"/><Relationship Id="rId4" Type="http://schemas.openxmlformats.org/officeDocument/2006/relationships/slideLayout" Target="../slideLayouts/slideLayout1061.xml"/><Relationship Id="rId9" Type="http://schemas.openxmlformats.org/officeDocument/2006/relationships/slideLayout" Target="../slideLayouts/slideLayout106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71.xml"/><Relationship Id="rId7" Type="http://schemas.openxmlformats.org/officeDocument/2006/relationships/slideLayout" Target="../slideLayouts/slideLayout1075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70.xml"/><Relationship Id="rId1" Type="http://schemas.openxmlformats.org/officeDocument/2006/relationships/slideLayout" Target="../slideLayouts/slideLayout1069.xml"/><Relationship Id="rId6" Type="http://schemas.openxmlformats.org/officeDocument/2006/relationships/slideLayout" Target="../slideLayouts/slideLayout1074.xml"/><Relationship Id="rId11" Type="http://schemas.openxmlformats.org/officeDocument/2006/relationships/slideLayout" Target="../slideLayouts/slideLayout1079.xml"/><Relationship Id="rId5" Type="http://schemas.openxmlformats.org/officeDocument/2006/relationships/slideLayout" Target="../slideLayouts/slideLayout1073.xml"/><Relationship Id="rId10" Type="http://schemas.openxmlformats.org/officeDocument/2006/relationships/slideLayout" Target="../slideLayouts/slideLayout1078.xml"/><Relationship Id="rId4" Type="http://schemas.openxmlformats.org/officeDocument/2006/relationships/slideLayout" Target="../slideLayouts/slideLayout1072.xml"/><Relationship Id="rId9" Type="http://schemas.openxmlformats.org/officeDocument/2006/relationships/slideLayout" Target="../slideLayouts/slideLayout10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680" tIns="186840" rIns="373680" bIns="18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680" tIns="186840" rIns="373680" bIns="18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680" tIns="186840" rIns="373680" bIns="18684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654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307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96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61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7403" indent="-1167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80759" indent="-11079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80587" indent="-119442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61518" indent="-10755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23520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80054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6594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93127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9668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6540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3073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9613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6144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82685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9221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5758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52295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768100" y="1390279"/>
            <a:ext cx="16071339" cy="2847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42819" y="1441897"/>
            <a:ext cx="26420606" cy="2796405"/>
          </a:xfrm>
          <a:prstGeom prst="rect">
            <a:avLst/>
          </a:prstGeom>
        </p:spPr>
        <p:txBody>
          <a:bodyPr vert="horz" lIns="372905" tIns="186438" rIns="372905" bIns="186438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85723" y="32898346"/>
            <a:ext cx="28947617" cy="321169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3" y="33041292"/>
            <a:ext cx="8074382" cy="2691103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580563" y="33562426"/>
            <a:ext cx="11700405" cy="17737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508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9" r:id="rId10"/>
    <p:sldLayoutId id="2147483770" r:id="rId11"/>
    <p:sldLayoutId id="2147483771" r:id="rId12"/>
    <p:sldLayoutId id="2147483772" r:id="rId13"/>
  </p:sldLayoutIdLst>
  <p:hf hdr="0" ftr="0" dt="0"/>
  <p:txStyles>
    <p:titleStyle>
      <a:lvl1pPr algn="l" defTabSz="1553275" rtl="0" eaLnBrk="1" latinLnBrk="0" hangingPunct="1">
        <a:spcBef>
          <a:spcPct val="0"/>
        </a:spcBef>
        <a:buNone/>
        <a:defRPr sz="12329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164951" indent="-1164951" algn="l" defTabSz="1553275" rtl="0" eaLnBrk="1" latinLnBrk="0" hangingPunct="1">
        <a:spcBef>
          <a:spcPct val="20000"/>
        </a:spcBef>
        <a:buFont typeface="Arial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24072" indent="-970789" algn="l" defTabSz="1553275" rtl="0" eaLnBrk="1" latinLnBrk="0" hangingPunct="1">
        <a:spcBef>
          <a:spcPct val="20000"/>
        </a:spcBef>
        <a:buFont typeface="Arial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83181" indent="-776645" algn="l" defTabSz="1553275" rtl="0" eaLnBrk="1" latinLnBrk="0" hangingPunct="1">
        <a:spcBef>
          <a:spcPct val="20000"/>
        </a:spcBef>
        <a:buFont typeface="Arial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436450" indent="-776645" algn="l" defTabSz="1553275" rtl="0" eaLnBrk="1" latinLnBrk="0" hangingPunct="1">
        <a:spcBef>
          <a:spcPct val="20000"/>
        </a:spcBef>
        <a:buFont typeface="Arial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89730" indent="-776645" algn="l" defTabSz="1553275" rtl="0" eaLnBrk="1" latinLnBrk="0" hangingPunct="1">
        <a:spcBef>
          <a:spcPct val="20000"/>
        </a:spcBef>
        <a:buFont typeface="Arial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3005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6274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649547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202824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275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6546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9820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3091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6368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9639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2919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6182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515" tIns="204280" rIns="408515" bIns="20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515" tIns="204280" rIns="408515" bIns="20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161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32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484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646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6211" indent="-12762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3344" indent="-12112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5005" indent="-13057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6682" indent="-117576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6990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8599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0222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1842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63462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1619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3236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4847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6465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8079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9708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1313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12936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403" tIns="204228" rIns="408403" bIns="204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403" tIns="204228" rIns="408403" bIns="204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115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22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344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45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5859" indent="-1275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2656" indent="-12109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3956" indent="-13054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5309" indent="-11754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5267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6410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57562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58715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59866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115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2299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344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4594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5741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690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08038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09192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2"/>
            <a:ext cx="25923241" cy="4158302"/>
          </a:xfrm>
          <a:prstGeom prst="rect">
            <a:avLst/>
          </a:prstGeom>
        </p:spPr>
        <p:txBody>
          <a:bodyPr vert="horz" lIns="0" tIns="204140" rIns="0" bIns="20414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6800120"/>
            <a:ext cx="25923241" cy="25358151"/>
          </a:xfrm>
          <a:prstGeom prst="rect">
            <a:avLst/>
          </a:prstGeom>
        </p:spPr>
        <p:txBody>
          <a:bodyPr vert="horz" lIns="408220" tIns="204140" rIns="408220" bIns="20414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6838"/>
            <a:ext cx="67208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083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4" y="33366838"/>
            <a:ext cx="91211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083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6838"/>
            <a:ext cx="67208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0838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0083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hf hdr="0" ftr="0" dt="0"/>
  <p:txStyles>
    <p:titleStyle>
      <a:lvl1pPr algn="ctr" defTabSz="3400838" rtl="0" eaLnBrk="1" latinLnBrk="0" hangingPunct="1">
        <a:spcBef>
          <a:spcPct val="0"/>
        </a:spcBef>
        <a:buNone/>
        <a:defRPr sz="16495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1275314" indent="-1275314" algn="l" defTabSz="3400838" rtl="0" eaLnBrk="1" latinLnBrk="0" hangingPunct="1">
        <a:spcBef>
          <a:spcPct val="20000"/>
        </a:spcBef>
        <a:buFont typeface="Arial" pitchFamily="34" charset="0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63185" indent="-1062790" algn="l" defTabSz="3400838" rtl="0" eaLnBrk="1" latinLnBrk="0" hangingPunct="1">
        <a:spcBef>
          <a:spcPct val="20000"/>
        </a:spcBef>
        <a:buFont typeface="Arial" pitchFamily="34" charset="0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51051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51463" indent="-850194" algn="l" defTabSz="3400838" rtl="0" eaLnBrk="1" latinLnBrk="0" hangingPunct="1">
        <a:spcBef>
          <a:spcPct val="20000"/>
        </a:spcBef>
        <a:buFont typeface="Arial" pitchFamily="34" charset="0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51891" indent="-850194" algn="l" defTabSz="3400838" rtl="0" eaLnBrk="1" latinLnBrk="0" hangingPunct="1">
        <a:spcBef>
          <a:spcPct val="20000"/>
        </a:spcBef>
        <a:buFont typeface="Arial" pitchFamily="34" charset="0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352307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52726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753148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453564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0419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0838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1262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1681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2099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2515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02933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03356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178" tIns="204118" rIns="408178" bIns="204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178" tIns="204118" rIns="408178" bIns="204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178" tIns="204118" rIns="408178" bIns="20411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178" tIns="204118" rIns="408178" bIns="20411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03" tIns="170076" rIns="340103" bIns="1700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03" tIns="170076" rIns="340103" bIns="1700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021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04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06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08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5155" indent="-12751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1284" indent="-12102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1867" indent="-13046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2566" indent="-117479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1825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2034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52251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52472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52685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0212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0429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0635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0852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1060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1286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01489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01705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063" tIns="204065" rIns="408063" bIns="20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063" tIns="204065" rIns="408063" bIns="20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974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949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92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898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4803" indent="-12748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0598" indent="-12099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0821" indent="-13043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1198" indent="-11744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0106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9847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9598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9351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9095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9744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9495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9233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8984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8723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8482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98217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97965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953" tIns="204010" rIns="407953" bIns="204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953" tIns="204010" rIns="407953" bIns="204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927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855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78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711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4449" indent="-1274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9913" indent="-120957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9775" indent="-13039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9824" indent="-11741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8386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7661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6944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6226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5507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9275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8557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7833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7112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6387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5676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94946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94223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840" tIns="203958" rIns="407840" bIns="20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840" tIns="203958" rIns="407840" bIns="20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88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76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643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524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4097" indent="-12740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9226" indent="-12092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8730" indent="-1303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8457" indent="-11738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6666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5478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4290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3104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1920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8808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7626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6432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5242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4052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2874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91673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90484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728" tIns="203903" rIns="407728" bIns="203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728" tIns="203903" rIns="407728" bIns="203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83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66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50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33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3749" indent="-12737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8540" indent="-12089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7685" indent="-13032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7090" indent="-11735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4949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3292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1635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9986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8331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833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6691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502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3371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1717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006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8839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86746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615" tIns="203850" rIns="407615" bIns="203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615" tIns="203850" rIns="407615" bIns="203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78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575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36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15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3399" indent="-12733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7854" indent="-12085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6637" indent="-13028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5723" indent="-11731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3231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1104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8987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6867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4745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7873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5758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3627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1505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9381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87265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85132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83007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503" tIns="203795" rIns="407503" bIns="203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503" tIns="203795" rIns="407503" bIns="203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74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48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22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96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3052" indent="-12730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7170" indent="-12082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5591" indent="-1302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4353" indent="-11728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1516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8919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6336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3748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1160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7404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4825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2226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9639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7047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84464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81862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79271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820" tIns="186395" rIns="372820" bIns="1863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820" tIns="186395" rIns="372820" bIns="1863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820" tIns="186395" rIns="372820" bIns="18639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820" tIns="186395" rIns="372820" bIns="18639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642" tIns="155309" rIns="310642" bIns="1553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642" tIns="155309" rIns="310642" bIns="1553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29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58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873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16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4676" indent="-11646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5450" indent="-11053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2483" indent="-11916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0893" indent="-10730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0188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3092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6015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8921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21830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913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5824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8733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1643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4556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7462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0379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3284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390" tIns="203740" rIns="407390" bIns="203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390" tIns="203740" rIns="407390" bIns="203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693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38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08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77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2705" indent="-12727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6488" indent="-12079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4545" indent="-13021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2985" indent="-11725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9797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6734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3686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0628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7576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6938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3891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0824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7770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4711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81664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78593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75537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278" tIns="203688" rIns="407278" bIns="203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278" tIns="203688" rIns="407278" bIns="203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0290" y="33374865"/>
            <a:ext cx="4245189" cy="20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646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295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942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59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2353" indent="-1272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5804" indent="-12075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3506" indent="-13018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1617" indent="-11722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8081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4552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1036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7513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3992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6467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2956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9422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5904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2375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8867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75325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71804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165" tIns="203633" rIns="407165" bIns="203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165" tIns="203633" rIns="407165" bIns="203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  <p:sldLayoutId id="2147484996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69600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20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80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403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2006" indent="-12720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85121" indent="-12072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792462" indent="-13014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70249" indent="-117189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36364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32372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8385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4399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0409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6000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2026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8024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4038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0039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6063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72060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68071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053" tIns="203580" rIns="407053" bIns="203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053" tIns="203580" rIns="407053" bIns="203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8" r:id="rId1"/>
    <p:sldLayoutId id="2147484999" r:id="rId2"/>
    <p:sldLayoutId id="2147485000" r:id="rId3"/>
    <p:sldLayoutId id="2147485001" r:id="rId4"/>
    <p:sldLayoutId id="2147485002" r:id="rId5"/>
    <p:sldLayoutId id="2147485003" r:id="rId6"/>
    <p:sldLayoutId id="2147485004" r:id="rId7"/>
    <p:sldLayoutId id="2147485005" r:id="rId8"/>
    <p:sldLayoutId id="2147485006" r:id="rId9"/>
    <p:sldLayoutId id="2147485007" r:id="rId10"/>
    <p:sldLayoutId id="21474850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55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108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66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21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1656" indent="-12716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4440" indent="-12069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1418" indent="-13010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8880" indent="-11715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4648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0189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5734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1284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16830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5535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1089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6624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2171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7710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3263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68795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64336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940" tIns="203525" rIns="406940" bIns="203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940" tIns="203525" rIns="406940" bIns="203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  <p:sldLayoutId id="2147485015" r:id="rId6"/>
    <p:sldLayoutId id="2147485016" r:id="rId7"/>
    <p:sldLayoutId id="2147485017" r:id="rId8"/>
    <p:sldLayoutId id="2147485018" r:id="rId9"/>
    <p:sldLayoutId id="2147485019" r:id="rId10"/>
    <p:sldLayoutId id="21474850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50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015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52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03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1310" indent="-12713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3757" indent="-12065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0379" indent="-13007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7512" indent="-11712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2935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28006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3089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8169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13247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5069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0157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5226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0305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5376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0470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65532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60607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828" tIns="203470" rIns="406828" bIns="203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828" tIns="203470" rIns="406828" bIns="203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3427196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340219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124969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50296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  <p:sldLayoutId id="2147485024" r:id="rId3"/>
    <p:sldLayoutId id="2147485025" r:id="rId4"/>
    <p:sldLayoutId id="2147485026" r:id="rId5"/>
    <p:sldLayoutId id="2147485027" r:id="rId6"/>
    <p:sldLayoutId id="2147485028" r:id="rId7"/>
    <p:sldLayoutId id="2147485029" r:id="rId8"/>
    <p:sldLayoutId id="2147485030" r:id="rId9"/>
    <p:sldLayoutId id="2147485031" r:id="rId10"/>
    <p:sldLayoutId id="21474850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46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92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38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784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0962" indent="-12709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3076" indent="-12062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9335" indent="-1300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6147" indent="-11709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1223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25825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0443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5057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09668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4607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9224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3829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8436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3043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67672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62264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56878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6715" tIns="203415" rIns="406715" bIns="203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6715" tIns="203415" rIns="406715" bIns="203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 algn="r">
              <a:defRPr sz="6082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84C08-C189-5C4C-822D-BCB9DCC3AF18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884" tIns="169490" rIns="338884" bIns="1694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884" tIns="169490" rIns="338884" bIns="1694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  <p:sldLayoutId id="2147485045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6941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82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24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765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0610" indent="-12706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82392" indent="-12059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788293" indent="-13000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64783" indent="-1170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29508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23645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17795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1947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06090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4139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8291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2431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6573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0713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64875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59005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53147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406603" tIns="203363" rIns="406603" bIns="20336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406603" tIns="203363" rIns="406603" bIns="20336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305"/>
            <a:ext cx="6720840" cy="1683321"/>
          </a:xfrm>
          <a:prstGeom prst="rect">
            <a:avLst/>
          </a:prstGeom>
        </p:spPr>
        <p:txBody>
          <a:bodyPr vert="horz" lIns="406603" tIns="203363" rIns="406603" bIns="203363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305"/>
            <a:ext cx="9121140" cy="1683321"/>
          </a:xfrm>
          <a:prstGeom prst="rect">
            <a:avLst/>
          </a:prstGeom>
        </p:spPr>
        <p:txBody>
          <a:bodyPr vert="horz" lIns="406603" tIns="203363" rIns="406603" bIns="203363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8791" tIns="169447" rIns="338791" bIns="169447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4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  <p:sldLayoutId id="2147485049" r:id="rId3"/>
    <p:sldLayoutId id="2147485050" r:id="rId4"/>
    <p:sldLayoutId id="2147485051" r:id="rId5"/>
    <p:sldLayoutId id="2147485052" r:id="rId6"/>
    <p:sldLayoutId id="2147485053" r:id="rId7"/>
    <p:sldLayoutId id="2147485054" r:id="rId8"/>
    <p:sldLayoutId id="2147485055" r:id="rId9"/>
    <p:sldLayoutId id="2147485056" r:id="rId10"/>
    <p:sldLayoutId id="2147485057" r:id="rId11"/>
  </p:sldLayoutIdLst>
  <p:hf hdr="0" ftr="0" dt="0"/>
  <p:txStyles>
    <p:titleStyle>
      <a:lvl1pPr algn="l" defTabSz="3387356" rtl="0" eaLnBrk="1" latinLnBrk="0" hangingPunct="1">
        <a:spcBef>
          <a:spcPct val="0"/>
        </a:spcBef>
        <a:buNone/>
        <a:defRPr sz="1499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70262" indent="-1270262" algn="l" defTabSz="3387356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52230" indent="-1058558" algn="l" defTabSz="3387356" rtl="0" eaLnBrk="1" latinLnBrk="0" hangingPunct="1">
        <a:spcBef>
          <a:spcPct val="20000"/>
        </a:spcBef>
        <a:buFont typeface="Arial" pitchFamily="34" charset="0"/>
        <a:buChar char="–"/>
        <a:defRPr sz="8997" kern="1200">
          <a:solidFill>
            <a:schemeClr val="tx1"/>
          </a:solidFill>
          <a:latin typeface="+mn-lt"/>
          <a:ea typeface="+mn-ea"/>
          <a:cs typeface="+mn-cs"/>
        </a:defRPr>
      </a:lvl2pPr>
      <a:lvl3pPr marL="4234193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27871" indent="-846848" algn="l" defTabSz="3387356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7621548" indent="-846848" algn="l" defTabSz="3387356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9315221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08906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702585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96252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3675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7356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1034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4711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8383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62081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55742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49421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406490" tIns="203308" rIns="406490" bIns="20330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406490" tIns="203308" rIns="406490" bIns="20330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320"/>
            <a:ext cx="6720840" cy="1683321"/>
          </a:xfrm>
          <a:prstGeom prst="rect">
            <a:avLst/>
          </a:prstGeom>
        </p:spPr>
        <p:txBody>
          <a:bodyPr vert="horz" lIns="406490" tIns="203308" rIns="406490" bIns="203308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320"/>
            <a:ext cx="9121140" cy="1683321"/>
          </a:xfrm>
          <a:prstGeom prst="rect">
            <a:avLst/>
          </a:prstGeom>
        </p:spPr>
        <p:txBody>
          <a:bodyPr vert="horz" lIns="406490" tIns="203308" rIns="406490" bIns="203308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8697" tIns="169401" rIns="338697" bIns="16940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60" r:id="rId2"/>
    <p:sldLayoutId id="2147485061" r:id="rId3"/>
    <p:sldLayoutId id="2147485062" r:id="rId4"/>
    <p:sldLayoutId id="2147485063" r:id="rId5"/>
    <p:sldLayoutId id="2147485064" r:id="rId6"/>
    <p:sldLayoutId id="2147485065" r:id="rId7"/>
    <p:sldLayoutId id="2147485066" r:id="rId8"/>
    <p:sldLayoutId id="2147485067" r:id="rId9"/>
    <p:sldLayoutId id="2147485068" r:id="rId10"/>
    <p:sldLayoutId id="2147485069" r:id="rId11"/>
  </p:sldLayoutIdLst>
  <p:hf hdr="0" ftr="0" dt="0"/>
  <p:txStyles>
    <p:titleStyle>
      <a:lvl1pPr algn="l" defTabSz="3386423" rtl="0" eaLnBrk="1" latinLnBrk="0" hangingPunct="1">
        <a:spcBef>
          <a:spcPct val="0"/>
        </a:spcBef>
        <a:buNone/>
        <a:defRPr sz="1499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9914" indent="-1269914" algn="l" defTabSz="3386423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51475" indent="-1058265" algn="l" defTabSz="3386423" rtl="0" eaLnBrk="1" latinLnBrk="0" hangingPunct="1">
        <a:spcBef>
          <a:spcPct val="20000"/>
        </a:spcBef>
        <a:buFont typeface="Arial" pitchFamily="34" charset="0"/>
        <a:buChar char="–"/>
        <a:defRPr sz="8997" kern="1200">
          <a:solidFill>
            <a:schemeClr val="tx1"/>
          </a:solidFill>
          <a:latin typeface="+mn-lt"/>
          <a:ea typeface="+mn-ea"/>
          <a:cs typeface="+mn-cs"/>
        </a:defRPr>
      </a:lvl2pPr>
      <a:lvl3pPr marL="4233028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26241" indent="-846616" algn="l" defTabSz="3386423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7619452" indent="-846616" algn="l" defTabSz="3386423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9312661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05878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99092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92296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3210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6423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9632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2848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6054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59284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52481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45696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378" tIns="203255" rIns="406378" bIns="203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378" tIns="203255" rIns="406378" bIns="203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378" tIns="203255" rIns="406378" bIns="20325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378" tIns="203255" rIns="406378" bIns="20325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604" tIns="169357" rIns="338604" bIns="1693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604" tIns="169357" rIns="338604" bIns="1693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274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54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82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7098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9565" indent="-12695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0347" indent="-12049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5167" indent="-12989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0689" indent="-116963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24367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17110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09865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02614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95363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2746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5494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8236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0983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3727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56491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49221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41970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733" tIns="186350" rIns="372733" bIns="186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733" tIns="186350" rIns="372733" bIns="186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733" tIns="186350" rIns="372733" bIns="18635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25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50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76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01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4405" indent="-11644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4918" indent="-11051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1672" indent="-11913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9830" indent="-10727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8855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1404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3954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6501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9048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553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5097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764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019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274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5294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784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0387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406265" tIns="203200" rIns="406265" bIns="20320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400219"/>
            <a:ext cx="25923241" cy="23758164"/>
          </a:xfrm>
          <a:prstGeom prst="rect">
            <a:avLst/>
          </a:prstGeom>
        </p:spPr>
        <p:txBody>
          <a:bodyPr vert="horz" lIns="406265" tIns="203200" rIns="406265" bIns="20320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010"/>
            <a:ext cx="67208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010"/>
            <a:ext cx="91211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010"/>
            <a:ext cx="67208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7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</p:sldLayoutIdLst>
  <p:hf hdr="0" ftr="0" dt="0"/>
  <p:txStyles>
    <p:titleStyle>
      <a:lvl1pPr algn="ctr" defTabSz="3384563" rtl="0" eaLnBrk="1" latinLnBrk="0" hangingPunct="1">
        <a:spcBef>
          <a:spcPct val="0"/>
        </a:spcBef>
        <a:buNone/>
        <a:defRPr sz="164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9218" indent="-1269218" algn="l" defTabSz="3384563" rtl="0" eaLnBrk="1" latinLnBrk="0" hangingPunct="1">
        <a:spcBef>
          <a:spcPct val="20000"/>
        </a:spcBef>
        <a:buFont typeface="Arial" pitchFamily="34" charset="0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49960" indent="-1057679" algn="l" defTabSz="3384563" rtl="0" eaLnBrk="1" latinLnBrk="0" hangingPunct="1">
        <a:spcBef>
          <a:spcPct val="20000"/>
        </a:spcBef>
        <a:buFont typeface="Arial" pitchFamily="34" charset="0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30695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22979" indent="-846148" algn="l" defTabSz="3384563" rtl="0" eaLnBrk="1" latinLnBrk="0" hangingPunct="1">
        <a:spcBef>
          <a:spcPct val="20000"/>
        </a:spcBef>
        <a:buFont typeface="Arial" pitchFamily="34" charset="0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15261" indent="-846148" algn="l" defTabSz="3384563" rtl="0" eaLnBrk="1" latinLnBrk="0" hangingPunct="1">
        <a:spcBef>
          <a:spcPct val="20000"/>
        </a:spcBef>
        <a:buFont typeface="Arial" pitchFamily="34" charset="0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307539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99823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92105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84377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2281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4563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6839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9121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1399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53697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45962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38243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0166" y="1033328"/>
            <a:ext cx="25443180" cy="29333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12810" tIns="112810" rIns="112810" bIns="112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按一下以編輯母片標題樣式</a:t>
            </a:r>
            <a:endParaRPr lang="en-US">
              <a:sym typeface="Myriad Pro Bold Cond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166" y="5499965"/>
            <a:ext cx="25443180" cy="271664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12810" tIns="112810" rIns="112810" bIns="112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按一下以編輯母片文字樣式</a:t>
            </a:r>
          </a:p>
          <a:p>
            <a:pPr lvl="1"/>
            <a:r>
              <a:rPr lang="zh-TW" altLang="en-US">
                <a:sym typeface="Myriad Pro Bold Cond" charset="0"/>
              </a:rPr>
              <a:t>第二層</a:t>
            </a:r>
          </a:p>
          <a:p>
            <a:pPr lvl="2"/>
            <a:r>
              <a:rPr lang="zh-TW" altLang="en-US">
                <a:sym typeface="Myriad Pro Bold Cond" charset="0"/>
              </a:rPr>
              <a:t>第三層</a:t>
            </a:r>
          </a:p>
          <a:p>
            <a:pPr lvl="3"/>
            <a:r>
              <a:rPr lang="zh-TW" altLang="en-US">
                <a:sym typeface="Myriad Pro Bold Cond" charset="0"/>
              </a:rPr>
              <a:t>第四層</a:t>
            </a:r>
          </a:p>
          <a:p>
            <a:pPr lvl="4"/>
            <a:r>
              <a:rPr lang="zh-TW" altLang="en-US">
                <a:sym typeface="Myriad Pro Bold Cond" charset="0"/>
              </a:rPr>
              <a:t>第五層</a:t>
            </a:r>
            <a:endParaRPr lang="en-US">
              <a:sym typeface="Myriad Pro Bold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845918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1691816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2537729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3383634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1480331" indent="-1480331" algn="l" rtl="0" eaLnBrk="1" fontAlgn="base" hangingPunct="1">
        <a:spcBef>
          <a:spcPts val="2625"/>
        </a:spcBef>
        <a:spcAft>
          <a:spcPct val="0"/>
        </a:spcAft>
        <a:buSzPct val="120000"/>
        <a:buFont typeface="Lucida Grande" charset="0"/>
        <a:buChar char="▪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2561225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3806591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5028452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6273820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7119719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7965627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8811535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9657445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845918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691816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537729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4pPr>
      <a:lvl5pPr marL="3383634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5pPr>
      <a:lvl6pPr marL="4229530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6pPr>
      <a:lvl7pPr marL="5075439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7pPr>
      <a:lvl8pPr marL="5921351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8pPr>
      <a:lvl9pPr marL="6767260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040" tIns="203093" rIns="406040" bIns="2030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040" tIns="203093" rIns="406040" bIns="2030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040" tIns="203093" rIns="406040" bIns="20309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040" tIns="203093" rIns="406040" bIns="20309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322" tIns="169222" rIns="338322" bIns="1692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322" tIns="169222" rIns="338322" bIns="1692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13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27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404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6540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8521" indent="-12685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8301" indent="-12039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2043" indent="-12978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6595" indent="-11686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9235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10575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01935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93289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84640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1351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2704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4045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5400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6742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48111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39447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30799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928" tIns="203038" rIns="405928" bIns="203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928" tIns="203038" rIns="405928" bIns="203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9" r:id="rId1"/>
    <p:sldLayoutId id="2147485120" r:id="rId2"/>
    <p:sldLayoutId id="2147485121" r:id="rId3"/>
    <p:sldLayoutId id="2147485122" r:id="rId4"/>
    <p:sldLayoutId id="2147485123" r:id="rId5"/>
    <p:sldLayoutId id="2147485124" r:id="rId6"/>
    <p:sldLayoutId id="2147485125" r:id="rId7"/>
    <p:sldLayoutId id="2147485126" r:id="rId8"/>
    <p:sldLayoutId id="2147485127" r:id="rId9"/>
    <p:sldLayoutId id="2147485128" r:id="rId10"/>
    <p:sldLayoutId id="214748512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08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177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26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635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8171" indent="-12681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7617" indent="-12035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1002" indent="-1297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5232" indent="-11683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7524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8405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9297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90182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81069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0887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1776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2652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3535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4416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45319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36189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27076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815" tIns="202985" rIns="405815" bIns="202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815" tIns="202985" rIns="405815" bIns="202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  <p:sldLayoutId id="2147485135" r:id="rId5"/>
    <p:sldLayoutId id="2147485136" r:id="rId6"/>
    <p:sldLayoutId id="2147485137" r:id="rId7"/>
    <p:sldLayoutId id="2147485138" r:id="rId8"/>
    <p:sldLayoutId id="2147485139" r:id="rId9"/>
    <p:sldLayoutId id="2147485140" r:id="rId10"/>
    <p:sldLayoutId id="214748514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042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084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125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6167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7821" indent="-12678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6934" indent="-12032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9960" indent="-12971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3868" indent="-116802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5815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6229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6658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87079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77497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0421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0847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1255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1678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2092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42531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32937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23354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440187" y="1441660"/>
            <a:ext cx="25923241" cy="59999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5703" tIns="202930" rIns="405703" bIns="2029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0187" y="8400243"/>
            <a:ext cx="25923241" cy="237581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5703" tIns="202930" rIns="405703" bIns="202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058"/>
            <a:ext cx="67208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4583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058"/>
            <a:ext cx="91211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458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058"/>
            <a:ext cx="67208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499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7AAB5F-675F-1E47-950A-8D7D15C054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3" r:id="rId1"/>
    <p:sldLayoutId id="2147485144" r:id="rId2"/>
    <p:sldLayoutId id="2147485145" r:id="rId3"/>
    <p:sldLayoutId id="2147485146" r:id="rId4"/>
    <p:sldLayoutId id="2147485147" r:id="rId5"/>
    <p:sldLayoutId id="2147485148" r:id="rId6"/>
    <p:sldLayoutId id="2147485149" r:id="rId7"/>
    <p:sldLayoutId id="2147485150" r:id="rId8"/>
    <p:sldLayoutId id="2147485151" r:id="rId9"/>
    <p:sldLayoutId id="2147485152" r:id="rId10"/>
    <p:sldLayoutId id="2147485153" r:id="rId11"/>
  </p:sldLayoutIdLst>
  <p:hf hdr="0" ftr="0" dt="0"/>
  <p:txStyles>
    <p:titleStyle>
      <a:lvl1pPr algn="ctr" defTabSz="1689955" rtl="0" eaLnBrk="1" fontAlgn="base" hangingPunct="1">
        <a:spcBef>
          <a:spcPct val="0"/>
        </a:spcBef>
        <a:spcAft>
          <a:spcPct val="0"/>
        </a:spcAft>
        <a:defRPr sz="16495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689955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379917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5069861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6759819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267475" indent="-1267475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7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746179" indent="-1056217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41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4224883" indent="-844990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899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914842" indent="-844990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74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7604791" indent="-844990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74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9294747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84707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74664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64607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9955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9917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9861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9819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9767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9741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29683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19635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590" tIns="202875" rIns="405590" bIns="202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590" tIns="202875" rIns="405590" bIns="202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590" tIns="202875" rIns="405590" bIns="20287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590" tIns="202875" rIns="405590" bIns="20287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947" tIns="169040" rIns="337947" bIns="1690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947" tIns="169040" rIns="337947" bIns="1690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5" r:id="rId1"/>
    <p:sldLayoutId id="2147485156" r:id="rId2"/>
    <p:sldLayoutId id="2147485157" r:id="rId3"/>
    <p:sldLayoutId id="2147485158" r:id="rId4"/>
    <p:sldLayoutId id="2147485159" r:id="rId5"/>
    <p:sldLayoutId id="2147485160" r:id="rId6"/>
    <p:sldLayoutId id="2147485161" r:id="rId7"/>
    <p:sldLayoutId id="2147485162" r:id="rId8"/>
    <p:sldLayoutId id="2147485163" r:id="rId9"/>
    <p:sldLayoutId id="2147485164" r:id="rId10"/>
    <p:sldLayoutId id="214748516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949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898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846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5795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7125" indent="-12671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5569" indent="-12026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7883" indent="-12964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1147" indent="-11673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2397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1881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1380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80871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70359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9490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8988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8468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7958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7443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6952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26430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15916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405478" tIns="202823" rIns="405478" bIns="20282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405478" tIns="202823" rIns="405478" bIns="20282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415"/>
            <a:ext cx="6720840" cy="1683321"/>
          </a:xfrm>
          <a:prstGeom prst="rect">
            <a:avLst/>
          </a:prstGeom>
        </p:spPr>
        <p:txBody>
          <a:bodyPr vert="horz" lIns="405478" tIns="202823" rIns="405478" bIns="202823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415"/>
            <a:ext cx="9121140" cy="1683321"/>
          </a:xfrm>
          <a:prstGeom prst="rect">
            <a:avLst/>
          </a:prstGeom>
        </p:spPr>
        <p:txBody>
          <a:bodyPr vert="horz" lIns="405478" tIns="202823" rIns="405478" bIns="202823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7854" tIns="168997" rIns="337854" bIns="168997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82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</p:sldLayoutIdLst>
  <p:hf hdr="0" ftr="0" dt="0"/>
  <p:txStyles>
    <p:titleStyle>
      <a:lvl1pPr algn="l" defTabSz="3378057" rtl="0" eaLnBrk="1" latinLnBrk="0" hangingPunct="1">
        <a:spcBef>
          <a:spcPct val="0"/>
        </a:spcBef>
        <a:buNone/>
        <a:defRPr sz="1499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6775" indent="-1266775" algn="l" defTabSz="3378057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44666" indent="-1055640" algn="l" defTabSz="3378057" rtl="0" eaLnBrk="1" latinLnBrk="0" hangingPunct="1">
        <a:spcBef>
          <a:spcPct val="20000"/>
        </a:spcBef>
        <a:buFont typeface="Arial" pitchFamily="34" charset="0"/>
        <a:buChar char="–"/>
        <a:defRPr sz="8997" kern="1200">
          <a:solidFill>
            <a:schemeClr val="tx1"/>
          </a:solidFill>
          <a:latin typeface="+mn-lt"/>
          <a:ea typeface="+mn-ea"/>
          <a:cs typeface="+mn-cs"/>
        </a:defRPr>
      </a:lvl2pPr>
      <a:lvl3pPr marL="4222556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11588" indent="-844523" algn="l" defTabSz="3378057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7600606" indent="-844523" algn="l" defTabSz="3378057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9289635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78665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67691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56706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9027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8057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7071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6099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5119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4163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23175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12198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365" tIns="202768" rIns="405365" bIns="202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365" tIns="202768" rIns="405365" bIns="202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365" tIns="202768" rIns="405365" bIns="20276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365" tIns="202768" rIns="405365" bIns="20276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759" tIns="168951" rIns="337759" bIns="1689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759" tIns="168951" rIns="337759" bIns="1689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  <p:sldLayoutId id="2147485186" r:id="rId8"/>
    <p:sldLayoutId id="2147485187" r:id="rId9"/>
    <p:sldLayoutId id="2147485188" r:id="rId10"/>
    <p:sldLayoutId id="214748518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856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71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567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542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6430" indent="-12664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4206" indent="-120194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5806" indent="-12957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8423" indent="-11667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8979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7532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86104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74664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63226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8562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7127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5679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4241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2794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1374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9921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08479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405253" tIns="202715" rIns="405253" bIns="20271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400265"/>
            <a:ext cx="25923241" cy="23758164"/>
          </a:xfrm>
          <a:prstGeom prst="rect">
            <a:avLst/>
          </a:prstGeom>
        </p:spPr>
        <p:txBody>
          <a:bodyPr vert="horz" lIns="405253" tIns="202715" rIns="405253" bIns="20271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105"/>
            <a:ext cx="67208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105"/>
            <a:ext cx="91211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105"/>
            <a:ext cx="67208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r">
              <a:defRPr sz="4583">
                <a:solidFill>
                  <a:srgbClr val="000000"/>
                </a:solidFill>
              </a:defRPr>
            </a:lvl1pPr>
          </a:lstStyle>
          <a:p>
            <a:fld id="{938804F6-1EC8-4F45-958E-1A743EB963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199" r:id="rId9"/>
    <p:sldLayoutId id="2147485200" r:id="rId10"/>
    <p:sldLayoutId id="2147485201" r:id="rId11"/>
  </p:sldLayoutIdLst>
  <p:hf hdr="0" ftr="0" dt="0"/>
  <p:txStyles>
    <p:titleStyle>
      <a:lvl1pPr algn="ctr" defTabSz="1688098" rtl="0" eaLnBrk="1" latinLnBrk="0" hangingPunct="1">
        <a:spcBef>
          <a:spcPct val="0"/>
        </a:spcBef>
        <a:buNone/>
        <a:defRPr sz="164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6078" indent="-1266078" algn="l" defTabSz="1688098" rtl="0" eaLnBrk="1" latinLnBrk="0" hangingPunct="1">
        <a:spcBef>
          <a:spcPct val="20000"/>
        </a:spcBef>
        <a:buFont typeface="Arial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43161" indent="-1055063" algn="l" defTabSz="1688098" rtl="0" eaLnBrk="1" latinLnBrk="0" hangingPunct="1">
        <a:spcBef>
          <a:spcPct val="20000"/>
        </a:spcBef>
        <a:buFont typeface="Arial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20235" indent="-844058" algn="l" defTabSz="1688098" rtl="0" eaLnBrk="1" latinLnBrk="0" hangingPunct="1">
        <a:spcBef>
          <a:spcPct val="20000"/>
        </a:spcBef>
        <a:buFont typeface="Arial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08335" indent="-844058" algn="l" defTabSz="1688098" rtl="0" eaLnBrk="1" latinLnBrk="0" hangingPunct="1">
        <a:spcBef>
          <a:spcPct val="20000"/>
        </a:spcBef>
        <a:buFont typeface="Arial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596428" indent="-844058" algn="l" defTabSz="1688098" rtl="0" eaLnBrk="1" latinLnBrk="0" hangingPunct="1">
        <a:spcBef>
          <a:spcPct val="20000"/>
        </a:spcBef>
        <a:buFont typeface="Arial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284524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72627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60727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48812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8098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6197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4284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238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047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859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6671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04763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648" tIns="186305" rIns="372648" bIns="186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648" tIns="186305" rIns="372648" bIns="186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21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437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656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87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4133" indent="-11641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4386" indent="-11048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0864" indent="-11910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8768" indent="-10725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7522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9711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1896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4084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6271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193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4373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6564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8746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0936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3119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5313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7489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140" tIns="202660" rIns="405140" bIns="202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140" tIns="202660" rIns="405140" bIns="202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140" tIns="202660" rIns="405140" bIns="20266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140" tIns="202660" rIns="405140" bIns="20266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572" tIns="168861" rIns="337572" bIns="1688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572" tIns="168861" rIns="337572" bIns="1688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76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526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289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505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5731" indent="-12657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2845" indent="-12012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3730" indent="-12950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5702" indent="-11660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5563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3187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80832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8463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56095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7633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5268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2892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0525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8149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5806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3422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01050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028" tIns="202608" rIns="405028" bIns="202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028" tIns="202608" rIns="405028" bIns="202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238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5" r:id="rId1"/>
    <p:sldLayoutId id="2147485216" r:id="rId2"/>
    <p:sldLayoutId id="2147485217" r:id="rId3"/>
    <p:sldLayoutId id="2147485218" r:id="rId4"/>
    <p:sldLayoutId id="2147485219" r:id="rId5"/>
    <p:sldLayoutId id="2147485220" r:id="rId6"/>
    <p:sldLayoutId id="2147485221" r:id="rId7"/>
    <p:sldLayoutId id="2147485222" r:id="rId8"/>
    <p:sldLayoutId id="2147485223" r:id="rId9"/>
    <p:sldLayoutId id="2147485224" r:id="rId10"/>
    <p:sldLayoutId id="214748522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71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43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14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86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5384" indent="-12653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2167" indent="-12009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2692" indent="-1294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4341" indent="-11657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3857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1018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8197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5363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52531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716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433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149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866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5830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3018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0172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97337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915" tIns="202553" rIns="404915" bIns="202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915" tIns="202553" rIns="404915" bIns="202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670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34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01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68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5034" indent="-12650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1490" indent="-12006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1652" indent="-12943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2981" indent="-1165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2152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8848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5562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2264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8968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6702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3410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0107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6814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3509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0234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06921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93625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803" tIns="202498" rIns="404803" bIns="2024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803" tIns="202498" rIns="404803" bIns="2024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623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247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871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495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4686" indent="-12646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0810" indent="-12002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0616" indent="-12939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1622" indent="-116512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0446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6677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2927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9169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5410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6237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247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871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4957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118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1744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03674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89913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690" tIns="202443" rIns="404690" bIns="20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690" tIns="202443" rIns="404690" bIns="20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559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1" r:id="rId1"/>
    <p:sldLayoutId id="2147485252" r:id="rId2"/>
    <p:sldLayoutId id="2147485253" r:id="rId3"/>
    <p:sldLayoutId id="2147485254" r:id="rId4"/>
    <p:sldLayoutId id="2147485255" r:id="rId5"/>
    <p:sldLayoutId id="2147485256" r:id="rId6"/>
    <p:sldLayoutId id="2147485257" r:id="rId7"/>
    <p:sldLayoutId id="2147485258" r:id="rId8"/>
    <p:sldLayoutId id="2147485259" r:id="rId9"/>
    <p:sldLayoutId id="2147485260" r:id="rId10"/>
    <p:sldLayoutId id="214748526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57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155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732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310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4335" indent="-12643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0132" indent="-11999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9576" indent="-12936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0259" indent="-11648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8740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4507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0294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6072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1846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5773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1555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7328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3102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28869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14668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00428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86202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578" tIns="202390" rIns="404578" bIns="202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578" tIns="202390" rIns="404578" bIns="202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5264" r:id="rId2"/>
    <p:sldLayoutId id="2147485265" r:id="rId3"/>
    <p:sldLayoutId id="2147485266" r:id="rId4"/>
    <p:sldLayoutId id="2147485267" r:id="rId5"/>
    <p:sldLayoutId id="2147485268" r:id="rId6"/>
    <p:sldLayoutId id="2147485269" r:id="rId7"/>
    <p:sldLayoutId id="2147485270" r:id="rId8"/>
    <p:sldLayoutId id="2147485271" r:id="rId9"/>
    <p:sldLayoutId id="2147485272" r:id="rId10"/>
    <p:sldLayoutId id="214748527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53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06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59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124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3988" indent="-12639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9453" indent="-119963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8538" indent="-1293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8904" indent="-11644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7035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2339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67663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2975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38288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5308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0627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5936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1247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26549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11885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97185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82492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358" tIns="202290" rIns="404358" bIns="202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358" tIns="202290" rIns="404358" bIns="202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358" tIns="202290" rIns="404358" bIns="2022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883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358" tIns="202290" rIns="404358" bIns="2022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8833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8833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920" tIns="168553" rIns="336920" bIns="168553"/>
          <a:lstStyle/>
          <a:p>
            <a:pPr defTabSz="336883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920" tIns="168553" rIns="336920" bIns="168553"/>
          <a:lstStyle/>
          <a:p>
            <a:pPr defTabSz="336883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5276" r:id="rId2"/>
    <p:sldLayoutId id="2147485277" r:id="rId3"/>
    <p:sldLayoutId id="2147485278" r:id="rId4"/>
    <p:sldLayoutId id="2147485279" r:id="rId5"/>
    <p:sldLayoutId id="2147485280" r:id="rId6"/>
    <p:sldLayoutId id="2147485281" r:id="rId7"/>
    <p:sldLayoutId id="2147485282" r:id="rId8"/>
    <p:sldLayoutId id="2147485283" r:id="rId9"/>
    <p:sldLayoutId id="2147485284" r:id="rId10"/>
    <p:sldLayoutId id="214748528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43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88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32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766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3318" indent="-12633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8141" indent="-11989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6543" indent="-1292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6279" indent="-11638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3740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8171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62581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7007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31423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4399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8833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3251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7661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22065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06523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90915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75339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245" tIns="202235" rIns="404245" bIns="202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245" tIns="202235" rIns="404245" bIns="202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790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790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790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77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7" r:id="rId1"/>
    <p:sldLayoutId id="2147485288" r:id="rId2"/>
    <p:sldLayoutId id="2147485289" r:id="rId3"/>
    <p:sldLayoutId id="2147485290" r:id="rId4"/>
    <p:sldLayoutId id="2147485291" r:id="rId5"/>
    <p:sldLayoutId id="2147485292" r:id="rId6"/>
    <p:sldLayoutId id="2147485293" r:id="rId7"/>
    <p:sldLayoutId id="2147485294" r:id="rId8"/>
    <p:sldLayoutId id="2147485295" r:id="rId9"/>
    <p:sldLayoutId id="2147485296" r:id="rId10"/>
    <p:sldLayoutId id="214748529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393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79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186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580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968" indent="-1262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7463" indent="-11986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5510" indent="-12922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4922" indent="-11635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2034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6006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9947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3916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7865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3932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7905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1861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5809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9749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03740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7672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71632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70" tIns="202148" rIns="404070" bIns="202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70" tIns="202148" rIns="404070" bIns="202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70" tIns="202148" rIns="404070" bIns="20214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647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70" tIns="202148" rIns="404070" bIns="20214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6471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6471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80" tIns="168434" rIns="336680" bIns="168434"/>
          <a:lstStyle/>
          <a:p>
            <a:pPr defTabSz="336647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80" tIns="168434" rIns="336680" bIns="168434"/>
          <a:lstStyle/>
          <a:p>
            <a:pPr defTabSz="336647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322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64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971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29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426" indent="-126242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6405" indent="-11981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3897" indent="-12916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2812" indent="-11630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9394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2637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5844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9089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2300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3220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647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971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294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6164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9397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262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5873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128" tIns="202173" rIns="404128" bIns="202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128" tIns="202173" rIns="404128" bIns="202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128" tIns="202173" rIns="404128" bIns="20217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128" tIns="202173" rIns="404128" bIns="20217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29" tIns="168455" rIns="336729" bIns="16845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29" tIns="168455" rIns="336729" bIns="16845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79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345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69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03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38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593" indent="-1262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6738" indent="-119831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4400" indent="-12918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3475" indent="-11632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0219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3672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7140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0599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4058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3454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6925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0373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3836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7281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00765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4208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7666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563" tIns="186260" rIns="372563" bIns="186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563" tIns="186260" rIns="372563" bIns="186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18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36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54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730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860" indent="-11638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3855" indent="-1104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0053" indent="-11908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7705" indent="-10722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6195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8016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9843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1665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3492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835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3647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5475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7302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9125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0946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2777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4594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15" tIns="202120" rIns="404015" bIns="202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15" tIns="202120" rIns="404015" bIns="202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26" r:id="rId4"/>
    <p:sldLayoutId id="2147485327" r:id="rId5"/>
    <p:sldLayoutId id="2147485328" r:id="rId6"/>
    <p:sldLayoutId id="2147485329" r:id="rId7"/>
    <p:sldLayoutId id="2147485330" r:id="rId8"/>
    <p:sldLayoutId id="2147485331" r:id="rId9"/>
    <p:sldLayoutId id="2147485332" r:id="rId10"/>
    <p:sldLayoutId id="214748533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29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599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898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198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244" indent="-12622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6062" indent="-11979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3365" indent="-1291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2118" indent="-11628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8519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1507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4513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7509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0502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2991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5997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8984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1985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4965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7987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0967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3963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903" tIns="202065" rIns="403903" bIns="202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903" tIns="202065" rIns="403903" bIns="202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892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25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507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759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013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1897" indent="-12618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5384" indent="-11976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2333" indent="-12911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0760" indent="-11625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6817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9340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1886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4415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16949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2527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5074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7595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0134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2649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5209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77723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0258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790" tIns="202013" rIns="403790" bIns="202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790" tIns="202013" rIns="403790" bIns="202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260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  <p:sldLayoutId id="2147485349" r:id="rId3"/>
    <p:sldLayoutId id="2147485350" r:id="rId4"/>
    <p:sldLayoutId id="2147485351" r:id="rId5"/>
    <p:sldLayoutId id="2147485352" r:id="rId6"/>
    <p:sldLayoutId id="2147485353" r:id="rId7"/>
    <p:sldLayoutId id="2147485354" r:id="rId8"/>
    <p:sldLayoutId id="2147485355" r:id="rId9"/>
    <p:sldLayoutId id="2147485356" r:id="rId10"/>
    <p:sldLayoutId id="21474853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206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414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62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828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1547" indent="-12615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4704" indent="-119732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1296" indent="-12907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9405" indent="-11622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5115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7176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9255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1327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13397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2062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4149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6208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8281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0337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2432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74485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56553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678" tIns="201958" rIns="403678" bIns="201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678" tIns="201958" rIns="403678" bIns="201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724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  <p:sldLayoutId id="2147485364" r:id="rId6"/>
    <p:sldLayoutId id="2147485365" r:id="rId7"/>
    <p:sldLayoutId id="2147485366" r:id="rId8"/>
    <p:sldLayoutId id="2147485367" r:id="rId9"/>
    <p:sldLayoutId id="2147485368" r:id="rId10"/>
    <p:sldLayoutId id="21474853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159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322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482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64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1199" indent="-12611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4026" indent="-11970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0262" indent="-1290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8046" indent="-116192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3413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5014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6627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8237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9841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1597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3221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4820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6429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8023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9653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71245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52855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565" tIns="201903" rIns="403565" bIns="201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565" tIns="201903" rIns="403565" bIns="201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186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1" r:id="rId1"/>
    <p:sldLayoutId id="2147485372" r:id="rId2"/>
    <p:sldLayoutId id="2147485373" r:id="rId3"/>
    <p:sldLayoutId id="2147485374" r:id="rId4"/>
    <p:sldLayoutId id="2147485375" r:id="rId5"/>
    <p:sldLayoutId id="2147485376" r:id="rId6"/>
    <p:sldLayoutId id="2147485377" r:id="rId7"/>
    <p:sldLayoutId id="2147485378" r:id="rId8"/>
    <p:sldLayoutId id="2147485379" r:id="rId9"/>
    <p:sldLayoutId id="2147485380" r:id="rId10"/>
    <p:sldLayoutId id="21474853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11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22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34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457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0849" indent="-12608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3348" indent="-11966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9228" indent="-12900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6690" indent="-11616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1712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2851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4002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5149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6294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1135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2294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3435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4578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5709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6879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68009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49155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453" tIns="201850" rIns="403453" bIns="201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453" tIns="201850" rIns="403453" bIns="201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282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84" r:id="rId2"/>
    <p:sldLayoutId id="2147485385" r:id="rId3"/>
    <p:sldLayoutId id="2147485386" r:id="rId4"/>
    <p:sldLayoutId id="2147485387" r:id="rId5"/>
    <p:sldLayoutId id="2147485388" r:id="rId6"/>
    <p:sldLayoutId id="2147485389" r:id="rId7"/>
    <p:sldLayoutId id="2147485390" r:id="rId8"/>
    <p:sldLayoutId id="2147485391" r:id="rId9"/>
    <p:sldLayoutId id="2147485392" r:id="rId10"/>
    <p:sldLayoutId id="21474853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067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13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204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27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0501" indent="-12605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2668" indent="-11963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8191" indent="-12896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5333" indent="-116129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0012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0689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1378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2059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2743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0675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1370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2048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2731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3397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4107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64773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45456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340" tIns="201795" rIns="403340" bIns="201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340" tIns="201795" rIns="403340" bIns="201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5" r:id="rId1"/>
    <p:sldLayoutId id="2147485396" r:id="rId2"/>
    <p:sldLayoutId id="2147485397" r:id="rId3"/>
    <p:sldLayoutId id="2147485398" r:id="rId4"/>
    <p:sldLayoutId id="2147485399" r:id="rId5"/>
    <p:sldLayoutId id="2147485400" r:id="rId6"/>
    <p:sldLayoutId id="2147485401" r:id="rId7"/>
    <p:sldLayoutId id="2147485402" r:id="rId8"/>
    <p:sldLayoutId id="2147485403" r:id="rId9"/>
    <p:sldLayoutId id="2147485404" r:id="rId10"/>
    <p:sldLayoutId id="21474854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02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044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066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088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0153" indent="-12601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1989" indent="-11960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7156" indent="-12893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3979" indent="-11609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78311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58524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38754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18976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899194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0214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0444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0661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0882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1085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1334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61539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41758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478" tIns="186215" rIns="372478" bIns="18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478" tIns="186215" rIns="372478" bIns="18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147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292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43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585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590" indent="-11635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3322" indent="-110433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9245" indent="-11905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6645" indent="-107201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4859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6329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7786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9251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0716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471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2923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4388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5856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7316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8777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0246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1700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393" tIns="186170" rIns="372393" bIns="186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393" tIns="186170" rIns="372393" bIns="186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111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21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330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440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317" indent="-11633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2793" indent="-11040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8433" indent="-11902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5583" indent="-10717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3531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4632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5731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6834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7937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110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2199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3305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4409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5507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6602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7711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8805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2305" tIns="186123" rIns="372305" bIns="1861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2305" tIns="186123" rIns="372305" bIns="1861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253525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507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14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221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295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047" indent="-11630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72263" indent="-11038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67622" indent="-11899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44527" indent="-10715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702196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52941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3680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4420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5159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0746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1475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2218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2958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3701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4429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5180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5910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220" tIns="186080" rIns="372220" bIns="18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220" tIns="186080" rIns="372220" bIns="18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03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07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11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15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2773" indent="-11627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1729" indent="-110355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6810" indent="-11897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3465" indent="-10712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0867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1252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1627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2005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2383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0388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0752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1131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1511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1888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2262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2650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3015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73" tIns="186008" rIns="372073" bIns="186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73" tIns="186008" rIns="372073" bIns="186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73" tIns="186008" rIns="372073" bIns="18600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9955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73" tIns="186008" rIns="372073" bIns="18600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955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955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20" tIns="154986" rIns="310020" bIns="154986"/>
          <a:lstStyle/>
          <a:p>
            <a:pPr defTabSz="309955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20" tIns="154986" rIns="310020" bIns="154986"/>
          <a:lstStyle/>
          <a:p>
            <a:pPr defTabSz="309955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97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955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93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911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2327" indent="-11623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849" indent="-11031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5473" indent="-11892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1719" indent="-107085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8659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8455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8220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8007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7779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792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9557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9331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9115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8893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8675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8444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8224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593" tIns="186795" rIns="373593" bIns="186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593" tIns="186795" rIns="373593" bIns="186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93" tIns="186795" rIns="373593" bIns="18679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93" tIns="186795" rIns="373593" bIns="18679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86" tIns="155642" rIns="311286" bIns="155642"/>
          <a:lstStyle/>
          <a:p>
            <a:pPr>
              <a:defRPr/>
            </a:pPr>
            <a:endParaRPr lang="en-US" sz="6082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86" tIns="155642" rIns="311286" bIns="155642"/>
          <a:lstStyle/>
          <a:p>
            <a:pPr>
              <a:defRPr/>
            </a:pPr>
            <a:endParaRPr lang="en-US" sz="6082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6758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617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235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85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46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7130" indent="-11671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80227" indent="-11076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9777" indent="-11941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60453" indent="-10752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22182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8356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4531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90706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6882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6171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2350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8522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4696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80871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7042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3218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9393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45" tIns="185990" rIns="372045" bIns="18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45" tIns="185990" rIns="372045" bIns="18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45" tIns="185990" rIns="372045" bIns="18599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45" tIns="185990" rIns="372045" bIns="1859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96" tIns="154971" rIns="309996" bIns="1549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96" tIns="154971" rIns="309996" bIns="1549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966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930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896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862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2226" indent="-116222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668" indent="-11030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5198" indent="-11891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1349" indent="-10707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8213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7868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7522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7179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6830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667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9308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8961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8621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8278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7925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7593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7234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960" tIns="185945" rIns="371960" bIns="185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960" tIns="185945" rIns="371960" bIns="185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930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85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787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717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1957" indent="-11619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141" indent="-11027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4390" indent="-1188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0290" indent="-10705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6882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6172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5468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4765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4056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309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8588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7878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7174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6469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5753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5061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4344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1875" tIns="185900" rIns="371875" bIns="185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1875" tIns="185900" rIns="371875" bIns="185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89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78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67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572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1682" indent="-11616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69607" indent="-110252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63584" indent="-11886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39230" indent="-10702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95555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44485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3420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2350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1282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8944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7865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6795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5726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4661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3588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2531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1455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730" tIns="185828" rIns="371730" bIns="18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730" tIns="185828" rIns="371730" bIns="18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730" tIns="185828" rIns="371730" bIns="18582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9666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730" tIns="185828" rIns="371730" bIns="18582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6666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6666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34" tIns="154836" rIns="309734" bIns="154836"/>
          <a:lstStyle/>
          <a:p>
            <a:pPr defTabSz="309666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34" tIns="154836" rIns="309734" bIns="154836"/>
          <a:lstStyle/>
          <a:p>
            <a:pPr defTabSz="309666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83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666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500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33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1235" indent="-1161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731" indent="-11021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2245" indent="-11881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7483" indent="-106986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3347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1695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0011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8354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6683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8344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6666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5000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3335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1668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0004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8327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6663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40" tIns="185783" rIns="371640" bIns="185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40" tIns="185783" rIns="371640" bIns="185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9594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594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594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98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59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391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18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964" indent="-11609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206" indent="-11018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1440" indent="-11878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6421" indent="-10696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2025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0009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7963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5944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3913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984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5947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3915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1892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9862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7839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5801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3771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18" tIns="185770" rIns="371618" bIns="18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18" tIns="185770" rIns="371618" bIns="18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18" tIns="185770" rIns="371618" bIns="1857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18" tIns="185770" rIns="371618" bIns="1857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41" tIns="154788" rIns="309641" bIns="1547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41" tIns="154788" rIns="309641" bIns="1547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8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570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35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13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874" indent="-11608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026" indent="-11017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1163" indent="-1187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6055" indent="-10695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1574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9421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7271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5118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2966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863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5701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3547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1393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9245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7094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4952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2787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533" tIns="185725" rIns="371533" bIns="18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533" tIns="185725" rIns="371533" bIns="18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50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497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24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99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599" indent="-11605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7497" indent="-110149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0356" indent="-1187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4997" indent="-10692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0243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7729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5224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2710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0196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501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4979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2465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9951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7444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4925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2426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9900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448" tIns="185680" rIns="371448" bIns="18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448" tIns="185680" rIns="371448" bIns="18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14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42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138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85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330" indent="-11603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6968" indent="-110123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9549" indent="-1187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3941" indent="-10690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8917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6042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3174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0299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77419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141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4255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1382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8506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5636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2764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9899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7010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360" tIns="185635" rIns="371360" bIns="18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360" tIns="185635" rIns="371360" bIns="18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678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35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02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70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056" indent="-11600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6443" indent="-11009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8744" indent="-11869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2885" indent="-10687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7592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4353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1122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7888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74650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781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353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0299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7062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3834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059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737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412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2"/>
            <a:ext cx="25923241" cy="4158302"/>
          </a:xfrm>
          <a:prstGeom prst="rect">
            <a:avLst/>
          </a:prstGeom>
        </p:spPr>
        <p:txBody>
          <a:bodyPr vert="horz" lIns="0" tIns="185553" rIns="0" bIns="18555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6799975"/>
            <a:ext cx="25923241" cy="25358151"/>
          </a:xfrm>
          <a:prstGeom prst="rect">
            <a:avLst/>
          </a:prstGeom>
        </p:spPr>
        <p:txBody>
          <a:bodyPr vert="horz" lIns="371213" tIns="185553" rIns="371213" bIns="18555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6979"/>
            <a:ext cx="67208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33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4" y="33366979"/>
            <a:ext cx="91211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33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6979"/>
            <a:ext cx="67208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337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9233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hf hdr="0" ftr="0" dt="0"/>
  <p:txStyles>
    <p:titleStyle>
      <a:lvl1pPr algn="ctr" defTabSz="3092337" rtl="0" eaLnBrk="1" latinLnBrk="0" hangingPunct="1">
        <a:spcBef>
          <a:spcPct val="0"/>
        </a:spcBef>
        <a:buNone/>
        <a:defRPr sz="14996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1159614" indent="-1159614" algn="l" defTabSz="3092337" rtl="0" eaLnBrk="1" latinLnBrk="0" hangingPunct="1">
        <a:spcBef>
          <a:spcPct val="20000"/>
        </a:spcBef>
        <a:buFont typeface="Arial" pitchFamily="34" charset="0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12520" indent="-966367" algn="l" defTabSz="3092337" rtl="0" eaLnBrk="1" latinLnBrk="0" hangingPunct="1">
        <a:spcBef>
          <a:spcPct val="20000"/>
        </a:spcBef>
        <a:buFont typeface="Arial" pitchFamily="34" charset="0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65418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411583" indent="-773093" algn="l" defTabSz="3092337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57766" indent="-773093" algn="l" defTabSz="3092337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3932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50092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96258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142426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180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2337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8502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4675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0844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7012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3171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9341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3510" tIns="186750" rIns="373510" bIns="186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3510" tIns="186750" rIns="373510" bIns="186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10" tIns="186750" rIns="373510" bIns="18675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10" tIns="186750" rIns="373510" bIns="18675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17" tIns="155604" rIns="311217" bIns="1556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17" tIns="155604" rIns="311217" bIns="1556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558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16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74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32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859" indent="-1166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79698" indent="-110743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78969" indent="-1193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59388" indent="-107502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720847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76656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2473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8281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4096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806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1622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7431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3246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9056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4864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0682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6485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85" tIns="185545" rIns="371185" bIns="18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85" tIns="185545" rIns="371185" bIns="18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85" tIns="185545" rIns="371185" bIns="1855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85" tIns="185545" rIns="371185" bIns="1855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80" tIns="154600" rIns="309280" bIns="1546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80" tIns="154600" rIns="309280" bIns="1546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605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20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81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417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9516" indent="-1159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5388" indent="-11004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7128" indent="-11863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0769" indent="-10682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4940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0978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7026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3076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9113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057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2092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8131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4178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0223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6264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2320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8358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00" tIns="185500" rIns="371100" bIns="185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00" tIns="185500" rIns="371100" bIns="185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56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137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704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27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9250" indent="-11592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4859" indent="-11002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6324" indent="-1186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9711" indent="-106803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3613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9295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4982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0668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6347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5697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1370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7048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2735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8424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4099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9797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5472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020" tIns="185455" rIns="371020" bIns="185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020" tIns="185455" rIns="371020" bIns="185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533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064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596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12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982" indent="-11589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4334" indent="-10999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5516" indent="-11858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8658" indent="-10677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2291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7609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2935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8261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3581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5339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0648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5969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1293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6621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1941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7274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2590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933" tIns="185410" rIns="370933" bIns="185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933" tIns="185410" rIns="370933" bIns="185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49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992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488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98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711" indent="-1158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3805" indent="-10997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4708" indent="-118556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7603" indent="-106753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0968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5921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0890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5856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0811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975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9926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4884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9855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4823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9778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4752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9707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845" tIns="185365" rIns="370845" bIns="18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845" tIns="185365" rIns="370845" bIns="18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461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92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380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84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446" indent="-1158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3277" indent="-1099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3900" indent="-1185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6549" indent="-10672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9640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4239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8843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3449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8047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614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9206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3805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8413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3019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7613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2229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6825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758" tIns="185320" rIns="370758" bIns="18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758" tIns="185320" rIns="370758" bIns="18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42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848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272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697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174" indent="-1158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2748" indent="-10991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3099" indent="-11850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5492" indent="-10670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8318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2552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6795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1044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5283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253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8482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2726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6973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1219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5453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9710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3945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673" tIns="185273" rIns="370673" bIns="185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673" tIns="185273" rIns="370673" bIns="185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389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77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16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553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903" indent="-11579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2223" indent="-10989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2289" indent="-11847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4438" indent="-10667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6988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0869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4753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8644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2518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891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7762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1647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5533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9422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3295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7188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1066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88" tIns="185230" rIns="370588" bIns="185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88" tIns="185230" rIns="370588" bIns="185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353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70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056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40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634" indent="-1157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1694" indent="-10986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1487" indent="-11844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3380" indent="-10665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5664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9182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2709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6240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9752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532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7044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0566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4095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7615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1135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4668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8188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03" tIns="185185" rIns="370503" bIns="185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03" tIns="185185" rIns="370503" bIns="185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0179" y="33374865"/>
            <a:ext cx="4245189" cy="20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3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632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94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265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363" indent="-1157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1167" indent="-10984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0685" indent="-11841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2323" indent="-10662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4342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7499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0670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3832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6989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172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6323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9488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2654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5818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8975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2149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5306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418" tIns="185140" rIns="370418" bIns="185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418" tIns="185140" rIns="370418" bIns="185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28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560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84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12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099" indent="-11570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60641" indent="-109817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49880" indent="-11839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21272" indent="-1066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73020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15814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8628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1431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4223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81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5608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841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121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4014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6815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963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2426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423" tIns="186705" rIns="373423" bIns="186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423" tIns="186705" rIns="373423" bIns="186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54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090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634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179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587" indent="-11665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9167" indent="-110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8154" indent="-1193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8329" indent="-10747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9514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4960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0412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5858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1311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447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0900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6341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1794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7242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2691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8137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3586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333" tIns="185098" rIns="370333" bIns="18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333" tIns="185098" rIns="370333" bIns="18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24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48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73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977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828" indent="-1156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0107" indent="-10979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9076" indent="-11836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0212" indent="-1065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1695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4131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6584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9032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1463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447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4888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7331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9771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2218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4659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7111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9549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245" tIns="185058" rIns="370245" bIns="185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245" tIns="185058" rIns="370245" bIns="185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208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416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62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833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558" indent="-11565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9582" indent="-109766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8273" indent="-11833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9160" indent="-10655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0370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2452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4538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6632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8701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087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4167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625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833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0420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2501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459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667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160" tIns="185013" rIns="370160" bIns="185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160" tIns="185013" rIns="370160" bIns="185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3427196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340219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124969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50296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17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34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5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689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292" indent="-11562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9055" indent="-10974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7469" indent="-1183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8104" indent="-10652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69048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0770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2500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4230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5944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729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3451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5172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6898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8626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0342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2072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3793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075" tIns="184970" rIns="370075" bIns="184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075" tIns="184970" rIns="370075" bIns="184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 algn="r">
              <a:defRPr sz="5249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84C08-C189-5C4C-822D-BCB9DCC3AF18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355" tIns="154121" rIns="308355" bIns="15412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355" tIns="154121" rIns="308355" bIns="15412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136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273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40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54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024" indent="-11560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58526" indent="-109715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46668" indent="-11828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17052" indent="-10650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67727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09087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0458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1831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3181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366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2732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4093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5455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6826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8186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9557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0918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369988" tIns="184923" rIns="369988" bIns="18492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369988" tIns="184923" rIns="369988" bIns="18492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525"/>
            <a:ext cx="6720840" cy="1683321"/>
          </a:xfrm>
          <a:prstGeom prst="rect">
            <a:avLst/>
          </a:prstGeom>
        </p:spPr>
        <p:txBody>
          <a:bodyPr vert="horz" lIns="369988" tIns="184923" rIns="369988" bIns="184923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525"/>
            <a:ext cx="9121140" cy="1683321"/>
          </a:xfrm>
          <a:prstGeom prst="rect">
            <a:avLst/>
          </a:prstGeom>
        </p:spPr>
        <p:txBody>
          <a:bodyPr vert="horz" lIns="369988" tIns="184923" rIns="369988" bIns="184923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8283" tIns="154082" rIns="308283" bIns="15408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4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4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hf hdr="0" ftr="0" dt="0"/>
  <p:txStyles>
    <p:titleStyle>
      <a:lvl1pPr algn="l" defTabSz="3082013" rtl="0" eaLnBrk="1" latinLnBrk="0" hangingPunct="1">
        <a:spcBef>
          <a:spcPct val="0"/>
        </a:spcBef>
        <a:buNone/>
        <a:defRPr sz="1357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5753" indent="-1155753" algn="l" defTabSz="3082013" rtl="0" eaLnBrk="1" latinLnBrk="0" hangingPunct="1">
        <a:spcBef>
          <a:spcPct val="20000"/>
        </a:spcBef>
        <a:buFont typeface="Arial" pitchFamily="34" charset="0"/>
        <a:buChar char="•"/>
        <a:defRPr sz="9413" kern="1200">
          <a:solidFill>
            <a:schemeClr val="tx1"/>
          </a:solidFill>
          <a:latin typeface="+mn-lt"/>
          <a:ea typeface="+mn-ea"/>
          <a:cs typeface="+mn-cs"/>
        </a:defRPr>
      </a:lvl1pPr>
      <a:lvl2pPr marL="2504123" indent="-963137" algn="l" defTabSz="3082013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52497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393510" indent="-770509" algn="l" defTabSz="3082013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34526" indent="-770509" algn="l" defTabSz="3082013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75522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16531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57530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98545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006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2013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3014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4022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5026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6028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7041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8045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369900" tIns="184878" rIns="369900" bIns="18487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369900" tIns="184878" rIns="369900" bIns="18487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546"/>
            <a:ext cx="6720840" cy="1683321"/>
          </a:xfrm>
          <a:prstGeom prst="rect">
            <a:avLst/>
          </a:prstGeom>
        </p:spPr>
        <p:txBody>
          <a:bodyPr vert="horz" lIns="369900" tIns="184878" rIns="369900" bIns="184878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546"/>
            <a:ext cx="9121140" cy="1683321"/>
          </a:xfrm>
          <a:prstGeom prst="rect">
            <a:avLst/>
          </a:prstGeom>
        </p:spPr>
        <p:txBody>
          <a:bodyPr vert="horz" lIns="369900" tIns="184878" rIns="369900" bIns="184878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8209" tIns="154045" rIns="308209" bIns="1540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4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hf hdr="0" ftr="0" dt="0"/>
  <p:txStyles>
    <p:titleStyle>
      <a:lvl1pPr algn="l" defTabSz="3081297" rtl="0" eaLnBrk="1" latinLnBrk="0" hangingPunct="1">
        <a:spcBef>
          <a:spcPct val="0"/>
        </a:spcBef>
        <a:buNone/>
        <a:defRPr sz="1357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5484" indent="-1155484" algn="l" defTabSz="3081297" rtl="0" eaLnBrk="1" latinLnBrk="0" hangingPunct="1">
        <a:spcBef>
          <a:spcPct val="20000"/>
        </a:spcBef>
        <a:buFont typeface="Arial" pitchFamily="34" charset="0"/>
        <a:buChar char="•"/>
        <a:defRPr sz="9413" kern="1200">
          <a:solidFill>
            <a:schemeClr val="tx1"/>
          </a:solidFill>
          <a:latin typeface="+mn-lt"/>
          <a:ea typeface="+mn-ea"/>
          <a:cs typeface="+mn-cs"/>
        </a:defRPr>
      </a:lvl1pPr>
      <a:lvl2pPr marL="2503538" indent="-962914" algn="l" defTabSz="3081297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51601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392254" indent="-770327" algn="l" defTabSz="3081297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32908" indent="-770327" algn="l" defTabSz="3081297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73552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14196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54831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95495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0645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1297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1934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2586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3231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3871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4525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5168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813" tIns="184833" rIns="369813" bIns="184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813" tIns="184833" rIns="369813" bIns="184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813" tIns="184833" rIns="369813" bIns="18483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813" tIns="184833" rIns="369813" bIns="18483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137" tIns="154007" rIns="308137" bIns="15400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137" tIns="154007" rIns="308137" bIns="15400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028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057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08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11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5217" indent="-11552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6945" indent="-10963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4256" indent="-1181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3893" indent="-10643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63764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04045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44341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84630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24908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0283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0577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0855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1151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1431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1717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2012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2298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369730" tIns="184788" rIns="369730" bIns="18478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399982"/>
            <a:ext cx="25923241" cy="23758164"/>
          </a:xfrm>
          <a:prstGeom prst="rect">
            <a:avLst/>
          </a:prstGeom>
        </p:spPr>
        <p:txBody>
          <a:bodyPr vert="horz" lIns="369730" tIns="184788" rIns="369730" bIns="18478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243"/>
            <a:ext cx="67208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243"/>
            <a:ext cx="91211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243"/>
            <a:ext cx="67208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7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hdr="0" ftr="0" dt="0"/>
  <p:txStyles>
    <p:titleStyle>
      <a:lvl1pPr algn="ctr" defTabSz="3079863" rtl="0" eaLnBrk="1" latinLnBrk="0" hangingPunct="1">
        <a:spcBef>
          <a:spcPct val="0"/>
        </a:spcBef>
        <a:buNone/>
        <a:defRPr sz="149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4946" indent="-1154946" algn="l" defTabSz="3079863" rtl="0" eaLnBrk="1" latinLnBrk="0" hangingPunct="1">
        <a:spcBef>
          <a:spcPct val="20000"/>
        </a:spcBef>
        <a:buFont typeface="Arial" pitchFamily="34" charset="0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02375" indent="-962462" algn="l" defTabSz="3079863" rtl="0" eaLnBrk="1" latinLnBrk="0" hangingPunct="1">
        <a:spcBef>
          <a:spcPct val="20000"/>
        </a:spcBef>
        <a:buFont typeface="Arial" pitchFamily="34" charset="0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49803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389744" indent="-769969" algn="l" defTabSz="3079863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29675" indent="-769969" algn="l" defTabSz="3079863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9601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09521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49447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89383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9924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9863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9778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9711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9640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9559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9498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9422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0166" y="1033328"/>
            <a:ext cx="25443180" cy="29333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02648" tIns="102648" rIns="102648" bIns="102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按一下以編輯母片標題樣式</a:t>
            </a:r>
            <a:endParaRPr lang="en-US">
              <a:sym typeface="Myriad Pro Bold Cond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166" y="5499965"/>
            <a:ext cx="25443180" cy="271664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02648" tIns="102648" rIns="102648" bIns="102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按一下以編輯母片文字樣式</a:t>
            </a:r>
          </a:p>
          <a:p>
            <a:pPr lvl="1"/>
            <a:r>
              <a:rPr lang="zh-TW" altLang="en-US">
                <a:sym typeface="Myriad Pro Bold Cond" charset="0"/>
              </a:rPr>
              <a:t>第二層</a:t>
            </a:r>
          </a:p>
          <a:p>
            <a:pPr lvl="2"/>
            <a:r>
              <a:rPr lang="zh-TW" altLang="en-US">
                <a:sym typeface="Myriad Pro Bold Cond" charset="0"/>
              </a:rPr>
              <a:t>第三層</a:t>
            </a:r>
          </a:p>
          <a:p>
            <a:pPr lvl="3"/>
            <a:r>
              <a:rPr lang="zh-TW" altLang="en-US">
                <a:sym typeface="Myriad Pro Bold Cond" charset="0"/>
              </a:rPr>
              <a:t>第四層</a:t>
            </a:r>
          </a:p>
          <a:p>
            <a:pPr lvl="4"/>
            <a:r>
              <a:rPr lang="zh-TW" altLang="en-US">
                <a:sym typeface="Myriad Pro Bold Cond" charset="0"/>
              </a:rPr>
              <a:t>第五層</a:t>
            </a:r>
            <a:endParaRPr lang="en-US">
              <a:sym typeface="Myriad Pro Bold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769788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1539569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2309350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3079142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1347108" indent="-1347108" algn="l" rtl="0" eaLnBrk="1" fontAlgn="base" hangingPunct="1">
        <a:spcBef>
          <a:spcPts val="2381"/>
        </a:spcBef>
        <a:spcAft>
          <a:spcPct val="0"/>
        </a:spcAft>
        <a:buSzPct val="120000"/>
        <a:buFont typeface="Lucida Grande" charset="0"/>
        <a:buChar char="▪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2330735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3464034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4575939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5709234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6479019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7248803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8018594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8788360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1pPr>
      <a:lvl2pPr marL="769788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2pPr>
      <a:lvl3pPr marL="1539569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3pPr>
      <a:lvl4pPr marL="2309350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4pPr>
      <a:lvl5pPr marL="3079142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5pPr>
      <a:lvl6pPr marL="3848907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6pPr>
      <a:lvl7pPr marL="4618703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7pPr>
      <a:lvl8pPr marL="5388486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8pPr>
      <a:lvl9pPr marL="6158274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558" tIns="184698" rIns="369558" bIns="18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558" tIns="184698" rIns="369558" bIns="18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558" tIns="184698" rIns="369558" bIns="18469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558" tIns="184698" rIns="369558" bIns="18469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924" tIns="153895" rIns="307924" bIns="1538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924" tIns="153895" rIns="307924" bIns="1538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92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842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76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684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4407" indent="-11544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5368" indent="-10956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1846" indent="-11811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0737" indent="-106355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9802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9006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8225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7440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6637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9213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842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7629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684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6049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525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447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3673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333" tIns="186660" rIns="373333" bIns="18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333" tIns="186660" rIns="373333" bIns="18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7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508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0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52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03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312" indent="-11663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8634" indent="-11069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7344" indent="-11933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7270" indent="-10745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8179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3265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8354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3440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8525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089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017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525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0344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542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051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5599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068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473" tIns="184655" rIns="369473" bIns="184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473" tIns="184655" rIns="369473" bIns="184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88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77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65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540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4141" indent="-11541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4843" indent="-10953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1044" indent="-11808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9684" indent="-10633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8482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7328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6183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5044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3884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853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7706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6551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5401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4257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3098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1958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0803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388" tIns="184608" rIns="369388" bIns="184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388" tIns="184608" rIns="369388" bIns="184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84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698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547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39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3873" indent="-11538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4318" indent="-10951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0242" indent="-11806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8630" indent="-10630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7162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5649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4148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2646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1131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49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698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5478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3963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2460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094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944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7933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440187" y="1441660"/>
            <a:ext cx="25923241" cy="59999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9300" tIns="184563" rIns="369300" bIns="1845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0187" y="8399982"/>
            <a:ext cx="25923241" cy="237581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9300" tIns="184563" rIns="369300" bIns="1845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326"/>
            <a:ext cx="67208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4164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326"/>
            <a:ext cx="91211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4164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326"/>
            <a:ext cx="67208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914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7AAB5F-675F-1E47-950A-8D7D15C054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hf hdr="0" ftr="0" dt="0"/>
  <p:txStyles>
    <p:titleStyle>
      <a:lvl1pPr algn="ctr" defTabSz="1538141" rtl="0" eaLnBrk="1" fontAlgn="base" hangingPunct="1">
        <a:spcBef>
          <a:spcPct val="0"/>
        </a:spcBef>
        <a:spcAft>
          <a:spcPct val="0"/>
        </a:spcAft>
        <a:defRPr sz="14996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538141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076270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4614399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6152529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153601" indent="-1153601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832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499464" indent="-961339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413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3845319" indent="-769065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8332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383461" indent="-769065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6914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6921594" indent="-769065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6914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8459726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9997859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35986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74123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141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6270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4399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2529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0670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8795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6931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5066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15" tIns="184518" rIns="369215" bIns="184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15" tIns="184518" rIns="369215" bIns="184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215" tIns="184518" rIns="369215" bIns="18451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215" tIns="184518" rIns="369215" bIns="18451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638" tIns="153745" rIns="307638" bIns="15374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638" tIns="153745" rIns="307638" bIns="15374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778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55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33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10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3333" indent="-11533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3268" indent="-1094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8632" indent="-11800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6528" indent="-10625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4524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2293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0078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67855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05623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781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5552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3324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1096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8874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6645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4421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2194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369130" tIns="184478" rIns="369130" bIns="18447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369130" tIns="184478" rIns="369130" bIns="18447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682"/>
            <a:ext cx="6720840" cy="1683321"/>
          </a:xfrm>
          <a:prstGeom prst="rect">
            <a:avLst/>
          </a:prstGeom>
        </p:spPr>
        <p:txBody>
          <a:bodyPr vert="horz" lIns="369130" tIns="184478" rIns="369130" bIns="184478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682"/>
            <a:ext cx="9121140" cy="1683321"/>
          </a:xfrm>
          <a:prstGeom prst="rect">
            <a:avLst/>
          </a:prstGeom>
        </p:spPr>
        <p:txBody>
          <a:bodyPr vert="horz" lIns="369130" tIns="184478" rIns="369130" bIns="184478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7568" tIns="153711" rIns="307568" bIns="15371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4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82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hf hdr="0" ftr="0" dt="0"/>
  <p:txStyles>
    <p:titleStyle>
      <a:lvl1pPr algn="l" defTabSz="3074830" rtl="0" eaLnBrk="1" latinLnBrk="0" hangingPunct="1">
        <a:spcBef>
          <a:spcPct val="0"/>
        </a:spcBef>
        <a:buNone/>
        <a:defRPr sz="1357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3067" indent="-1153067" algn="l" defTabSz="3074830" rtl="0" eaLnBrk="1" latinLnBrk="0" hangingPunct="1">
        <a:spcBef>
          <a:spcPct val="20000"/>
        </a:spcBef>
        <a:buFont typeface="Arial" pitchFamily="34" charset="0"/>
        <a:buChar char="•"/>
        <a:defRPr sz="9413" kern="1200">
          <a:solidFill>
            <a:schemeClr val="tx1"/>
          </a:solidFill>
          <a:latin typeface="+mn-lt"/>
          <a:ea typeface="+mn-ea"/>
          <a:cs typeface="+mn-cs"/>
        </a:defRPr>
      </a:lvl1pPr>
      <a:lvl2pPr marL="2498301" indent="-960888" algn="l" defTabSz="3074830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43525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380946" indent="-768705" algn="l" defTabSz="3074830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18366" indent="-768705" algn="l" defTabSz="3074830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55782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9993196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30606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68030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425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4830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2250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9665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7077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4491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1911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9329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045" tIns="184438" rIns="369045" bIns="18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045" tIns="184438" rIns="369045" bIns="18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045" tIns="184438" rIns="369045" bIns="18443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045" tIns="184438" rIns="369045" bIns="18443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97" tIns="153678" rIns="307497" bIns="15367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97" tIns="153678" rIns="307497" bIns="15367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706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411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1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82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2795" indent="-11527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2219" indent="-10940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7029" indent="-11795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4425" indent="-10620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1889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8935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26008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63068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00114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064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4110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1172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8229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5290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2339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9402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6457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368960" tIns="184395" rIns="368960" bIns="18439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399982"/>
            <a:ext cx="25923241" cy="23758164"/>
          </a:xfrm>
          <a:prstGeom prst="rect">
            <a:avLst/>
          </a:prstGeom>
        </p:spPr>
        <p:txBody>
          <a:bodyPr vert="horz" lIns="368960" tIns="184395" rIns="368960" bIns="18439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384"/>
            <a:ext cx="67208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384"/>
            <a:ext cx="91211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384"/>
            <a:ext cx="67208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r">
              <a:defRPr sz="4164">
                <a:solidFill>
                  <a:srgbClr val="000000"/>
                </a:solidFill>
              </a:defRPr>
            </a:lvl1pPr>
          </a:lstStyle>
          <a:p>
            <a:fld id="{938804F6-1EC8-4F45-958E-1A743EB963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hf hdr="0" ftr="0" dt="0"/>
  <p:txStyles>
    <p:titleStyle>
      <a:lvl1pPr algn="ctr" defTabSz="1536709" rtl="0" eaLnBrk="1" latinLnBrk="0" hangingPunct="1">
        <a:spcBef>
          <a:spcPct val="0"/>
        </a:spcBef>
        <a:buNone/>
        <a:defRPr sz="149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2524" indent="-1152524" algn="l" defTabSz="1536709" rtl="0" eaLnBrk="1" latinLnBrk="0" hangingPunct="1">
        <a:spcBef>
          <a:spcPct val="20000"/>
        </a:spcBef>
        <a:buFont typeface="Arial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497135" indent="-960439" algn="l" defTabSz="1536709" rtl="0" eaLnBrk="1" latinLnBrk="0" hangingPunct="1">
        <a:spcBef>
          <a:spcPct val="20000"/>
        </a:spcBef>
        <a:buFont typeface="Arial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41737" indent="-768345" algn="l" defTabSz="1536709" rtl="0" eaLnBrk="1" latinLnBrk="0" hangingPunct="1">
        <a:spcBef>
          <a:spcPct val="20000"/>
        </a:spcBef>
        <a:buFont typeface="Arial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378438" indent="-768345" algn="l" defTabSz="1536709" rtl="0" eaLnBrk="1" latinLnBrk="0" hangingPunct="1">
        <a:spcBef>
          <a:spcPct val="20000"/>
        </a:spcBef>
        <a:buFont typeface="Arial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15142" indent="-768345" algn="l" defTabSz="1536709" rtl="0" eaLnBrk="1" latinLnBrk="0" hangingPunct="1">
        <a:spcBef>
          <a:spcPct val="20000"/>
        </a:spcBef>
        <a:buFont typeface="Arial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1838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9988532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25227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61935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6709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3396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0098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6797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3494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0188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6895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3589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873" tIns="184350" rIns="368873" bIns="184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873" tIns="184350" rIns="368873" bIns="184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873" tIns="184350" rIns="368873" bIns="18435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873" tIns="184350" rIns="368873" bIns="18435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354" tIns="153605" rIns="307354" bIns="15360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354" tIns="153605" rIns="307354" bIns="15360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63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26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902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53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2256" indent="-11522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1173" indent="-1093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5430" indent="-11789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2323" indent="-10615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9254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5587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21935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8281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94617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6355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2675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9020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5363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1703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8036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4384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0722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788" tIns="184305" rIns="368788" bIns="184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788" tIns="184305" rIns="368788" bIns="184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238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599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195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79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39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985" indent="-1151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0648" indent="-10933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4630" indent="-11786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1273" indent="-106131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7939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3912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9902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5890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91863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998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1958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7947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3929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9911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5889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1877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7858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98" tIns="184260" rIns="368698" bIns="184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98" tIns="184260" rIns="368698" bIns="184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563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12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686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249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718" indent="-11517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0123" indent="-10930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3828" indent="-11783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0224" indent="-10610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6618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2236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7869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3497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9113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636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1243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6868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2498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8124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3741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9367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4992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248" tIns="186615" rIns="373248" bIns="186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248" tIns="186615" rIns="373248" bIns="186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472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94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41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889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043" indent="-11660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8105" indent="-11066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6536" indent="-1193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6202" indent="-10742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6846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1571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6296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1021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5741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4725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9447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4165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8894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3612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8337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3066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7780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13" tIns="184218" rIns="368613" bIns="1842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13" tIns="184218" rIns="368613" bIns="1842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528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052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57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10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451" indent="-11514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9598" indent="-109281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3030" indent="-11781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9174" indent="-106082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5303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0562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5836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1107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6362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280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0528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5797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1062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6330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1587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6862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2127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528" tIns="184170" rIns="368528" bIns="184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528" tIns="184170" rIns="368528" bIns="184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559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49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981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47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963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179" indent="-11511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9073" indent="-10925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2229" indent="-11778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8128" indent="-1060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3983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8885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3804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8716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3614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4922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9816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4724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9630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4539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9442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4358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9263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443" tIns="184125" rIns="368443" bIns="184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443" tIns="184125" rIns="368443" bIns="184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45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90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36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81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0911" indent="-11509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8548" indent="-10923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1428" indent="-11775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7078" indent="-10603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2672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7213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1775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6327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0867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4565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9099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3651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8195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2750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7294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1850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6403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258" tIns="184035" rIns="368258" bIns="184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258" tIns="184035" rIns="368258" bIns="184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258" tIns="184035" rIns="368258" bIns="18403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67588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258" tIns="184035" rIns="368258" bIns="18403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7588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758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841" tIns="153342" rIns="306841" bIns="153342"/>
          <a:lstStyle/>
          <a:p>
            <a:pPr defTabSz="3067588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841" tIns="153342" rIns="306841" bIns="153342"/>
          <a:lstStyle/>
          <a:p>
            <a:pPr defTabSz="3067588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38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75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13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520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0347" indent="-11503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7438" indent="-10917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9750" indent="-1176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4886" indent="-10598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9901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3707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7496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1309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75085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811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7588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1395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5202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8987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2801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6579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0394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73" tIns="183990" rIns="368173" bIns="183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73" tIns="183990" rIns="368173" bIns="183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6687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687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687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77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34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687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03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37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0076" indent="-11500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914" indent="-109151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8950" indent="-11767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3837" indent="-10595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8588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2037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5465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8919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72337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455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6877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0324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3775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7201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0658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4076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7530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33" tIns="183928" rIns="368033" bIns="183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33" tIns="183928" rIns="368033" bIns="183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33" tIns="183928" rIns="368033" bIns="18392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65702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33" tIns="183928" rIns="368033" bIns="18392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5702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570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54" tIns="153253" rIns="306654" bIns="153253"/>
          <a:lstStyle/>
          <a:p>
            <a:pPr defTabSz="306570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54" tIns="153253" rIns="306654" bIns="153253"/>
          <a:lstStyle/>
          <a:p>
            <a:pPr defTabSz="306570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85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570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856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13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632" indent="-11496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053" indent="-10910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7625" indent="-11762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2083" indent="-105915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6414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9270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2108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4958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7796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857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5702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8561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1399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4243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7101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9923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2786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00" tIns="183945" rIns="368100" bIns="183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00" tIns="183945" rIns="368100" bIns="183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00" tIns="183945" rIns="368100" bIns="1839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00" tIns="183945" rIns="368100" bIns="1839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09" tIns="153267" rIns="306709" bIns="1532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09" tIns="153267" rIns="306709" bIns="1532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79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313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624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93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247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837" indent="-11498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453" indent="-10912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8227" indent="-1176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2883" indent="-10593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7412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0521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3647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6768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9881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136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6240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9362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2474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5601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8708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1832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4952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15" tIns="183905" rIns="368015" bIns="18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15" tIns="183905" rIns="368015" bIns="18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77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55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829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10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568" indent="-11495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5928" indent="-10910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7429" indent="-11761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1833" indent="-10590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6096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8851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1619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4385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7140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776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5522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8291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1043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3809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6566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9332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2090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928" tIns="183865" rIns="367928" bIns="183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928" tIns="183865" rIns="367928" bIns="183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892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41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480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721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961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297" indent="-11492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5403" indent="-10907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6628" indent="-11759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0790" indent="-10588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4781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7179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9592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1997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4392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419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4805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7216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9615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2022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4417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6830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9231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843" tIns="183825" rIns="367843" bIns="183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843" tIns="183825" rIns="367843" bIns="183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260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06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40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61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818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027" indent="-11490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4878" indent="-10905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5828" indent="-11756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9744" indent="-105859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3469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5506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7563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9607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1647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060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4097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6143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8182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0235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2273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4329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6371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163" tIns="186570" rIns="373163" bIns="18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163" tIns="186570" rIns="373163" bIns="18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436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872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307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744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5768" indent="-11657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7573" indent="-11063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5726" indent="-11927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5142" indent="-107401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5512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9875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4238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8598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2955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436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8725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3077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7441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180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6164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0527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488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758" tIns="183780" rIns="367758" bIns="1837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758" tIns="183780" rIns="367758" bIns="1837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724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170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337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50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67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8756" indent="-11487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4353" indent="-10902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5030" indent="-11753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8694" indent="-105834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2157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3835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5531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7224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8903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1704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3379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5072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6753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8448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0128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1825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3513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673" tIns="183733" rIns="367673" bIns="183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673" tIns="183733" rIns="367673" bIns="183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186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13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26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400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53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8493" indent="-11484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3828" indent="-10899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4229" indent="-11750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7648" indent="-10580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0841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2161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3505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4843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6162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1347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2663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4000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5322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6658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7986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9325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0659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88" tIns="183690" rIns="367588" bIns="183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88" tIns="183690" rIns="367588" bIns="183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282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099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19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292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38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8222" indent="-11482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3306" indent="-108974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3434" indent="-11748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6600" indent="-10578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29526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0491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1480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2458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3423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0990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1947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2928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3893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4878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5841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6829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47803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00" tIns="183645" rIns="367500" bIns="183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00" tIns="183645" rIns="367500" bIns="183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063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12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18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24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7953" indent="-11479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2785" indent="-108949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2636" indent="-11745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5559" indent="-10576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28217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58824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89451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0071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0682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0633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123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185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2463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309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3701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4329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4494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440" tIns="205720" rIns="411440" bIns="20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440" tIns="205720" rIns="411440" bIns="20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38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766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4149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553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5375" indent="-12853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11239" indent="-12199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32316" indent="-13151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22477" indent="-11842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301901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15731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9563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43392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57223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3831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7660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41492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55324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9154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82984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96813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710646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328" tIns="205663" rIns="411328" bIns="20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328" tIns="205663" rIns="411328" bIns="20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328" tIns="205663" rIns="411328" bIns="20566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328" tIns="205663" rIns="411328" bIns="20566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728" tIns="171363" rIns="342728" bIns="171363"/>
          <a:lstStyle/>
          <a:p>
            <a:pPr>
              <a:defRPr/>
            </a:pPr>
            <a:endParaRPr lang="en-US" sz="6914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728" tIns="171363" rIns="342728" bIns="171363"/>
          <a:lstStyle/>
          <a:p>
            <a:pPr>
              <a:defRPr/>
            </a:pPr>
            <a:endParaRPr lang="en-US" sz="6914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6758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335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671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4007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5343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5020" indent="-12850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10550" indent="-12195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31262" indent="-13147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21095" indent="-11838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300170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13528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6887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40246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53605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3359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6716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40079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53437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6795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80159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93517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706876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1215" tIns="205603" rIns="411215" bIns="205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1215" tIns="205603" rIns="411215" bIns="205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215" tIns="205603" rIns="411215" bIns="2056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215" tIns="205603" rIns="411215" bIns="2056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634" tIns="171313" rIns="342634" bIns="1713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634" tIns="171313" rIns="342634" bIns="1713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128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577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866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515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4669" indent="-12846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509860" indent="-121924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30208" indent="-1314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5019714" indent="-11835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98435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8011325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4210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7099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9989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288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5776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866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51551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443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77331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9021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703105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103" tIns="205545" rIns="411103" bIns="20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103" tIns="205545" rIns="411103" bIns="20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241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48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72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966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4314" indent="-12843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9168" indent="-12189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9156" indent="-13140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8334" indent="-11832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6706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9118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1533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3954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6373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2413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4835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7252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9668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2081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74506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86919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99335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990" tIns="205488" rIns="410990" bIns="205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990" tIns="205488" rIns="410990" bIns="205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7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19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389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584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778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3964" indent="-12839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8478" indent="-12185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8104" indent="-1313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6956" indent="-118290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4975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6915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8860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0810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2754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1941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3896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5840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7782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9727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71677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83620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95571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878" tIns="205428" rIns="410878" bIns="205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878" tIns="205428" rIns="410878" bIns="205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14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295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44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58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3612" indent="-12836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7789" indent="-12182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7048" indent="-13133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5575" indent="-11825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3240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4711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6187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7663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9140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1470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2954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4426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5894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7370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8854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80326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91803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075" tIns="186530" rIns="373075" bIns="18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075" tIns="186530" rIns="373075" bIns="18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39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79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19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599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5497" indent="-1165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7040" indent="-11061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4916" indent="-1192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4079" indent="-10737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4179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8179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2179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6176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0175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997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7997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1992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5991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9989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3985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7990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1983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765" tIns="205368" rIns="410765" bIns="20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765" tIns="205368" rIns="410765" bIns="20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099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201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301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401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3258" indent="-12832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7100" indent="-12179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5996" indent="-13129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4196" indent="-118225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1509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2511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3516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4519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5526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0997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2013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3015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4015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5017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6028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77030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88035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653" tIns="205310" rIns="410653" bIns="20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653" tIns="205310" rIns="410653" bIns="20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05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10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15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21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2906" indent="-12829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6409" indent="-12175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4942" indent="-1312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2818" indent="-118192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9778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0309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0841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1376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1913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0525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1071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1599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2131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2665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3207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73735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84270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540" tIns="205253" rIns="410540" bIns="2052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540" tIns="205253" rIns="410540" bIns="2052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00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013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018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02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2556" indent="-12825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5719" indent="-12172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3888" indent="-13122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1436" indent="-118160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8046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8110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8168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18237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28303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0051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0130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0186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0251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0308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0384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70440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80509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768094" y="1390279"/>
            <a:ext cx="16071339" cy="2847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42819" y="1441847"/>
            <a:ext cx="26420606" cy="2796405"/>
          </a:xfrm>
          <a:prstGeom prst="rect">
            <a:avLst/>
          </a:prstGeom>
        </p:spPr>
        <p:txBody>
          <a:bodyPr vert="horz" lIns="410428" tIns="205198" rIns="410428" bIns="205198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85723" y="32898341"/>
            <a:ext cx="28947617" cy="321169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3" y="33041292"/>
            <a:ext cx="8074382" cy="2691103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580563" y="33562426"/>
            <a:ext cx="11700405" cy="17737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508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2" r:id="rId10"/>
    <p:sldLayoutId id="2147484643" r:id="rId11"/>
    <p:sldLayoutId id="2147484644" r:id="rId12"/>
    <p:sldLayoutId id="2147484645" r:id="rId13"/>
  </p:sldLayoutIdLst>
  <p:hf hdr="0" ftr="0" dt="0"/>
  <p:txStyles>
    <p:titleStyle>
      <a:lvl1pPr algn="l" defTabSz="1709586" rtl="0" eaLnBrk="1" latinLnBrk="0" hangingPunct="1">
        <a:spcBef>
          <a:spcPct val="0"/>
        </a:spcBef>
        <a:buNone/>
        <a:defRPr sz="13579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282202" indent="-1282202" algn="l" defTabSz="1709586" rtl="0" eaLnBrk="1" latinLnBrk="0" hangingPunct="1">
        <a:spcBef>
          <a:spcPct val="20000"/>
        </a:spcBef>
        <a:buFont typeface="Arial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78094" indent="-1068500" algn="l" defTabSz="1709586" rtl="0" eaLnBrk="1" latinLnBrk="0" hangingPunct="1">
        <a:spcBef>
          <a:spcPct val="20000"/>
        </a:spcBef>
        <a:buFont typeface="Arial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73982" indent="-854790" algn="l" defTabSz="1709586" rtl="0" eaLnBrk="1" latinLnBrk="0" hangingPunct="1">
        <a:spcBef>
          <a:spcPct val="20000"/>
        </a:spcBef>
        <a:buFont typeface="Arial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83575" indent="-854790" algn="l" defTabSz="1709586" rtl="0" eaLnBrk="1" latinLnBrk="0" hangingPunct="1">
        <a:spcBef>
          <a:spcPct val="20000"/>
        </a:spcBef>
        <a:buFont typeface="Arial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93165" indent="-854790" algn="l" defTabSz="1709586" rtl="0" eaLnBrk="1" latinLnBrk="0" hangingPunct="1">
        <a:spcBef>
          <a:spcPct val="20000"/>
        </a:spcBef>
        <a:buFont typeface="Arial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402760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112350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821946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531537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9586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9190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8774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8368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7954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57562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67150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76744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315" tIns="205143" rIns="410315" bIns="205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315" tIns="205143" rIns="410315" bIns="205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315" tIns="205143" rIns="410315" bIns="20514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315" tIns="205143" rIns="410315" bIns="20514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884" tIns="170930" rIns="341884" bIns="1709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884" tIns="170930" rIns="341884" bIns="1709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91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824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736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648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1850" indent="-12818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4340" indent="-12165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1786" indent="-13115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8679" indent="-11809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4591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3709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2831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11957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21085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9114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8249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7366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6488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5606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54740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63860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72982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203" tIns="205090" rIns="410203" bIns="205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203" tIns="205090" rIns="410203" bIns="205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864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73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595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46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1496" indent="-12814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3652" indent="-12162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0737" indent="-13111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7298" indent="-11806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2863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1506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0162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8821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7475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8646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7308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5956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4605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3257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51922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60566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69221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090" tIns="205035" rIns="410090" bIns="205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090" tIns="205035" rIns="410090" bIns="205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818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63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454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27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1146" indent="-12811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2962" indent="-12159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9687" indent="-13107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5923" indent="-11802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1133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9311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7492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5681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3867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8180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6369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4544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2727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0905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9100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57275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65463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978" tIns="204983" rIns="409978" bIns="204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978" tIns="204983" rIns="409978" bIns="204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77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54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31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084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0794" indent="-1280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2272" indent="-1215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8637" indent="-13104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4548" indent="-11799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9406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7116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4829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2546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0264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7710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5427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3135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0848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8554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6282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53987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61701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865" tIns="204928" rIns="409865" bIns="20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865" tIns="204928" rIns="409865" bIns="20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724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44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17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89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0442" indent="-12804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1582" indent="-121524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7590" indent="-13100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3170" indent="-11796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7678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4918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2163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9409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06656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7242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4487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1727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8971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6208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3463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50700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57945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753" tIns="204875" rIns="409753" bIns="204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753" tIns="204875" rIns="409753" bIns="204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677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354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031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70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0088" indent="-12800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0895" indent="-12149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6540" indent="-13097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1796" indent="-11793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5949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2722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9498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6274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03049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6774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3549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0317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7094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3860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0645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47414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54188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990" tIns="186485" rIns="372990" bIns="186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990" tIns="186485" rIns="372990" bIns="186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363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727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090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454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5225" indent="-1165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6509" indent="-11058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4101" indent="-11921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3016" indent="-10735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2850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6484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0121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3756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27392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637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7274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0904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4542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8179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1810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5456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9081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640" tIns="204820" rIns="409640" bIns="204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640" tIns="204820" rIns="409640" bIns="204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253525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063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26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89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52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9734" indent="-12797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500212" indent="-1214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15490" indent="-13093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5000419" indent="-117899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74222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80525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6832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3139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9446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6304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2607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8907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5214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1515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37831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44125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50433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528" tIns="204765" rIns="409528" bIns="204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528" tIns="204765" rIns="409528" bIns="204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58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16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74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333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9384" indent="-12793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9520" indent="-12142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4440" indent="-13089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9044" indent="-11786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2495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8327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4168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0007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5845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5835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1670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7499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3337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9170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35016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40842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46677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48" tIns="204680" rIns="409348" bIns="204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48" tIns="204680" rIns="409348" bIns="204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48" tIns="204680" rIns="409348" bIns="2046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10208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48" tIns="204680" rIns="409348" bIns="2046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10208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1020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78" tIns="170544" rIns="341078" bIns="170544"/>
          <a:lstStyle/>
          <a:p>
            <a:pPr defTabSz="3410208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78" tIns="170544" rIns="341078" bIns="170544"/>
          <a:lstStyle/>
          <a:p>
            <a:pPr defTabSz="3410208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510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02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531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041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8836" indent="-12788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8450" indent="-12137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2800" indent="-13084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6910" indent="-11781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9813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4918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0014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5124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0217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5103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0208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5312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0413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5520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30625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35721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40829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03" tIns="204658" rIns="409303" bIns="204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03" tIns="204658" rIns="409303" bIns="204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03" tIns="204658" rIns="409303" bIns="2046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03" tIns="204658" rIns="409303" bIns="2046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41" tIns="170526" rIns="341041" bIns="1705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41" tIns="170526" rIns="341041" bIns="1705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489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979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468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958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8680" indent="-12786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8145" indent="-1213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2340" indent="-13082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6292" indent="-11780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9047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3945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8839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3740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8640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4896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9798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4685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9585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4475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29383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34276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39171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190" tIns="204605" rIns="409190" bIns="204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190" tIns="204605" rIns="409190" bIns="204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44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885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327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77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8327" indent="-12783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7458" indent="-12132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1291" indent="-13079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4919" indent="-117769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7324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1749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6178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0612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5040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443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8858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3278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7710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213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26567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3099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3542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078" tIns="204550" rIns="409078" bIns="204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078" tIns="204550" rIns="409078" bIns="204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1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0396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792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187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583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7973" indent="-12779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96772" indent="-121290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10241" indent="-13075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93542" indent="-11773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65600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69558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3516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77482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1443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3960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7922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1875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5834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9789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23758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27707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31673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895" tIns="204465" rIns="408895" bIns="204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895" tIns="204465" rIns="408895" bIns="204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895" tIns="204465" rIns="408895" bIns="2044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064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895" tIns="204465" rIns="408895" bIns="2044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06459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064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01" tIns="170365" rIns="340701" bIns="170365"/>
          <a:lstStyle/>
          <a:p>
            <a:pPr defTabSz="3406459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01" tIns="170365" rIns="340701" bIns="170365"/>
          <a:lstStyle/>
          <a:p>
            <a:pPr defTabSz="3406459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323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645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969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291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7425" indent="-12774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5703" indent="-12123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8601" indent="-13069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1414" indent="-11768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2915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6144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9367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72600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5821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3230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6459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9690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2915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6145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9371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22597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25826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85" tIns="204410" rIns="408785" bIns="204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85" tIns="204410" rIns="408785" bIns="204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055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05524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055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276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55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828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10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7073" indent="-12770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5019" indent="-12120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7557" indent="-13066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0040" indent="-11765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1191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3957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6710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9476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2225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2762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5524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8284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1041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3802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6559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9318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22079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38" tIns="204388" rIns="408738" bIns="204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38" tIns="204388" rIns="408738" bIns="204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38" tIns="204388" rIns="408738" bIns="2043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38" tIns="204388" rIns="408738" bIns="2043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70" tIns="170301" rIns="340570" bIns="17030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70" tIns="170301" rIns="340570" bIns="17030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255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51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765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02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6915" indent="-12769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4714" indent="-12119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7097" indent="-1306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9426" indent="-117640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0431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2978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5538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8095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0651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2556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5110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7659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0214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2762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5322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7869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20426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628" tIns="204335" rIns="408628" bIns="2043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628" tIns="204335" rIns="408628" bIns="2043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20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417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62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83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6564" indent="-12765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4029" indent="-1211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6052" indent="-13061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8054" indent="-11760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8710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0789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2880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4968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67055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2087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4174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6252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8339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0418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2516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4592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16681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18" Type="http://schemas.openxmlformats.org/officeDocument/2006/relationships/hyperlink" Target="https://www.youtube.com/watch?v=Lqxc4_ToMUw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emf"/><Relationship Id="rId20" Type="http://schemas.openxmlformats.org/officeDocument/2006/relationships/hyperlink" Target="https://people.inf.ethz.ch/omutlu/pub/Revisiting-RowHammer_isca20.pdf" TargetMode="External"/><Relationship Id="rId1" Type="http://schemas.openxmlformats.org/officeDocument/2006/relationships/slideLayout" Target="../slideLayouts/slideLayout503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19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408" y="346453"/>
            <a:ext cx="26961940" cy="3856763"/>
          </a:xfrm>
          <a:prstGeom prst="rect">
            <a:avLst/>
          </a:prstGeom>
          <a:noFill/>
        </p:spPr>
        <p:txBody>
          <a:bodyPr wrap="square" lIns="100903" tIns="50452" rIns="100903" bIns="50452" rtlCol="0">
            <a:spAutoFit/>
          </a:bodyPr>
          <a:lstStyle/>
          <a:p>
            <a:pPr algn="ctr"/>
            <a:r>
              <a:rPr lang="en-US" sz="7300" b="1" dirty="0">
                <a:latin typeface="Cambria" panose="02040503050406030204" pitchFamily="18" charset="0"/>
              </a:rPr>
              <a:t>Revisiting </a:t>
            </a:r>
            <a:r>
              <a:rPr lang="en-US" sz="7300" b="1" dirty="0" err="1">
                <a:latin typeface="Cambria" panose="02040503050406030204" pitchFamily="18" charset="0"/>
              </a:rPr>
              <a:t>RowHammer</a:t>
            </a:r>
            <a:r>
              <a:rPr lang="en-US" sz="7300" b="1" dirty="0">
                <a:latin typeface="Cambria" panose="02040503050406030204" pitchFamily="18" charset="0"/>
              </a:rPr>
              <a:t>: </a:t>
            </a:r>
            <a:r>
              <a:rPr lang="en-US" sz="7300" dirty="0">
                <a:latin typeface="Cambria" panose="02040503050406030204" pitchFamily="18" charset="0"/>
              </a:rPr>
              <a:t>An Experimental Analysis </a:t>
            </a:r>
          </a:p>
          <a:p>
            <a:pPr algn="ctr"/>
            <a:r>
              <a:rPr lang="en-US" sz="7300" dirty="0">
                <a:latin typeface="Cambria" panose="02040503050406030204" pitchFamily="18" charset="0"/>
              </a:rPr>
              <a:t>of Modern DRAM Devices and Mitigation Techniques </a:t>
            </a:r>
          </a:p>
          <a:p>
            <a:pPr algn="ctr"/>
            <a:endParaRPr lang="en-US" sz="2000" b="1" dirty="0">
              <a:latin typeface="Cambria" panose="02040503050406030204" pitchFamily="18" charset="0"/>
              <a:cs typeface="Tahoma"/>
            </a:endParaRPr>
          </a:p>
          <a:p>
            <a:pPr algn="ctr"/>
            <a:r>
              <a:rPr lang="en-US" sz="3700" dirty="0">
                <a:latin typeface="Cambria" panose="02040503050406030204" pitchFamily="18" charset="0"/>
                <a:cs typeface="Tahoma"/>
              </a:rPr>
              <a:t>Jeremie Kim</a:t>
            </a:r>
            <a:r>
              <a:rPr lang="en-US" sz="3700" baseline="30000" dirty="0">
                <a:latin typeface="Cambria" panose="02040503050406030204" pitchFamily="18" charset="0"/>
                <a:cs typeface="Tahoma"/>
              </a:rPr>
              <a:t>1,2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,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Minesh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Patel</a:t>
            </a:r>
            <a:r>
              <a:rPr lang="en-US" sz="3700" baseline="30000" dirty="0">
                <a:latin typeface="Cambria" panose="02040503050406030204" pitchFamily="18" charset="0"/>
                <a:cs typeface="Tahoma"/>
              </a:rPr>
              <a:t>1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, A. </a:t>
            </a:r>
            <a:r>
              <a:rPr lang="en-US" sz="3700" dirty="0" err="1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Giray</a:t>
            </a:r>
            <a:r>
              <a:rPr lang="en-US" sz="37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Yağlıkçı</a:t>
            </a:r>
            <a:r>
              <a:rPr lang="en-US" sz="3700" baseline="30000" dirty="0">
                <a:latin typeface="Cambria" panose="02040503050406030204" pitchFamily="18" charset="0"/>
                <a:ea typeface="Tahoma" panose="020B0604030504040204" pitchFamily="34" charset="0"/>
                <a:cs typeface="Tahoma"/>
              </a:rPr>
              <a:t>1</a:t>
            </a:r>
            <a:r>
              <a:rPr lang="en-US" sz="37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sz="37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Hasan Hassan</a:t>
            </a:r>
            <a:r>
              <a:rPr lang="en-US" sz="3700" baseline="30000" dirty="0">
                <a:latin typeface="Cambria" panose="02040503050406030204" pitchFamily="18" charset="0"/>
                <a:ea typeface="Tahoma" panose="020B0604030504040204" pitchFamily="34" charset="0"/>
                <a:cs typeface="Tahoma"/>
              </a:rPr>
              <a:t>1</a:t>
            </a:r>
            <a:r>
              <a:rPr lang="en-US" sz="37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700" dirty="0" err="1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Roknoddin</a:t>
            </a:r>
            <a:r>
              <a:rPr lang="en-US" sz="37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Azizi</a:t>
            </a:r>
            <a:r>
              <a:rPr lang="en-US" sz="3700" baseline="30000" dirty="0">
                <a:latin typeface="Cambria" panose="02040503050406030204" pitchFamily="18" charset="0"/>
                <a:ea typeface="Tahoma" panose="020B0604030504040204" pitchFamily="34" charset="0"/>
                <a:cs typeface="Tahoma"/>
              </a:rPr>
              <a:t>1</a:t>
            </a:r>
            <a:r>
              <a:rPr lang="en-US" sz="37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Lois Orosa</a:t>
            </a:r>
            <a:r>
              <a:rPr lang="en-US" sz="3700" baseline="30000" dirty="0">
                <a:latin typeface="Cambria" panose="02040503050406030204" pitchFamily="18" charset="0"/>
                <a:ea typeface="Tahoma" panose="020B0604030504040204" pitchFamily="34" charset="0"/>
                <a:cs typeface="Tahoma"/>
              </a:rPr>
              <a:t>1</a:t>
            </a:r>
            <a:r>
              <a:rPr lang="en-US" sz="37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and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Onur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Mutlu</a:t>
            </a:r>
            <a:r>
              <a:rPr lang="en-US" sz="3700" baseline="30000" dirty="0">
                <a:latin typeface="Cambria" panose="02040503050406030204" pitchFamily="18" charset="0"/>
                <a:cs typeface="Tahoma"/>
              </a:rPr>
              <a:t>1,2</a:t>
            </a:r>
          </a:p>
        </p:txBody>
      </p:sp>
      <p:pic>
        <p:nvPicPr>
          <p:cNvPr id="4" name="Picture 3" descr="Burgundy_CMU_JPG_Logo.jpg"/>
          <p:cNvPicPr>
            <a:picLocks noChangeAspect="1"/>
          </p:cNvPicPr>
          <p:nvPr/>
        </p:nvPicPr>
        <p:blipFill rotWithShape="1">
          <a:blip r:embed="rId3" cstate="print"/>
          <a:srcRect t="19948" b="26380"/>
          <a:stretch/>
        </p:blipFill>
        <p:spPr>
          <a:xfrm>
            <a:off x="15201105" y="4382842"/>
            <a:ext cx="6005091" cy="1192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044" y="17997511"/>
            <a:ext cx="27801481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6: Characterization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044" y="27282721"/>
            <a:ext cx="19682157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7: Evaluation of Mitigation Mechanisms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54531" y="11544378"/>
            <a:ext cx="17647994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5: Experimental Methodology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54542" y="5770036"/>
            <a:ext cx="17647997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2: The </a:t>
            </a:r>
            <a:r>
              <a:rPr lang="en-US" sz="4164" b="1" dirty="0" err="1">
                <a:solidFill>
                  <a:schemeClr val="bg1"/>
                </a:solidFill>
              </a:rPr>
              <a:t>RowHammer</a:t>
            </a:r>
            <a:r>
              <a:rPr lang="en-US" sz="4164" b="1" dirty="0">
                <a:solidFill>
                  <a:schemeClr val="bg1"/>
                </a:solidFill>
              </a:rPr>
              <a:t> Phenomenon</a:t>
            </a:r>
          </a:p>
        </p:txBody>
      </p:sp>
      <p:pic>
        <p:nvPicPr>
          <p:cNvPr id="24" name="Picture 23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06249" y="202834"/>
            <a:ext cx="3325483" cy="85524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96649" y="11544378"/>
            <a:ext cx="9793224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3: Motivation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01044" y="15005707"/>
            <a:ext cx="9793227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4: Our Goal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697" y="4494863"/>
            <a:ext cx="4257877" cy="868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97115" y="4251706"/>
            <a:ext cx="581408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256016" y="4261293"/>
            <a:ext cx="581408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23408" y="19084370"/>
            <a:ext cx="591883" cy="327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3E2A7A3-2EF2-144C-B506-5EC4BE40F954}"/>
              </a:ext>
            </a:extLst>
          </p:cNvPr>
          <p:cNvCxnSpPr>
            <a:cxnSpLocks/>
          </p:cNvCxnSpPr>
          <p:nvPr/>
        </p:nvCxnSpPr>
        <p:spPr>
          <a:xfrm>
            <a:off x="10474409" y="5770036"/>
            <a:ext cx="0" cy="12227475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3D60217-62A9-1247-8DED-FF428BFEE38E}"/>
              </a:ext>
            </a:extLst>
          </p:cNvPr>
          <p:cNvSpPr txBox="1"/>
          <p:nvPr/>
        </p:nvSpPr>
        <p:spPr>
          <a:xfrm>
            <a:off x="501044" y="5757973"/>
            <a:ext cx="9793220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1: DRAM Background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E9C1185-7259-BF4C-8BCB-521664E83734}"/>
              </a:ext>
            </a:extLst>
          </p:cNvPr>
          <p:cNvSpPr txBox="1"/>
          <p:nvPr/>
        </p:nvSpPr>
        <p:spPr>
          <a:xfrm>
            <a:off x="20573260" y="27282721"/>
            <a:ext cx="7729265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8: Future Work and Conclusion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2EC7A92-30D5-C64A-8B19-6E757E4762D7}"/>
              </a:ext>
            </a:extLst>
          </p:cNvPr>
          <p:cNvCxnSpPr>
            <a:cxnSpLocks/>
          </p:cNvCxnSpPr>
          <p:nvPr/>
        </p:nvCxnSpPr>
        <p:spPr>
          <a:xfrm>
            <a:off x="20378232" y="27282721"/>
            <a:ext cx="0" cy="8417139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4764E10-D3F3-D44F-80F6-7691C1AEEA98}"/>
              </a:ext>
            </a:extLst>
          </p:cNvPr>
          <p:cNvSpPr/>
          <p:nvPr/>
        </p:nvSpPr>
        <p:spPr>
          <a:xfrm>
            <a:off x="26980" y="15886261"/>
            <a:ext cx="1044742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rgbClr val="538234"/>
                </a:solidFill>
                <a:latin typeface="Cambria" panose="02040503050406030204" pitchFamily="18" charset="0"/>
              </a:rPr>
              <a:t>Experimentally demonstrate </a:t>
            </a:r>
            <a:r>
              <a:rPr lang="en-US" sz="2600" dirty="0">
                <a:solidFill>
                  <a:srgbClr val="538234"/>
                </a:solidFill>
                <a:latin typeface="Cambria" panose="02040503050406030204" pitchFamily="18" charset="0"/>
              </a:rPr>
              <a:t>how vulnerable modern DRAM chips are to </a:t>
            </a:r>
            <a:r>
              <a:rPr lang="en-US" sz="2600" dirty="0" err="1">
                <a:solidFill>
                  <a:srgbClr val="538234"/>
                </a:solidFill>
                <a:latin typeface="Cambria" panose="02040503050406030204" pitchFamily="18" charset="0"/>
              </a:rPr>
              <a:t>RowHammer</a:t>
            </a:r>
            <a:r>
              <a:rPr lang="en-US" sz="2600" dirty="0">
                <a:solidFill>
                  <a:srgbClr val="538234"/>
                </a:solidFill>
                <a:latin typeface="Cambria" panose="02040503050406030204" pitchFamily="18" charset="0"/>
              </a:rPr>
              <a:t> and </a:t>
            </a:r>
            <a:r>
              <a:rPr lang="en-US" sz="2600" b="1" dirty="0">
                <a:solidFill>
                  <a:srgbClr val="538234"/>
                </a:solidFill>
                <a:latin typeface="Cambria" panose="02040503050406030204" pitchFamily="18" charset="0"/>
              </a:rPr>
              <a:t>predict how this vulnerability will scale</a:t>
            </a:r>
            <a:r>
              <a:rPr lang="en-US" sz="2600" dirty="0">
                <a:solidFill>
                  <a:srgbClr val="538234"/>
                </a:solidFill>
                <a:latin typeface="Cambria" panose="02040503050406030204" pitchFamily="18" charset="0"/>
              </a:rPr>
              <a:t> going forward</a:t>
            </a:r>
            <a:endParaRPr lang="en-US" sz="2600" dirty="0">
              <a:latin typeface="Cambria" panose="02040503050406030204" pitchFamily="18" charset="0"/>
            </a:endParaRPr>
          </a:p>
          <a:p>
            <a:pPr marL="800100" lvl="1" indent="-342900"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Examine the viability of current mitigation mechanisms on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more vulnerable chips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A328ED-8DCA-F04B-9138-59D3FEE491D1}"/>
              </a:ext>
            </a:extLst>
          </p:cNvPr>
          <p:cNvSpPr/>
          <p:nvPr/>
        </p:nvSpPr>
        <p:spPr>
          <a:xfrm>
            <a:off x="501044" y="12488618"/>
            <a:ext cx="979322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Denser DRAM chips are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more vulnerable </a:t>
            </a:r>
            <a:r>
              <a:rPr lang="en-US" sz="2600" dirty="0">
                <a:latin typeface="Cambria" panose="02040503050406030204" pitchFamily="18" charset="0"/>
              </a:rPr>
              <a:t>to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endParaRPr lang="en-US" sz="2600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No comprehensive experimental study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demonstrating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how vulnerability scales </a:t>
            </a:r>
            <a:r>
              <a:rPr lang="en-US" sz="2600" dirty="0">
                <a:latin typeface="Cambria" panose="02040503050406030204" pitchFamily="18" charset="0"/>
              </a:rPr>
              <a:t>across DRAM types and tech node sizes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7030A0"/>
                </a:solidFill>
                <a:latin typeface="Cambria" panose="02040503050406030204" pitchFamily="18" charset="0"/>
              </a:rPr>
              <a:t>Unclear whether current mitigation mechanisms will remain viable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for future DRAM chips that are likely to be more vulnerable to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endParaRPr lang="en-US" sz="2600" dirty="0">
              <a:latin typeface="Cambria" panose="02040503050406030204" pitchFamily="18" charset="0"/>
            </a:endParaRPr>
          </a:p>
          <a:p>
            <a:endParaRPr lang="en-US" sz="2600" dirty="0">
              <a:latin typeface="Cambria" panose="020405030504060302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881F51A-7AC1-8042-B7C3-B46873591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782" y="12832984"/>
            <a:ext cx="6214184" cy="268062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826EB7C-FDF7-3343-AD38-68184E6C27D4}"/>
              </a:ext>
            </a:extLst>
          </p:cNvPr>
          <p:cNvSpPr/>
          <p:nvPr/>
        </p:nvSpPr>
        <p:spPr>
          <a:xfrm>
            <a:off x="10686783" y="12472404"/>
            <a:ext cx="6214183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400"/>
              </a:spcBef>
            </a:pPr>
            <a:r>
              <a:rPr lang="en-US" sz="2600" b="1" dirty="0">
                <a:latin typeface="Cambria" panose="02040503050406030204" pitchFamily="18" charset="0"/>
              </a:rPr>
              <a:t>1580</a:t>
            </a:r>
            <a:r>
              <a:rPr lang="en-US" sz="2600" dirty="0">
                <a:latin typeface="Cambria" panose="02040503050406030204" pitchFamily="18" charset="0"/>
              </a:rPr>
              <a:t> total chips tested from </a:t>
            </a:r>
            <a:r>
              <a:rPr lang="en-US" sz="2600" b="1" dirty="0">
                <a:latin typeface="Cambria" panose="02040503050406030204" pitchFamily="18" charset="0"/>
              </a:rPr>
              <a:t>300</a:t>
            </a:r>
            <a:r>
              <a:rPr lang="en-US" sz="2600" dirty="0">
                <a:latin typeface="Cambria" panose="02040503050406030204" pitchFamily="18" charset="0"/>
              </a:rPr>
              <a:t> modules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3EFBD7-42D8-AD4A-9ED5-DF8128CABED8}"/>
              </a:ext>
            </a:extLst>
          </p:cNvPr>
          <p:cNvSpPr/>
          <p:nvPr/>
        </p:nvSpPr>
        <p:spPr>
          <a:xfrm>
            <a:off x="10899172" y="15472608"/>
            <a:ext cx="5885489" cy="250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400"/>
              </a:spcBef>
            </a:pPr>
            <a:r>
              <a:rPr lang="en-US" sz="2600" b="1" dirty="0">
                <a:latin typeface="Cambria" panose="02040503050406030204" pitchFamily="18" charset="0"/>
              </a:rPr>
              <a:t>Experimental Testing Infrastructures</a:t>
            </a:r>
          </a:p>
          <a:p>
            <a:pPr marL="365760" lvl="1" indent="-4572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solidFill>
                  <a:srgbClr val="7030A0"/>
                </a:solidFill>
                <a:latin typeface="Cambria" panose="02040503050406030204" pitchFamily="18" charset="0"/>
              </a:rPr>
              <a:t>DDR3:</a:t>
            </a:r>
            <a:r>
              <a:rPr lang="en-US" sz="26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Cambria" panose="02040503050406030204" pitchFamily="18" charset="0"/>
              </a:rPr>
              <a:t>SoftMC</a:t>
            </a:r>
            <a:r>
              <a:rPr lang="en-US" sz="2600" dirty="0">
                <a:solidFill>
                  <a:srgbClr val="7030A0"/>
                </a:solidFill>
                <a:latin typeface="Cambria" panose="02040503050406030204" pitchFamily="18" charset="0"/>
              </a:rPr>
              <a:t> [Hassan+, HPCA’17] </a:t>
            </a:r>
          </a:p>
          <a:p>
            <a:pPr marL="365760" lvl="2">
              <a:lnSpc>
                <a:spcPct val="90000"/>
              </a:lnSpc>
              <a:spcBef>
                <a:spcPts val="400"/>
              </a:spcBef>
            </a:pPr>
            <a:r>
              <a:rPr lang="en-US" sz="2600" dirty="0">
                <a:solidFill>
                  <a:srgbClr val="7030A0"/>
                </a:solidFill>
                <a:latin typeface="Cambria" panose="02040503050406030204" pitchFamily="18" charset="0"/>
              </a:rPr>
              <a:t>               (Xilinx ML605) </a:t>
            </a:r>
          </a:p>
          <a:p>
            <a:pPr marL="365760" lvl="1" indent="-4572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DDR4: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ambria" panose="02040503050406030204" pitchFamily="18" charset="0"/>
              </a:rPr>
              <a:t>SoftMC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[Hassan+, HPCA’17] </a:t>
            </a:r>
          </a:p>
          <a:p>
            <a:pPr marL="365760" lvl="2">
              <a:lnSpc>
                <a:spcPct val="90000"/>
              </a:lnSpc>
              <a:spcBef>
                <a:spcPts val="400"/>
              </a:spcBef>
            </a:pP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              (Xilinx </a:t>
            </a:r>
            <a:r>
              <a:rPr lang="en-US" sz="2600" dirty="0" err="1">
                <a:solidFill>
                  <a:srgbClr val="C00000"/>
                </a:solidFill>
                <a:latin typeface="Cambria" panose="02040503050406030204" pitchFamily="18" charset="0"/>
              </a:rPr>
              <a:t>Virtex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ambria" panose="02040503050406030204" pitchFamily="18" charset="0"/>
              </a:rPr>
              <a:t>UltraScale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95)</a:t>
            </a:r>
          </a:p>
          <a:p>
            <a:pPr marL="365760" lvl="1" indent="-4572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LPDDR4: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In-house testing hardware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D6F50B-423D-FC4D-9323-53B44C1798CF}"/>
              </a:ext>
            </a:extLst>
          </p:cNvPr>
          <p:cNvSpPr/>
          <p:nvPr/>
        </p:nvSpPr>
        <p:spPr>
          <a:xfrm>
            <a:off x="17209423" y="12492449"/>
            <a:ext cx="110931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Prevent sources of interference during core test loop</a:t>
            </a:r>
          </a:p>
          <a:p>
            <a:pPr marL="365760" lvl="1"/>
            <a:r>
              <a:rPr lang="en-US" sz="2600" dirty="0">
                <a:latin typeface="Cambria" panose="02040503050406030204" pitchFamily="18" charset="0"/>
              </a:rPr>
              <a:t> We disable: </a:t>
            </a:r>
          </a:p>
          <a:p>
            <a:pPr marL="548640" lvl="2"/>
            <a:r>
              <a:rPr lang="en-US" sz="2600" b="1" dirty="0">
                <a:latin typeface="Cambria" panose="02040503050406030204" pitchFamily="18" charset="0"/>
              </a:rPr>
              <a:t>   DRAM refresh</a:t>
            </a:r>
            <a:r>
              <a:rPr lang="en-US" sz="2600" dirty="0">
                <a:latin typeface="Cambria" panose="02040503050406030204" pitchFamily="18" charset="0"/>
              </a:rPr>
              <a:t>: to avoid refreshing victim row</a:t>
            </a:r>
          </a:p>
          <a:p>
            <a:pPr marL="548640" lvl="2"/>
            <a:r>
              <a:rPr lang="en-US" sz="2600" b="1" dirty="0">
                <a:latin typeface="Cambria" panose="02040503050406030204" pitchFamily="18" charset="0"/>
              </a:rPr>
              <a:t>   DRAM calibration events</a:t>
            </a:r>
            <a:r>
              <a:rPr lang="en-US" sz="2600" dirty="0">
                <a:latin typeface="Cambria" panose="02040503050406030204" pitchFamily="18" charset="0"/>
              </a:rPr>
              <a:t>: to minimize variation in test timing</a:t>
            </a:r>
          </a:p>
          <a:p>
            <a:pPr marL="548640" lvl="2"/>
            <a:r>
              <a:rPr lang="en-US" sz="2600" b="1" dirty="0">
                <a:latin typeface="Cambria" panose="02040503050406030204" pitchFamily="18" charset="0"/>
              </a:rPr>
              <a:t>   </a:t>
            </a:r>
            <a:r>
              <a:rPr lang="en-US" sz="2600" b="1" dirty="0" err="1">
                <a:latin typeface="Cambria" panose="02040503050406030204" pitchFamily="18" charset="0"/>
              </a:rPr>
              <a:t>RowHammer</a:t>
            </a:r>
            <a:r>
              <a:rPr lang="en-US" sz="2600" b="1" dirty="0">
                <a:latin typeface="Cambria" panose="02040503050406030204" pitchFamily="18" charset="0"/>
              </a:rPr>
              <a:t> mitigation mechanisms</a:t>
            </a:r>
            <a:r>
              <a:rPr lang="en-US" sz="2600" dirty="0">
                <a:latin typeface="Cambria" panose="02040503050406030204" pitchFamily="18" charset="0"/>
              </a:rPr>
              <a:t>: to observe circuit-level effects </a:t>
            </a:r>
          </a:p>
          <a:p>
            <a:pPr marL="365760" lvl="1"/>
            <a:r>
              <a:rPr lang="en-US" sz="2600" dirty="0">
                <a:latin typeface="Cambria" panose="02040503050406030204" pitchFamily="18" charset="0"/>
              </a:rPr>
              <a:t>Test for </a:t>
            </a:r>
            <a:r>
              <a:rPr lang="en-US" sz="2600" b="1" dirty="0">
                <a:solidFill>
                  <a:srgbClr val="538234"/>
                </a:solidFill>
                <a:latin typeface="Cambria" panose="02040503050406030204" pitchFamily="18" charset="0"/>
              </a:rPr>
              <a:t>less than refresh window (32ms) </a:t>
            </a:r>
            <a:r>
              <a:rPr lang="en-US" sz="2600" dirty="0">
                <a:latin typeface="Cambria" panose="02040503050406030204" pitchFamily="18" charset="0"/>
              </a:rPr>
              <a:t>to avoid retention failures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Worst-case access sequence</a:t>
            </a:r>
          </a:p>
          <a:p>
            <a:pPr marL="548640" lvl="1" indent="-45720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We use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worst-case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access sequence based on prior works’ observations</a:t>
            </a:r>
          </a:p>
          <a:p>
            <a:pPr marL="548640" lvl="1" indent="-45720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For each row,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repeatedly access the two directly physically-adjacent rows as fast as possible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E36AED4-742F-3F41-AFD4-CBA2878894C0}"/>
              </a:ext>
            </a:extLst>
          </p:cNvPr>
          <p:cNvCxnSpPr>
            <a:cxnSpLocks/>
          </p:cNvCxnSpPr>
          <p:nvPr/>
        </p:nvCxnSpPr>
        <p:spPr>
          <a:xfrm>
            <a:off x="16987955" y="12466162"/>
            <a:ext cx="0" cy="5532180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4FD6772-0DAF-2544-9E5E-C27751C55CB1}"/>
              </a:ext>
            </a:extLst>
          </p:cNvPr>
          <p:cNvCxnSpPr>
            <a:cxnSpLocks/>
          </p:cNvCxnSpPr>
          <p:nvPr/>
        </p:nvCxnSpPr>
        <p:spPr>
          <a:xfrm>
            <a:off x="18774508" y="16884066"/>
            <a:ext cx="7337728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27962E7-3B46-8045-955C-6EEA6F67B664}"/>
              </a:ext>
            </a:extLst>
          </p:cNvPr>
          <p:cNvCxnSpPr>
            <a:cxnSpLocks/>
          </p:cNvCxnSpPr>
          <p:nvPr/>
        </p:nvCxnSpPr>
        <p:spPr>
          <a:xfrm>
            <a:off x="18774508" y="17278573"/>
            <a:ext cx="7337728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BB58225-E681-6549-A4CF-D89AC9FCEFF2}"/>
              </a:ext>
            </a:extLst>
          </p:cNvPr>
          <p:cNvCxnSpPr>
            <a:cxnSpLocks/>
          </p:cNvCxnSpPr>
          <p:nvPr/>
        </p:nvCxnSpPr>
        <p:spPr>
          <a:xfrm>
            <a:off x="18774508" y="17670898"/>
            <a:ext cx="7337728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BC1B1072-9334-C24D-B512-AAC52D43D6A7}"/>
              </a:ext>
            </a:extLst>
          </p:cNvPr>
          <p:cNvSpPr/>
          <p:nvPr/>
        </p:nvSpPr>
        <p:spPr>
          <a:xfrm>
            <a:off x="19197500" y="16691128"/>
            <a:ext cx="6487433" cy="37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CEA355-B703-3B4A-B40C-15A19783B1B3}"/>
              </a:ext>
            </a:extLst>
          </p:cNvPr>
          <p:cNvSpPr/>
          <p:nvPr/>
        </p:nvSpPr>
        <p:spPr>
          <a:xfrm>
            <a:off x="19195463" y="17080862"/>
            <a:ext cx="6487433" cy="37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B979EC0-4E3B-F248-8858-507D5870128F}"/>
              </a:ext>
            </a:extLst>
          </p:cNvPr>
          <p:cNvSpPr/>
          <p:nvPr/>
        </p:nvSpPr>
        <p:spPr>
          <a:xfrm>
            <a:off x="19195463" y="17458735"/>
            <a:ext cx="6487433" cy="37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4A75F94-AF9F-F343-ACCD-A284FC48B44C}"/>
              </a:ext>
            </a:extLst>
          </p:cNvPr>
          <p:cNvSpPr/>
          <p:nvPr/>
        </p:nvSpPr>
        <p:spPr>
          <a:xfrm>
            <a:off x="24515482" y="16723441"/>
            <a:ext cx="62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chemeClr val="accent2"/>
                </a:solidFill>
                <a:latin typeface="Cambria" panose="02040503050406030204" pitchFamily="18" charset="0"/>
              </a:rPr>
              <a:t>Row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4C595D-5B36-A943-952E-FCE0364B9433}"/>
              </a:ext>
            </a:extLst>
          </p:cNvPr>
          <p:cNvGrpSpPr/>
          <p:nvPr/>
        </p:nvGrpSpPr>
        <p:grpSpPr>
          <a:xfrm>
            <a:off x="19200994" y="16675636"/>
            <a:ext cx="6487433" cy="400110"/>
            <a:chOff x="2579675" y="4215002"/>
            <a:chExt cx="6487433" cy="40011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8527859-1CE1-E94C-A5C1-68C5D113DE43}"/>
                </a:ext>
              </a:extLst>
            </p:cNvPr>
            <p:cNvSpPr/>
            <p:nvPr/>
          </p:nvSpPr>
          <p:spPr>
            <a:xfrm>
              <a:off x="2579675" y="4236288"/>
              <a:ext cx="6487433" cy="373701"/>
            </a:xfrm>
            <a:prstGeom prst="rect">
              <a:avLst/>
            </a:prstGeom>
            <a:solidFill>
              <a:srgbClr val="F5B183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Cambria" panose="02040503050406030204" pitchFamily="18" charset="0"/>
                </a:rPr>
                <a:t>Row X-1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5FE02BF-C06D-DB4E-8D71-AD9B39BF3475}"/>
                </a:ext>
              </a:extLst>
            </p:cNvPr>
            <p:cNvSpPr/>
            <p:nvPr/>
          </p:nvSpPr>
          <p:spPr>
            <a:xfrm>
              <a:off x="7073603" y="4215002"/>
              <a:ext cx="18950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Aggressor Row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26AD868-F921-C54A-AF04-EE6F03E1247F}"/>
              </a:ext>
            </a:extLst>
          </p:cNvPr>
          <p:cNvGrpSpPr/>
          <p:nvPr/>
        </p:nvGrpSpPr>
        <p:grpSpPr>
          <a:xfrm>
            <a:off x="19197499" y="17452797"/>
            <a:ext cx="6487433" cy="400110"/>
            <a:chOff x="2576180" y="4992163"/>
            <a:chExt cx="6487433" cy="40011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26EEAA4-7555-6C47-9583-DB0DCAFE2F52}"/>
                </a:ext>
              </a:extLst>
            </p:cNvPr>
            <p:cNvSpPr/>
            <p:nvPr/>
          </p:nvSpPr>
          <p:spPr>
            <a:xfrm>
              <a:off x="2576180" y="5010769"/>
              <a:ext cx="6487433" cy="373701"/>
            </a:xfrm>
            <a:prstGeom prst="rect">
              <a:avLst/>
            </a:prstGeom>
            <a:solidFill>
              <a:srgbClr val="F5B183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Cambria" panose="02040503050406030204" pitchFamily="18" charset="0"/>
                </a:rPr>
                <a:t>Row X+1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35D3508-1D18-DC46-8240-A75CA0008498}"/>
                </a:ext>
              </a:extLst>
            </p:cNvPr>
            <p:cNvSpPr/>
            <p:nvPr/>
          </p:nvSpPr>
          <p:spPr>
            <a:xfrm>
              <a:off x="7073026" y="4992163"/>
              <a:ext cx="18962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Aggressor Row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45199F9-9E07-E847-9598-29B1C86D5E97}"/>
              </a:ext>
            </a:extLst>
          </p:cNvPr>
          <p:cNvGrpSpPr/>
          <p:nvPr/>
        </p:nvGrpSpPr>
        <p:grpSpPr>
          <a:xfrm>
            <a:off x="19200994" y="17086165"/>
            <a:ext cx="6487433" cy="401876"/>
            <a:chOff x="2579675" y="4625531"/>
            <a:chExt cx="6487433" cy="401876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734A0DF-D0A9-C044-A1B9-7D2FD180C378}"/>
                </a:ext>
              </a:extLst>
            </p:cNvPr>
            <p:cNvSpPr/>
            <p:nvPr/>
          </p:nvSpPr>
          <p:spPr>
            <a:xfrm>
              <a:off x="2579675" y="4625531"/>
              <a:ext cx="6487433" cy="373701"/>
            </a:xfrm>
            <a:prstGeom prst="rect">
              <a:avLst/>
            </a:prstGeom>
            <a:solidFill>
              <a:srgbClr val="FFD966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Cambria" panose="02040503050406030204" pitchFamily="18" charset="0"/>
                </a:rPr>
                <a:t>Row X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43718B0-DE4F-5547-BDC6-3DD6E7AA771D}"/>
                </a:ext>
              </a:extLst>
            </p:cNvPr>
            <p:cNvSpPr/>
            <p:nvPr/>
          </p:nvSpPr>
          <p:spPr>
            <a:xfrm>
              <a:off x="7478361" y="4627297"/>
              <a:ext cx="14686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D0B2418-D938-3E4F-BE6A-1233EDD39D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407"/>
          <a:stretch/>
        </p:blipFill>
        <p:spPr>
          <a:xfrm>
            <a:off x="475636" y="31403038"/>
            <a:ext cx="13364923" cy="410293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8427B58-76CC-8F4E-8432-7EE7B970B10B}"/>
              </a:ext>
            </a:extLst>
          </p:cNvPr>
          <p:cNvSpPr/>
          <p:nvPr/>
        </p:nvSpPr>
        <p:spPr>
          <a:xfrm>
            <a:off x="20573261" y="34407198"/>
            <a:ext cx="772926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Conclusion: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It is critical to research more effective solutions to </a:t>
            </a:r>
            <a:r>
              <a:rPr lang="en-US" sz="2600" dirty="0" err="1">
                <a:solidFill>
                  <a:srgbClr val="C00000"/>
                </a:solidFill>
                <a:latin typeface="Cambria" panose="02040503050406030204" pitchFamily="18" charset="0"/>
              </a:rPr>
              <a:t>RowHammer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for future DRAM chips that will likely be even more vulnerable to </a:t>
            </a:r>
            <a:r>
              <a:rPr lang="en-US" sz="2600" dirty="0" err="1">
                <a:solidFill>
                  <a:srgbClr val="C00000"/>
                </a:solidFill>
                <a:latin typeface="Cambria" panose="02040503050406030204" pitchFamily="18" charset="0"/>
              </a:rPr>
              <a:t>RowHammer</a:t>
            </a:r>
            <a:endParaRPr lang="en-US" sz="2600" dirty="0">
              <a:latin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1F7E8F2-108C-4D47-811E-4116C51A3A73}"/>
              </a:ext>
            </a:extLst>
          </p:cNvPr>
          <p:cNvSpPr/>
          <p:nvPr/>
        </p:nvSpPr>
        <p:spPr>
          <a:xfrm>
            <a:off x="20573261" y="28199388"/>
            <a:ext cx="772925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Future Research Directions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DRAM-system cooperation</a:t>
            </a:r>
          </a:p>
          <a:p>
            <a:pPr marL="457200" indent="-457200">
              <a:buFont typeface="System Font Regular"/>
              <a:buChar char="-"/>
            </a:pPr>
            <a:r>
              <a:rPr lang="en-US" sz="2600" dirty="0">
                <a:latin typeface="Cambria" panose="02040503050406030204" pitchFamily="18" charset="0"/>
              </a:rPr>
              <a:t>A DRAM-based or system-level mechanism alone ignores potential benefits of a holistic solution</a:t>
            </a: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2.    Profile-guided</a:t>
            </a:r>
          </a:p>
          <a:p>
            <a:pPr marL="457200" indent="-45720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Accurately profiling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-susceptible cells in DRAM provides a powerful substrate for building targeted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 solutions e.g.: </a:t>
            </a:r>
          </a:p>
          <a:p>
            <a:pPr marL="685800" lvl="1" indent="-457200"/>
            <a:r>
              <a:rPr lang="en-US" sz="2600" dirty="0">
                <a:latin typeface="Cambria" panose="02040503050406030204" pitchFamily="18" charset="0"/>
              </a:rPr>
              <a:t>    -  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Increasing refresh rate: </a:t>
            </a:r>
            <a:r>
              <a:rPr lang="en-US" sz="2600" dirty="0">
                <a:latin typeface="Cambria" panose="02040503050406030204" pitchFamily="18" charset="0"/>
              </a:rPr>
              <a:t>increase refresh rate for rows with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-susceptible cell</a:t>
            </a:r>
          </a:p>
          <a:p>
            <a:pPr marL="685800" lvl="1" indent="-457200"/>
            <a:r>
              <a:rPr lang="en-US" sz="2600" dirty="0">
                <a:latin typeface="Cambria" panose="02040503050406030204" pitchFamily="18" charset="0"/>
              </a:rPr>
              <a:t>    -  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Access counters: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only count accesses to rows containing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-susceptible cells</a:t>
            </a:r>
          </a:p>
          <a:p>
            <a:pPr marL="457200" indent="-457200">
              <a:buFont typeface="System Font Regular"/>
              <a:buChar char="-"/>
            </a:pPr>
            <a:r>
              <a:rPr lang="en-US" sz="2600" dirty="0">
                <a:latin typeface="Cambria" panose="02040503050406030204" pitchFamily="18" charset="0"/>
              </a:rPr>
              <a:t>A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fast and accurate </a:t>
            </a:r>
            <a:r>
              <a:rPr lang="en-US" sz="2600" dirty="0">
                <a:latin typeface="Cambria" panose="02040503050406030204" pitchFamily="18" charset="0"/>
              </a:rPr>
              <a:t>profiling mechanism is a key research challenge for developing low-overhead and scalable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 solutions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1F5FB0-79C1-654E-B6DB-5A2E969DADCA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8092044" y="6826966"/>
            <a:ext cx="7590852" cy="464434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D05F193-92CB-2D4F-BF1E-6FFA66070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1544" y="6729884"/>
            <a:ext cx="3678207" cy="3602702"/>
          </a:xfrm>
          <a:prstGeom prst="rect">
            <a:avLst/>
          </a:prstGeom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35F1BC6-F20C-6D4C-AC09-13828DB63CEE}"/>
              </a:ext>
            </a:extLst>
          </p:cNvPr>
          <p:cNvCxnSpPr>
            <a:cxnSpLocks/>
          </p:cNvCxnSpPr>
          <p:nvPr/>
        </p:nvCxnSpPr>
        <p:spPr>
          <a:xfrm>
            <a:off x="1133924" y="7404264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04DE487-AABC-DD47-B3AF-ED74C134CAA0}"/>
              </a:ext>
            </a:extLst>
          </p:cNvPr>
          <p:cNvCxnSpPr>
            <a:cxnSpLocks/>
          </p:cNvCxnSpPr>
          <p:nvPr/>
        </p:nvCxnSpPr>
        <p:spPr>
          <a:xfrm>
            <a:off x="1133924" y="7597106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A501C89-0FA6-2A46-8802-C3A85386EBA4}"/>
              </a:ext>
            </a:extLst>
          </p:cNvPr>
          <p:cNvCxnSpPr>
            <a:cxnSpLocks/>
          </p:cNvCxnSpPr>
          <p:nvPr/>
        </p:nvCxnSpPr>
        <p:spPr>
          <a:xfrm>
            <a:off x="1133924" y="7211422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FDDA6C9-4DD0-D842-8057-F14B6299F26F}"/>
              </a:ext>
            </a:extLst>
          </p:cNvPr>
          <p:cNvCxnSpPr>
            <a:cxnSpLocks/>
          </p:cNvCxnSpPr>
          <p:nvPr/>
        </p:nvCxnSpPr>
        <p:spPr>
          <a:xfrm>
            <a:off x="1133924" y="7789948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3E13E03-D0A6-AA42-96C6-D95E36C38FE5}"/>
              </a:ext>
            </a:extLst>
          </p:cNvPr>
          <p:cNvCxnSpPr>
            <a:cxnSpLocks/>
          </p:cNvCxnSpPr>
          <p:nvPr/>
        </p:nvCxnSpPr>
        <p:spPr>
          <a:xfrm>
            <a:off x="1133924" y="7982790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6F71E58-74A0-D745-BF1C-280311E8A4AB}"/>
              </a:ext>
            </a:extLst>
          </p:cNvPr>
          <p:cNvCxnSpPr>
            <a:cxnSpLocks/>
          </p:cNvCxnSpPr>
          <p:nvPr/>
        </p:nvCxnSpPr>
        <p:spPr>
          <a:xfrm>
            <a:off x="1133924" y="8368474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CA2D2AD1-70BA-5E47-97B6-FA1087692A3E}"/>
              </a:ext>
            </a:extLst>
          </p:cNvPr>
          <p:cNvCxnSpPr>
            <a:cxnSpLocks/>
          </p:cNvCxnSpPr>
          <p:nvPr/>
        </p:nvCxnSpPr>
        <p:spPr>
          <a:xfrm>
            <a:off x="1133924" y="8561316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8B17145-48F3-2C43-8D51-AE4C5189D83F}"/>
              </a:ext>
            </a:extLst>
          </p:cNvPr>
          <p:cNvCxnSpPr>
            <a:cxnSpLocks/>
          </p:cNvCxnSpPr>
          <p:nvPr/>
        </p:nvCxnSpPr>
        <p:spPr>
          <a:xfrm>
            <a:off x="1133924" y="8175632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DF62A3F-F29C-0045-8B96-385BF94AB78C}"/>
              </a:ext>
            </a:extLst>
          </p:cNvPr>
          <p:cNvCxnSpPr>
            <a:cxnSpLocks/>
          </p:cNvCxnSpPr>
          <p:nvPr/>
        </p:nvCxnSpPr>
        <p:spPr>
          <a:xfrm>
            <a:off x="1133924" y="8754158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37369C1-5401-1748-AE27-4145327D7909}"/>
              </a:ext>
            </a:extLst>
          </p:cNvPr>
          <p:cNvCxnSpPr>
            <a:cxnSpLocks/>
          </p:cNvCxnSpPr>
          <p:nvPr/>
        </p:nvCxnSpPr>
        <p:spPr>
          <a:xfrm>
            <a:off x="1133924" y="8947000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9D9093C-3705-AE4E-BE7C-051E89EAEAF0}"/>
              </a:ext>
            </a:extLst>
          </p:cNvPr>
          <p:cNvCxnSpPr>
            <a:cxnSpLocks/>
          </p:cNvCxnSpPr>
          <p:nvPr/>
        </p:nvCxnSpPr>
        <p:spPr>
          <a:xfrm>
            <a:off x="1133924" y="9139842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B686CFD-577E-D541-BD47-D1338E7DABFA}"/>
              </a:ext>
            </a:extLst>
          </p:cNvPr>
          <p:cNvCxnSpPr>
            <a:cxnSpLocks/>
          </p:cNvCxnSpPr>
          <p:nvPr/>
        </p:nvCxnSpPr>
        <p:spPr>
          <a:xfrm>
            <a:off x="1133924" y="9332684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BF38F50-4514-CA44-8DB3-0364FC40C0A8}"/>
              </a:ext>
            </a:extLst>
          </p:cNvPr>
          <p:cNvCxnSpPr>
            <a:cxnSpLocks/>
          </p:cNvCxnSpPr>
          <p:nvPr/>
        </p:nvCxnSpPr>
        <p:spPr>
          <a:xfrm>
            <a:off x="1133924" y="9718368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4E3D64E-7732-4544-8757-7ECD1FBF6B98}"/>
              </a:ext>
            </a:extLst>
          </p:cNvPr>
          <p:cNvCxnSpPr>
            <a:cxnSpLocks/>
          </p:cNvCxnSpPr>
          <p:nvPr/>
        </p:nvCxnSpPr>
        <p:spPr>
          <a:xfrm>
            <a:off x="1133924" y="9911210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B23D1F82-CB4C-F449-A122-2DD73213C10E}"/>
              </a:ext>
            </a:extLst>
          </p:cNvPr>
          <p:cNvCxnSpPr>
            <a:cxnSpLocks/>
          </p:cNvCxnSpPr>
          <p:nvPr/>
        </p:nvCxnSpPr>
        <p:spPr>
          <a:xfrm>
            <a:off x="1133924" y="9525526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1E09300-36A9-7F48-9B4D-62E70DDF7E0E}"/>
              </a:ext>
            </a:extLst>
          </p:cNvPr>
          <p:cNvCxnSpPr>
            <a:cxnSpLocks/>
          </p:cNvCxnSpPr>
          <p:nvPr/>
        </p:nvCxnSpPr>
        <p:spPr>
          <a:xfrm>
            <a:off x="1133924" y="10104046"/>
            <a:ext cx="415803" cy="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18498BD5-0DF8-9245-B228-BE9768B91957}"/>
              </a:ext>
            </a:extLst>
          </p:cNvPr>
          <p:cNvSpPr/>
          <p:nvPr/>
        </p:nvSpPr>
        <p:spPr>
          <a:xfrm>
            <a:off x="1383607" y="6777423"/>
            <a:ext cx="4546954" cy="3312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7559B2-F95A-1A4E-A769-31A4D25FA23D}"/>
              </a:ext>
            </a:extLst>
          </p:cNvPr>
          <p:cNvSpPr txBox="1"/>
          <p:nvPr/>
        </p:nvSpPr>
        <p:spPr>
          <a:xfrm rot="16200000">
            <a:off x="-476547" y="8319727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DRAM Bank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EC5F8D87-E830-4543-A798-5207800580E7}"/>
              </a:ext>
            </a:extLst>
          </p:cNvPr>
          <p:cNvGrpSpPr/>
          <p:nvPr/>
        </p:nvGrpSpPr>
        <p:grpSpPr>
          <a:xfrm>
            <a:off x="1828711" y="7344875"/>
            <a:ext cx="3721558" cy="2042160"/>
            <a:chOff x="1696785" y="8092485"/>
            <a:chExt cx="7101840" cy="2042160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37B5E34-0B42-6A47-8BCD-C73863DFF5D4}"/>
                </a:ext>
              </a:extLst>
            </p:cNvPr>
            <p:cNvCxnSpPr>
              <a:cxnSpLocks/>
            </p:cNvCxnSpPr>
            <p:nvPr/>
          </p:nvCxnSpPr>
          <p:spPr>
            <a:xfrm>
              <a:off x="1696785" y="8092485"/>
              <a:ext cx="7101840" cy="0"/>
            </a:xfrm>
            <a:prstGeom prst="line">
              <a:avLst/>
            </a:prstGeom>
            <a:ln w="8255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B211434-3DD6-9642-B5A1-64314F530397}"/>
                </a:ext>
              </a:extLst>
            </p:cNvPr>
            <p:cNvCxnSpPr>
              <a:cxnSpLocks/>
            </p:cNvCxnSpPr>
            <p:nvPr/>
          </p:nvCxnSpPr>
          <p:spPr>
            <a:xfrm>
              <a:off x="1696785" y="8778285"/>
              <a:ext cx="7101840" cy="0"/>
            </a:xfrm>
            <a:prstGeom prst="line">
              <a:avLst/>
            </a:prstGeom>
            <a:ln w="8255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5A59E1C-4A85-4146-A8BC-C7A26C2AB654}"/>
                </a:ext>
              </a:extLst>
            </p:cNvPr>
            <p:cNvCxnSpPr>
              <a:cxnSpLocks/>
            </p:cNvCxnSpPr>
            <p:nvPr/>
          </p:nvCxnSpPr>
          <p:spPr>
            <a:xfrm>
              <a:off x="1696785" y="9460293"/>
              <a:ext cx="7101840" cy="0"/>
            </a:xfrm>
            <a:prstGeom prst="line">
              <a:avLst/>
            </a:prstGeom>
            <a:ln w="8255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6A23221-458C-964C-BA3F-C6054616A6A9}"/>
                </a:ext>
              </a:extLst>
            </p:cNvPr>
            <p:cNvCxnSpPr>
              <a:cxnSpLocks/>
            </p:cNvCxnSpPr>
            <p:nvPr/>
          </p:nvCxnSpPr>
          <p:spPr>
            <a:xfrm>
              <a:off x="1696785" y="10134645"/>
              <a:ext cx="7101840" cy="0"/>
            </a:xfrm>
            <a:prstGeom prst="line">
              <a:avLst/>
            </a:prstGeom>
            <a:ln w="8255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06CADAF-DC72-1641-8F3D-03DEA9020070}"/>
              </a:ext>
            </a:extLst>
          </p:cNvPr>
          <p:cNvSpPr/>
          <p:nvPr/>
        </p:nvSpPr>
        <p:spPr>
          <a:xfrm>
            <a:off x="2240191" y="7011491"/>
            <a:ext cx="2873599" cy="649632"/>
          </a:xfrm>
          <a:prstGeom prst="rect">
            <a:avLst/>
          </a:prstGeom>
          <a:solidFill>
            <a:srgbClr val="DEEBF7">
              <a:alpha val="52157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169ECFD-953A-504D-B944-9946375A7D1B}"/>
              </a:ext>
            </a:extLst>
          </p:cNvPr>
          <p:cNvSpPr/>
          <p:nvPr/>
        </p:nvSpPr>
        <p:spPr>
          <a:xfrm>
            <a:off x="2240191" y="7685803"/>
            <a:ext cx="2873599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CCF0F3C6-ADE2-FE4F-B073-D9942B381D8F}"/>
              </a:ext>
            </a:extLst>
          </p:cNvPr>
          <p:cNvSpPr/>
          <p:nvPr/>
        </p:nvSpPr>
        <p:spPr>
          <a:xfrm>
            <a:off x="2240191" y="8351551"/>
            <a:ext cx="2873599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1E305B3-A559-9046-A4E9-B889D56FF551}"/>
              </a:ext>
            </a:extLst>
          </p:cNvPr>
          <p:cNvSpPr/>
          <p:nvPr/>
        </p:nvSpPr>
        <p:spPr>
          <a:xfrm>
            <a:off x="2240191" y="9024850"/>
            <a:ext cx="2873599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4C0FB0DC-BBCB-B04C-85E9-0139153ABA71}"/>
              </a:ext>
            </a:extLst>
          </p:cNvPr>
          <p:cNvSpPr/>
          <p:nvPr/>
        </p:nvSpPr>
        <p:spPr>
          <a:xfrm>
            <a:off x="2322220" y="7080132"/>
            <a:ext cx="476285" cy="512967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CD31B98-6523-AA49-BD12-97D1DB6DE500}"/>
              </a:ext>
            </a:extLst>
          </p:cNvPr>
          <p:cNvSpPr/>
          <p:nvPr/>
        </p:nvSpPr>
        <p:spPr>
          <a:xfrm>
            <a:off x="2880534" y="7080132"/>
            <a:ext cx="476285" cy="512967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689D1C6B-71B5-5940-8597-35AA347B68F4}"/>
              </a:ext>
            </a:extLst>
          </p:cNvPr>
          <p:cNvSpPr/>
          <p:nvPr/>
        </p:nvSpPr>
        <p:spPr>
          <a:xfrm>
            <a:off x="3438848" y="7080132"/>
            <a:ext cx="476285" cy="512967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A060F0DC-6CC3-1F44-A065-104C8577E5E4}"/>
              </a:ext>
            </a:extLst>
          </p:cNvPr>
          <p:cNvSpPr/>
          <p:nvPr/>
        </p:nvSpPr>
        <p:spPr>
          <a:xfrm>
            <a:off x="3997162" y="7080132"/>
            <a:ext cx="476285" cy="512967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481D207E-DF0C-184B-B2C5-894A7B8D9AED}"/>
              </a:ext>
            </a:extLst>
          </p:cNvPr>
          <p:cNvSpPr/>
          <p:nvPr/>
        </p:nvSpPr>
        <p:spPr>
          <a:xfrm>
            <a:off x="4555476" y="7080132"/>
            <a:ext cx="476285" cy="512967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01AE1FE4-1723-9345-8C1C-4CF2E9D70BF7}"/>
              </a:ext>
            </a:extLst>
          </p:cNvPr>
          <p:cNvCxnSpPr>
            <a:cxnSpLocks/>
            <a:stCxn id="170" idx="3"/>
          </p:cNvCxnSpPr>
          <p:nvPr/>
        </p:nvCxnSpPr>
        <p:spPr>
          <a:xfrm>
            <a:off x="4625226" y="7517977"/>
            <a:ext cx="2584589" cy="2463039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2A4609E-E923-474C-9446-91ACD0357861}"/>
              </a:ext>
            </a:extLst>
          </p:cNvPr>
          <p:cNvCxnSpPr>
            <a:cxnSpLocks/>
          </p:cNvCxnSpPr>
          <p:nvPr/>
        </p:nvCxnSpPr>
        <p:spPr>
          <a:xfrm flipV="1">
            <a:off x="4841495" y="6782923"/>
            <a:ext cx="3130925" cy="282717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EAD36B4-E365-2E46-9120-7F249D5C2152}"/>
              </a:ext>
            </a:extLst>
          </p:cNvPr>
          <p:cNvSpPr/>
          <p:nvPr/>
        </p:nvSpPr>
        <p:spPr>
          <a:xfrm>
            <a:off x="523630" y="10267499"/>
            <a:ext cx="97384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ambria" panose="02040503050406030204" pitchFamily="18" charset="0"/>
              </a:rPr>
              <a:t>Stored data is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corrupted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if too much charge leaks </a:t>
            </a:r>
          </a:p>
          <a:p>
            <a:pPr algn="ctr"/>
            <a:r>
              <a:rPr lang="en-US" sz="2600" dirty="0">
                <a:latin typeface="Cambria" panose="02040503050406030204" pitchFamily="18" charset="0"/>
              </a:rPr>
              <a:t>(i.e., the capacitor voltage degrades too much)</a:t>
            </a:r>
          </a:p>
          <a:p>
            <a:pPr algn="ctr"/>
            <a:r>
              <a:rPr lang="en-US" sz="2600" dirty="0">
                <a:latin typeface="Cambria" panose="02040503050406030204" pitchFamily="18" charset="0"/>
              </a:rPr>
              <a:t>DRAM cells are refreshed periodically to maintain data correctness</a:t>
            </a: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00457DCE-8435-7D4B-83D0-BBC173D829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08" b="10839"/>
          <a:stretch/>
        </p:blipFill>
        <p:spPr>
          <a:xfrm>
            <a:off x="2428874" y="21484983"/>
            <a:ext cx="8916981" cy="326212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468C2416-5830-D64A-A6CA-354231F18B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172"/>
          <a:stretch/>
        </p:blipFill>
        <p:spPr>
          <a:xfrm>
            <a:off x="25778054" y="18961716"/>
            <a:ext cx="2432654" cy="5864202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002DF307-51B2-5F40-A3BF-894218BE537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97"/>
          <a:stretch/>
        </p:blipFill>
        <p:spPr>
          <a:xfrm>
            <a:off x="13025449" y="18992862"/>
            <a:ext cx="5089748" cy="5059792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310A70E6-1C6C-8445-8799-3760E273D9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4616" r="31556"/>
          <a:stretch/>
        </p:blipFill>
        <p:spPr>
          <a:xfrm>
            <a:off x="23257440" y="18961716"/>
            <a:ext cx="2432654" cy="5864202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712987D5-0333-EE40-865A-79F8F0831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" r="63535"/>
          <a:stretch/>
        </p:blipFill>
        <p:spPr>
          <a:xfrm>
            <a:off x="19374828" y="18961716"/>
            <a:ext cx="3722797" cy="5864202"/>
          </a:xfrm>
          <a:prstGeom prst="rect">
            <a:avLst/>
          </a:prstGeom>
        </p:spPr>
      </p:pic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1043B4E-C3CF-7B4E-976E-F876F7FDC3FC}"/>
              </a:ext>
            </a:extLst>
          </p:cNvPr>
          <p:cNvCxnSpPr>
            <a:cxnSpLocks/>
          </p:cNvCxnSpPr>
          <p:nvPr/>
        </p:nvCxnSpPr>
        <p:spPr>
          <a:xfrm>
            <a:off x="11876054" y="18946049"/>
            <a:ext cx="0" cy="8333257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7B173255-8DCF-7540-AFDF-BB1E9EA5A7F8}"/>
              </a:ext>
            </a:extLst>
          </p:cNvPr>
          <p:cNvCxnSpPr>
            <a:cxnSpLocks/>
          </p:cNvCxnSpPr>
          <p:nvPr/>
        </p:nvCxnSpPr>
        <p:spPr>
          <a:xfrm>
            <a:off x="523631" y="21425257"/>
            <a:ext cx="11304575" cy="0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16CDFA3-A3E9-7B44-A5B1-F98E7CEB1175}"/>
              </a:ext>
            </a:extLst>
          </p:cNvPr>
          <p:cNvCxnSpPr>
            <a:cxnSpLocks/>
          </p:cNvCxnSpPr>
          <p:nvPr/>
        </p:nvCxnSpPr>
        <p:spPr>
          <a:xfrm>
            <a:off x="19267368" y="18932961"/>
            <a:ext cx="0" cy="8333257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1" name="Picture 210">
            <a:extLst>
              <a:ext uri="{FF2B5EF4-FFF2-40B4-BE49-F238E27FC236}">
                <a16:creationId xmlns:a16="http://schemas.microsoft.com/office/drawing/2014/main" id="{2CAB7EB4-F364-104B-BD1F-D02F16588035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7244" y="6704316"/>
            <a:ext cx="7473068" cy="3962049"/>
          </a:xfrm>
          <a:prstGeom prst="rect">
            <a:avLst/>
          </a:prstGeom>
        </p:spPr>
      </p:pic>
      <p:sp>
        <p:nvSpPr>
          <p:cNvPr id="212" name="Rectangle 211">
            <a:extLst>
              <a:ext uri="{FF2B5EF4-FFF2-40B4-BE49-F238E27FC236}">
                <a16:creationId xmlns:a16="http://schemas.microsoft.com/office/drawing/2014/main" id="{49755858-75C5-0347-B888-0E2803E9FE8B}"/>
              </a:ext>
            </a:extLst>
          </p:cNvPr>
          <p:cNvSpPr/>
          <p:nvPr/>
        </p:nvSpPr>
        <p:spPr>
          <a:xfrm>
            <a:off x="11496052" y="8690382"/>
            <a:ext cx="1559780" cy="44307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Access</a:t>
            </a:r>
            <a:endParaRPr lang="en-US" sz="2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9BF6A05-8940-3740-9B09-3DD42CD1656F}"/>
              </a:ext>
            </a:extLst>
          </p:cNvPr>
          <p:cNvSpPr/>
          <p:nvPr/>
        </p:nvSpPr>
        <p:spPr>
          <a:xfrm>
            <a:off x="10758496" y="10660062"/>
            <a:ext cx="71811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ambria" panose="02040503050406030204" pitchFamily="18" charset="0"/>
              </a:rPr>
              <a:t>Repeatedly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opening (ACT) </a:t>
            </a:r>
            <a:r>
              <a:rPr lang="en-US" sz="2600" dirty="0">
                <a:latin typeface="Cambria" panose="02040503050406030204" pitchFamily="18" charset="0"/>
              </a:rPr>
              <a:t>and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closing (PRE) </a:t>
            </a:r>
          </a:p>
          <a:p>
            <a:pPr algn="ctr"/>
            <a:r>
              <a:rPr lang="en-US" sz="2600" dirty="0">
                <a:latin typeface="Cambria" panose="02040503050406030204" pitchFamily="18" charset="0"/>
              </a:rPr>
              <a:t>a DRAM row causes failures in nearby rows</a:t>
            </a:r>
            <a:endParaRPr lang="en-US" sz="2600" b="1" dirty="0">
              <a:latin typeface="Cambria" panose="020405030504060302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5E156719-3629-8B40-8BF0-6C6F456D801A}"/>
              </a:ext>
            </a:extLst>
          </p:cNvPr>
          <p:cNvSpPr/>
          <p:nvPr/>
        </p:nvSpPr>
        <p:spPr>
          <a:xfrm>
            <a:off x="25594705" y="6856675"/>
            <a:ext cx="279948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Cambria" panose="02040503050406030204" pitchFamily="18" charset="0"/>
              </a:rPr>
              <a:t>If a nearby row is activated enough times within a refresh window, the charge leakage rate can be accelerated to the point of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failure. </a:t>
            </a:r>
            <a:r>
              <a:rPr lang="en-US" sz="2600" dirty="0">
                <a:latin typeface="Cambria" panose="02040503050406030204" pitchFamily="18" charset="0"/>
              </a:rPr>
              <a:t>Some cells require more hammers to fail.</a:t>
            </a:r>
            <a:endParaRPr lang="en-US" sz="2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6" name="Lightning Bolt 215">
            <a:extLst>
              <a:ext uri="{FF2B5EF4-FFF2-40B4-BE49-F238E27FC236}">
                <a16:creationId xmlns:a16="http://schemas.microsoft.com/office/drawing/2014/main" id="{D246FDC3-36BB-AB4C-BA31-A86D47B19910}"/>
              </a:ext>
            </a:extLst>
          </p:cNvPr>
          <p:cNvSpPr/>
          <p:nvPr/>
        </p:nvSpPr>
        <p:spPr>
          <a:xfrm>
            <a:off x="21384569" y="8932842"/>
            <a:ext cx="704850" cy="929726"/>
          </a:xfrm>
          <a:prstGeom prst="lightningBol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36C6A260-5081-B945-896B-ABA71064185B}"/>
              </a:ext>
            </a:extLst>
          </p:cNvPr>
          <p:cNvSpPr txBox="1"/>
          <p:nvPr/>
        </p:nvSpPr>
        <p:spPr>
          <a:xfrm>
            <a:off x="22033098" y="9103444"/>
            <a:ext cx="32752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RowHammer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 bit flip</a:t>
            </a: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43457613-BE91-3040-B86A-FB7BBEE913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0956" y="30956419"/>
            <a:ext cx="11903019" cy="487009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D2D341DE-4956-9F42-BA0A-E1567862EDB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85" t="21557" r="95253" b="23224"/>
          <a:stretch/>
        </p:blipFill>
        <p:spPr>
          <a:xfrm>
            <a:off x="755625" y="28327187"/>
            <a:ext cx="538244" cy="306927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820892C6-E0B4-044A-858E-04EB4D75048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6035" t="21557" r="70003" b="23224"/>
          <a:stretch/>
        </p:blipFill>
        <p:spPr>
          <a:xfrm>
            <a:off x="749402" y="28860855"/>
            <a:ext cx="538244" cy="306927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FDB0CE03-7FAC-FF40-8E31-95D574B7A05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7122" t="21557" r="58623" b="23224"/>
          <a:stretch/>
        </p:blipFill>
        <p:spPr>
          <a:xfrm>
            <a:off x="729196" y="29417503"/>
            <a:ext cx="578072" cy="306927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46EBBED1-E499-A440-A11D-725E2900C54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9547" t="21557" r="46635" b="23224"/>
          <a:stretch/>
        </p:blipFill>
        <p:spPr>
          <a:xfrm>
            <a:off x="2587643" y="29424745"/>
            <a:ext cx="518672" cy="306927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372E300C-DC5A-534E-86DA-21A3FBDE0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1779" t="21557" r="34177" b="23224"/>
          <a:stretch/>
        </p:blipFill>
        <p:spPr>
          <a:xfrm>
            <a:off x="736374" y="29969729"/>
            <a:ext cx="549502" cy="306927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FD684006-8092-3441-A7CB-F8FB4203400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0537" t="21557" r="5418" b="23224"/>
          <a:stretch/>
        </p:blipFill>
        <p:spPr>
          <a:xfrm>
            <a:off x="738142" y="30493683"/>
            <a:ext cx="549502" cy="306927"/>
          </a:xfrm>
          <a:prstGeom prst="rect">
            <a:avLst/>
          </a:prstGeom>
        </p:spPr>
      </p:pic>
      <p:sp>
        <p:nvSpPr>
          <p:cNvPr id="226" name="TextBox 225">
            <a:extLst>
              <a:ext uri="{FF2B5EF4-FFF2-40B4-BE49-F238E27FC236}">
                <a16:creationId xmlns:a16="http://schemas.microsoft.com/office/drawing/2014/main" id="{D70B1210-37F6-AE4D-9D99-70D960BDD381}"/>
              </a:ext>
            </a:extLst>
          </p:cNvPr>
          <p:cNvSpPr txBox="1"/>
          <p:nvPr/>
        </p:nvSpPr>
        <p:spPr>
          <a:xfrm>
            <a:off x="1282746" y="28213565"/>
            <a:ext cx="216635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Increased Refresh Rate: </a:t>
            </a:r>
            <a:r>
              <a:rPr lang="en-US" sz="2600" dirty="0">
                <a:latin typeface="Cambria" panose="02040503050406030204" pitchFamily="18" charset="0"/>
              </a:rPr>
              <a:t>Substantial overhead for high </a:t>
            </a:r>
            <a:r>
              <a:rPr lang="en-US" sz="2600" dirty="0" err="1">
                <a:latin typeface="Cambria" panose="02040503050406030204" pitchFamily="18" charset="0"/>
              </a:rPr>
              <a:t>HC</a:t>
            </a:r>
            <a:r>
              <a:rPr lang="en-US" sz="2600" i="1" baseline="-25000" dirty="0" err="1">
                <a:latin typeface="Cambria" panose="02040503050406030204" pitchFamily="18" charset="0"/>
              </a:rPr>
              <a:t>first</a:t>
            </a:r>
            <a:r>
              <a:rPr lang="en-US" sz="2600" dirty="0">
                <a:latin typeface="Cambria" panose="02040503050406030204" pitchFamily="18" charset="0"/>
              </a:rPr>
              <a:t> values.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Prohibitively high refresh rates</a:t>
            </a:r>
            <a:r>
              <a:rPr lang="en-US" sz="2600" dirty="0">
                <a:latin typeface="Cambria" panose="02040503050406030204" pitchFamily="18" charset="0"/>
              </a:rPr>
              <a:t> required for </a:t>
            </a:r>
            <a:r>
              <a:rPr lang="en-US" sz="2600" b="1" dirty="0" err="1">
                <a:solidFill>
                  <a:srgbClr val="31859D"/>
                </a:solidFill>
                <a:latin typeface="Cambria" panose="02040503050406030204" pitchFamily="18" charset="0"/>
              </a:rPr>
              <a:t>HC</a:t>
            </a:r>
            <a:r>
              <a:rPr lang="en-US" sz="2600" b="1" i="1" baseline="-25000" dirty="0" err="1">
                <a:solidFill>
                  <a:srgbClr val="31859D"/>
                </a:solidFill>
                <a:latin typeface="Cambria" panose="02040503050406030204" pitchFamily="18" charset="0"/>
              </a:rPr>
              <a:t>first</a:t>
            </a:r>
            <a:r>
              <a:rPr lang="en-US" sz="2600" b="1" dirty="0">
                <a:solidFill>
                  <a:srgbClr val="31859D"/>
                </a:solidFill>
                <a:latin typeface="Cambria" panose="02040503050406030204" pitchFamily="18" charset="0"/>
              </a:rPr>
              <a:t> &lt; 32k.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FD1DC7A6-B81A-7B46-BDAD-3A952CB71ADA}"/>
              </a:ext>
            </a:extLst>
          </p:cNvPr>
          <p:cNvSpPr txBox="1"/>
          <p:nvPr/>
        </p:nvSpPr>
        <p:spPr>
          <a:xfrm>
            <a:off x="1260581" y="28755680"/>
            <a:ext cx="194432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PARA: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Scales to low </a:t>
            </a:r>
            <a:r>
              <a:rPr lang="en-US" sz="2600" b="1" dirty="0" err="1">
                <a:solidFill>
                  <a:srgbClr val="528233"/>
                </a:solidFill>
                <a:latin typeface="Cambria" panose="02040503050406030204" pitchFamily="18" charset="0"/>
              </a:rPr>
              <a:t>HC</a:t>
            </a:r>
            <a:r>
              <a:rPr lang="en-US" sz="2600" b="1" i="1" baseline="-25000" dirty="0" err="1">
                <a:solidFill>
                  <a:srgbClr val="528233"/>
                </a:solidFill>
                <a:latin typeface="Cambria" panose="02040503050406030204" pitchFamily="18" charset="0"/>
              </a:rPr>
              <a:t>first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 values</a:t>
            </a:r>
            <a:r>
              <a:rPr lang="en-US" sz="2600" dirty="0">
                <a:latin typeface="Cambria" panose="02040503050406030204" pitchFamily="18" charset="0"/>
              </a:rPr>
              <a:t>, but significantly high performance overheads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(e.g., 80% performance loss when </a:t>
            </a:r>
            <a:r>
              <a:rPr lang="en-US" sz="2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HC</a:t>
            </a:r>
            <a:r>
              <a:rPr lang="en-US" sz="2600" b="1" i="1" baseline="-25000" dirty="0" err="1">
                <a:solidFill>
                  <a:srgbClr val="C00000"/>
                </a:solidFill>
                <a:latin typeface="Cambria" panose="02040503050406030204" pitchFamily="18" charset="0"/>
              </a:rPr>
              <a:t>first</a:t>
            </a:r>
            <a:r>
              <a:rPr lang="en-US" sz="2600" b="1" i="1" baseline="-25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= 128).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2FFC9928-E797-B24B-B260-CD950192B9F6}"/>
              </a:ext>
            </a:extLst>
          </p:cNvPr>
          <p:cNvSpPr txBox="1"/>
          <p:nvPr/>
        </p:nvSpPr>
        <p:spPr>
          <a:xfrm>
            <a:off x="1259846" y="29308558"/>
            <a:ext cx="1372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</a:rPr>
              <a:t>ProHIT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endParaRPr lang="en-US" sz="2600" dirty="0">
              <a:latin typeface="Cambria" panose="020405030504060302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5789152B-1584-6A4A-A05A-1A6BF72C4DC8}"/>
              </a:ext>
            </a:extLst>
          </p:cNvPr>
          <p:cNvSpPr txBox="1"/>
          <p:nvPr/>
        </p:nvSpPr>
        <p:spPr>
          <a:xfrm>
            <a:off x="3083413" y="29308558"/>
            <a:ext cx="18591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</a:rPr>
              <a:t>MRLoc</a:t>
            </a:r>
            <a:r>
              <a:rPr lang="en-US" sz="2600" b="1" dirty="0">
                <a:latin typeface="Cambria" panose="02040503050406030204" pitchFamily="18" charset="0"/>
              </a:rPr>
              <a:t>: </a:t>
            </a:r>
            <a:r>
              <a:rPr lang="en-US" sz="2600" dirty="0">
                <a:latin typeface="Cambria" panose="02040503050406030204" pitchFamily="18" charset="0"/>
              </a:rPr>
              <a:t>Models for scaling </a:t>
            </a:r>
            <a:r>
              <a:rPr lang="en-US" sz="2600" dirty="0" err="1">
                <a:latin typeface="Cambria" panose="02040503050406030204" pitchFamily="18" charset="0"/>
              </a:rPr>
              <a:t>ProHIT</a:t>
            </a:r>
            <a:r>
              <a:rPr lang="en-US" sz="2600" dirty="0">
                <a:latin typeface="Cambria" panose="02040503050406030204" pitchFamily="18" charset="0"/>
              </a:rPr>
              <a:t> and </a:t>
            </a:r>
            <a:r>
              <a:rPr lang="en-US" sz="2600" dirty="0" err="1">
                <a:latin typeface="Cambria" panose="02040503050406030204" pitchFamily="18" charset="0"/>
              </a:rPr>
              <a:t>MRLoc</a:t>
            </a:r>
            <a:r>
              <a:rPr lang="en-US" sz="2600" dirty="0">
                <a:latin typeface="Cambria" panose="02040503050406030204" pitchFamily="18" charset="0"/>
              </a:rPr>
              <a:t> for </a:t>
            </a:r>
            <a:r>
              <a:rPr lang="en-US" sz="2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HC</a:t>
            </a:r>
            <a:r>
              <a:rPr lang="en-US" sz="2600" b="1" i="1" baseline="-25000" dirty="0" err="1">
                <a:solidFill>
                  <a:srgbClr val="C00000"/>
                </a:solidFill>
                <a:latin typeface="Cambria" panose="02040503050406030204" pitchFamily="18" charset="0"/>
              </a:rPr>
              <a:t>first</a:t>
            </a:r>
            <a:r>
              <a:rPr lang="en-US" sz="2600" b="1" i="1" baseline="-25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&lt; 2k</a:t>
            </a:r>
            <a:r>
              <a:rPr lang="en-US" sz="2600" dirty="0">
                <a:latin typeface="Cambria" panose="02040503050406030204" pitchFamily="18" charset="0"/>
              </a:rPr>
              <a:t> are not provided and how to do so is not intuitive. 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1F39D2F0-B1DF-374D-BEF8-8E34FB214DEF}"/>
              </a:ext>
            </a:extLst>
          </p:cNvPr>
          <p:cNvSpPr txBox="1"/>
          <p:nvPr/>
        </p:nvSpPr>
        <p:spPr>
          <a:xfrm>
            <a:off x="1228143" y="29855344"/>
            <a:ext cx="193373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</a:rPr>
              <a:t>TWiCe</a:t>
            </a:r>
            <a:r>
              <a:rPr lang="en-US" sz="2600" b="1" dirty="0">
                <a:latin typeface="Cambria" panose="02040503050406030204" pitchFamily="18" charset="0"/>
              </a:rPr>
              <a:t>: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Does not support </a:t>
            </a:r>
            <a:r>
              <a:rPr lang="en-US" sz="2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HC</a:t>
            </a:r>
            <a:r>
              <a:rPr lang="en-US" sz="2600" b="1" i="1" baseline="-25000" dirty="0" err="1">
                <a:solidFill>
                  <a:srgbClr val="C00000"/>
                </a:solidFill>
                <a:latin typeface="Cambria" panose="02040503050406030204" pitchFamily="18" charset="0"/>
              </a:rPr>
              <a:t>first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 &lt; 32k</a:t>
            </a:r>
            <a:r>
              <a:rPr lang="en-US" sz="2600" dirty="0">
                <a:latin typeface="Cambria" panose="02040503050406030204" pitchFamily="18" charset="0"/>
              </a:rPr>
              <a:t>, but we evaluate an ideal version ignoring two critical issues. Ideal performs better than PARA. 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67DBBCA2-9266-2140-AEF1-E8F4D3B7DC60}"/>
              </a:ext>
            </a:extLst>
          </p:cNvPr>
          <p:cNvSpPr txBox="1"/>
          <p:nvPr/>
        </p:nvSpPr>
        <p:spPr>
          <a:xfrm>
            <a:off x="1260581" y="30371752"/>
            <a:ext cx="182729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Ideal: </a:t>
            </a:r>
            <a:r>
              <a:rPr lang="en-US" sz="2600" dirty="0">
                <a:latin typeface="Cambria" panose="02040503050406030204" pitchFamily="18" charset="0"/>
              </a:rPr>
              <a:t>ideal refresh-based mechanism provides reasonably high normalized system performance across all tested </a:t>
            </a:r>
            <a:r>
              <a:rPr lang="en-US" sz="2600" dirty="0" err="1">
                <a:latin typeface="Cambria" panose="02040503050406030204" pitchFamily="18" charset="0"/>
              </a:rPr>
              <a:t>HC</a:t>
            </a:r>
            <a:r>
              <a:rPr lang="en-US" sz="2600" i="1" baseline="-25000" dirty="0" err="1">
                <a:latin typeface="Cambria" panose="02040503050406030204" pitchFamily="18" charset="0"/>
              </a:rPr>
              <a:t>first</a:t>
            </a:r>
            <a:r>
              <a:rPr lang="en-US" sz="2600" dirty="0">
                <a:latin typeface="Cambria" panose="02040503050406030204" pitchFamily="18" charset="0"/>
              </a:rPr>
              <a:t> values.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78455B40-8031-9B43-A4C0-4B995F85DD03}"/>
              </a:ext>
            </a:extLst>
          </p:cNvPr>
          <p:cNvSpPr txBox="1"/>
          <p:nvPr/>
        </p:nvSpPr>
        <p:spPr>
          <a:xfrm>
            <a:off x="13749868" y="30841892"/>
            <a:ext cx="6607259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mbria" panose="02040503050406030204" pitchFamily="18" charset="0"/>
              </a:rPr>
              <a:t>Key Takeaways</a:t>
            </a:r>
          </a:p>
          <a:p>
            <a:r>
              <a:rPr lang="en-US" sz="2600" b="1" dirty="0">
                <a:latin typeface="Cambria" panose="02040503050406030204" pitchFamily="18" charset="0"/>
              </a:rPr>
              <a:t>1.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PARA,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ProHIT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, and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MRLoc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mitigate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 bit flips in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worst chips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with reasonable performance </a:t>
            </a:r>
            <a:r>
              <a:rPr lang="en-US" sz="2600" dirty="0">
                <a:solidFill>
                  <a:srgbClr val="538234"/>
                </a:solidFill>
                <a:latin typeface="Cambria" panose="02040503050406030204" pitchFamily="18" charset="0"/>
              </a:rPr>
              <a:t>(92%, 100%, 100%)</a:t>
            </a:r>
          </a:p>
          <a:p>
            <a:endParaRPr lang="en-US" sz="1500" dirty="0">
              <a:solidFill>
                <a:srgbClr val="538234"/>
              </a:solidFill>
              <a:latin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</a:rPr>
              <a:t>2.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Only PARA scales to low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HC</a:t>
            </a:r>
            <a:r>
              <a:rPr lang="en-US" sz="2600" b="1" baseline="-25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first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but has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low normalized system performance</a:t>
            </a:r>
          </a:p>
          <a:p>
            <a:endParaRPr lang="en-US" sz="15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</a:rPr>
              <a:t>3. </a:t>
            </a:r>
            <a:r>
              <a:rPr lang="en-US" sz="2600" b="1" dirty="0">
                <a:solidFill>
                  <a:srgbClr val="538234"/>
                </a:solidFill>
                <a:latin typeface="Cambria" panose="02040503050406030204" pitchFamily="18" charset="0"/>
              </a:rPr>
              <a:t>Ideal</a:t>
            </a:r>
            <a:r>
              <a:rPr lang="en-US" sz="2600" dirty="0">
                <a:latin typeface="Cambria" panose="02040503050406030204" pitchFamily="18" charset="0"/>
              </a:rPr>
              <a:t> mechanism is </a:t>
            </a:r>
            <a:r>
              <a:rPr lang="en-US" sz="2600" b="1" dirty="0">
                <a:solidFill>
                  <a:srgbClr val="538234"/>
                </a:solidFill>
                <a:latin typeface="Cambria" panose="02040503050406030204" pitchFamily="18" charset="0"/>
              </a:rPr>
              <a:t>significantly better </a:t>
            </a:r>
          </a:p>
          <a:p>
            <a:r>
              <a:rPr lang="en-US" sz="2600" dirty="0">
                <a:latin typeface="Cambria" panose="02040503050406030204" pitchFamily="18" charset="0"/>
              </a:rPr>
              <a:t>than existing mechanisms for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HC</a:t>
            </a:r>
            <a:r>
              <a:rPr lang="en-US" sz="2600" b="1" baseline="-25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first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&lt; 1024</a:t>
            </a:r>
          </a:p>
          <a:p>
            <a:endParaRPr lang="en-US" sz="15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</a:rPr>
              <a:t>4.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Significant opportunity </a:t>
            </a:r>
            <a:r>
              <a:rPr lang="en-US" sz="2600" dirty="0">
                <a:latin typeface="Cambria" panose="02040503050406030204" pitchFamily="18" charset="0"/>
              </a:rPr>
              <a:t>for developing a scalable and low overhead solution</a:t>
            </a:r>
            <a:endParaRPr lang="en-US" sz="2600" dirty="0">
              <a:solidFill>
                <a:srgbClr val="538234"/>
              </a:solidFill>
              <a:latin typeface="Cambria" panose="02040503050406030204" pitchFamily="18" charset="0"/>
            </a:endParaRPr>
          </a:p>
          <a:p>
            <a:endParaRPr lang="en-US" sz="2600" b="1" dirty="0">
              <a:latin typeface="Cambria" panose="02040503050406030204" pitchFamily="18" charset="0"/>
              <a:ea typeface="Cambria" charset="0"/>
              <a:cs typeface="Cambria" charset="0"/>
            </a:endParaRPr>
          </a:p>
          <a:p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en-US" sz="26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endParaRPr lang="en-US" sz="2600" b="1" dirty="0">
              <a:latin typeface="Cambria" panose="02040503050406030204" pitchFamily="18" charset="0"/>
              <a:ea typeface="Cambria" charset="0"/>
              <a:cs typeface="Cambria" charset="0"/>
            </a:endParaRPr>
          </a:p>
          <a:p>
            <a:endParaRPr lang="en-US" sz="2600" dirty="0">
              <a:latin typeface="Cambria" panose="02040503050406030204" pitchFamily="18" charset="0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8CBC44B8-D869-3747-AB2C-1BF6F6989710}"/>
              </a:ext>
            </a:extLst>
          </p:cNvPr>
          <p:cNvSpPr/>
          <p:nvPr/>
        </p:nvSpPr>
        <p:spPr>
          <a:xfrm>
            <a:off x="7645413" y="35329397"/>
            <a:ext cx="9941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Cambria" panose="02040503050406030204" pitchFamily="18" charset="0"/>
              </a:rPr>
              <a:t>HC</a:t>
            </a:r>
            <a:r>
              <a:rPr lang="en-US" sz="2600" i="1" baseline="-25000" dirty="0" err="1">
                <a:latin typeface="Cambria" panose="02040503050406030204" pitchFamily="18" charset="0"/>
              </a:rPr>
              <a:t>first</a:t>
            </a:r>
            <a:endParaRPr lang="en-US" sz="2600" i="1" dirty="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8B9AE46-25E8-2E42-AC89-9884E4D154DE}"/>
              </a:ext>
            </a:extLst>
          </p:cNvPr>
          <p:cNvSpPr/>
          <p:nvPr/>
        </p:nvSpPr>
        <p:spPr>
          <a:xfrm>
            <a:off x="19361566" y="24760406"/>
            <a:ext cx="903261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f) First </a:t>
            </a:r>
            <a:r>
              <a:rPr lang="en-US" sz="2600" b="1" dirty="0" err="1">
                <a:latin typeface="Cambria" panose="02040503050406030204" pitchFamily="18" charset="0"/>
              </a:rPr>
              <a:t>RowHammer</a:t>
            </a:r>
            <a:r>
              <a:rPr lang="en-US" sz="2600" b="1" dirty="0">
                <a:latin typeface="Cambria" panose="02040503050406030204" pitchFamily="18" charset="0"/>
              </a:rPr>
              <a:t> Failure per Chip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In a DRAM type,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HC</a:t>
            </a:r>
            <a:r>
              <a:rPr lang="en-US" sz="2600" b="1" baseline="-25000" dirty="0" err="1">
                <a:solidFill>
                  <a:srgbClr val="C00000"/>
                </a:solidFill>
                <a:latin typeface="Cambria" panose="02040503050406030204" pitchFamily="18" charset="0"/>
              </a:rPr>
              <a:t>first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 reduces significantly </a:t>
            </a:r>
            <a:r>
              <a:rPr lang="en-US" sz="2600" dirty="0">
                <a:latin typeface="Cambria" panose="02040503050406030204" pitchFamily="18" charset="0"/>
              </a:rPr>
              <a:t>from old to new chips, i.e.,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DDR3: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69.2k to 22.4k,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DDR4: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17.5k to 10k,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LPDDR4: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16.8k to 4.8k</a:t>
            </a:r>
            <a:endParaRPr lang="en-US" sz="2600" b="1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In LPDDR4-1y chips from manufacturer A, there are chips whose weakest cells fail after only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4800 hammers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CA28E16-051F-A945-BE1C-46F5DAEE4D65}"/>
              </a:ext>
            </a:extLst>
          </p:cNvPr>
          <p:cNvSpPr/>
          <p:nvPr/>
        </p:nvSpPr>
        <p:spPr>
          <a:xfrm>
            <a:off x="475636" y="18907232"/>
            <a:ext cx="1135256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a) </a:t>
            </a:r>
            <a:r>
              <a:rPr lang="en-US" sz="2600" b="1" dirty="0" err="1">
                <a:latin typeface="Cambria" panose="02040503050406030204" pitchFamily="18" charset="0"/>
              </a:rPr>
              <a:t>RowHammer</a:t>
            </a:r>
            <a:r>
              <a:rPr lang="en-US" sz="2600" b="1" dirty="0">
                <a:latin typeface="Cambria" panose="02040503050406030204" pitchFamily="18" charset="0"/>
              </a:rPr>
              <a:t> Vulnerability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Newer DRAM chips are more vulnerable to </a:t>
            </a:r>
            <a:r>
              <a:rPr lang="en-US" sz="2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RowHammer</a:t>
            </a:r>
            <a:endParaRPr lang="en-US" sz="26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</a:rPr>
              <a:t>b) Data Pattern Dependence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Worst-case data pattern is </a:t>
            </a:r>
            <a:r>
              <a:rPr lang="en-US" sz="2600" b="1" dirty="0">
                <a:solidFill>
                  <a:srgbClr val="538234"/>
                </a:solidFill>
                <a:latin typeface="Cambria" panose="02040503050406030204" pitchFamily="18" charset="0"/>
              </a:rPr>
              <a:t>same for chips </a:t>
            </a:r>
            <a:r>
              <a:rPr lang="en-US" sz="2600" dirty="0">
                <a:latin typeface="Cambria" panose="02040503050406030204" pitchFamily="18" charset="0"/>
              </a:rPr>
              <a:t>of same mfg. and type-node </a:t>
            </a:r>
            <a:r>
              <a:rPr lang="en-US" sz="2600" dirty="0" err="1">
                <a:latin typeface="Cambria" panose="02040503050406030204" pitchFamily="18" charset="0"/>
              </a:rPr>
              <a:t>cfg</a:t>
            </a:r>
            <a:endParaRPr lang="en-US" sz="2600" b="1" dirty="0">
              <a:latin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</a:rPr>
              <a:t>c) Hammer Count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RowHammer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 bit flip rates increase with technology node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1" dirty="0">
              <a:latin typeface="Cambria" panose="02040503050406030204" pitchFamily="18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1E688476-18E1-1348-AA39-FD2B6B146D18}"/>
              </a:ext>
            </a:extLst>
          </p:cNvPr>
          <p:cNvSpPr/>
          <p:nvPr/>
        </p:nvSpPr>
        <p:spPr>
          <a:xfrm>
            <a:off x="11889315" y="24368518"/>
            <a:ext cx="737805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e) Spatial Effects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The number of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 bit flips that occur in a given row decreases as the distance from the </a:t>
            </a:r>
            <a:r>
              <a:rPr lang="en-US" sz="2600" b="1" dirty="0">
                <a:latin typeface="Cambria" panose="02040503050406030204" pitchFamily="18" charset="0"/>
              </a:rPr>
              <a:t>victim row (row 0) </a:t>
            </a:r>
            <a:r>
              <a:rPr lang="en-US" sz="2600" dirty="0">
                <a:latin typeface="Cambria" panose="02040503050406030204" pitchFamily="18" charset="0"/>
              </a:rPr>
              <a:t>increases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Chips of newer DRAM technology nodes can exhibit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 bit flips 1) in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more rows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and 2)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farther away </a:t>
            </a:r>
            <a:r>
              <a:rPr lang="en-US" sz="2600" dirty="0">
                <a:latin typeface="Cambria" panose="02040503050406030204" pitchFamily="18" charset="0"/>
              </a:rPr>
              <a:t>from the victim row  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442CE108-A2D1-AE43-B583-81AEF2B1372C}"/>
              </a:ext>
            </a:extLst>
          </p:cNvPr>
          <p:cNvSpPr/>
          <p:nvPr/>
        </p:nvSpPr>
        <p:spPr>
          <a:xfrm>
            <a:off x="496648" y="25125928"/>
            <a:ext cx="112852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d) Hammer Count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The distribution of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 bit flip density per word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changes in LPDDR4 chips </a:t>
            </a:r>
            <a:r>
              <a:rPr lang="en-US" sz="2600" dirty="0">
                <a:latin typeface="Cambria" panose="02040503050406030204" pitchFamily="18" charset="0"/>
              </a:rPr>
              <a:t>from other DRAM types likely due to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on-die ECC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At a bit flip rate of 10</a:t>
            </a:r>
            <a:r>
              <a:rPr lang="en-US" sz="2600" baseline="30000" dirty="0">
                <a:latin typeface="Cambria" panose="02040503050406030204" pitchFamily="18" charset="0"/>
              </a:rPr>
              <a:t>-6</a:t>
            </a:r>
            <a:r>
              <a:rPr lang="en-US" sz="2600" dirty="0">
                <a:latin typeface="Cambria" panose="02040503050406030204" pitchFamily="18" charset="0"/>
              </a:rPr>
              <a:t>, a 64-bit word can contain up to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4 bit flips</a:t>
            </a:r>
            <a:r>
              <a:rPr lang="en-US" sz="2600" dirty="0">
                <a:latin typeface="Cambria" panose="02040503050406030204" pitchFamily="18" charset="0"/>
              </a:rPr>
              <a:t>. Even at this very low bit flip rate, a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very strong ECC</a:t>
            </a:r>
            <a:r>
              <a:rPr lang="en-US" sz="2600" dirty="0">
                <a:latin typeface="Cambria" panose="02040503050406030204" pitchFamily="18" charset="0"/>
              </a:rPr>
              <a:t> is required to prevent failures</a:t>
            </a:r>
          </a:p>
        </p:txBody>
      </p:sp>
      <p:pic>
        <p:nvPicPr>
          <p:cNvPr id="241" name="Picture 240">
            <a:extLst>
              <a:ext uri="{FF2B5EF4-FFF2-40B4-BE49-F238E27FC236}">
                <a16:creationId xmlns:a16="http://schemas.microsoft.com/office/drawing/2014/main" id="{FEEA4E3D-E869-B442-869E-B9EA873582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990883" y="1989997"/>
            <a:ext cx="2585231" cy="2585231"/>
          </a:xfrm>
          <a:prstGeom prst="rect">
            <a:avLst/>
          </a:prstGeom>
        </p:spPr>
      </p:pic>
      <p:sp>
        <p:nvSpPr>
          <p:cNvPr id="242" name="TextBox 241">
            <a:extLst>
              <a:ext uri="{FF2B5EF4-FFF2-40B4-BE49-F238E27FC236}">
                <a16:creationId xmlns:a16="http://schemas.microsoft.com/office/drawing/2014/main" id="{1E662C4A-5572-8244-A1B7-092C0F861E12}"/>
              </a:ext>
            </a:extLst>
          </p:cNvPr>
          <p:cNvSpPr txBox="1"/>
          <p:nvPr/>
        </p:nvSpPr>
        <p:spPr>
          <a:xfrm>
            <a:off x="24319171" y="4944081"/>
            <a:ext cx="398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8"/>
              </a:rPr>
              <a:t>https://www.youtube.com/watch?v=Lqxc4_ToMUw</a:t>
            </a:r>
            <a:endParaRPr lang="en-US" sz="2000" dirty="0"/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1839D54E-FA9A-9C40-8B9F-338035AD57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28143" y="1973719"/>
            <a:ext cx="2585231" cy="2614279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9719317B-E2FE-5D4D-93AF-D1EC69C687E9}"/>
              </a:ext>
            </a:extLst>
          </p:cNvPr>
          <p:cNvSpPr txBox="1"/>
          <p:nvPr/>
        </p:nvSpPr>
        <p:spPr>
          <a:xfrm>
            <a:off x="477724" y="4925747"/>
            <a:ext cx="4086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0"/>
              </a:rPr>
              <a:t>https://people.inf.ethz.ch/omutlu/pub/Revisiting-RowHammer_isca20.pdf</a:t>
            </a:r>
            <a:endParaRPr lang="en-US" sz="20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8E6A8C92-0142-744A-B10F-DF3042A8AFB9}"/>
              </a:ext>
            </a:extLst>
          </p:cNvPr>
          <p:cNvSpPr txBox="1"/>
          <p:nvPr/>
        </p:nvSpPr>
        <p:spPr>
          <a:xfrm>
            <a:off x="1637529" y="4518085"/>
            <a:ext cx="1766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Full Paper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FB06E9C-A353-CF45-AA4C-7E716292F34A}"/>
              </a:ext>
            </a:extLst>
          </p:cNvPr>
          <p:cNvSpPr txBox="1"/>
          <p:nvPr/>
        </p:nvSpPr>
        <p:spPr>
          <a:xfrm>
            <a:off x="25059274" y="4527402"/>
            <a:ext cx="24897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Full Talk Video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3110F7CF-51BB-1E41-B06B-4844CA8F4B57}"/>
              </a:ext>
            </a:extLst>
          </p:cNvPr>
          <p:cNvSpPr/>
          <p:nvPr/>
        </p:nvSpPr>
        <p:spPr>
          <a:xfrm rot="16200000">
            <a:off x="-153262" y="22391272"/>
            <a:ext cx="36963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ambria" panose="02040503050406030204" pitchFamily="18" charset="0"/>
              </a:rPr>
              <a:t>Fraction of 64-bit words containing X bit flips over all 64-bit words containing bit flips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D8E28C34-F1D8-DA46-AABD-7ED40A001611}"/>
              </a:ext>
            </a:extLst>
          </p:cNvPr>
          <p:cNvSpPr/>
          <p:nvPr/>
        </p:nvSpPr>
        <p:spPr>
          <a:xfrm>
            <a:off x="2993338" y="24635356"/>
            <a:ext cx="81283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ambria" panose="02040503050406030204" pitchFamily="18" charset="0"/>
              </a:rPr>
              <a:t>Number of </a:t>
            </a:r>
            <a:r>
              <a:rPr lang="en-US" sz="2600" dirty="0" err="1">
                <a:latin typeface="Cambria" panose="02040503050406030204" pitchFamily="18" charset="0"/>
              </a:rPr>
              <a:t>RowHammer</a:t>
            </a:r>
            <a:r>
              <a:rPr lang="en-US" sz="2600" dirty="0">
                <a:latin typeface="Cambria" panose="02040503050406030204" pitchFamily="18" charset="0"/>
              </a:rPr>
              <a:t> bit flips per 64-bit word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1024E878-5B41-5944-8C9D-FF139C57570E}"/>
              </a:ext>
            </a:extLst>
          </p:cNvPr>
          <p:cNvSpPr/>
          <p:nvPr/>
        </p:nvSpPr>
        <p:spPr>
          <a:xfrm>
            <a:off x="11879902" y="23932883"/>
            <a:ext cx="81283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ambria" panose="02040503050406030204" pitchFamily="18" charset="0"/>
              </a:rPr>
              <a:t>Distance from victim row (Row 0)</a:t>
            </a:r>
          </a:p>
        </p:txBody>
      </p:sp>
    </p:spTree>
    <p:extLst>
      <p:ext uri="{BB962C8B-B14F-4D97-AF65-F5344CB8AC3E}">
        <p14:creationId xmlns:p14="http://schemas.microsoft.com/office/powerpoint/2010/main" val="37157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Safari 2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5A6E1B7-D847-43DE-A3B6-3A038B72A9F9}"/>
    </a:ext>
  </a:extLst>
</a:theme>
</file>

<file path=ppt/theme/theme10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983E33B0-714B-4FBA-8AA6-1B4454EC00EC}"/>
    </a:ext>
  </a:extLst>
</a:theme>
</file>

<file path=ppt/theme/theme100.xml><?xml version="1.0" encoding="utf-8"?>
<a:theme xmlns:a="http://schemas.openxmlformats.org/drawingml/2006/main" name="8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F4A8856-EED2-4CF7-94E5-1B08B05FDB43}"/>
    </a:ext>
  </a:extLst>
</a:theme>
</file>

<file path=ppt/theme/theme101.xml><?xml version="1.0" encoding="utf-8"?>
<a:theme xmlns:a="http://schemas.openxmlformats.org/drawingml/2006/main" name="8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93019B-5C42-458B-A1FD-9F557B8838BF}"/>
    </a:ext>
  </a:extLst>
</a:theme>
</file>

<file path=ppt/theme/theme10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103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FF7B4E-A4C3-4844-85C5-F65A1B27D87A}"/>
    </a:ext>
  </a:extLst>
</a:theme>
</file>

<file path=ppt/theme/theme104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A145CD-8E6F-47E8-A99D-98CF76BCCA93}"/>
    </a:ext>
  </a:extLst>
</a:theme>
</file>

<file path=ppt/theme/theme105.xml><?xml version="1.0" encoding="utf-8"?>
<a:theme xmlns:a="http://schemas.openxmlformats.org/drawingml/2006/main" name="9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774A5E3-7C53-4B01-8FC3-75155DFE32AF}"/>
    </a:ext>
  </a:extLst>
</a:theme>
</file>

<file path=ppt/theme/theme106.xml><?xml version="1.0" encoding="utf-8"?>
<a:theme xmlns:a="http://schemas.openxmlformats.org/drawingml/2006/main" name="9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1F2A948-501C-457A-AE41-E1B6C4D6974C}"/>
    </a:ext>
  </a:extLst>
</a:theme>
</file>

<file path=ppt/theme/theme107.xml><?xml version="1.0" encoding="utf-8"?>
<a:theme xmlns:a="http://schemas.openxmlformats.org/drawingml/2006/main" name="9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8B2D144-4AEF-4DA1-99B3-54227CF8B4ED}"/>
    </a:ext>
  </a:extLst>
</a:theme>
</file>

<file path=ppt/theme/theme108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A56EB33-FDD6-47C4-891D-4545D1CC38BE}"/>
    </a:ext>
  </a:extLst>
</a:theme>
</file>

<file path=ppt/theme/theme109.xml><?xml version="1.0" encoding="utf-8"?>
<a:theme xmlns:a="http://schemas.openxmlformats.org/drawingml/2006/main" name="9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E043427-7350-434F-8427-4656C125567A}"/>
    </a:ext>
  </a:extLst>
</a:theme>
</file>

<file path=ppt/theme/theme11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CEEFE18-E2EC-41A6-877A-4D253E46B78E}"/>
    </a:ext>
  </a:extLst>
</a:theme>
</file>

<file path=ppt/theme/theme110.xml><?xml version="1.0" encoding="utf-8"?>
<a:theme xmlns:a="http://schemas.openxmlformats.org/drawingml/2006/main" name="9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4C8D5E-8216-448A-8556-563C1243A035}"/>
    </a:ext>
  </a:extLst>
</a:theme>
</file>

<file path=ppt/theme/theme111.xml><?xml version="1.0" encoding="utf-8"?>
<a:theme xmlns:a="http://schemas.openxmlformats.org/drawingml/2006/main" name="9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B27B91-83E3-4DB1-9E1E-03B4FB936401}"/>
    </a:ext>
  </a:extLst>
</a:theme>
</file>

<file path=ppt/theme/theme112.xml><?xml version="1.0" encoding="utf-8"?>
<a:theme xmlns:a="http://schemas.openxmlformats.org/drawingml/2006/main" name="9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64F43-F885-43FD-AA0E-9B506A9C2932}"/>
    </a:ext>
  </a:extLst>
</a:theme>
</file>

<file path=ppt/theme/theme113.xml><?xml version="1.0" encoding="utf-8"?>
<a:theme xmlns:a="http://schemas.openxmlformats.org/drawingml/2006/main" name="10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5B3FF02-0AC7-4878-8C18-1FFBD5118EBD}"/>
    </a:ext>
  </a:extLst>
</a:theme>
</file>

<file path=ppt/theme/theme114.xml><?xml version="1.0" encoding="utf-8"?>
<a:theme xmlns:a="http://schemas.openxmlformats.org/drawingml/2006/main" name="10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8105E-F23A-4E63-8148-1AC819D30DBB}"/>
    </a:ext>
  </a:extLst>
</a:theme>
</file>

<file path=ppt/theme/theme115.xml><?xml version="1.0" encoding="utf-8"?>
<a:theme xmlns:a="http://schemas.openxmlformats.org/drawingml/2006/main" name="10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21DEE8F2-9802-42EB-975A-535ACD6ED88C}"/>
    </a:ext>
  </a:extLst>
</a:theme>
</file>

<file path=ppt/theme/theme116.xml><?xml version="1.0" encoding="utf-8"?>
<a:theme xmlns:a="http://schemas.openxmlformats.org/drawingml/2006/main" name="10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C2A74A-C3DC-49BB-8D12-79BC077641CA}"/>
    </a:ext>
  </a:extLst>
</a:theme>
</file>

<file path=ppt/theme/theme1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AD6C3CD-3F83-4C97-91F0-00D3A3752416}"/>
    </a:ext>
  </a:extLst>
</a:theme>
</file>

<file path=ppt/theme/theme1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0BFB38D2-2136-4F09-8A0D-DBD4FD8F8B30}"/>
    </a:ext>
  </a:extLst>
</a:theme>
</file>

<file path=ppt/theme/theme119.xml><?xml version="1.0" encoding="utf-8"?>
<a:theme xmlns:a="http://schemas.openxmlformats.org/drawingml/2006/main" name="10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2FCC4A2-79E2-4485-8C98-DA513D179192}"/>
    </a:ext>
  </a:extLst>
</a:theme>
</file>

<file path=ppt/theme/theme12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8708683-6C84-419F-AD0E-AD7C82B138FE}"/>
    </a:ext>
  </a:extLst>
</a:theme>
</file>

<file path=ppt/theme/theme12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B9BA71EF-5EB2-485C-8BB6-00C3568A24C7}"/>
    </a:ext>
  </a:extLst>
</a:theme>
</file>

<file path=ppt/theme/theme12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902C7D5-74F8-432E-84A6-E2CE6B8E29F7}"/>
    </a:ext>
  </a:extLst>
</a:theme>
</file>

<file path=ppt/theme/theme122.xml><?xml version="1.0" encoding="utf-8"?>
<a:theme xmlns:a="http://schemas.openxmlformats.org/drawingml/2006/main" name="10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08C683-353C-421C-A664-75BB11434D67}"/>
    </a:ext>
  </a:extLst>
</a:theme>
</file>

<file path=ppt/theme/theme123.xml><?xml version="1.0" encoding="utf-8"?>
<a:theme xmlns:a="http://schemas.openxmlformats.org/drawingml/2006/main" name="10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B4D32D-F16F-42BA-94B2-4F97B7CBCB51}"/>
    </a:ext>
  </a:extLst>
</a:theme>
</file>

<file path=ppt/theme/theme124.xml><?xml version="1.0" encoding="utf-8"?>
<a:theme xmlns:a="http://schemas.openxmlformats.org/drawingml/2006/main" name="10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4C3035-CAE8-480D-AB6E-B9B9E149E24D}"/>
    </a:ext>
  </a:extLst>
</a:theme>
</file>

<file path=ppt/theme/theme12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43A470-C837-404A-A31F-DE76FD6F2EC8}"/>
    </a:ext>
  </a:extLst>
</a:theme>
</file>

<file path=ppt/theme/theme126.xml><?xml version="1.0" encoding="utf-8"?>
<a:theme xmlns:a="http://schemas.openxmlformats.org/drawingml/2006/main" name="10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E832CF4-5E69-491A-A8A4-F1712069B38C}"/>
    </a:ext>
  </a:extLst>
</a:theme>
</file>

<file path=ppt/theme/theme127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89A7F1C-8842-4D79-9FBB-908C5DA9C289}"/>
    </a:ext>
  </a:extLst>
</a:theme>
</file>

<file path=ppt/theme/theme128.xml><?xml version="1.0" encoding="utf-8"?>
<a:theme xmlns:a="http://schemas.openxmlformats.org/drawingml/2006/main" name="10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03E93DE-D63C-43CE-98B2-7D56B97D6F8E}"/>
    </a:ext>
  </a:extLst>
</a:theme>
</file>

<file path=ppt/theme/theme12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69A6D134-B102-4ED9-A3F2-1BC519E3BCE3}"/>
    </a:ext>
  </a:extLst>
</a:theme>
</file>

<file path=ppt/theme/theme13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232D700-6960-4C8D-888E-1D43FF7212F1}"/>
    </a:ext>
  </a:extLst>
</a:theme>
</file>

<file path=ppt/theme/theme130.xml><?xml version="1.0" encoding="utf-8"?>
<a:theme xmlns:a="http://schemas.openxmlformats.org/drawingml/2006/main" name="1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382E892-A150-4DA3-A76D-080C6A626A12}"/>
    </a:ext>
  </a:extLst>
</a:theme>
</file>

<file path=ppt/theme/theme131.xml><?xml version="1.0" encoding="utf-8"?>
<a:theme xmlns:a="http://schemas.openxmlformats.org/drawingml/2006/main" name="1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C5A837-9A1D-4FC9-BCE4-DE15CAD94ED3}"/>
    </a:ext>
  </a:extLst>
</a:theme>
</file>

<file path=ppt/theme/theme132.xml><?xml version="1.0" encoding="utf-8"?>
<a:theme xmlns:a="http://schemas.openxmlformats.org/drawingml/2006/main" name="1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B87B8B-A7A2-48A3-86D8-4FECABA3566E}"/>
    </a:ext>
  </a:extLst>
</a:theme>
</file>

<file path=ppt/theme/theme133.xml><?xml version="1.0" encoding="utf-8"?>
<a:theme xmlns:a="http://schemas.openxmlformats.org/drawingml/2006/main" name="1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BC67F4-7156-4988-B10F-915A42297AA7}"/>
    </a:ext>
  </a:extLst>
</a:theme>
</file>

<file path=ppt/theme/theme134.xml><?xml version="1.0" encoding="utf-8"?>
<a:theme xmlns:a="http://schemas.openxmlformats.org/drawingml/2006/main" name="1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FBDCB2-3840-4D7B-85C2-4D7F1283DE0C}"/>
    </a:ext>
  </a:extLst>
</a:theme>
</file>

<file path=ppt/theme/theme135.xml><?xml version="1.0" encoding="utf-8"?>
<a:theme xmlns:a="http://schemas.openxmlformats.org/drawingml/2006/main" name="1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48AEFC-1CCF-4CFD-9B35-77A43680EA57}"/>
    </a:ext>
  </a:extLst>
</a:theme>
</file>

<file path=ppt/theme/theme136.xml><?xml version="1.0" encoding="utf-8"?>
<a:theme xmlns:a="http://schemas.openxmlformats.org/drawingml/2006/main" name="1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7812C06-F53A-43A7-AB49-3CDB937AC9D4}"/>
    </a:ext>
  </a:extLst>
</a:theme>
</file>

<file path=ppt/theme/theme137.xml><?xml version="1.0" encoding="utf-8"?>
<a:theme xmlns:a="http://schemas.openxmlformats.org/drawingml/2006/main" name="1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CB05CF5-A54A-44B9-942B-893BB27F0813}"/>
    </a:ext>
  </a:extLst>
</a:theme>
</file>

<file path=ppt/theme/theme138.xml><?xml version="1.0" encoding="utf-8"?>
<a:theme xmlns:a="http://schemas.openxmlformats.org/drawingml/2006/main" name="1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FFC259A-5009-4493-BBE8-8CC883E4C4CB}"/>
    </a:ext>
  </a:extLst>
</a:theme>
</file>

<file path=ppt/theme/theme139.xml><?xml version="1.0" encoding="utf-8"?>
<a:theme xmlns:a="http://schemas.openxmlformats.org/drawingml/2006/main" name="1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12AA717-C4D6-44B4-9303-3C927A17F7D0}"/>
    </a:ext>
  </a:extLst>
</a:theme>
</file>

<file path=ppt/theme/theme14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C9FD73F-2A76-4A93-995E-21FFE7AC97F3}"/>
    </a:ext>
  </a:extLst>
</a:theme>
</file>

<file path=ppt/theme/theme140.xml><?xml version="1.0" encoding="utf-8"?>
<a:theme xmlns:a="http://schemas.openxmlformats.org/drawingml/2006/main" name="1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3C425E-5FE3-43A4-B133-8981614E477D}"/>
    </a:ext>
  </a:extLst>
</a:theme>
</file>

<file path=ppt/theme/theme141.xml><?xml version="1.0" encoding="utf-8"?>
<a:theme xmlns:a="http://schemas.openxmlformats.org/drawingml/2006/main" name="1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CBB1364-06F3-4F4B-9267-2F4A6F01AD53}"/>
    </a:ext>
  </a:extLst>
</a:theme>
</file>

<file path=ppt/theme/theme142.xml><?xml version="1.0" encoding="utf-8"?>
<a:theme xmlns:a="http://schemas.openxmlformats.org/drawingml/2006/main" name="1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16AE6A8-FDC8-4E08-B0FF-84834DCF6F2A}"/>
    </a:ext>
  </a:extLst>
</a:theme>
</file>

<file path=ppt/theme/theme143.xml><?xml version="1.0" encoding="utf-8"?>
<a:theme xmlns:a="http://schemas.openxmlformats.org/drawingml/2006/main" name="1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F3D0131-278D-4BAA-8D56-247E0FE38701}"/>
    </a:ext>
  </a:extLst>
</a:theme>
</file>

<file path=ppt/theme/theme144.xml><?xml version="1.0" encoding="utf-8"?>
<a:theme xmlns:a="http://schemas.openxmlformats.org/drawingml/2006/main" name="1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8902541A-EC54-4DC8-87B3-573FDE9AA78E}"/>
    </a:ext>
  </a:extLst>
</a:theme>
</file>

<file path=ppt/theme/theme145.xml><?xml version="1.0" encoding="utf-8"?>
<a:theme xmlns:a="http://schemas.openxmlformats.org/drawingml/2006/main" name="1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04264D7-7DC8-4754-8413-38E0253D81C1}"/>
    </a:ext>
  </a:extLst>
</a:theme>
</file>

<file path=ppt/theme/theme146.xml><?xml version="1.0" encoding="utf-8"?>
<a:theme xmlns:a="http://schemas.openxmlformats.org/drawingml/2006/main" name="1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7986E66-52A2-432A-9E61-2DF9B44EDF83}"/>
    </a:ext>
  </a:extLst>
</a:theme>
</file>

<file path=ppt/theme/theme1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1D5250F-2337-4E6A-A785-12C65AF6575A}"/>
    </a:ext>
  </a:extLst>
</a:theme>
</file>

<file path=ppt/theme/theme1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4404D4-3E17-41FA-B408-36F4C078C82C}"/>
    </a:ext>
  </a:extLst>
</a:theme>
</file>

<file path=ppt/theme/theme1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C25EF39-64E5-415D-BF08-2BB952DF85CC}"/>
    </a:ext>
  </a:extLst>
</a:theme>
</file>

<file path=ppt/theme/theme18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2F0A39-AFD0-4521-8C02-2384E6DCD523}"/>
    </a:ext>
  </a:extLst>
</a:theme>
</file>

<file path=ppt/theme/theme19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6C8276B-BC15-4DAF-A108-FFC35FC6C000}"/>
    </a:ext>
  </a:ext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3646AF-16D2-42E0-BFBE-564A5CFD4DAE}"/>
    </a:ext>
  </a:extLst>
</a:theme>
</file>

<file path=ppt/theme/theme2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D85D45C-1A39-47E1-9CD9-CCE0F2D41FBB}"/>
    </a:ext>
  </a:extLst>
</a:theme>
</file>

<file path=ppt/theme/theme2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88CB9CF-2CAA-49A6-A6F8-08862AB99D61}"/>
    </a:ext>
  </a:extLst>
</a:theme>
</file>

<file path=ppt/theme/theme22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1142165-D6D8-400B-B346-AEFE6FB3D190}"/>
    </a:ext>
  </a:extLst>
</a:theme>
</file>

<file path=ppt/theme/theme23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8C10D7-367C-424D-AE5E-B9FBB0721B49}"/>
    </a:ext>
  </a:extLst>
</a:theme>
</file>

<file path=ppt/theme/theme24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E4BA246-1635-42A4-B17D-DEDD246CDB93}"/>
    </a:ext>
  </a:extLst>
</a:theme>
</file>

<file path=ppt/theme/theme25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9203EC-3D69-450B-9806-D50853BA06C5}"/>
    </a:ext>
  </a:extLst>
</a:theme>
</file>

<file path=ppt/theme/theme26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45FB2F3-7213-498B-AE28-740461DC28E8}"/>
    </a:ext>
  </a:extLst>
</a:theme>
</file>

<file path=ppt/theme/theme27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F4A8856-EED2-4CF7-94E5-1B08B05FDB43}"/>
    </a:ext>
  </a:extLst>
</a:theme>
</file>

<file path=ppt/theme/theme28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93019B-5C42-458B-A1FD-9F557B8838BF}"/>
    </a:ext>
  </a:extLst>
</a:theme>
</file>

<file path=ppt/theme/theme2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984A4-129E-46B8-B1D1-6038ED8C1B8B}"/>
    </a:ext>
  </a:extLst>
</a:theme>
</file>

<file path=ppt/theme/theme30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FF7B4E-A4C3-4844-85C5-F65A1B27D87A}"/>
    </a:ext>
  </a:extLst>
</a:theme>
</file>

<file path=ppt/theme/theme31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A145CD-8E6F-47E8-A99D-98CF76BCCA93}"/>
    </a:ext>
  </a:extLst>
</a:theme>
</file>

<file path=ppt/theme/theme32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774A5E3-7C53-4B01-8FC3-75155DFE32AF}"/>
    </a:ext>
  </a:extLst>
</a:theme>
</file>

<file path=ppt/theme/theme33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1F2A948-501C-457A-AE41-E1B6C4D6974C}"/>
    </a:ext>
  </a:extLst>
</a:theme>
</file>

<file path=ppt/theme/theme34.xml><?xml version="1.0" encoding="utf-8"?>
<a:theme xmlns:a="http://schemas.openxmlformats.org/drawingml/2006/main" name="3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8B2D144-4AEF-4DA1-99B3-54227CF8B4ED}"/>
    </a:ext>
  </a:extLst>
</a:theme>
</file>

<file path=ppt/theme/theme35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A56EB33-FDD6-47C4-891D-4545D1CC38BE}"/>
    </a:ext>
  </a:extLst>
</a:theme>
</file>

<file path=ppt/theme/theme36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E043427-7350-434F-8427-4656C125567A}"/>
    </a:ext>
  </a:extLst>
</a:theme>
</file>

<file path=ppt/theme/theme37.xml><?xml version="1.0" encoding="utf-8"?>
<a:theme xmlns:a="http://schemas.openxmlformats.org/drawingml/2006/main" name="3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4C8D5E-8216-448A-8556-563C1243A035}"/>
    </a:ext>
  </a:extLst>
</a:theme>
</file>

<file path=ppt/theme/theme38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B27B91-83E3-4DB1-9E1E-03B4FB936401}"/>
    </a:ext>
  </a:extLst>
</a:theme>
</file>

<file path=ppt/theme/theme39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64F43-F885-43FD-AA0E-9B506A9C2932}"/>
    </a:ext>
  </a:extLst>
</a:theme>
</file>

<file path=ppt/theme/theme4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9CD302B-036E-44CD-A402-627BF06B99D7}"/>
    </a:ext>
  </a:extLst>
</a:theme>
</file>

<file path=ppt/theme/theme40.xml><?xml version="1.0" encoding="utf-8"?>
<a:theme xmlns:a="http://schemas.openxmlformats.org/drawingml/2006/main" name="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5B3FF02-0AC7-4878-8C18-1FFBD5118EBD}"/>
    </a:ext>
  </a:extLst>
</a:theme>
</file>

<file path=ppt/theme/theme41.xml><?xml version="1.0" encoding="utf-8"?>
<a:theme xmlns:a="http://schemas.openxmlformats.org/drawingml/2006/main" name="3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8105E-F23A-4E63-8148-1AC819D30DBB}"/>
    </a:ext>
  </a:extLst>
</a:theme>
</file>

<file path=ppt/theme/theme42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21DEE8F2-9802-42EB-975A-535ACD6ED88C}"/>
    </a:ext>
  </a:extLst>
</a:theme>
</file>

<file path=ppt/theme/theme43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C2A74A-C3DC-49BB-8D12-79BC077641CA}"/>
    </a:ext>
  </a:extLst>
</a:theme>
</file>

<file path=ppt/theme/theme4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AD6C3CD-3F83-4C97-91F0-00D3A3752416}"/>
    </a:ext>
  </a:extLst>
</a:theme>
</file>

<file path=ppt/theme/theme4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0BFB38D2-2136-4F09-8A0D-DBD4FD8F8B30}"/>
    </a:ext>
  </a:extLst>
</a:theme>
</file>

<file path=ppt/theme/theme4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2FCC4A2-79E2-4485-8C98-DA513D179192}"/>
    </a:ext>
  </a:extLst>
</a:theme>
</file>

<file path=ppt/theme/theme4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B9BA71EF-5EB2-485C-8BB6-00C3568A24C7}"/>
    </a:ext>
  </a:extLst>
</a:theme>
</file>

<file path=ppt/theme/theme48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902C7D5-74F8-432E-84A6-E2CE6B8E29F7}"/>
    </a:ext>
  </a:extLst>
</a:theme>
</file>

<file path=ppt/theme/theme49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08C683-353C-421C-A664-75BB11434D67}"/>
    </a:ext>
  </a:extLst>
</a:theme>
</file>

<file path=ppt/theme/theme5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6377A3F-301F-48F7-A849-BBFF8ECB78D2}"/>
    </a:ext>
  </a:extLst>
</a:theme>
</file>

<file path=ppt/theme/theme50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B4D32D-F16F-42BA-94B2-4F97B7CBCB51}"/>
    </a:ext>
  </a:extLst>
</a:theme>
</file>

<file path=ppt/theme/theme51.xml><?xml version="1.0" encoding="utf-8"?>
<a:theme xmlns:a="http://schemas.openxmlformats.org/drawingml/2006/main" name="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4C3035-CAE8-480D-AB6E-B9B9E149E24D}"/>
    </a:ext>
  </a:extLst>
</a:theme>
</file>

<file path=ppt/theme/theme5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43A470-C837-404A-A31F-DE76FD6F2EC8}"/>
    </a:ext>
  </a:extLst>
</a:theme>
</file>

<file path=ppt/theme/theme53.xml><?xml version="1.0" encoding="utf-8"?>
<a:theme xmlns:a="http://schemas.openxmlformats.org/drawingml/2006/main" name="4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E832CF4-5E69-491A-A8A4-F1712069B38C}"/>
    </a:ext>
  </a:extLst>
</a:theme>
</file>

<file path=ppt/theme/theme5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89A7F1C-8842-4D79-9FBB-908C5DA9C289}"/>
    </a:ext>
  </a:extLst>
</a:theme>
</file>

<file path=ppt/theme/theme55.xml><?xml version="1.0" encoding="utf-8"?>
<a:theme xmlns:a="http://schemas.openxmlformats.org/drawingml/2006/main" name="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03E93DE-D63C-43CE-98B2-7D56B97D6F8E}"/>
    </a:ext>
  </a:extLst>
</a:theme>
</file>

<file path=ppt/theme/theme5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69A6D134-B102-4ED9-A3F2-1BC519E3BCE3}"/>
    </a:ext>
  </a:extLst>
</a:theme>
</file>

<file path=ppt/theme/theme57.xml><?xml version="1.0" encoding="utf-8"?>
<a:theme xmlns:a="http://schemas.openxmlformats.org/drawingml/2006/main" name="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382E892-A150-4DA3-A76D-080C6A626A12}"/>
    </a:ext>
  </a:extLst>
</a:theme>
</file>

<file path=ppt/theme/theme58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C5A837-9A1D-4FC9-BCE4-DE15CAD94ED3}"/>
    </a:ext>
  </a:extLst>
</a:theme>
</file>

<file path=ppt/theme/theme59.xml><?xml version="1.0" encoding="utf-8"?>
<a:theme xmlns:a="http://schemas.openxmlformats.org/drawingml/2006/main" name="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B87B8B-A7A2-48A3-86D8-4FECABA3566E}"/>
    </a:ext>
  </a:extLst>
</a:theme>
</file>

<file path=ppt/theme/theme6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80E995-D7DB-447C-8C3A-F71BBA8F35CA}"/>
    </a:ext>
  </a:extLst>
</a:theme>
</file>

<file path=ppt/theme/theme60.xml><?xml version="1.0" encoding="utf-8"?>
<a:theme xmlns:a="http://schemas.openxmlformats.org/drawingml/2006/main" name="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BC67F4-7156-4988-B10F-915A42297AA7}"/>
    </a:ext>
  </a:extLst>
</a:theme>
</file>

<file path=ppt/theme/theme61.xml><?xml version="1.0" encoding="utf-8"?>
<a:theme xmlns:a="http://schemas.openxmlformats.org/drawingml/2006/main" name="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FBDCB2-3840-4D7B-85C2-4D7F1283DE0C}"/>
    </a:ext>
  </a:extLst>
</a:theme>
</file>

<file path=ppt/theme/theme62.xml><?xml version="1.0" encoding="utf-8"?>
<a:theme xmlns:a="http://schemas.openxmlformats.org/drawingml/2006/main" name="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48AEFC-1CCF-4CFD-9B35-77A43680EA57}"/>
    </a:ext>
  </a:extLst>
</a:theme>
</file>

<file path=ppt/theme/theme63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7812C06-F53A-43A7-AB49-3CDB937AC9D4}"/>
    </a:ext>
  </a:extLst>
</a:theme>
</file>

<file path=ppt/theme/theme64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CB05CF5-A54A-44B9-942B-893BB27F0813}"/>
    </a:ext>
  </a:extLst>
</a:theme>
</file>

<file path=ppt/theme/theme65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FFC259A-5009-4493-BBE8-8CC883E4C4CB}"/>
    </a:ext>
  </a:extLst>
</a:theme>
</file>

<file path=ppt/theme/theme66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12AA717-C4D6-44B4-9303-3C927A17F7D0}"/>
    </a:ext>
  </a:extLst>
</a:theme>
</file>

<file path=ppt/theme/theme67.xml><?xml version="1.0" encoding="utf-8"?>
<a:theme xmlns:a="http://schemas.openxmlformats.org/drawingml/2006/main" name="4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3C425E-5FE3-43A4-B133-8981614E477D}"/>
    </a:ext>
  </a:extLst>
</a:theme>
</file>

<file path=ppt/theme/theme68.xml><?xml version="1.0" encoding="utf-8"?>
<a:theme xmlns:a="http://schemas.openxmlformats.org/drawingml/2006/main" name="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CBB1364-06F3-4F4B-9267-2F4A6F01AD53}"/>
    </a:ext>
  </a:extLst>
</a:theme>
</file>

<file path=ppt/theme/theme69.xml><?xml version="1.0" encoding="utf-8"?>
<a:theme xmlns:a="http://schemas.openxmlformats.org/drawingml/2006/main" name="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16AE6A8-FDC8-4E08-B0FF-84834DCF6F2A}"/>
    </a:ext>
  </a:extLst>
</a:theme>
</file>

<file path=ppt/theme/theme7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1C8E401-EA80-4AA0-82B4-FF0D4EC51607}"/>
    </a:ext>
  </a:extLst>
</a:theme>
</file>

<file path=ppt/theme/theme70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F3D0131-278D-4BAA-8D56-247E0FE38701}"/>
    </a:ext>
  </a:extLst>
</a:theme>
</file>

<file path=ppt/theme/theme71.xml><?xml version="1.0" encoding="utf-8"?>
<a:theme xmlns:a="http://schemas.openxmlformats.org/drawingml/2006/main" name="6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8902541A-EC54-4DC8-87B3-573FDE9AA78E}"/>
    </a:ext>
  </a:extLst>
</a:theme>
</file>

<file path=ppt/theme/theme72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04264D7-7DC8-4754-8413-38E0253D81C1}"/>
    </a:ext>
  </a:extLst>
</a:theme>
</file>

<file path=ppt/theme/theme73.xml><?xml version="1.0" encoding="utf-8"?>
<a:theme xmlns:a="http://schemas.openxmlformats.org/drawingml/2006/main" name="6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7986E66-52A2-432A-9E61-2DF9B44EDF83}"/>
    </a:ext>
  </a:extLst>
</a:theme>
</file>

<file path=ppt/theme/theme74.xml><?xml version="1.0" encoding="utf-8"?>
<a:theme xmlns:a="http://schemas.openxmlformats.org/drawingml/2006/main" name="1_Safari 2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5A6E1B7-D847-43DE-A3B6-3A038B72A9F9}"/>
    </a:ext>
  </a:extLst>
</a:theme>
</file>

<file path=ppt/theme/theme75.xml><?xml version="1.0" encoding="utf-8"?>
<a:theme xmlns:a="http://schemas.openxmlformats.org/drawingml/2006/main" name="6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3646AF-16D2-42E0-BFBE-564A5CFD4DAE}"/>
    </a:ext>
  </a:extLst>
</a:theme>
</file>

<file path=ppt/theme/theme76.xml><?xml version="1.0" encoding="utf-8"?>
<a:theme xmlns:a="http://schemas.openxmlformats.org/drawingml/2006/main" name="6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984A4-129E-46B8-B1D1-6038ED8C1B8B}"/>
    </a:ext>
  </a:extLst>
</a:theme>
</file>

<file path=ppt/theme/theme77.xml><?xml version="1.0" encoding="utf-8"?>
<a:theme xmlns:a="http://schemas.openxmlformats.org/drawingml/2006/main" name="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9CD302B-036E-44CD-A402-627BF06B99D7}"/>
    </a:ext>
  </a:extLst>
</a:theme>
</file>

<file path=ppt/theme/theme78.xml><?xml version="1.0" encoding="utf-8"?>
<a:theme xmlns:a="http://schemas.openxmlformats.org/drawingml/2006/main" name="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6377A3F-301F-48F7-A849-BBFF8ECB78D2}"/>
    </a:ext>
  </a:extLst>
</a:theme>
</file>

<file path=ppt/theme/theme79.xml><?xml version="1.0" encoding="utf-8"?>
<a:theme xmlns:a="http://schemas.openxmlformats.org/drawingml/2006/main" name="6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80E995-D7DB-447C-8C3A-F71BBA8F35CA}"/>
    </a:ext>
  </a:extLst>
</a:theme>
</file>

<file path=ppt/theme/theme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054FCC-0CDC-4CAD-B1B4-A60AE9A297E2}"/>
    </a:ext>
  </a:extLst>
</a:theme>
</file>

<file path=ppt/theme/theme80.xml><?xml version="1.0" encoding="utf-8"?>
<a:theme xmlns:a="http://schemas.openxmlformats.org/drawingml/2006/main" name="6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1C8E401-EA80-4AA0-82B4-FF0D4EC51607}"/>
    </a:ext>
  </a:extLst>
</a:theme>
</file>

<file path=ppt/theme/theme81.xml><?xml version="1.0" encoding="utf-8"?>
<a:theme xmlns:a="http://schemas.openxmlformats.org/drawingml/2006/main" name="7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054FCC-0CDC-4CAD-B1B4-A60AE9A297E2}"/>
    </a:ext>
  </a:extLst>
</a:theme>
</file>

<file path=ppt/theme/theme82.xml><?xml version="1.0" encoding="utf-8"?>
<a:theme xmlns:a="http://schemas.openxmlformats.org/drawingml/2006/main" name="71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6E44139-9E30-4972-80B5-F96EC19073F9}"/>
    </a:ext>
  </a:extLst>
</a:theme>
</file>

<file path=ppt/theme/theme83.xml><?xml version="1.0" encoding="utf-8"?>
<a:theme xmlns:a="http://schemas.openxmlformats.org/drawingml/2006/main" name="3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983E33B0-714B-4FBA-8AA6-1B4454EC00EC}"/>
    </a:ext>
  </a:extLst>
</a:theme>
</file>

<file path=ppt/theme/theme84.xml><?xml version="1.0" encoding="utf-8"?>
<a:theme xmlns:a="http://schemas.openxmlformats.org/drawingml/2006/main" name="7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CEEFE18-E2EC-41A6-877A-4D253E46B78E}"/>
    </a:ext>
  </a:extLst>
</a:theme>
</file>

<file path=ppt/theme/theme85.xml><?xml version="1.0" encoding="utf-8"?>
<a:theme xmlns:a="http://schemas.openxmlformats.org/drawingml/2006/main" name="7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8708683-6C84-419F-AD0E-AD7C82B138FE}"/>
    </a:ext>
  </a:extLst>
</a:theme>
</file>

<file path=ppt/theme/theme86.xml><?xml version="1.0" encoding="utf-8"?>
<a:theme xmlns:a="http://schemas.openxmlformats.org/drawingml/2006/main" name="7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232D700-6960-4C8D-888E-1D43FF7212F1}"/>
    </a:ext>
  </a:extLst>
</a:theme>
</file>

<file path=ppt/theme/theme87.xml><?xml version="1.0" encoding="utf-8"?>
<a:theme xmlns:a="http://schemas.openxmlformats.org/drawingml/2006/main" name="7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C9FD73F-2A76-4A93-995E-21FFE7AC97F3}"/>
    </a:ext>
  </a:extLst>
</a:theme>
</file>

<file path=ppt/theme/theme88.xml><?xml version="1.0" encoding="utf-8"?>
<a:theme xmlns:a="http://schemas.openxmlformats.org/drawingml/2006/main" name="7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1D5250F-2337-4E6A-A785-12C65AF6575A}"/>
    </a:ext>
  </a:extLst>
</a:theme>
</file>

<file path=ppt/theme/theme89.xml><?xml version="1.0" encoding="utf-8"?>
<a:theme xmlns:a="http://schemas.openxmlformats.org/drawingml/2006/main" name="7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4404D4-3E17-41FA-B408-36F4C078C82C}"/>
    </a:ext>
  </a:extLst>
</a:theme>
</file>

<file path=ppt/theme/theme9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6E44139-9E30-4972-80B5-F96EC19073F9}"/>
    </a:ext>
  </a:extLst>
</a:theme>
</file>

<file path=ppt/theme/theme90.xml><?xml version="1.0" encoding="utf-8"?>
<a:theme xmlns:a="http://schemas.openxmlformats.org/drawingml/2006/main" name="7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C25EF39-64E5-415D-BF08-2BB952DF85CC}"/>
    </a:ext>
  </a:extLst>
</a:theme>
</file>

<file path=ppt/theme/theme91.xml><?xml version="1.0" encoding="utf-8"?>
<a:theme xmlns:a="http://schemas.openxmlformats.org/drawingml/2006/main" name="7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2F0A39-AFD0-4521-8C02-2384E6DCD523}"/>
    </a:ext>
  </a:extLst>
</a:theme>
</file>

<file path=ppt/theme/theme92.xml><?xml version="1.0" encoding="utf-8"?>
<a:theme xmlns:a="http://schemas.openxmlformats.org/drawingml/2006/main" name="8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6C8276B-BC15-4DAF-A108-FFC35FC6C000}"/>
    </a:ext>
  </a:extLst>
</a:theme>
</file>

<file path=ppt/theme/theme93.xml><?xml version="1.0" encoding="utf-8"?>
<a:theme xmlns:a="http://schemas.openxmlformats.org/drawingml/2006/main" name="8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D85D45C-1A39-47E1-9CD9-CCE0F2D41FBB}"/>
    </a:ext>
  </a:extLst>
</a:theme>
</file>

<file path=ppt/theme/theme94.xml><?xml version="1.0" encoding="utf-8"?>
<a:theme xmlns:a="http://schemas.openxmlformats.org/drawingml/2006/main" name="8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88CB9CF-2CAA-49A6-A6F8-08862AB99D61}"/>
    </a:ext>
  </a:extLst>
</a:theme>
</file>

<file path=ppt/theme/theme95.xml><?xml version="1.0" encoding="utf-8"?>
<a:theme xmlns:a="http://schemas.openxmlformats.org/drawingml/2006/main" name="8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1142165-D6D8-400B-B346-AEFE6FB3D190}"/>
    </a:ext>
  </a:extLst>
</a:theme>
</file>

<file path=ppt/theme/theme96.xml><?xml version="1.0" encoding="utf-8"?>
<a:theme xmlns:a="http://schemas.openxmlformats.org/drawingml/2006/main" name="8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8C10D7-367C-424D-AE5E-B9FBB0721B49}"/>
    </a:ext>
  </a:extLst>
</a:theme>
</file>

<file path=ppt/theme/theme97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E4BA246-1635-42A4-B17D-DEDD246CDB93}"/>
    </a:ext>
  </a:extLst>
</a:theme>
</file>

<file path=ppt/theme/theme98.xml><?xml version="1.0" encoding="utf-8"?>
<a:theme xmlns:a="http://schemas.openxmlformats.org/drawingml/2006/main" name="8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9203EC-3D69-450B-9806-D50853BA06C5}"/>
    </a:ext>
  </a:extLst>
</a:theme>
</file>

<file path=ppt/theme/theme99.xml><?xml version="1.0" encoding="utf-8"?>
<a:theme xmlns:a="http://schemas.openxmlformats.org/drawingml/2006/main" name="8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45FB2F3-7213-498B-AE28-740461DC28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Safari 2.thmx</Template>
  <TotalTime>14828</TotalTime>
  <Words>982</Words>
  <Application>Microsoft Macintosh PowerPoint</Application>
  <PresentationFormat>Custom</PresentationFormat>
  <Paragraphs>108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146</vt:i4>
      </vt:variant>
      <vt:variant>
        <vt:lpstr>Slide Titles</vt:lpstr>
      </vt:variant>
      <vt:variant>
        <vt:i4>1</vt:i4>
      </vt:variant>
    </vt:vector>
  </HeadingPairs>
  <TitlesOfParts>
    <vt:vector size="157" baseType="lpstr">
      <vt:lpstr>Myriad Pro Bold Cond</vt:lpstr>
      <vt:lpstr>System Font Regular</vt:lpstr>
      <vt:lpstr>Arial</vt:lpstr>
      <vt:lpstr>Calibri</vt:lpstr>
      <vt:lpstr>Cambria</vt:lpstr>
      <vt:lpstr>Garamond</vt:lpstr>
      <vt:lpstr>Lucida Grande</vt:lpstr>
      <vt:lpstr>Tahoma</vt:lpstr>
      <vt:lpstr>Times New Roman</vt:lpstr>
      <vt:lpstr>Wingdings</vt:lpstr>
      <vt:lpstr>Safari 2</vt:lpstr>
      <vt:lpstr>1_Edge</vt:lpstr>
      <vt:lpstr>2_Edge</vt:lpstr>
      <vt:lpstr>3_Edge</vt:lpstr>
      <vt:lpstr>4_Edge</vt:lpstr>
      <vt:lpstr>5_Edge</vt:lpstr>
      <vt:lpstr>6_Edge</vt:lpstr>
      <vt:lpstr>7_Edge</vt:lpstr>
      <vt:lpstr>8_Edge</vt:lpstr>
      <vt:lpstr>2_Office Theme</vt:lpstr>
      <vt:lpstr>10_Edge</vt:lpstr>
      <vt:lpstr>9_Edge</vt:lpstr>
      <vt:lpstr>11_Edge</vt:lpstr>
      <vt:lpstr>12_Edge</vt:lpstr>
      <vt:lpstr>14_Edge</vt:lpstr>
      <vt:lpstr>15_Edge</vt:lpstr>
      <vt:lpstr>16_Edge</vt:lpstr>
      <vt:lpstr>17_Edge</vt:lpstr>
      <vt:lpstr>13_Edge</vt:lpstr>
      <vt:lpstr>18_Edge</vt:lpstr>
      <vt:lpstr>19_Edge</vt:lpstr>
      <vt:lpstr>20_Edge</vt:lpstr>
      <vt:lpstr>22_Edge</vt:lpstr>
      <vt:lpstr>23_Edge</vt:lpstr>
      <vt:lpstr>25_Edge</vt:lpstr>
      <vt:lpstr>21_Edge</vt:lpstr>
      <vt:lpstr>24_Edge</vt:lpstr>
      <vt:lpstr>26_Edge</vt:lpstr>
      <vt:lpstr>7_Office Theme</vt:lpstr>
      <vt:lpstr>27_Edge</vt:lpstr>
      <vt:lpstr>28_Edge</vt:lpstr>
      <vt:lpstr>29_Edge</vt:lpstr>
      <vt:lpstr>30_Edge</vt:lpstr>
      <vt:lpstr>31_Edge</vt:lpstr>
      <vt:lpstr>32_Edge</vt:lpstr>
      <vt:lpstr>33_Edge</vt:lpstr>
      <vt:lpstr>34_Edge</vt:lpstr>
      <vt:lpstr>35_Edge</vt:lpstr>
      <vt:lpstr>36_Edge</vt:lpstr>
      <vt:lpstr>37_Edge</vt:lpstr>
      <vt:lpstr>38_Edge</vt:lpstr>
      <vt:lpstr>39_Edge</vt:lpstr>
      <vt:lpstr>40_Edge</vt:lpstr>
      <vt:lpstr>8_Office Theme</vt:lpstr>
      <vt:lpstr>1_Office Theme</vt:lpstr>
      <vt:lpstr>41_Edge</vt:lpstr>
      <vt:lpstr>4_Office Theme</vt:lpstr>
      <vt:lpstr>Title &amp; Bullets</vt:lpstr>
      <vt:lpstr>42_Edge</vt:lpstr>
      <vt:lpstr>43_Edge</vt:lpstr>
      <vt:lpstr>44_Edge</vt:lpstr>
      <vt:lpstr>6_Office Theme</vt:lpstr>
      <vt:lpstr>45_Edge</vt:lpstr>
      <vt:lpstr>Office 佈景主題</vt:lpstr>
      <vt:lpstr>47_Edge</vt:lpstr>
      <vt:lpstr>5_Office Theme</vt:lpstr>
      <vt:lpstr>48_Edge</vt:lpstr>
      <vt:lpstr>49_Edge</vt:lpstr>
      <vt:lpstr>50_Edge</vt:lpstr>
      <vt:lpstr>51_Edge</vt:lpstr>
      <vt:lpstr>52_Edge</vt:lpstr>
      <vt:lpstr>53_Edge</vt:lpstr>
      <vt:lpstr>56_Edge</vt:lpstr>
      <vt:lpstr>57_Edge</vt:lpstr>
      <vt:lpstr>58_Edge</vt:lpstr>
      <vt:lpstr>59_Edge</vt:lpstr>
      <vt:lpstr>46_Edge</vt:lpstr>
      <vt:lpstr>54_Edge</vt:lpstr>
      <vt:lpstr>55_Edge</vt:lpstr>
      <vt:lpstr>60_Edge</vt:lpstr>
      <vt:lpstr>61_Edge</vt:lpstr>
      <vt:lpstr>62_Edge</vt:lpstr>
      <vt:lpstr>63_Edge</vt:lpstr>
      <vt:lpstr>1_Safari 2</vt:lpstr>
      <vt:lpstr>64_Edge</vt:lpstr>
      <vt:lpstr>65_Edge</vt:lpstr>
      <vt:lpstr>66_Edge</vt:lpstr>
      <vt:lpstr>67_Edge</vt:lpstr>
      <vt:lpstr>68_Edge</vt:lpstr>
      <vt:lpstr>69_Edge</vt:lpstr>
      <vt:lpstr>70_Edge</vt:lpstr>
      <vt:lpstr>71_Edge</vt:lpstr>
      <vt:lpstr>3_Office Theme</vt:lpstr>
      <vt:lpstr>72_Edge</vt:lpstr>
      <vt:lpstr>73_Edge</vt:lpstr>
      <vt:lpstr>74_Edge</vt:lpstr>
      <vt:lpstr>75_Edge</vt:lpstr>
      <vt:lpstr>76_Edge</vt:lpstr>
      <vt:lpstr>77_Edge</vt:lpstr>
      <vt:lpstr>78_Edge</vt:lpstr>
      <vt:lpstr>79_Edge</vt:lpstr>
      <vt:lpstr>80_Edge</vt:lpstr>
      <vt:lpstr>81_Edge</vt:lpstr>
      <vt:lpstr>82_Edge</vt:lpstr>
      <vt:lpstr>83_Edge</vt:lpstr>
      <vt:lpstr>84_Edge</vt:lpstr>
      <vt:lpstr>85_Edge</vt:lpstr>
      <vt:lpstr>86_Edge</vt:lpstr>
      <vt:lpstr>87_Edge</vt:lpstr>
      <vt:lpstr>88_Edge</vt:lpstr>
      <vt:lpstr>89_Edge</vt:lpstr>
      <vt:lpstr>9_Office Theme</vt:lpstr>
      <vt:lpstr>90_Edge</vt:lpstr>
      <vt:lpstr>91_Edge</vt:lpstr>
      <vt:lpstr>92_Edge</vt:lpstr>
      <vt:lpstr>93_Edge</vt:lpstr>
      <vt:lpstr>94_Edge</vt:lpstr>
      <vt:lpstr>95_Edge</vt:lpstr>
      <vt:lpstr>96_Edge</vt:lpstr>
      <vt:lpstr>97_Edge</vt:lpstr>
      <vt:lpstr>98_Edge</vt:lpstr>
      <vt:lpstr>99_Edge</vt:lpstr>
      <vt:lpstr>100_Edge</vt:lpstr>
      <vt:lpstr>101_Edge</vt:lpstr>
      <vt:lpstr>102_Edge</vt:lpstr>
      <vt:lpstr>103_Edge</vt:lpstr>
      <vt:lpstr>10_Office Theme</vt:lpstr>
      <vt:lpstr>11_Office Theme</vt:lpstr>
      <vt:lpstr>104_Edge</vt:lpstr>
      <vt:lpstr>12_Office Theme</vt:lpstr>
      <vt:lpstr>1_Title &amp; Bullets</vt:lpstr>
      <vt:lpstr>105_Edge</vt:lpstr>
      <vt:lpstr>106_Edge</vt:lpstr>
      <vt:lpstr>107_Edge</vt:lpstr>
      <vt:lpstr>13_Office Theme</vt:lpstr>
      <vt:lpstr>108_Edge</vt:lpstr>
      <vt:lpstr>1_Office 佈景主題</vt:lpstr>
      <vt:lpstr>109_Edge</vt:lpstr>
      <vt:lpstr>14_Office Theme</vt:lpstr>
      <vt:lpstr>110_Edge</vt:lpstr>
      <vt:lpstr>111_Edge</vt:lpstr>
      <vt:lpstr>112_Edge</vt:lpstr>
      <vt:lpstr>113_Edge</vt:lpstr>
      <vt:lpstr>114_Edge</vt:lpstr>
      <vt:lpstr>115_Edge</vt:lpstr>
      <vt:lpstr>116_Edge</vt:lpstr>
      <vt:lpstr>117_Edge</vt:lpstr>
      <vt:lpstr>118_Edge</vt:lpstr>
      <vt:lpstr>119_Edge</vt:lpstr>
      <vt:lpstr>120_Edge</vt:lpstr>
      <vt:lpstr>121_Edge</vt:lpstr>
      <vt:lpstr>122_Edge</vt:lpstr>
      <vt:lpstr>123_Edge</vt:lpstr>
      <vt:lpstr>124_Edge</vt:lpstr>
      <vt:lpstr>125_Edge</vt:lpstr>
      <vt:lpstr>126_Edge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Jeremie Kim</cp:lastModifiedBy>
  <cp:revision>379</cp:revision>
  <cp:lastPrinted>2016-10-11T15:36:59Z</cp:lastPrinted>
  <dcterms:created xsi:type="dcterms:W3CDTF">2015-12-16T20:28:52Z</dcterms:created>
  <dcterms:modified xsi:type="dcterms:W3CDTF">2020-07-18T21:40:11Z</dcterms:modified>
  <cp:category/>
</cp:coreProperties>
</file>