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37_7CC0120E.xml" ContentType="application/vnd.ms-powerpoint.comments+xml"/>
  <Override PartName="/ppt/notesSlides/notesSlide3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3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notesSlides/notesSlide3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notesSlides/notesSlide4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78"/>
  </p:notesMasterIdLst>
  <p:sldIdLst>
    <p:sldId id="257" r:id="rId2"/>
    <p:sldId id="6409" r:id="rId3"/>
    <p:sldId id="6345" r:id="rId4"/>
    <p:sldId id="6390" r:id="rId5"/>
    <p:sldId id="263" r:id="rId6"/>
    <p:sldId id="6412" r:id="rId7"/>
    <p:sldId id="6413" r:id="rId8"/>
    <p:sldId id="268" r:id="rId9"/>
    <p:sldId id="266" r:id="rId10"/>
    <p:sldId id="323" r:id="rId11"/>
    <p:sldId id="6357" r:id="rId12"/>
    <p:sldId id="6407" r:id="rId13"/>
    <p:sldId id="6403" r:id="rId14"/>
    <p:sldId id="6358" r:id="rId15"/>
    <p:sldId id="324" r:id="rId16"/>
    <p:sldId id="330" r:id="rId17"/>
    <p:sldId id="6360" r:id="rId18"/>
    <p:sldId id="6361" r:id="rId19"/>
    <p:sldId id="6359" r:id="rId20"/>
    <p:sldId id="341" r:id="rId21"/>
    <p:sldId id="6362" r:id="rId22"/>
    <p:sldId id="6408" r:id="rId23"/>
    <p:sldId id="6389" r:id="rId24"/>
    <p:sldId id="6364" r:id="rId25"/>
    <p:sldId id="6366" r:id="rId26"/>
    <p:sldId id="6365" r:id="rId27"/>
    <p:sldId id="308" r:id="rId28"/>
    <p:sldId id="6391" r:id="rId29"/>
    <p:sldId id="6367" r:id="rId30"/>
    <p:sldId id="309" r:id="rId31"/>
    <p:sldId id="6378" r:id="rId32"/>
    <p:sldId id="6381" r:id="rId33"/>
    <p:sldId id="6392" r:id="rId34"/>
    <p:sldId id="6373" r:id="rId35"/>
    <p:sldId id="335" r:id="rId36"/>
    <p:sldId id="6415" r:id="rId37"/>
    <p:sldId id="6410" r:id="rId38"/>
    <p:sldId id="6400" r:id="rId39"/>
    <p:sldId id="6375" r:id="rId40"/>
    <p:sldId id="6416" r:id="rId41"/>
    <p:sldId id="6417" r:id="rId42"/>
    <p:sldId id="6379" r:id="rId43"/>
    <p:sldId id="6418" r:id="rId44"/>
    <p:sldId id="6380" r:id="rId45"/>
    <p:sldId id="6385" r:id="rId46"/>
    <p:sldId id="6386" r:id="rId47"/>
    <p:sldId id="6384" r:id="rId48"/>
    <p:sldId id="6401" r:id="rId49"/>
    <p:sldId id="6405" r:id="rId50"/>
    <p:sldId id="347" r:id="rId51"/>
    <p:sldId id="6411" r:id="rId52"/>
    <p:sldId id="6393" r:id="rId53"/>
    <p:sldId id="311" r:id="rId54"/>
    <p:sldId id="6368" r:id="rId55"/>
    <p:sldId id="312" r:id="rId56"/>
    <p:sldId id="313" r:id="rId57"/>
    <p:sldId id="356" r:id="rId58"/>
    <p:sldId id="359" r:id="rId59"/>
    <p:sldId id="6313" r:id="rId60"/>
    <p:sldId id="340" r:id="rId61"/>
    <p:sldId id="6414" r:id="rId62"/>
    <p:sldId id="6394" r:id="rId63"/>
    <p:sldId id="6395" r:id="rId64"/>
    <p:sldId id="6406" r:id="rId65"/>
    <p:sldId id="6382" r:id="rId66"/>
    <p:sldId id="351" r:id="rId67"/>
    <p:sldId id="286" r:id="rId68"/>
    <p:sldId id="361" r:id="rId69"/>
    <p:sldId id="6398" r:id="rId70"/>
    <p:sldId id="6387" r:id="rId71"/>
    <p:sldId id="6402" r:id="rId72"/>
    <p:sldId id="6383" r:id="rId73"/>
    <p:sldId id="346" r:id="rId74"/>
    <p:sldId id="348" r:id="rId75"/>
    <p:sldId id="6369" r:id="rId76"/>
    <p:sldId id="358" r:id="rId77"/>
  </p:sldIdLst>
  <p:sldSz cx="9144000" cy="6858000" type="screen4x3"/>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E6210E-CD22-3F33-F100-5F593037F7BB}" name="Guest User" initials="GU" userId="S::urn:spo:anon#737530cb2a99396dc779ac058646c870359929cb89a471b1eb43a8ce1d8152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eodoros Kanellopoulos" initials="TK" lastIdx="2" clrIdx="0">
    <p:extLst>
      <p:ext uri="{19B8F6BF-5375-455C-9EA6-DF929625EA0E}">
        <p15:presenceInfo xmlns:p15="http://schemas.microsoft.com/office/powerpoint/2012/main" userId="0f0da4e48ba933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3E"/>
    <a:srgbClr val="9C6A6A"/>
    <a:srgbClr val="009546"/>
    <a:srgbClr val="FFCA08"/>
    <a:srgbClr val="639FA5"/>
    <a:srgbClr val="F999C9"/>
    <a:srgbClr val="00A44C"/>
    <a:srgbClr val="84C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4D3F1-50E3-4332-ABC1-80ED8BBB092D}" v="3" dt="2023-07-25T12:01:5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719"/>
    <p:restoredTop sz="79832" autoAdjust="0"/>
  </p:normalViewPr>
  <p:slideViewPr>
    <p:cSldViewPr snapToGrid="0" snapToObjects="1">
      <p:cViewPr varScale="1">
        <p:scale>
          <a:sx n="93" d="100"/>
          <a:sy n="93" d="100"/>
        </p:scale>
        <p:origin x="1376" y="208"/>
      </p:cViewPr>
      <p:guideLst/>
    </p:cSldViewPr>
  </p:slideViewPr>
  <p:notesTextViewPr>
    <p:cViewPr>
      <p:scale>
        <a:sx n="75" d="100"/>
        <a:sy n="7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6/11/relationships/changesInfo" Target="changesInfos/changesInfo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userId="81fa08ae-dc61-437d-99ed-4d6226b9071b" providerId="ADAL" clId="{2D925188-C6BC-406B-A500-429487B42A13}"/>
    <pc:docChg chg="undo redo custSel addSld delSld modSld sldOrd">
      <pc:chgData name="Mark" userId="81fa08ae-dc61-437d-99ed-4d6226b9071b" providerId="ADAL" clId="{2D925188-C6BC-406B-A500-429487B42A13}" dt="2023-07-25T10:24:31.200" v="6113" actId="1076"/>
      <pc:docMkLst>
        <pc:docMk/>
      </pc:docMkLst>
      <pc:sldChg chg="modSp mod">
        <pc:chgData name="Mark" userId="81fa08ae-dc61-437d-99ed-4d6226b9071b" providerId="ADAL" clId="{2D925188-C6BC-406B-A500-429487B42A13}" dt="2023-07-20T19:32:51.120" v="6099" actId="20577"/>
        <pc:sldMkLst>
          <pc:docMk/>
          <pc:sldMk cId="517212221" sldId="257"/>
        </pc:sldMkLst>
        <pc:spChg chg="mod">
          <ac:chgData name="Mark" userId="81fa08ae-dc61-437d-99ed-4d6226b9071b" providerId="ADAL" clId="{2D925188-C6BC-406B-A500-429487B42A13}" dt="2023-07-20T19:32:51.120" v="6099" actId="20577"/>
          <ac:spMkLst>
            <pc:docMk/>
            <pc:sldMk cId="517212221" sldId="257"/>
            <ac:spMk id="3" creationId="{609B180C-FA02-CEA6-0A0D-C4862DD42E55}"/>
          </ac:spMkLst>
        </pc:spChg>
      </pc:sldChg>
      <pc:sldChg chg="modSp mod modAnim modCm modNotesTx">
        <pc:chgData name="Mark" userId="81fa08ae-dc61-437d-99ed-4d6226b9071b" providerId="ADAL" clId="{2D925188-C6BC-406B-A500-429487B42A13}" dt="2023-07-20T09:28:40.563" v="5036" actId="255"/>
        <pc:sldMkLst>
          <pc:docMk/>
          <pc:sldMk cId="2092962318" sldId="311"/>
        </pc:sldMkLst>
        <pc:spChg chg="mod">
          <ac:chgData name="Mark" userId="81fa08ae-dc61-437d-99ed-4d6226b9071b" providerId="ADAL" clId="{2D925188-C6BC-406B-A500-429487B42A13}" dt="2023-07-20T09:28:40.563" v="5036" actId="255"/>
          <ac:spMkLst>
            <pc:docMk/>
            <pc:sldMk cId="2092962318" sldId="311"/>
            <ac:spMk id="2" creationId="{280263DD-A33A-802E-EAF4-0A03F5B595BB}"/>
          </ac:spMkLst>
        </pc:spChg>
        <pc:extLst>
          <p:ext xmlns:p="http://schemas.openxmlformats.org/presentationml/2006/main" uri="{D6D511B9-2390-475A-947B-AFAB55BFBCF1}">
            <pc226:cmChg xmlns:pc226="http://schemas.microsoft.com/office/powerpoint/2022/06/main/command" chg="mod">
              <pc226:chgData name="Mark" userId="81fa08ae-dc61-437d-99ed-4d6226b9071b" providerId="ADAL" clId="{2D925188-C6BC-406B-A500-429487B42A13}" dt="2023-07-20T09:28:29.423" v="5032" actId="21"/>
              <pc2:cmMkLst xmlns:pc2="http://schemas.microsoft.com/office/powerpoint/2019/9/main/command">
                <pc:docMk/>
                <pc:sldMk cId="2092962318" sldId="311"/>
                <pc2:cmMk id="{175F97E4-7E77-4C3C-AEF2-D6B839FC62B4}"/>
              </pc2:cmMkLst>
            </pc226:cmChg>
          </p:ext>
        </pc:extLst>
      </pc:sldChg>
      <pc:sldChg chg="addSp delSp modSp mod delAnim modCm">
        <pc:chgData name="Mark" userId="81fa08ae-dc61-437d-99ed-4d6226b9071b" providerId="ADAL" clId="{2D925188-C6BC-406B-A500-429487B42A13}" dt="2023-07-20T13:06:05.024" v="5438" actId="20577"/>
        <pc:sldMkLst>
          <pc:docMk/>
          <pc:sldMk cId="635577864" sldId="312"/>
        </pc:sldMkLst>
        <pc:spChg chg="mod">
          <ac:chgData name="Mark" userId="81fa08ae-dc61-437d-99ed-4d6226b9071b" providerId="ADAL" clId="{2D925188-C6BC-406B-A500-429487B42A13}" dt="2023-07-20T13:06:05.024" v="5438" actId="20577"/>
          <ac:spMkLst>
            <pc:docMk/>
            <pc:sldMk cId="635577864" sldId="312"/>
            <ac:spMk id="4" creationId="{A0573384-AC2B-F542-DEC7-1716404FF16C}"/>
          </ac:spMkLst>
        </pc:spChg>
        <pc:spChg chg="add mod ord">
          <ac:chgData name="Mark" userId="81fa08ae-dc61-437d-99ed-4d6226b9071b" providerId="ADAL" clId="{2D925188-C6BC-406B-A500-429487B42A13}" dt="2023-07-20T12:36:41.786" v="5179" actId="167"/>
          <ac:spMkLst>
            <pc:docMk/>
            <pc:sldMk cId="635577864" sldId="312"/>
            <ac:spMk id="8" creationId="{AF38A59D-9726-A23A-AF6A-000719B0AE90}"/>
          </ac:spMkLst>
        </pc:spChg>
        <pc:graphicFrameChg chg="del">
          <ac:chgData name="Mark" userId="81fa08ae-dc61-437d-99ed-4d6226b9071b" providerId="ADAL" clId="{2D925188-C6BC-406B-A500-429487B42A13}" dt="2023-07-18T16:20:47.789" v="3475" actId="478"/>
          <ac:graphicFrameMkLst>
            <pc:docMk/>
            <pc:sldMk cId="635577864" sldId="312"/>
            <ac:graphicFrameMk id="3" creationId="{314D55C1-6DA0-CF08-D72E-CF25DB53766F}"/>
          </ac:graphicFrameMkLst>
        </pc:graphicFrameChg>
        <pc:graphicFrameChg chg="add mod">
          <ac:chgData name="Mark" userId="81fa08ae-dc61-437d-99ed-4d6226b9071b" providerId="ADAL" clId="{2D925188-C6BC-406B-A500-429487B42A13}" dt="2023-07-20T12:35:44.793" v="5170"/>
          <ac:graphicFrameMkLst>
            <pc:docMk/>
            <pc:sldMk cId="635577864" sldId="312"/>
            <ac:graphicFrameMk id="3" creationId="{46111E5C-D29E-220D-76E4-7EA988E4859B}"/>
          </ac:graphicFrameMkLst>
        </pc:graphicFrameChg>
        <pc:graphicFrameChg chg="add del mod">
          <ac:chgData name="Mark" userId="81fa08ae-dc61-437d-99ed-4d6226b9071b" providerId="ADAL" clId="{2D925188-C6BC-406B-A500-429487B42A13}" dt="2023-07-20T12:34:58.831" v="5152" actId="478"/>
          <ac:graphicFrameMkLst>
            <pc:docMk/>
            <pc:sldMk cId="635577864" sldId="312"/>
            <ac:graphicFrameMk id="5" creationId="{C77458BC-EF1F-56D5-1A62-738FEB840CBE}"/>
          </ac:graphicFrameMkLst>
        </pc:graphicFrameChg>
        <pc:cxnChg chg="add mod">
          <ac:chgData name="Mark" userId="81fa08ae-dc61-437d-99ed-4d6226b9071b" providerId="ADAL" clId="{2D925188-C6BC-406B-A500-429487B42A13}" dt="2023-07-20T12:36:05.411" v="5173" actId="14100"/>
          <ac:cxnSpMkLst>
            <pc:docMk/>
            <pc:sldMk cId="635577864" sldId="312"/>
            <ac:cxnSpMk id="6" creationId="{00D55322-FCE6-F2EF-96B1-82CD2B20856A}"/>
          </ac:cxnSpMkLst>
        </pc:cxnChg>
        <pc:extLst>
          <p:ext xmlns:p="http://schemas.openxmlformats.org/presentationml/2006/main" uri="{D6D511B9-2390-475A-947B-AFAB55BFBCF1}">
            <pc226:cmChg xmlns:pc226="http://schemas.microsoft.com/office/powerpoint/2022/06/main/command" chg="mod">
              <pc226:chgData name="Mark" userId="81fa08ae-dc61-437d-99ed-4d6226b9071b" providerId="ADAL" clId="{2D925188-C6BC-406B-A500-429487B42A13}" dt="2023-07-20T12:34:58.883" v="5153" actId="2056"/>
              <pc2:cmMkLst xmlns:pc2="http://schemas.microsoft.com/office/powerpoint/2019/9/main/command">
                <pc:docMk/>
                <pc:sldMk cId="635577864" sldId="312"/>
                <pc2:cmMk id="{E00A51D0-A04D-440B-9527-D1DD2A6B6DAF}"/>
              </pc2:cmMkLst>
            </pc226:cmChg>
          </p:ext>
        </pc:extLst>
      </pc:sldChg>
      <pc:sldChg chg="addSp delSp modSp mod delAnim">
        <pc:chgData name="Mark" userId="81fa08ae-dc61-437d-99ed-4d6226b9071b" providerId="ADAL" clId="{2D925188-C6BC-406B-A500-429487B42A13}" dt="2023-07-18T16:20:26.341" v="3474" actId="20577"/>
        <pc:sldMkLst>
          <pc:docMk/>
          <pc:sldMk cId="293906560" sldId="313"/>
        </pc:sldMkLst>
        <pc:spChg chg="mod">
          <ac:chgData name="Mark" userId="81fa08ae-dc61-437d-99ed-4d6226b9071b" providerId="ADAL" clId="{2D925188-C6BC-406B-A500-429487B42A13}" dt="2023-07-18T16:20:26.341" v="3474" actId="20577"/>
          <ac:spMkLst>
            <pc:docMk/>
            <pc:sldMk cId="293906560" sldId="313"/>
            <ac:spMk id="4" creationId="{86F6A4E6-9716-5BF7-46DB-82AAC49A06BD}"/>
          </ac:spMkLst>
        </pc:spChg>
        <pc:graphicFrameChg chg="del">
          <ac:chgData name="Mark" userId="81fa08ae-dc61-437d-99ed-4d6226b9071b" providerId="ADAL" clId="{2D925188-C6BC-406B-A500-429487B42A13}" dt="2023-07-18T16:19:12.111" v="3454" actId="478"/>
          <ac:graphicFrameMkLst>
            <pc:docMk/>
            <pc:sldMk cId="293906560" sldId="313"/>
            <ac:graphicFrameMk id="3" creationId="{6C6BAA5B-148A-7DDB-8C8D-4A62EE495B10}"/>
          </ac:graphicFrameMkLst>
        </pc:graphicFrameChg>
        <pc:graphicFrameChg chg="add mod">
          <ac:chgData name="Mark" userId="81fa08ae-dc61-437d-99ed-4d6226b9071b" providerId="ADAL" clId="{2D925188-C6BC-406B-A500-429487B42A13}" dt="2023-07-18T16:20:18.441" v="3472" actId="1076"/>
          <ac:graphicFrameMkLst>
            <pc:docMk/>
            <pc:sldMk cId="293906560" sldId="313"/>
            <ac:graphicFrameMk id="5" creationId="{2014CB2F-7913-551B-F07C-ABF8F18D9266}"/>
          </ac:graphicFrameMkLst>
        </pc:graphicFrameChg>
      </pc:sldChg>
      <pc:sldChg chg="modSp mod modNotesTx">
        <pc:chgData name="Mark" userId="81fa08ae-dc61-437d-99ed-4d6226b9071b" providerId="ADAL" clId="{2D925188-C6BC-406B-A500-429487B42A13}" dt="2023-07-20T17:32:07.691" v="6093" actId="20577"/>
        <pc:sldMkLst>
          <pc:docMk/>
          <pc:sldMk cId="3539320343" sldId="322"/>
        </pc:sldMkLst>
        <pc:spChg chg="mod">
          <ac:chgData name="Mark" userId="81fa08ae-dc61-437d-99ed-4d6226b9071b" providerId="ADAL" clId="{2D925188-C6BC-406B-A500-429487B42A13}" dt="2023-07-20T09:22:38.243" v="4966" actId="20577"/>
          <ac:spMkLst>
            <pc:docMk/>
            <pc:sldMk cId="3539320343" sldId="322"/>
            <ac:spMk id="7" creationId="{2DD88670-42E6-C236-1E46-5412669556E5}"/>
          </ac:spMkLst>
        </pc:spChg>
        <pc:spChg chg="mod">
          <ac:chgData name="Mark" userId="81fa08ae-dc61-437d-99ed-4d6226b9071b" providerId="ADAL" clId="{2D925188-C6BC-406B-A500-429487B42A13}" dt="2023-07-20T17:32:07.691" v="6093" actId="20577"/>
          <ac:spMkLst>
            <pc:docMk/>
            <pc:sldMk cId="3539320343" sldId="322"/>
            <ac:spMk id="11" creationId="{73D444A4-080E-C0D8-F9A2-A1550F981132}"/>
          </ac:spMkLst>
        </pc:spChg>
      </pc:sldChg>
      <pc:sldChg chg="modSp">
        <pc:chgData name="Mark" userId="81fa08ae-dc61-437d-99ed-4d6226b9071b" providerId="ADAL" clId="{2D925188-C6BC-406B-A500-429487B42A13}" dt="2023-07-20T19:33:29.753" v="6103" actId="20577"/>
        <pc:sldMkLst>
          <pc:docMk/>
          <pc:sldMk cId="148922643" sldId="323"/>
        </pc:sldMkLst>
        <pc:spChg chg="mod">
          <ac:chgData name="Mark" userId="81fa08ae-dc61-437d-99ed-4d6226b9071b" providerId="ADAL" clId="{2D925188-C6BC-406B-A500-429487B42A13}" dt="2023-07-20T19:33:29.753" v="6103" actId="20577"/>
          <ac:spMkLst>
            <pc:docMk/>
            <pc:sldMk cId="148922643" sldId="323"/>
            <ac:spMk id="4" creationId="{82B8467D-FDC3-0884-4493-7C443C842C7B}"/>
          </ac:spMkLst>
        </pc:spChg>
      </pc:sldChg>
      <pc:sldChg chg="addSp delSp modSp mod delAnim modNotesTx">
        <pc:chgData name="Mark" userId="81fa08ae-dc61-437d-99ed-4d6226b9071b" providerId="ADAL" clId="{2D925188-C6BC-406B-A500-429487B42A13}" dt="2023-07-18T16:42:15.942" v="3593" actId="20577"/>
        <pc:sldMkLst>
          <pc:docMk/>
          <pc:sldMk cId="2030778504" sldId="324"/>
        </pc:sldMkLst>
        <pc:spChg chg="mod">
          <ac:chgData name="Mark" userId="81fa08ae-dc61-437d-99ed-4d6226b9071b" providerId="ADAL" clId="{2D925188-C6BC-406B-A500-429487B42A13}" dt="2023-07-18T16:42:15.942" v="3593" actId="20577"/>
          <ac:spMkLst>
            <pc:docMk/>
            <pc:sldMk cId="2030778504" sldId="324"/>
            <ac:spMk id="3" creationId="{EFFD026E-C2F7-16B2-763C-E0C395F8ADBE}"/>
          </ac:spMkLst>
        </pc:spChg>
        <pc:graphicFrameChg chg="del">
          <ac:chgData name="Mark" userId="81fa08ae-dc61-437d-99ed-4d6226b9071b" providerId="ADAL" clId="{2D925188-C6BC-406B-A500-429487B42A13}" dt="2023-07-18T15:42:25.347" v="2123" actId="478"/>
          <ac:graphicFrameMkLst>
            <pc:docMk/>
            <pc:sldMk cId="2030778504" sldId="324"/>
            <ac:graphicFrameMk id="2" creationId="{5DEDF35C-E556-36A5-6CC9-8B0718E96D73}"/>
          </ac:graphicFrameMkLst>
        </pc:graphicFrameChg>
        <pc:graphicFrameChg chg="add mod">
          <ac:chgData name="Mark" userId="81fa08ae-dc61-437d-99ed-4d6226b9071b" providerId="ADAL" clId="{2D925188-C6BC-406B-A500-429487B42A13}" dt="2023-07-18T16:17:16.898" v="3434" actId="1076"/>
          <ac:graphicFrameMkLst>
            <pc:docMk/>
            <pc:sldMk cId="2030778504" sldId="324"/>
            <ac:graphicFrameMk id="4" creationId="{3F6C5838-3C0C-CF3C-A7D3-A6537C599FF5}"/>
          </ac:graphicFrameMkLst>
        </pc:graphicFrameChg>
      </pc:sldChg>
      <pc:sldChg chg="modAnim modNotesTx">
        <pc:chgData name="Mark" userId="81fa08ae-dc61-437d-99ed-4d6226b9071b" providerId="ADAL" clId="{2D925188-C6BC-406B-A500-429487B42A13}" dt="2023-07-18T15:50:23.032" v="2419" actId="20577"/>
        <pc:sldMkLst>
          <pc:docMk/>
          <pc:sldMk cId="2851364206" sldId="328"/>
        </pc:sldMkLst>
      </pc:sldChg>
      <pc:sldChg chg="modSp mod addAnim delAnim modAnim">
        <pc:chgData name="Mark" userId="81fa08ae-dc61-437d-99ed-4d6226b9071b" providerId="ADAL" clId="{2D925188-C6BC-406B-A500-429487B42A13}" dt="2023-07-18T15:46:14.259" v="2292" actId="20577"/>
        <pc:sldMkLst>
          <pc:docMk/>
          <pc:sldMk cId="3563966240" sldId="329"/>
        </pc:sldMkLst>
        <pc:spChg chg="mod">
          <ac:chgData name="Mark" userId="81fa08ae-dc61-437d-99ed-4d6226b9071b" providerId="ADAL" clId="{2D925188-C6BC-406B-A500-429487B42A13}" dt="2023-07-18T15:46:14.259" v="2292" actId="20577"/>
          <ac:spMkLst>
            <pc:docMk/>
            <pc:sldMk cId="3563966240" sldId="329"/>
            <ac:spMk id="3" creationId="{74ACCDD1-279B-8755-0183-0F8F248F1559}"/>
          </ac:spMkLst>
        </pc:spChg>
      </pc:sldChg>
      <pc:sldChg chg="addSp delSp modSp mod delAnim modCm modNotesTx">
        <pc:chgData name="Mark" userId="81fa08ae-dc61-437d-99ed-4d6226b9071b" providerId="ADAL" clId="{2D925188-C6BC-406B-A500-429487B42A13}" dt="2023-07-20T12:29:33.983" v="5077" actId="403"/>
        <pc:sldMkLst>
          <pc:docMk/>
          <pc:sldMk cId="3549859795" sldId="330"/>
        </pc:sldMkLst>
        <pc:spChg chg="mod">
          <ac:chgData name="Mark" userId="81fa08ae-dc61-437d-99ed-4d6226b9071b" providerId="ADAL" clId="{2D925188-C6BC-406B-A500-429487B42A13}" dt="2023-07-20T09:24:25.848" v="4992" actId="20577"/>
          <ac:spMkLst>
            <pc:docMk/>
            <pc:sldMk cId="3549859795" sldId="330"/>
            <ac:spMk id="3" creationId="{EFFD026E-C2F7-16B2-763C-E0C395F8ADBE}"/>
          </ac:spMkLst>
        </pc:spChg>
        <pc:spChg chg="add del mod">
          <ac:chgData name="Mark" userId="81fa08ae-dc61-437d-99ed-4d6226b9071b" providerId="ADAL" clId="{2D925188-C6BC-406B-A500-429487B42A13}" dt="2023-07-18T16:40:36.843" v="3566" actId="478"/>
          <ac:spMkLst>
            <pc:docMk/>
            <pc:sldMk cId="3549859795" sldId="330"/>
            <ac:spMk id="6" creationId="{AE831B78-4D38-1CD9-E730-28A78319BBFA}"/>
          </ac:spMkLst>
        </pc:spChg>
        <pc:graphicFrameChg chg="add mod">
          <ac:chgData name="Mark" userId="81fa08ae-dc61-437d-99ed-4d6226b9071b" providerId="ADAL" clId="{2D925188-C6BC-406B-A500-429487B42A13}" dt="2023-07-20T12:29:33.983" v="5077" actId="403"/>
          <ac:graphicFrameMkLst>
            <pc:docMk/>
            <pc:sldMk cId="3549859795" sldId="330"/>
            <ac:graphicFrameMk id="2" creationId="{475A045D-F829-EBEB-FF45-9447DF48FF5A}"/>
          </ac:graphicFrameMkLst>
        </pc:graphicFrameChg>
        <pc:graphicFrameChg chg="add del mod">
          <ac:chgData name="Mark" userId="81fa08ae-dc61-437d-99ed-4d6226b9071b" providerId="ADAL" clId="{2D925188-C6BC-406B-A500-429487B42A13}" dt="2023-07-18T16:36:20.692" v="3521" actId="478"/>
          <ac:graphicFrameMkLst>
            <pc:docMk/>
            <pc:sldMk cId="3549859795" sldId="330"/>
            <ac:graphicFrameMk id="2" creationId="{7184034B-3162-6F48-645D-5204D93EB454}"/>
          </ac:graphicFrameMkLst>
        </pc:graphicFrameChg>
        <pc:graphicFrameChg chg="del">
          <ac:chgData name="Mark" userId="81fa08ae-dc61-437d-99ed-4d6226b9071b" providerId="ADAL" clId="{2D925188-C6BC-406B-A500-429487B42A13}" dt="2023-07-18T16:17:54.442" v="3439" actId="478"/>
          <ac:graphicFrameMkLst>
            <pc:docMk/>
            <pc:sldMk cId="3549859795" sldId="330"/>
            <ac:graphicFrameMk id="4" creationId="{A1D97A9B-EB0C-2FD7-49AF-FB9241C84322}"/>
          </ac:graphicFrameMkLst>
        </pc:graphicFrameChg>
        <pc:graphicFrameChg chg="add del mod">
          <ac:chgData name="Mark" userId="81fa08ae-dc61-437d-99ed-4d6226b9071b" providerId="ADAL" clId="{2D925188-C6BC-406B-A500-429487B42A13}" dt="2023-07-18T16:40:35.885" v="3565" actId="478"/>
          <ac:graphicFrameMkLst>
            <pc:docMk/>
            <pc:sldMk cId="3549859795" sldId="330"/>
            <ac:graphicFrameMk id="5" creationId="{4A2D7F37-C892-15FC-C7F2-37EF0807F387}"/>
          </ac:graphicFrameMkLst>
        </pc:graphicFrameChg>
        <pc:graphicFrameChg chg="add del mod">
          <ac:chgData name="Mark" userId="81fa08ae-dc61-437d-99ed-4d6226b9071b" providerId="ADAL" clId="{2D925188-C6BC-406B-A500-429487B42A13}" dt="2023-07-20T12:28:09.445" v="5059" actId="21"/>
          <ac:graphicFrameMkLst>
            <pc:docMk/>
            <pc:sldMk cId="3549859795" sldId="330"/>
            <ac:graphicFrameMk id="7" creationId="{297EC442-A039-C6FA-7F28-B485A6AE3103}"/>
          </ac:graphicFrameMkLst>
        </pc:graphicFrameChg>
        <pc:extLst>
          <p:ext xmlns:p="http://schemas.openxmlformats.org/presentationml/2006/main" uri="{D6D511B9-2390-475A-947B-AFAB55BFBCF1}">
            <pc226:cmChg xmlns:pc226="http://schemas.microsoft.com/office/powerpoint/2022/06/main/command" chg="mod">
              <pc226:chgData name="Mark" userId="81fa08ae-dc61-437d-99ed-4d6226b9071b" providerId="ADAL" clId="{2D925188-C6BC-406B-A500-429487B42A13}" dt="2023-07-20T12:28:09.544" v="5060" actId="2056"/>
              <pc2:cmMkLst xmlns:pc2="http://schemas.microsoft.com/office/powerpoint/2019/9/main/command">
                <pc:docMk/>
                <pc:sldMk cId="3549859795" sldId="330"/>
                <pc2:cmMk id="{54CDBFDB-CEFF-4290-966C-7CED3603E123}"/>
              </pc2:cmMkLst>
            </pc226:cmChg>
          </p:ext>
        </pc:extLst>
      </pc:sldChg>
      <pc:sldChg chg="modAnim">
        <pc:chgData name="Mark" userId="81fa08ae-dc61-437d-99ed-4d6226b9071b" providerId="ADAL" clId="{2D925188-C6BC-406B-A500-429487B42A13}" dt="2023-07-19T13:57:00.197" v="4945"/>
        <pc:sldMkLst>
          <pc:docMk/>
          <pc:sldMk cId="445093478" sldId="331"/>
        </pc:sldMkLst>
      </pc:sldChg>
      <pc:sldChg chg="modNotesTx">
        <pc:chgData name="Mark" userId="81fa08ae-dc61-437d-99ed-4d6226b9071b" providerId="ADAL" clId="{2D925188-C6BC-406B-A500-429487B42A13}" dt="2023-07-17T14:36:57.367" v="1970" actId="20577"/>
        <pc:sldMkLst>
          <pc:docMk/>
          <pc:sldMk cId="2249825681" sldId="333"/>
        </pc:sldMkLst>
      </pc:sldChg>
      <pc:sldChg chg="addSp delSp modSp mod ord delAnim modAnim">
        <pc:chgData name="Mark" userId="81fa08ae-dc61-437d-99ed-4d6226b9071b" providerId="ADAL" clId="{2D925188-C6BC-406B-A500-429487B42A13}" dt="2023-07-15T15:07:36.961" v="846"/>
        <pc:sldMkLst>
          <pc:docMk/>
          <pc:sldMk cId="108377193" sldId="334"/>
        </pc:sldMkLst>
        <pc:spChg chg="del">
          <ac:chgData name="Mark" userId="81fa08ae-dc61-437d-99ed-4d6226b9071b" providerId="ADAL" clId="{2D925188-C6BC-406B-A500-429487B42A13}" dt="2023-07-15T13:38:32.064" v="504" actId="478"/>
          <ac:spMkLst>
            <pc:docMk/>
            <pc:sldMk cId="108377193" sldId="334"/>
            <ac:spMk id="2" creationId="{4DCC5295-F716-E17C-7E69-B5FDC30E9B7A}"/>
          </ac:spMkLst>
        </pc:spChg>
        <pc:spChg chg="del">
          <ac:chgData name="Mark" userId="81fa08ae-dc61-437d-99ed-4d6226b9071b" providerId="ADAL" clId="{2D925188-C6BC-406B-A500-429487B42A13}" dt="2023-07-15T13:38:32.064" v="504" actId="478"/>
          <ac:spMkLst>
            <pc:docMk/>
            <pc:sldMk cId="108377193" sldId="334"/>
            <ac:spMk id="6" creationId="{E1189903-DC9F-7EB9-1BDE-C51E6C1D2CE4}"/>
          </ac:spMkLst>
        </pc:spChg>
        <pc:spChg chg="del">
          <ac:chgData name="Mark" userId="81fa08ae-dc61-437d-99ed-4d6226b9071b" providerId="ADAL" clId="{2D925188-C6BC-406B-A500-429487B42A13}" dt="2023-07-15T13:38:34.689" v="505" actId="478"/>
          <ac:spMkLst>
            <pc:docMk/>
            <pc:sldMk cId="108377193" sldId="334"/>
            <ac:spMk id="7" creationId="{61D40A56-8605-9D04-C8F1-D2FD6B997B62}"/>
          </ac:spMkLst>
        </pc:spChg>
        <pc:spChg chg="del">
          <ac:chgData name="Mark" userId="81fa08ae-dc61-437d-99ed-4d6226b9071b" providerId="ADAL" clId="{2D925188-C6BC-406B-A500-429487B42A13}" dt="2023-07-15T13:38:34.689" v="505" actId="478"/>
          <ac:spMkLst>
            <pc:docMk/>
            <pc:sldMk cId="108377193" sldId="334"/>
            <ac:spMk id="8" creationId="{EC9B74FB-ED4F-44C8-663E-F4AA8A1791F4}"/>
          </ac:spMkLst>
        </pc:spChg>
        <pc:spChg chg="del">
          <ac:chgData name="Mark" userId="81fa08ae-dc61-437d-99ed-4d6226b9071b" providerId="ADAL" clId="{2D925188-C6BC-406B-A500-429487B42A13}" dt="2023-07-15T13:38:34.689" v="505" actId="478"/>
          <ac:spMkLst>
            <pc:docMk/>
            <pc:sldMk cId="108377193" sldId="334"/>
            <ac:spMk id="20" creationId="{23EEFB41-2C38-50DB-9822-C267A9BB7D90}"/>
          </ac:spMkLst>
        </pc:spChg>
        <pc:spChg chg="del">
          <ac:chgData name="Mark" userId="81fa08ae-dc61-437d-99ed-4d6226b9071b" providerId="ADAL" clId="{2D925188-C6BC-406B-A500-429487B42A13}" dt="2023-07-15T13:38:32.064" v="504" actId="478"/>
          <ac:spMkLst>
            <pc:docMk/>
            <pc:sldMk cId="108377193" sldId="334"/>
            <ac:spMk id="21" creationId="{6B537B74-5C2F-E54B-573D-9FC4ED5684CD}"/>
          </ac:spMkLst>
        </pc:spChg>
        <pc:spChg chg="add mod">
          <ac:chgData name="Mark" userId="81fa08ae-dc61-437d-99ed-4d6226b9071b" providerId="ADAL" clId="{2D925188-C6BC-406B-A500-429487B42A13}" dt="2023-07-15T13:39:30.438" v="510" actId="1076"/>
          <ac:spMkLst>
            <pc:docMk/>
            <pc:sldMk cId="108377193" sldId="334"/>
            <ac:spMk id="22" creationId="{6051F428-FC08-779E-EED5-25E3C77157F7}"/>
          </ac:spMkLst>
        </pc:spChg>
        <pc:spChg chg="del">
          <ac:chgData name="Mark" userId="81fa08ae-dc61-437d-99ed-4d6226b9071b" providerId="ADAL" clId="{2D925188-C6BC-406B-A500-429487B42A13}" dt="2023-07-15T13:38:32.064" v="504" actId="478"/>
          <ac:spMkLst>
            <pc:docMk/>
            <pc:sldMk cId="108377193" sldId="334"/>
            <ac:spMk id="23" creationId="{DA144FAA-C37E-25F1-2947-DD74043FB2C9}"/>
          </ac:spMkLst>
        </pc:spChg>
        <pc:spChg chg="del">
          <ac:chgData name="Mark" userId="81fa08ae-dc61-437d-99ed-4d6226b9071b" providerId="ADAL" clId="{2D925188-C6BC-406B-A500-429487B42A13}" dt="2023-07-15T13:38:32.064" v="504" actId="478"/>
          <ac:spMkLst>
            <pc:docMk/>
            <pc:sldMk cId="108377193" sldId="334"/>
            <ac:spMk id="24" creationId="{9AA70689-9A08-A7D2-3DE3-C67D8B7107F0}"/>
          </ac:spMkLst>
        </pc:spChg>
        <pc:spChg chg="add mod">
          <ac:chgData name="Mark" userId="81fa08ae-dc61-437d-99ed-4d6226b9071b" providerId="ADAL" clId="{2D925188-C6BC-406B-A500-429487B42A13}" dt="2023-07-15T13:39:30.438" v="510" actId="1076"/>
          <ac:spMkLst>
            <pc:docMk/>
            <pc:sldMk cId="108377193" sldId="334"/>
            <ac:spMk id="26" creationId="{F374C540-CF52-8BCB-4CCD-6E930B07EBD8}"/>
          </ac:spMkLst>
        </pc:spChg>
        <pc:spChg chg="add mod">
          <ac:chgData name="Mark" userId="81fa08ae-dc61-437d-99ed-4d6226b9071b" providerId="ADAL" clId="{2D925188-C6BC-406B-A500-429487B42A13}" dt="2023-07-15T13:39:30.438" v="510" actId="1076"/>
          <ac:spMkLst>
            <pc:docMk/>
            <pc:sldMk cId="108377193" sldId="334"/>
            <ac:spMk id="27" creationId="{CE242660-F559-C155-9EE9-D451D0EDDB5A}"/>
          </ac:spMkLst>
        </pc:spChg>
        <pc:spChg chg="add mod">
          <ac:chgData name="Mark" userId="81fa08ae-dc61-437d-99ed-4d6226b9071b" providerId="ADAL" clId="{2D925188-C6BC-406B-A500-429487B42A13}" dt="2023-07-15T13:39:30.438" v="510" actId="1076"/>
          <ac:spMkLst>
            <pc:docMk/>
            <pc:sldMk cId="108377193" sldId="334"/>
            <ac:spMk id="28" creationId="{921F27DA-6A22-678C-6FC6-BFE8ED072E9C}"/>
          </ac:spMkLst>
        </pc:spChg>
        <pc:spChg chg="del">
          <ac:chgData name="Mark" userId="81fa08ae-dc61-437d-99ed-4d6226b9071b" providerId="ADAL" clId="{2D925188-C6BC-406B-A500-429487B42A13}" dt="2023-07-15T13:38:32.064" v="504" actId="478"/>
          <ac:spMkLst>
            <pc:docMk/>
            <pc:sldMk cId="108377193" sldId="334"/>
            <ac:spMk id="30" creationId="{9B94808F-A52E-9ED2-7F04-5386446129AE}"/>
          </ac:spMkLst>
        </pc:spChg>
        <pc:spChg chg="add mod">
          <ac:chgData name="Mark" userId="81fa08ae-dc61-437d-99ed-4d6226b9071b" providerId="ADAL" clId="{2D925188-C6BC-406B-A500-429487B42A13}" dt="2023-07-15T13:39:30.438" v="510" actId="1076"/>
          <ac:spMkLst>
            <pc:docMk/>
            <pc:sldMk cId="108377193" sldId="334"/>
            <ac:spMk id="31" creationId="{FE8799E1-BA62-C0E4-5C26-2F5F8E2906AE}"/>
          </ac:spMkLst>
        </pc:spChg>
        <pc:spChg chg="mod">
          <ac:chgData name="Mark" userId="81fa08ae-dc61-437d-99ed-4d6226b9071b" providerId="ADAL" clId="{2D925188-C6BC-406B-A500-429487B42A13}" dt="2023-07-15T13:39:30.438" v="510" actId="1076"/>
          <ac:spMkLst>
            <pc:docMk/>
            <pc:sldMk cId="108377193" sldId="334"/>
            <ac:spMk id="33" creationId="{C3888690-8FFE-B354-E370-E7D09AAD548A}"/>
          </ac:spMkLst>
        </pc:spChg>
        <pc:spChg chg="mod">
          <ac:chgData name="Mark" userId="81fa08ae-dc61-437d-99ed-4d6226b9071b" providerId="ADAL" clId="{2D925188-C6BC-406B-A500-429487B42A13}" dt="2023-07-15T13:39:30.438" v="510" actId="1076"/>
          <ac:spMkLst>
            <pc:docMk/>
            <pc:sldMk cId="108377193" sldId="334"/>
            <ac:spMk id="35" creationId="{7EA9AD29-26FF-6EC1-199D-9EA21F27C485}"/>
          </ac:spMkLst>
        </pc:spChg>
        <pc:spChg chg="mod">
          <ac:chgData name="Mark" userId="81fa08ae-dc61-437d-99ed-4d6226b9071b" providerId="ADAL" clId="{2D925188-C6BC-406B-A500-429487B42A13}" dt="2023-07-15T13:39:30.438" v="510" actId="1076"/>
          <ac:spMkLst>
            <pc:docMk/>
            <pc:sldMk cId="108377193" sldId="334"/>
            <ac:spMk id="36" creationId="{1DA560AD-BD19-886C-D3E7-CDBC6B7D0081}"/>
          </ac:spMkLst>
        </pc:spChg>
        <pc:spChg chg="mod">
          <ac:chgData name="Mark" userId="81fa08ae-dc61-437d-99ed-4d6226b9071b" providerId="ADAL" clId="{2D925188-C6BC-406B-A500-429487B42A13}" dt="2023-07-15T13:39:30.438" v="510" actId="1076"/>
          <ac:spMkLst>
            <pc:docMk/>
            <pc:sldMk cId="108377193" sldId="334"/>
            <ac:spMk id="37" creationId="{7179DA73-0427-F4C4-183E-C7AC261C97A6}"/>
          </ac:spMkLst>
        </pc:spChg>
        <pc:spChg chg="del">
          <ac:chgData name="Mark" userId="81fa08ae-dc61-437d-99ed-4d6226b9071b" providerId="ADAL" clId="{2D925188-C6BC-406B-A500-429487B42A13}" dt="2023-07-15T13:38:32.064" v="504" actId="478"/>
          <ac:spMkLst>
            <pc:docMk/>
            <pc:sldMk cId="108377193" sldId="334"/>
            <ac:spMk id="38" creationId="{755273C9-0BCD-0033-3570-603334E15082}"/>
          </ac:spMkLst>
        </pc:spChg>
        <pc:spChg chg="mod">
          <ac:chgData name="Mark" userId="81fa08ae-dc61-437d-99ed-4d6226b9071b" providerId="ADAL" clId="{2D925188-C6BC-406B-A500-429487B42A13}" dt="2023-07-15T13:39:30.438" v="510" actId="1076"/>
          <ac:spMkLst>
            <pc:docMk/>
            <pc:sldMk cId="108377193" sldId="334"/>
            <ac:spMk id="40" creationId="{E6E4CBF4-037D-CF18-9691-89E91F8293AC}"/>
          </ac:spMkLst>
        </pc:spChg>
        <pc:spChg chg="mod">
          <ac:chgData name="Mark" userId="81fa08ae-dc61-437d-99ed-4d6226b9071b" providerId="ADAL" clId="{2D925188-C6BC-406B-A500-429487B42A13}" dt="2023-07-15T13:39:30.438" v="510" actId="1076"/>
          <ac:spMkLst>
            <pc:docMk/>
            <pc:sldMk cId="108377193" sldId="334"/>
            <ac:spMk id="41" creationId="{6225F416-CD20-7AF2-736F-FADC49DF89DE}"/>
          </ac:spMkLst>
        </pc:spChg>
        <pc:spChg chg="del">
          <ac:chgData name="Mark" userId="81fa08ae-dc61-437d-99ed-4d6226b9071b" providerId="ADAL" clId="{2D925188-C6BC-406B-A500-429487B42A13}" dt="2023-07-15T13:38:32.064" v="504" actId="478"/>
          <ac:spMkLst>
            <pc:docMk/>
            <pc:sldMk cId="108377193" sldId="334"/>
            <ac:spMk id="73" creationId="{00F94988-E8D1-5D4D-24F7-010FB73F906B}"/>
          </ac:spMkLst>
        </pc:spChg>
        <pc:spChg chg="add mod">
          <ac:chgData name="Mark" userId="81fa08ae-dc61-437d-99ed-4d6226b9071b" providerId="ADAL" clId="{2D925188-C6BC-406B-A500-429487B42A13}" dt="2023-07-15T13:39:30.438" v="510" actId="1076"/>
          <ac:spMkLst>
            <pc:docMk/>
            <pc:sldMk cId="108377193" sldId="334"/>
            <ac:spMk id="79" creationId="{C3CAFBF3-AC80-4DB9-7A39-C198AD95D0C7}"/>
          </ac:spMkLst>
        </pc:spChg>
        <pc:spChg chg="add mod">
          <ac:chgData name="Mark" userId="81fa08ae-dc61-437d-99ed-4d6226b9071b" providerId="ADAL" clId="{2D925188-C6BC-406B-A500-429487B42A13}" dt="2023-07-15T13:39:30.438" v="510" actId="1076"/>
          <ac:spMkLst>
            <pc:docMk/>
            <pc:sldMk cId="108377193" sldId="334"/>
            <ac:spMk id="80" creationId="{41C971F8-151D-2056-306D-A263340F634F}"/>
          </ac:spMkLst>
        </pc:spChg>
        <pc:spChg chg="add mod">
          <ac:chgData name="Mark" userId="81fa08ae-dc61-437d-99ed-4d6226b9071b" providerId="ADAL" clId="{2D925188-C6BC-406B-A500-429487B42A13}" dt="2023-07-15T13:39:30.438" v="510" actId="1076"/>
          <ac:spMkLst>
            <pc:docMk/>
            <pc:sldMk cId="108377193" sldId="334"/>
            <ac:spMk id="81" creationId="{BE254747-E771-9BF8-100F-106802924C5C}"/>
          </ac:spMkLst>
        </pc:spChg>
        <pc:spChg chg="add mod">
          <ac:chgData name="Mark" userId="81fa08ae-dc61-437d-99ed-4d6226b9071b" providerId="ADAL" clId="{2D925188-C6BC-406B-A500-429487B42A13}" dt="2023-07-15T13:39:30.438" v="510" actId="1076"/>
          <ac:spMkLst>
            <pc:docMk/>
            <pc:sldMk cId="108377193" sldId="334"/>
            <ac:spMk id="82" creationId="{DC0025EF-4770-1170-12F4-E1574338C81E}"/>
          </ac:spMkLst>
        </pc:spChg>
        <pc:spChg chg="add mod">
          <ac:chgData name="Mark" userId="81fa08ae-dc61-437d-99ed-4d6226b9071b" providerId="ADAL" clId="{2D925188-C6BC-406B-A500-429487B42A13}" dt="2023-07-15T13:39:30.438" v="510" actId="1076"/>
          <ac:spMkLst>
            <pc:docMk/>
            <pc:sldMk cId="108377193" sldId="334"/>
            <ac:spMk id="83" creationId="{2EB99D8F-E011-DC44-1EE6-D885B8221E8D}"/>
          </ac:spMkLst>
        </pc:spChg>
        <pc:spChg chg="add mod">
          <ac:chgData name="Mark" userId="81fa08ae-dc61-437d-99ed-4d6226b9071b" providerId="ADAL" clId="{2D925188-C6BC-406B-A500-429487B42A13}" dt="2023-07-15T13:39:30.438" v="510" actId="1076"/>
          <ac:spMkLst>
            <pc:docMk/>
            <pc:sldMk cId="108377193" sldId="334"/>
            <ac:spMk id="84" creationId="{BC5649CE-BDC4-0843-C074-82458F359C9C}"/>
          </ac:spMkLst>
        </pc:spChg>
        <pc:spChg chg="add mod">
          <ac:chgData name="Mark" userId="81fa08ae-dc61-437d-99ed-4d6226b9071b" providerId="ADAL" clId="{2D925188-C6BC-406B-A500-429487B42A13}" dt="2023-07-15T13:39:30.438" v="510" actId="1076"/>
          <ac:spMkLst>
            <pc:docMk/>
            <pc:sldMk cId="108377193" sldId="334"/>
            <ac:spMk id="85" creationId="{31894DFD-A721-8C19-3C78-0E76D7ADD4B1}"/>
          </ac:spMkLst>
        </pc:spChg>
        <pc:spChg chg="add mod">
          <ac:chgData name="Mark" userId="81fa08ae-dc61-437d-99ed-4d6226b9071b" providerId="ADAL" clId="{2D925188-C6BC-406B-A500-429487B42A13}" dt="2023-07-15T13:39:30.438" v="510" actId="1076"/>
          <ac:spMkLst>
            <pc:docMk/>
            <pc:sldMk cId="108377193" sldId="334"/>
            <ac:spMk id="86" creationId="{47A226AC-2A23-3C79-6638-E7F8D802306A}"/>
          </ac:spMkLst>
        </pc:spChg>
        <pc:spChg chg="add mod">
          <ac:chgData name="Mark" userId="81fa08ae-dc61-437d-99ed-4d6226b9071b" providerId="ADAL" clId="{2D925188-C6BC-406B-A500-429487B42A13}" dt="2023-07-15T13:39:30.438" v="510" actId="1076"/>
          <ac:spMkLst>
            <pc:docMk/>
            <pc:sldMk cId="108377193" sldId="334"/>
            <ac:spMk id="89" creationId="{6ABE010D-7A0D-B7A8-6122-90554F0D907B}"/>
          </ac:spMkLst>
        </pc:spChg>
        <pc:spChg chg="mod">
          <ac:chgData name="Mark" userId="81fa08ae-dc61-437d-99ed-4d6226b9071b" providerId="ADAL" clId="{2D925188-C6BC-406B-A500-429487B42A13}" dt="2023-07-15T13:39:30.438" v="510" actId="1076"/>
          <ac:spMkLst>
            <pc:docMk/>
            <pc:sldMk cId="108377193" sldId="334"/>
            <ac:spMk id="91" creationId="{F45073A5-B1B1-8720-E8EC-0F94CF6E7ECA}"/>
          </ac:spMkLst>
        </pc:spChg>
        <pc:spChg chg="mod">
          <ac:chgData name="Mark" userId="81fa08ae-dc61-437d-99ed-4d6226b9071b" providerId="ADAL" clId="{2D925188-C6BC-406B-A500-429487B42A13}" dt="2023-07-15T13:39:30.438" v="510" actId="1076"/>
          <ac:spMkLst>
            <pc:docMk/>
            <pc:sldMk cId="108377193" sldId="334"/>
            <ac:spMk id="92" creationId="{AF16D755-94F4-9616-57BA-823CD3082BE5}"/>
          </ac:spMkLst>
        </pc:spChg>
        <pc:spChg chg="mod">
          <ac:chgData name="Mark" userId="81fa08ae-dc61-437d-99ed-4d6226b9071b" providerId="ADAL" clId="{2D925188-C6BC-406B-A500-429487B42A13}" dt="2023-07-15T13:39:30.438" v="510" actId="1076"/>
          <ac:spMkLst>
            <pc:docMk/>
            <pc:sldMk cId="108377193" sldId="334"/>
            <ac:spMk id="95" creationId="{54CC64E9-0627-0E64-6268-01C6D5DA851E}"/>
          </ac:spMkLst>
        </pc:spChg>
        <pc:spChg chg="mod">
          <ac:chgData name="Mark" userId="81fa08ae-dc61-437d-99ed-4d6226b9071b" providerId="ADAL" clId="{2D925188-C6BC-406B-A500-429487B42A13}" dt="2023-07-15T13:39:30.438" v="510" actId="1076"/>
          <ac:spMkLst>
            <pc:docMk/>
            <pc:sldMk cId="108377193" sldId="334"/>
            <ac:spMk id="96" creationId="{E9B2899F-B882-4558-A2D0-A91A5D026994}"/>
          </ac:spMkLst>
        </pc:spChg>
        <pc:spChg chg="add mod">
          <ac:chgData name="Mark" userId="81fa08ae-dc61-437d-99ed-4d6226b9071b" providerId="ADAL" clId="{2D925188-C6BC-406B-A500-429487B42A13}" dt="2023-07-15T13:39:30.438" v="510" actId="1076"/>
          <ac:spMkLst>
            <pc:docMk/>
            <pc:sldMk cId="108377193" sldId="334"/>
            <ac:spMk id="97" creationId="{8B3736C1-7247-DBFD-0AB9-B863C355D11F}"/>
          </ac:spMkLst>
        </pc:spChg>
        <pc:spChg chg="add mod">
          <ac:chgData name="Mark" userId="81fa08ae-dc61-437d-99ed-4d6226b9071b" providerId="ADAL" clId="{2D925188-C6BC-406B-A500-429487B42A13}" dt="2023-07-15T13:39:30.438" v="510" actId="1076"/>
          <ac:spMkLst>
            <pc:docMk/>
            <pc:sldMk cId="108377193" sldId="334"/>
            <ac:spMk id="99" creationId="{82013C5D-4FA5-4DE6-729C-D85283606086}"/>
          </ac:spMkLst>
        </pc:spChg>
        <pc:spChg chg="del">
          <ac:chgData name="Mark" userId="81fa08ae-dc61-437d-99ed-4d6226b9071b" providerId="ADAL" clId="{2D925188-C6BC-406B-A500-429487B42A13}" dt="2023-07-15T13:38:32.064" v="504" actId="478"/>
          <ac:spMkLst>
            <pc:docMk/>
            <pc:sldMk cId="108377193" sldId="334"/>
            <ac:spMk id="101" creationId="{ADAC975D-AC81-6D5C-D3B1-F10F3E401893}"/>
          </ac:spMkLst>
        </pc:spChg>
        <pc:spChg chg="del">
          <ac:chgData name="Mark" userId="81fa08ae-dc61-437d-99ed-4d6226b9071b" providerId="ADAL" clId="{2D925188-C6BC-406B-A500-429487B42A13}" dt="2023-07-15T13:38:32.064" v="504" actId="478"/>
          <ac:spMkLst>
            <pc:docMk/>
            <pc:sldMk cId="108377193" sldId="334"/>
            <ac:spMk id="104" creationId="{442D0005-D4FA-9A5C-2751-BF9DD0D30EB6}"/>
          </ac:spMkLst>
        </pc:spChg>
        <pc:spChg chg="mod">
          <ac:chgData name="Mark" userId="81fa08ae-dc61-437d-99ed-4d6226b9071b" providerId="ADAL" clId="{2D925188-C6BC-406B-A500-429487B42A13}" dt="2023-07-15T13:39:30.438" v="510" actId="1076"/>
          <ac:spMkLst>
            <pc:docMk/>
            <pc:sldMk cId="108377193" sldId="334"/>
            <ac:spMk id="105" creationId="{B227E7C4-B94D-9C31-D22C-14EE65E73037}"/>
          </ac:spMkLst>
        </pc:spChg>
        <pc:spChg chg="mod">
          <ac:chgData name="Mark" userId="81fa08ae-dc61-437d-99ed-4d6226b9071b" providerId="ADAL" clId="{2D925188-C6BC-406B-A500-429487B42A13}" dt="2023-07-15T13:39:30.438" v="510" actId="1076"/>
          <ac:spMkLst>
            <pc:docMk/>
            <pc:sldMk cId="108377193" sldId="334"/>
            <ac:spMk id="106" creationId="{8B9D93EA-EB2F-62FA-1E2D-71CADB49567F}"/>
          </ac:spMkLst>
        </pc:spChg>
        <pc:spChg chg="mod">
          <ac:chgData name="Mark" userId="81fa08ae-dc61-437d-99ed-4d6226b9071b" providerId="ADAL" clId="{2D925188-C6BC-406B-A500-429487B42A13}" dt="2023-07-15T13:39:30.438" v="510" actId="1076"/>
          <ac:spMkLst>
            <pc:docMk/>
            <pc:sldMk cId="108377193" sldId="334"/>
            <ac:spMk id="107" creationId="{C6BE3448-55EF-DF62-6095-675A9BA84036}"/>
          </ac:spMkLst>
        </pc:spChg>
        <pc:spChg chg="mod">
          <ac:chgData name="Mark" userId="81fa08ae-dc61-437d-99ed-4d6226b9071b" providerId="ADAL" clId="{2D925188-C6BC-406B-A500-429487B42A13}" dt="2023-07-15T13:39:30.438" v="510" actId="1076"/>
          <ac:spMkLst>
            <pc:docMk/>
            <pc:sldMk cId="108377193" sldId="334"/>
            <ac:spMk id="108" creationId="{96E0AFCF-C9E8-888D-CBE3-5742CB220BA8}"/>
          </ac:spMkLst>
        </pc:spChg>
        <pc:spChg chg="mod">
          <ac:chgData name="Mark" userId="81fa08ae-dc61-437d-99ed-4d6226b9071b" providerId="ADAL" clId="{2D925188-C6BC-406B-A500-429487B42A13}" dt="2023-07-15T13:39:30.438" v="510" actId="1076"/>
          <ac:spMkLst>
            <pc:docMk/>
            <pc:sldMk cId="108377193" sldId="334"/>
            <ac:spMk id="109" creationId="{EA682FB5-765F-25E7-83FC-FFBBBEA38D71}"/>
          </ac:spMkLst>
        </pc:spChg>
        <pc:spChg chg="mod">
          <ac:chgData name="Mark" userId="81fa08ae-dc61-437d-99ed-4d6226b9071b" providerId="ADAL" clId="{2D925188-C6BC-406B-A500-429487B42A13}" dt="2023-07-15T13:39:30.438" v="510" actId="1076"/>
          <ac:spMkLst>
            <pc:docMk/>
            <pc:sldMk cId="108377193" sldId="334"/>
            <ac:spMk id="115" creationId="{6C40BDC5-81F0-4CC4-D700-7ECFC9224734}"/>
          </ac:spMkLst>
        </pc:spChg>
        <pc:spChg chg="mod">
          <ac:chgData name="Mark" userId="81fa08ae-dc61-437d-99ed-4d6226b9071b" providerId="ADAL" clId="{2D925188-C6BC-406B-A500-429487B42A13}" dt="2023-07-15T13:39:30.438" v="510" actId="1076"/>
          <ac:spMkLst>
            <pc:docMk/>
            <pc:sldMk cId="108377193" sldId="334"/>
            <ac:spMk id="116" creationId="{8FE3D506-A805-7452-2E0F-3078D640E7D8}"/>
          </ac:spMkLst>
        </pc:spChg>
        <pc:spChg chg="mod">
          <ac:chgData name="Mark" userId="81fa08ae-dc61-437d-99ed-4d6226b9071b" providerId="ADAL" clId="{2D925188-C6BC-406B-A500-429487B42A13}" dt="2023-07-15T13:39:30.438" v="510" actId="1076"/>
          <ac:spMkLst>
            <pc:docMk/>
            <pc:sldMk cId="108377193" sldId="334"/>
            <ac:spMk id="117" creationId="{E64B37C4-8164-B9F9-1D64-00860F86319E}"/>
          </ac:spMkLst>
        </pc:spChg>
        <pc:spChg chg="mod">
          <ac:chgData name="Mark" userId="81fa08ae-dc61-437d-99ed-4d6226b9071b" providerId="ADAL" clId="{2D925188-C6BC-406B-A500-429487B42A13}" dt="2023-07-15T13:39:30.438" v="510" actId="1076"/>
          <ac:spMkLst>
            <pc:docMk/>
            <pc:sldMk cId="108377193" sldId="334"/>
            <ac:spMk id="118" creationId="{76B09067-2150-46D4-17F0-A2784D332E46}"/>
          </ac:spMkLst>
        </pc:spChg>
        <pc:spChg chg="mod">
          <ac:chgData name="Mark" userId="81fa08ae-dc61-437d-99ed-4d6226b9071b" providerId="ADAL" clId="{2D925188-C6BC-406B-A500-429487B42A13}" dt="2023-07-15T13:39:30.438" v="510" actId="1076"/>
          <ac:spMkLst>
            <pc:docMk/>
            <pc:sldMk cId="108377193" sldId="334"/>
            <ac:spMk id="119" creationId="{454D58D7-A580-B3AA-5BA0-65943FC404F6}"/>
          </ac:spMkLst>
        </pc:spChg>
        <pc:spChg chg="mod">
          <ac:chgData name="Mark" userId="81fa08ae-dc61-437d-99ed-4d6226b9071b" providerId="ADAL" clId="{2D925188-C6BC-406B-A500-429487B42A13}" dt="2023-07-15T13:39:30.438" v="510" actId="1076"/>
          <ac:spMkLst>
            <pc:docMk/>
            <pc:sldMk cId="108377193" sldId="334"/>
            <ac:spMk id="122" creationId="{0356699A-13E6-0651-DFA6-1940D7F97C4B}"/>
          </ac:spMkLst>
        </pc:spChg>
        <pc:spChg chg="mod">
          <ac:chgData name="Mark" userId="81fa08ae-dc61-437d-99ed-4d6226b9071b" providerId="ADAL" clId="{2D925188-C6BC-406B-A500-429487B42A13}" dt="2023-07-15T13:39:30.438" v="510" actId="1076"/>
          <ac:spMkLst>
            <pc:docMk/>
            <pc:sldMk cId="108377193" sldId="334"/>
            <ac:spMk id="123" creationId="{1C4DBF83-CB8C-1557-1340-28E2F25E12D5}"/>
          </ac:spMkLst>
        </pc:spChg>
        <pc:spChg chg="mod">
          <ac:chgData name="Mark" userId="81fa08ae-dc61-437d-99ed-4d6226b9071b" providerId="ADAL" clId="{2D925188-C6BC-406B-A500-429487B42A13}" dt="2023-07-15T13:39:30.438" v="510" actId="1076"/>
          <ac:spMkLst>
            <pc:docMk/>
            <pc:sldMk cId="108377193" sldId="334"/>
            <ac:spMk id="124" creationId="{8AF858AF-30E5-D2B8-A970-40AE40B4AECA}"/>
          </ac:spMkLst>
        </pc:spChg>
        <pc:spChg chg="mod">
          <ac:chgData name="Mark" userId="81fa08ae-dc61-437d-99ed-4d6226b9071b" providerId="ADAL" clId="{2D925188-C6BC-406B-A500-429487B42A13}" dt="2023-07-15T13:39:30.438" v="510" actId="1076"/>
          <ac:spMkLst>
            <pc:docMk/>
            <pc:sldMk cId="108377193" sldId="334"/>
            <ac:spMk id="125" creationId="{58A09E05-AFD5-00BF-446A-CB7D4A0C23F6}"/>
          </ac:spMkLst>
        </pc:spChg>
        <pc:spChg chg="mod">
          <ac:chgData name="Mark" userId="81fa08ae-dc61-437d-99ed-4d6226b9071b" providerId="ADAL" clId="{2D925188-C6BC-406B-A500-429487B42A13}" dt="2023-07-15T13:39:30.438" v="510" actId="1076"/>
          <ac:spMkLst>
            <pc:docMk/>
            <pc:sldMk cId="108377193" sldId="334"/>
            <ac:spMk id="126" creationId="{28B0BF02-DC5D-B953-5C51-B073D338E2BB}"/>
          </ac:spMkLst>
        </pc:spChg>
        <pc:spChg chg="mod">
          <ac:chgData name="Mark" userId="81fa08ae-dc61-437d-99ed-4d6226b9071b" providerId="ADAL" clId="{2D925188-C6BC-406B-A500-429487B42A13}" dt="2023-07-15T13:39:30.438" v="510" actId="1076"/>
          <ac:spMkLst>
            <pc:docMk/>
            <pc:sldMk cId="108377193" sldId="334"/>
            <ac:spMk id="129" creationId="{025A04CC-E176-9A24-8186-8F00B5FB7508}"/>
          </ac:spMkLst>
        </pc:spChg>
        <pc:spChg chg="mod">
          <ac:chgData name="Mark" userId="81fa08ae-dc61-437d-99ed-4d6226b9071b" providerId="ADAL" clId="{2D925188-C6BC-406B-A500-429487B42A13}" dt="2023-07-15T13:39:30.438" v="510" actId="1076"/>
          <ac:spMkLst>
            <pc:docMk/>
            <pc:sldMk cId="108377193" sldId="334"/>
            <ac:spMk id="130" creationId="{9B1E8A09-B6CB-25D1-4A58-53AC58FDA836}"/>
          </ac:spMkLst>
        </pc:spChg>
        <pc:spChg chg="add mod">
          <ac:chgData name="Mark" userId="81fa08ae-dc61-437d-99ed-4d6226b9071b" providerId="ADAL" clId="{2D925188-C6BC-406B-A500-429487B42A13}" dt="2023-07-15T13:39:30.438" v="510" actId="1076"/>
          <ac:spMkLst>
            <pc:docMk/>
            <pc:sldMk cId="108377193" sldId="334"/>
            <ac:spMk id="134" creationId="{25FBD63E-C30F-775F-EE2E-426E95E14415}"/>
          </ac:spMkLst>
        </pc:spChg>
        <pc:spChg chg="add mod">
          <ac:chgData name="Mark" userId="81fa08ae-dc61-437d-99ed-4d6226b9071b" providerId="ADAL" clId="{2D925188-C6BC-406B-A500-429487B42A13}" dt="2023-07-15T13:39:30.438" v="510" actId="1076"/>
          <ac:spMkLst>
            <pc:docMk/>
            <pc:sldMk cId="108377193" sldId="334"/>
            <ac:spMk id="136" creationId="{5036DFAF-EFCC-6EAA-E5BF-B38A732F6E42}"/>
          </ac:spMkLst>
        </pc:spChg>
        <pc:spChg chg="add mod">
          <ac:chgData name="Mark" userId="81fa08ae-dc61-437d-99ed-4d6226b9071b" providerId="ADAL" clId="{2D925188-C6BC-406B-A500-429487B42A13}" dt="2023-07-15T13:39:30.438" v="510" actId="1076"/>
          <ac:spMkLst>
            <pc:docMk/>
            <pc:sldMk cId="108377193" sldId="334"/>
            <ac:spMk id="137" creationId="{9413304C-8BA8-988D-BD78-788A3AB0CA83}"/>
          </ac:spMkLst>
        </pc:spChg>
        <pc:spChg chg="mod">
          <ac:chgData name="Mark" userId="81fa08ae-dc61-437d-99ed-4d6226b9071b" providerId="ADAL" clId="{2D925188-C6BC-406B-A500-429487B42A13}" dt="2023-07-15T13:39:30.438" v="510" actId="1076"/>
          <ac:spMkLst>
            <pc:docMk/>
            <pc:sldMk cId="108377193" sldId="334"/>
            <ac:spMk id="140" creationId="{3E836376-70B8-3AB9-8D2C-1D51BD40DC05}"/>
          </ac:spMkLst>
        </pc:spChg>
        <pc:spChg chg="mod">
          <ac:chgData name="Mark" userId="81fa08ae-dc61-437d-99ed-4d6226b9071b" providerId="ADAL" clId="{2D925188-C6BC-406B-A500-429487B42A13}" dt="2023-07-15T13:39:30.438" v="510" actId="1076"/>
          <ac:spMkLst>
            <pc:docMk/>
            <pc:sldMk cId="108377193" sldId="334"/>
            <ac:spMk id="141" creationId="{5709BE8B-77C6-2D58-17A8-B08C282A4EB1}"/>
          </ac:spMkLst>
        </pc:spChg>
        <pc:spChg chg="mod">
          <ac:chgData name="Mark" userId="81fa08ae-dc61-437d-99ed-4d6226b9071b" providerId="ADAL" clId="{2D925188-C6BC-406B-A500-429487B42A13}" dt="2023-07-15T13:39:30.438" v="510" actId="1076"/>
          <ac:spMkLst>
            <pc:docMk/>
            <pc:sldMk cId="108377193" sldId="334"/>
            <ac:spMk id="143" creationId="{DD31D314-1ED1-7665-0CBA-58E676AAB9D0}"/>
          </ac:spMkLst>
        </pc:spChg>
        <pc:spChg chg="mod">
          <ac:chgData name="Mark" userId="81fa08ae-dc61-437d-99ed-4d6226b9071b" providerId="ADAL" clId="{2D925188-C6BC-406B-A500-429487B42A13}" dt="2023-07-15T13:39:30.438" v="510" actId="1076"/>
          <ac:spMkLst>
            <pc:docMk/>
            <pc:sldMk cId="108377193" sldId="334"/>
            <ac:spMk id="144" creationId="{1CF7C267-D362-CD22-2F92-D623985621C9}"/>
          </ac:spMkLst>
        </pc:spChg>
        <pc:spChg chg="add mod">
          <ac:chgData name="Mark" userId="81fa08ae-dc61-437d-99ed-4d6226b9071b" providerId="ADAL" clId="{2D925188-C6BC-406B-A500-429487B42A13}" dt="2023-07-15T13:39:30.438" v="510" actId="1076"/>
          <ac:spMkLst>
            <pc:docMk/>
            <pc:sldMk cId="108377193" sldId="334"/>
            <ac:spMk id="145" creationId="{15C9E801-D7D8-0B17-95A6-B6EC4CD133A6}"/>
          </ac:spMkLst>
        </pc:spChg>
        <pc:spChg chg="mod">
          <ac:chgData name="Mark" userId="81fa08ae-dc61-437d-99ed-4d6226b9071b" providerId="ADAL" clId="{2D925188-C6BC-406B-A500-429487B42A13}" dt="2023-07-15T13:39:30.438" v="510" actId="1076"/>
          <ac:spMkLst>
            <pc:docMk/>
            <pc:sldMk cId="108377193" sldId="334"/>
            <ac:spMk id="147" creationId="{F5273212-C85E-C1A3-EED0-29F45D8B3CE0}"/>
          </ac:spMkLst>
        </pc:spChg>
        <pc:spChg chg="mod">
          <ac:chgData name="Mark" userId="81fa08ae-dc61-437d-99ed-4d6226b9071b" providerId="ADAL" clId="{2D925188-C6BC-406B-A500-429487B42A13}" dt="2023-07-15T13:39:30.438" v="510" actId="1076"/>
          <ac:spMkLst>
            <pc:docMk/>
            <pc:sldMk cId="108377193" sldId="334"/>
            <ac:spMk id="148" creationId="{3D0F8C3B-3FA5-1C87-B82D-893694750AE2}"/>
          </ac:spMkLst>
        </pc:spChg>
        <pc:spChg chg="add del mod">
          <ac:chgData name="Mark" userId="81fa08ae-dc61-437d-99ed-4d6226b9071b" providerId="ADAL" clId="{2D925188-C6BC-406B-A500-429487B42A13}" dt="2023-07-15T13:39:51.587" v="512"/>
          <ac:spMkLst>
            <pc:docMk/>
            <pc:sldMk cId="108377193" sldId="334"/>
            <ac:spMk id="150" creationId="{56D746DB-DA59-6C3E-5FF5-AA31D7582B0D}"/>
          </ac:spMkLst>
        </pc:spChg>
        <pc:spChg chg="add del mod">
          <ac:chgData name="Mark" userId="81fa08ae-dc61-437d-99ed-4d6226b9071b" providerId="ADAL" clId="{2D925188-C6BC-406B-A500-429487B42A13}" dt="2023-07-15T13:39:51.587" v="512"/>
          <ac:spMkLst>
            <pc:docMk/>
            <pc:sldMk cId="108377193" sldId="334"/>
            <ac:spMk id="151" creationId="{CAF70541-3326-8D4E-83F1-7F35AF09207E}"/>
          </ac:spMkLst>
        </pc:spChg>
        <pc:spChg chg="add del mod">
          <ac:chgData name="Mark" userId="81fa08ae-dc61-437d-99ed-4d6226b9071b" providerId="ADAL" clId="{2D925188-C6BC-406B-A500-429487B42A13}" dt="2023-07-15T13:39:51.587" v="512"/>
          <ac:spMkLst>
            <pc:docMk/>
            <pc:sldMk cId="108377193" sldId="334"/>
            <ac:spMk id="152" creationId="{EC980354-0992-820F-0F6D-B667AE648C75}"/>
          </ac:spMkLst>
        </pc:spChg>
        <pc:spChg chg="add del mod">
          <ac:chgData name="Mark" userId="81fa08ae-dc61-437d-99ed-4d6226b9071b" providerId="ADAL" clId="{2D925188-C6BC-406B-A500-429487B42A13}" dt="2023-07-15T13:39:51.587" v="512"/>
          <ac:spMkLst>
            <pc:docMk/>
            <pc:sldMk cId="108377193" sldId="334"/>
            <ac:spMk id="153" creationId="{1B268FC2-BD70-71E3-629D-3CFFFA5113EB}"/>
          </ac:spMkLst>
        </pc:spChg>
        <pc:spChg chg="add del mod">
          <ac:chgData name="Mark" userId="81fa08ae-dc61-437d-99ed-4d6226b9071b" providerId="ADAL" clId="{2D925188-C6BC-406B-A500-429487B42A13}" dt="2023-07-15T13:39:51.587" v="512"/>
          <ac:spMkLst>
            <pc:docMk/>
            <pc:sldMk cId="108377193" sldId="334"/>
            <ac:spMk id="154" creationId="{AE403C1D-E577-4BEE-7024-9C5501F1E308}"/>
          </ac:spMkLst>
        </pc:spChg>
        <pc:spChg chg="add del mod">
          <ac:chgData name="Mark" userId="81fa08ae-dc61-437d-99ed-4d6226b9071b" providerId="ADAL" clId="{2D925188-C6BC-406B-A500-429487B42A13}" dt="2023-07-15T13:39:51.587" v="512"/>
          <ac:spMkLst>
            <pc:docMk/>
            <pc:sldMk cId="108377193" sldId="334"/>
            <ac:spMk id="155" creationId="{503C9C77-E1DF-A1FC-FDBB-56850A67D9CF}"/>
          </ac:spMkLst>
        </pc:spChg>
        <pc:spChg chg="add del mod">
          <ac:chgData name="Mark" userId="81fa08ae-dc61-437d-99ed-4d6226b9071b" providerId="ADAL" clId="{2D925188-C6BC-406B-A500-429487B42A13}" dt="2023-07-15T13:39:51.587" v="512"/>
          <ac:spMkLst>
            <pc:docMk/>
            <pc:sldMk cId="108377193" sldId="334"/>
            <ac:spMk id="156" creationId="{32E937A9-5161-EEE5-BE8B-DD2974BAF424}"/>
          </ac:spMkLst>
        </pc:spChg>
        <pc:spChg chg="add del mod">
          <ac:chgData name="Mark" userId="81fa08ae-dc61-437d-99ed-4d6226b9071b" providerId="ADAL" clId="{2D925188-C6BC-406B-A500-429487B42A13}" dt="2023-07-15T13:39:51.587" v="512"/>
          <ac:spMkLst>
            <pc:docMk/>
            <pc:sldMk cId="108377193" sldId="334"/>
            <ac:spMk id="157" creationId="{53E82EC6-8D82-2880-E891-73E9F652B3FA}"/>
          </ac:spMkLst>
        </pc:spChg>
        <pc:spChg chg="add del mod">
          <ac:chgData name="Mark" userId="81fa08ae-dc61-437d-99ed-4d6226b9071b" providerId="ADAL" clId="{2D925188-C6BC-406B-A500-429487B42A13}" dt="2023-07-15T13:39:51.587" v="512"/>
          <ac:spMkLst>
            <pc:docMk/>
            <pc:sldMk cId="108377193" sldId="334"/>
            <ac:spMk id="158" creationId="{D9C511C3-4627-5C38-CF03-0A00774B0AD7}"/>
          </ac:spMkLst>
        </pc:spChg>
        <pc:spChg chg="add del mod">
          <ac:chgData name="Mark" userId="81fa08ae-dc61-437d-99ed-4d6226b9071b" providerId="ADAL" clId="{2D925188-C6BC-406B-A500-429487B42A13}" dt="2023-07-15T13:39:51.587" v="512"/>
          <ac:spMkLst>
            <pc:docMk/>
            <pc:sldMk cId="108377193" sldId="334"/>
            <ac:spMk id="162" creationId="{6BF61CC5-D1E0-46B4-34CF-8F5F22496C26}"/>
          </ac:spMkLst>
        </pc:spChg>
        <pc:spChg chg="add del mod">
          <ac:chgData name="Mark" userId="81fa08ae-dc61-437d-99ed-4d6226b9071b" providerId="ADAL" clId="{2D925188-C6BC-406B-A500-429487B42A13}" dt="2023-07-15T13:39:51.587" v="512"/>
          <ac:spMkLst>
            <pc:docMk/>
            <pc:sldMk cId="108377193" sldId="334"/>
            <ac:spMk id="163" creationId="{3F35D897-6F3A-C5DD-9BCC-AF0C7FFB148B}"/>
          </ac:spMkLst>
        </pc:spChg>
        <pc:spChg chg="add del mod">
          <ac:chgData name="Mark" userId="81fa08ae-dc61-437d-99ed-4d6226b9071b" providerId="ADAL" clId="{2D925188-C6BC-406B-A500-429487B42A13}" dt="2023-07-15T13:39:51.587" v="512"/>
          <ac:spMkLst>
            <pc:docMk/>
            <pc:sldMk cId="108377193" sldId="334"/>
            <ac:spMk id="165" creationId="{B03E96AC-C9E1-623C-CFF8-080CD92E49DF}"/>
          </ac:spMkLst>
        </pc:spChg>
        <pc:spChg chg="add del mod">
          <ac:chgData name="Mark" userId="81fa08ae-dc61-437d-99ed-4d6226b9071b" providerId="ADAL" clId="{2D925188-C6BC-406B-A500-429487B42A13}" dt="2023-07-15T13:39:51.587" v="512"/>
          <ac:spMkLst>
            <pc:docMk/>
            <pc:sldMk cId="108377193" sldId="334"/>
            <ac:spMk id="166" creationId="{DACDE32B-7EE2-1E2B-4EC5-10AEF59BEF5A}"/>
          </ac:spMkLst>
        </pc:spChg>
        <pc:spChg chg="add del mod">
          <ac:chgData name="Mark" userId="81fa08ae-dc61-437d-99ed-4d6226b9071b" providerId="ADAL" clId="{2D925188-C6BC-406B-A500-429487B42A13}" dt="2023-07-15T13:39:51.587" v="512"/>
          <ac:spMkLst>
            <pc:docMk/>
            <pc:sldMk cId="108377193" sldId="334"/>
            <ac:spMk id="167" creationId="{A6074887-006B-5D0F-D42B-CF1C8D9462B3}"/>
          </ac:spMkLst>
        </pc:spChg>
        <pc:spChg chg="add del mod">
          <ac:chgData name="Mark" userId="81fa08ae-dc61-437d-99ed-4d6226b9071b" providerId="ADAL" clId="{2D925188-C6BC-406B-A500-429487B42A13}" dt="2023-07-15T13:39:51.587" v="512"/>
          <ac:spMkLst>
            <pc:docMk/>
            <pc:sldMk cId="108377193" sldId="334"/>
            <ac:spMk id="168" creationId="{C543CE0C-74C4-0F19-8052-775A28DDBED1}"/>
          </ac:spMkLst>
        </pc:spChg>
        <pc:spChg chg="add del mod">
          <ac:chgData name="Mark" userId="81fa08ae-dc61-437d-99ed-4d6226b9071b" providerId="ADAL" clId="{2D925188-C6BC-406B-A500-429487B42A13}" dt="2023-07-15T13:39:51.587" v="512"/>
          <ac:spMkLst>
            <pc:docMk/>
            <pc:sldMk cId="108377193" sldId="334"/>
            <ac:spMk id="169" creationId="{53AB97FF-ED08-1208-145F-004D029789ED}"/>
          </ac:spMkLst>
        </pc:spChg>
        <pc:spChg chg="add del mod">
          <ac:chgData name="Mark" userId="81fa08ae-dc61-437d-99ed-4d6226b9071b" providerId="ADAL" clId="{2D925188-C6BC-406B-A500-429487B42A13}" dt="2023-07-15T13:39:51.587" v="512"/>
          <ac:spMkLst>
            <pc:docMk/>
            <pc:sldMk cId="108377193" sldId="334"/>
            <ac:spMk id="170" creationId="{69566ECE-3377-74B3-91F2-FD91F503AEED}"/>
          </ac:spMkLst>
        </pc:spChg>
        <pc:spChg chg="add del mod">
          <ac:chgData name="Mark" userId="81fa08ae-dc61-437d-99ed-4d6226b9071b" providerId="ADAL" clId="{2D925188-C6BC-406B-A500-429487B42A13}" dt="2023-07-15T13:39:51.587" v="512"/>
          <ac:spMkLst>
            <pc:docMk/>
            <pc:sldMk cId="108377193" sldId="334"/>
            <ac:spMk id="171" creationId="{D0422E7D-4FEA-3814-15E2-EFD4B4410474}"/>
          </ac:spMkLst>
        </pc:spChg>
        <pc:spChg chg="add del mod">
          <ac:chgData name="Mark" userId="81fa08ae-dc61-437d-99ed-4d6226b9071b" providerId="ADAL" clId="{2D925188-C6BC-406B-A500-429487B42A13}" dt="2023-07-15T13:39:51.587" v="512"/>
          <ac:spMkLst>
            <pc:docMk/>
            <pc:sldMk cId="108377193" sldId="334"/>
            <ac:spMk id="174" creationId="{E54FFD06-08AF-75EA-6D79-A4C5C9E7E90A}"/>
          </ac:spMkLst>
        </pc:spChg>
        <pc:spChg chg="add del mod">
          <ac:chgData name="Mark" userId="81fa08ae-dc61-437d-99ed-4d6226b9071b" providerId="ADAL" clId="{2D925188-C6BC-406B-A500-429487B42A13}" dt="2023-07-15T13:39:51.587" v="512"/>
          <ac:spMkLst>
            <pc:docMk/>
            <pc:sldMk cId="108377193" sldId="334"/>
            <ac:spMk id="175" creationId="{5DDFF944-95DF-5AB4-2E51-B8EB058244D2}"/>
          </ac:spMkLst>
        </pc:spChg>
        <pc:spChg chg="add del mod">
          <ac:chgData name="Mark" userId="81fa08ae-dc61-437d-99ed-4d6226b9071b" providerId="ADAL" clId="{2D925188-C6BC-406B-A500-429487B42A13}" dt="2023-07-15T13:39:51.587" v="512"/>
          <ac:spMkLst>
            <pc:docMk/>
            <pc:sldMk cId="108377193" sldId="334"/>
            <ac:spMk id="176" creationId="{927CD76F-BDF5-5AD0-F304-35EFF5951015}"/>
          </ac:spMkLst>
        </pc:spChg>
        <pc:spChg chg="add del mod">
          <ac:chgData name="Mark" userId="81fa08ae-dc61-437d-99ed-4d6226b9071b" providerId="ADAL" clId="{2D925188-C6BC-406B-A500-429487B42A13}" dt="2023-07-15T13:39:51.587" v="512"/>
          <ac:spMkLst>
            <pc:docMk/>
            <pc:sldMk cId="108377193" sldId="334"/>
            <ac:spMk id="178" creationId="{6DE22061-B325-EFDB-9351-51DD0BDD04DF}"/>
          </ac:spMkLst>
        </pc:spChg>
        <pc:spChg chg="add del mod">
          <ac:chgData name="Mark" userId="81fa08ae-dc61-437d-99ed-4d6226b9071b" providerId="ADAL" clId="{2D925188-C6BC-406B-A500-429487B42A13}" dt="2023-07-15T13:39:51.587" v="512"/>
          <ac:spMkLst>
            <pc:docMk/>
            <pc:sldMk cId="108377193" sldId="334"/>
            <ac:spMk id="179" creationId="{8E19A152-A57D-13CF-6B9D-C31A7E9E2081}"/>
          </ac:spMkLst>
        </pc:spChg>
        <pc:spChg chg="add del mod">
          <ac:chgData name="Mark" userId="81fa08ae-dc61-437d-99ed-4d6226b9071b" providerId="ADAL" clId="{2D925188-C6BC-406B-A500-429487B42A13}" dt="2023-07-15T13:39:51.587" v="512"/>
          <ac:spMkLst>
            <pc:docMk/>
            <pc:sldMk cId="108377193" sldId="334"/>
            <ac:spMk id="180" creationId="{006A3633-6463-3200-C175-74B5CB78D8F4}"/>
          </ac:spMkLst>
        </pc:spChg>
        <pc:spChg chg="add del mod">
          <ac:chgData name="Mark" userId="81fa08ae-dc61-437d-99ed-4d6226b9071b" providerId="ADAL" clId="{2D925188-C6BC-406B-A500-429487B42A13}" dt="2023-07-15T13:39:51.587" v="512"/>
          <ac:spMkLst>
            <pc:docMk/>
            <pc:sldMk cId="108377193" sldId="334"/>
            <ac:spMk id="181" creationId="{9AF9F18E-B79E-E225-FA87-272B960C13BD}"/>
          </ac:spMkLst>
        </pc:spChg>
        <pc:spChg chg="add del mod">
          <ac:chgData name="Mark" userId="81fa08ae-dc61-437d-99ed-4d6226b9071b" providerId="ADAL" clId="{2D925188-C6BC-406B-A500-429487B42A13}" dt="2023-07-15T13:39:51.587" v="512"/>
          <ac:spMkLst>
            <pc:docMk/>
            <pc:sldMk cId="108377193" sldId="334"/>
            <ac:spMk id="182" creationId="{F08969C1-9AC5-7E41-DDB3-B593C351DB56}"/>
          </ac:spMkLst>
        </pc:spChg>
        <pc:spChg chg="add del mod">
          <ac:chgData name="Mark" userId="81fa08ae-dc61-437d-99ed-4d6226b9071b" providerId="ADAL" clId="{2D925188-C6BC-406B-A500-429487B42A13}" dt="2023-07-15T13:39:51.587" v="512"/>
          <ac:spMkLst>
            <pc:docMk/>
            <pc:sldMk cId="108377193" sldId="334"/>
            <ac:spMk id="188" creationId="{4F34EFC8-1E70-AEBC-D386-2303814E5AC7}"/>
          </ac:spMkLst>
        </pc:spChg>
        <pc:grpChg chg="del">
          <ac:chgData name="Mark" userId="81fa08ae-dc61-437d-99ed-4d6226b9071b" providerId="ADAL" clId="{2D925188-C6BC-406B-A500-429487B42A13}" dt="2023-07-15T13:38:34.689" v="505" actId="478"/>
          <ac:grpSpMkLst>
            <pc:docMk/>
            <pc:sldMk cId="108377193" sldId="334"/>
            <ac:grpSpMk id="9" creationId="{8C978619-AE7D-0317-C72F-E7FDBA8EE3E6}"/>
          </ac:grpSpMkLst>
        </pc:grpChg>
        <pc:grpChg chg="add mod">
          <ac:chgData name="Mark" userId="81fa08ae-dc61-437d-99ed-4d6226b9071b" providerId="ADAL" clId="{2D925188-C6BC-406B-A500-429487B42A13}" dt="2023-07-15T13:39:30.438" v="510" actId="1076"/>
          <ac:grpSpMkLst>
            <pc:docMk/>
            <pc:sldMk cId="108377193" sldId="334"/>
            <ac:grpSpMk id="32" creationId="{7A181FDE-D1B2-31BC-4516-5139409FF9ED}"/>
          </ac:grpSpMkLst>
        </pc:grpChg>
        <pc:grpChg chg="del">
          <ac:chgData name="Mark" userId="81fa08ae-dc61-437d-99ed-4d6226b9071b" providerId="ADAL" clId="{2D925188-C6BC-406B-A500-429487B42A13}" dt="2023-07-15T13:38:32.064" v="504" actId="478"/>
          <ac:grpSpMkLst>
            <pc:docMk/>
            <pc:sldMk cId="108377193" sldId="334"/>
            <ac:grpSpMk id="42" creationId="{36CD6C7E-E7BB-6E81-C246-9DA1311B517E}"/>
          </ac:grpSpMkLst>
        </pc:grpChg>
        <pc:grpChg chg="del">
          <ac:chgData name="Mark" userId="81fa08ae-dc61-437d-99ed-4d6226b9071b" providerId="ADAL" clId="{2D925188-C6BC-406B-A500-429487B42A13}" dt="2023-07-15T13:38:32.064" v="504" actId="478"/>
          <ac:grpSpMkLst>
            <pc:docMk/>
            <pc:sldMk cId="108377193" sldId="334"/>
            <ac:grpSpMk id="52" creationId="{1C673F04-8C42-F0AC-CDC6-40DBE06E53DF}"/>
          </ac:grpSpMkLst>
        </pc:grpChg>
        <pc:grpChg chg="del">
          <ac:chgData name="Mark" userId="81fa08ae-dc61-437d-99ed-4d6226b9071b" providerId="ADAL" clId="{2D925188-C6BC-406B-A500-429487B42A13}" dt="2023-07-15T13:38:32.064" v="504" actId="478"/>
          <ac:grpSpMkLst>
            <pc:docMk/>
            <pc:sldMk cId="108377193" sldId="334"/>
            <ac:grpSpMk id="59" creationId="{2690F349-1541-BD8C-260D-D6A2E9FFD9E4}"/>
          </ac:grpSpMkLst>
        </pc:grpChg>
        <pc:grpChg chg="del">
          <ac:chgData name="Mark" userId="81fa08ae-dc61-437d-99ed-4d6226b9071b" providerId="ADAL" clId="{2D925188-C6BC-406B-A500-429487B42A13}" dt="2023-07-15T13:38:32.064" v="504" actId="478"/>
          <ac:grpSpMkLst>
            <pc:docMk/>
            <pc:sldMk cId="108377193" sldId="334"/>
            <ac:grpSpMk id="67" creationId="{32FBA2A2-E53E-957F-5289-158281CE55F9}"/>
          </ac:grpSpMkLst>
        </pc:grpChg>
        <pc:grpChg chg="add mod">
          <ac:chgData name="Mark" userId="81fa08ae-dc61-437d-99ed-4d6226b9071b" providerId="ADAL" clId="{2D925188-C6BC-406B-A500-429487B42A13}" dt="2023-07-15T13:39:30.438" v="510" actId="1076"/>
          <ac:grpSpMkLst>
            <pc:docMk/>
            <pc:sldMk cId="108377193" sldId="334"/>
            <ac:grpSpMk id="90" creationId="{51D5759B-9280-8F6D-0EBE-D4F610FEE411}"/>
          </ac:grpSpMkLst>
        </pc:grpChg>
        <pc:grpChg chg="add mod">
          <ac:chgData name="Mark" userId="81fa08ae-dc61-437d-99ed-4d6226b9071b" providerId="ADAL" clId="{2D925188-C6BC-406B-A500-429487B42A13}" dt="2023-07-15T13:39:30.438" v="510" actId="1076"/>
          <ac:grpSpMkLst>
            <pc:docMk/>
            <pc:sldMk cId="108377193" sldId="334"/>
            <ac:grpSpMk id="94" creationId="{1CB5EC3A-8110-18AD-FCF0-C9B08D2A8EE2}"/>
          </ac:grpSpMkLst>
        </pc:grpChg>
        <pc:grpChg chg="add mod">
          <ac:chgData name="Mark" userId="81fa08ae-dc61-437d-99ed-4d6226b9071b" providerId="ADAL" clId="{2D925188-C6BC-406B-A500-429487B42A13}" dt="2023-07-15T13:39:30.438" v="510" actId="1076"/>
          <ac:grpSpMkLst>
            <pc:docMk/>
            <pc:sldMk cId="108377193" sldId="334"/>
            <ac:grpSpMk id="102" creationId="{494CF7C9-6C2D-D873-7FC7-CA16CCC6D0AD}"/>
          </ac:grpSpMkLst>
        </pc:grpChg>
        <pc:grpChg chg="mod">
          <ac:chgData name="Mark" userId="81fa08ae-dc61-437d-99ed-4d6226b9071b" providerId="ADAL" clId="{2D925188-C6BC-406B-A500-429487B42A13}" dt="2023-07-15T13:39:30.438" v="510" actId="1076"/>
          <ac:grpSpMkLst>
            <pc:docMk/>
            <pc:sldMk cId="108377193" sldId="334"/>
            <ac:grpSpMk id="103" creationId="{720147D0-C084-07DB-0160-82A65C88C355}"/>
          </ac:grpSpMkLst>
        </pc:grpChg>
        <pc:grpChg chg="add mod">
          <ac:chgData name="Mark" userId="81fa08ae-dc61-437d-99ed-4d6226b9071b" providerId="ADAL" clId="{2D925188-C6BC-406B-A500-429487B42A13}" dt="2023-07-15T13:39:30.438" v="510" actId="1076"/>
          <ac:grpSpMkLst>
            <pc:docMk/>
            <pc:sldMk cId="108377193" sldId="334"/>
            <ac:grpSpMk id="113" creationId="{929FB6C6-811A-2B8C-D691-6F8D871112DA}"/>
          </ac:grpSpMkLst>
        </pc:grpChg>
        <pc:grpChg chg="mod">
          <ac:chgData name="Mark" userId="81fa08ae-dc61-437d-99ed-4d6226b9071b" providerId="ADAL" clId="{2D925188-C6BC-406B-A500-429487B42A13}" dt="2023-07-15T13:39:30.438" v="510" actId="1076"/>
          <ac:grpSpMkLst>
            <pc:docMk/>
            <pc:sldMk cId="108377193" sldId="334"/>
            <ac:grpSpMk id="114" creationId="{784878BE-4765-BC8B-913C-69250BDAAF50}"/>
          </ac:grpSpMkLst>
        </pc:grpChg>
        <pc:grpChg chg="add mod">
          <ac:chgData name="Mark" userId="81fa08ae-dc61-437d-99ed-4d6226b9071b" providerId="ADAL" clId="{2D925188-C6BC-406B-A500-429487B42A13}" dt="2023-07-15T13:39:30.438" v="510" actId="1076"/>
          <ac:grpSpMkLst>
            <pc:docMk/>
            <pc:sldMk cId="108377193" sldId="334"/>
            <ac:grpSpMk id="120" creationId="{2D654C2D-B67B-3A72-7795-985A8CF1CC31}"/>
          </ac:grpSpMkLst>
        </pc:grpChg>
        <pc:grpChg chg="mod">
          <ac:chgData name="Mark" userId="81fa08ae-dc61-437d-99ed-4d6226b9071b" providerId="ADAL" clId="{2D925188-C6BC-406B-A500-429487B42A13}" dt="2023-07-15T13:39:30.438" v="510" actId="1076"/>
          <ac:grpSpMkLst>
            <pc:docMk/>
            <pc:sldMk cId="108377193" sldId="334"/>
            <ac:grpSpMk id="121" creationId="{152C1C2F-AE41-42A2-0B40-C7A7A6876169}"/>
          </ac:grpSpMkLst>
        </pc:grpChg>
        <pc:grpChg chg="add mod">
          <ac:chgData name="Mark" userId="81fa08ae-dc61-437d-99ed-4d6226b9071b" providerId="ADAL" clId="{2D925188-C6BC-406B-A500-429487B42A13}" dt="2023-07-15T13:39:30.438" v="510" actId="1076"/>
          <ac:grpSpMkLst>
            <pc:docMk/>
            <pc:sldMk cId="108377193" sldId="334"/>
            <ac:grpSpMk id="128" creationId="{BB9008E8-709E-8C29-DF01-FED49C55EFB3}"/>
          </ac:grpSpMkLst>
        </pc:grpChg>
        <pc:grpChg chg="add mod">
          <ac:chgData name="Mark" userId="81fa08ae-dc61-437d-99ed-4d6226b9071b" providerId="ADAL" clId="{2D925188-C6BC-406B-A500-429487B42A13}" dt="2023-07-15T13:39:30.438" v="510" actId="1076"/>
          <ac:grpSpMkLst>
            <pc:docMk/>
            <pc:sldMk cId="108377193" sldId="334"/>
            <ac:grpSpMk id="139" creationId="{5F8F40CC-D42F-5E39-99E5-F6C7AC556EE5}"/>
          </ac:grpSpMkLst>
        </pc:grpChg>
        <pc:grpChg chg="add mod">
          <ac:chgData name="Mark" userId="81fa08ae-dc61-437d-99ed-4d6226b9071b" providerId="ADAL" clId="{2D925188-C6BC-406B-A500-429487B42A13}" dt="2023-07-15T13:39:30.438" v="510" actId="1076"/>
          <ac:grpSpMkLst>
            <pc:docMk/>
            <pc:sldMk cId="108377193" sldId="334"/>
            <ac:grpSpMk id="142" creationId="{AD126142-4AFC-6515-0562-2EC0F52ED62D}"/>
          </ac:grpSpMkLst>
        </pc:grpChg>
        <pc:grpChg chg="add mod">
          <ac:chgData name="Mark" userId="81fa08ae-dc61-437d-99ed-4d6226b9071b" providerId="ADAL" clId="{2D925188-C6BC-406B-A500-429487B42A13}" dt="2023-07-15T13:39:30.438" v="510" actId="1076"/>
          <ac:grpSpMkLst>
            <pc:docMk/>
            <pc:sldMk cId="108377193" sldId="334"/>
            <ac:grpSpMk id="146" creationId="{0ADAC603-03A9-00DA-AFE8-33D43783FA5A}"/>
          </ac:grpSpMkLst>
        </pc:grpChg>
        <pc:grpChg chg="add del mod">
          <ac:chgData name="Mark" userId="81fa08ae-dc61-437d-99ed-4d6226b9071b" providerId="ADAL" clId="{2D925188-C6BC-406B-A500-429487B42A13}" dt="2023-07-15T13:39:51.587" v="512"/>
          <ac:grpSpMkLst>
            <pc:docMk/>
            <pc:sldMk cId="108377193" sldId="334"/>
            <ac:grpSpMk id="184" creationId="{084D7C45-C613-23FF-338F-777024B67D98}"/>
          </ac:grpSpMkLst>
        </pc:grpChg>
        <pc:picChg chg="add del mod">
          <ac:chgData name="Mark" userId="81fa08ae-dc61-437d-99ed-4d6226b9071b" providerId="ADAL" clId="{2D925188-C6BC-406B-A500-429487B42A13}" dt="2023-07-15T13:38:43.334" v="508" actId="21"/>
          <ac:picMkLst>
            <pc:docMk/>
            <pc:sldMk cId="108377193" sldId="334"/>
            <ac:picMk id="5" creationId="{4BBD52E0-90AA-9A13-9ADD-51829D3C526B}"/>
          </ac:picMkLst>
        </pc:picChg>
        <pc:cxnChg chg="add mod">
          <ac:chgData name="Mark" userId="81fa08ae-dc61-437d-99ed-4d6226b9071b" providerId="ADAL" clId="{2D925188-C6BC-406B-A500-429487B42A13}" dt="2023-07-15T13:39:30.438" v="510" actId="1076"/>
          <ac:cxnSpMkLst>
            <pc:docMk/>
            <pc:sldMk cId="108377193" sldId="334"/>
            <ac:cxnSpMk id="25" creationId="{44D53168-6D59-5235-3B3D-55AC53F9FA0D}"/>
          </ac:cxnSpMkLst>
        </pc:cxnChg>
        <pc:cxnChg chg="del">
          <ac:chgData name="Mark" userId="81fa08ae-dc61-437d-99ed-4d6226b9071b" providerId="ADAL" clId="{2D925188-C6BC-406B-A500-429487B42A13}" dt="2023-07-15T13:38:32.064" v="504" actId="478"/>
          <ac:cxnSpMkLst>
            <pc:docMk/>
            <pc:sldMk cId="108377193" sldId="334"/>
            <ac:cxnSpMk id="29" creationId="{CC7356FB-FF4A-C91B-61AD-A48908E795A0}"/>
          </ac:cxnSpMkLst>
        </pc:cxnChg>
        <pc:cxnChg chg="del">
          <ac:chgData name="Mark" userId="81fa08ae-dc61-437d-99ed-4d6226b9071b" providerId="ADAL" clId="{2D925188-C6BC-406B-A500-429487B42A13}" dt="2023-07-15T13:38:32.064" v="504" actId="478"/>
          <ac:cxnSpMkLst>
            <pc:docMk/>
            <pc:sldMk cId="108377193" sldId="334"/>
            <ac:cxnSpMk id="34" creationId="{CB077265-E220-4E68-D1E3-C99C5838104B}"/>
          </ac:cxnSpMkLst>
        </pc:cxnChg>
        <pc:cxnChg chg="del">
          <ac:chgData name="Mark" userId="81fa08ae-dc61-437d-99ed-4d6226b9071b" providerId="ADAL" clId="{2D925188-C6BC-406B-A500-429487B42A13}" dt="2023-07-15T13:38:32.064" v="504" actId="478"/>
          <ac:cxnSpMkLst>
            <pc:docMk/>
            <pc:sldMk cId="108377193" sldId="334"/>
            <ac:cxnSpMk id="39" creationId="{BE038148-1FF0-C640-41F4-EA98EDCC9FEF}"/>
          </ac:cxnSpMkLst>
        </pc:cxnChg>
        <pc:cxnChg chg="del">
          <ac:chgData name="Mark" userId="81fa08ae-dc61-437d-99ed-4d6226b9071b" providerId="ADAL" clId="{2D925188-C6BC-406B-A500-429487B42A13}" dt="2023-07-15T13:38:32.064" v="504" actId="478"/>
          <ac:cxnSpMkLst>
            <pc:docMk/>
            <pc:sldMk cId="108377193" sldId="334"/>
            <ac:cxnSpMk id="49" creationId="{666FAD40-041C-CEF2-B03F-FCB97B886656}"/>
          </ac:cxnSpMkLst>
        </pc:cxnChg>
        <pc:cxnChg chg="del">
          <ac:chgData name="Mark" userId="81fa08ae-dc61-437d-99ed-4d6226b9071b" providerId="ADAL" clId="{2D925188-C6BC-406B-A500-429487B42A13}" dt="2023-07-15T13:38:32.064" v="504" actId="478"/>
          <ac:cxnSpMkLst>
            <pc:docMk/>
            <pc:sldMk cId="108377193" sldId="334"/>
            <ac:cxnSpMk id="50" creationId="{B45235B2-FCFE-4352-79EF-CD08A03C653A}"/>
          </ac:cxnSpMkLst>
        </pc:cxnChg>
        <pc:cxnChg chg="del">
          <ac:chgData name="Mark" userId="81fa08ae-dc61-437d-99ed-4d6226b9071b" providerId="ADAL" clId="{2D925188-C6BC-406B-A500-429487B42A13}" dt="2023-07-15T13:38:32.064" v="504" actId="478"/>
          <ac:cxnSpMkLst>
            <pc:docMk/>
            <pc:sldMk cId="108377193" sldId="334"/>
            <ac:cxnSpMk id="51" creationId="{6A548957-233F-7DAE-F83E-2745ADD39C9D}"/>
          </ac:cxnSpMkLst>
        </pc:cxnChg>
        <pc:cxnChg chg="del">
          <ac:chgData name="Mark" userId="81fa08ae-dc61-437d-99ed-4d6226b9071b" providerId="ADAL" clId="{2D925188-C6BC-406B-A500-429487B42A13}" dt="2023-07-15T13:38:32.064" v="504" actId="478"/>
          <ac:cxnSpMkLst>
            <pc:docMk/>
            <pc:sldMk cId="108377193" sldId="334"/>
            <ac:cxnSpMk id="66" creationId="{B2CF31C8-8F35-22AB-3FA2-CC000D5C138C}"/>
          </ac:cxnSpMkLst>
        </pc:cxnChg>
        <pc:cxnChg chg="del">
          <ac:chgData name="Mark" userId="81fa08ae-dc61-437d-99ed-4d6226b9071b" providerId="ADAL" clId="{2D925188-C6BC-406B-A500-429487B42A13}" dt="2023-07-15T13:38:32.064" v="504" actId="478"/>
          <ac:cxnSpMkLst>
            <pc:docMk/>
            <pc:sldMk cId="108377193" sldId="334"/>
            <ac:cxnSpMk id="70" creationId="{5D0C2CCB-B378-9681-1D5D-F2C5D5604B1C}"/>
          </ac:cxnSpMkLst>
        </pc:cxnChg>
        <pc:cxnChg chg="del">
          <ac:chgData name="Mark" userId="81fa08ae-dc61-437d-99ed-4d6226b9071b" providerId="ADAL" clId="{2D925188-C6BC-406B-A500-429487B42A13}" dt="2023-07-15T13:38:32.064" v="504" actId="478"/>
          <ac:cxnSpMkLst>
            <pc:docMk/>
            <pc:sldMk cId="108377193" sldId="334"/>
            <ac:cxnSpMk id="71" creationId="{8F46421B-139C-8960-26A3-445506ED6BF5}"/>
          </ac:cxnSpMkLst>
        </pc:cxnChg>
        <pc:cxnChg chg="del">
          <ac:chgData name="Mark" userId="81fa08ae-dc61-437d-99ed-4d6226b9071b" providerId="ADAL" clId="{2D925188-C6BC-406B-A500-429487B42A13}" dt="2023-07-15T13:38:32.064" v="504" actId="478"/>
          <ac:cxnSpMkLst>
            <pc:docMk/>
            <pc:sldMk cId="108377193" sldId="334"/>
            <ac:cxnSpMk id="72" creationId="{B536AF4E-831D-D6AC-CD1E-DD3B57AF3D5D}"/>
          </ac:cxnSpMkLst>
        </pc:cxnChg>
        <pc:cxnChg chg="del">
          <ac:chgData name="Mark" userId="81fa08ae-dc61-437d-99ed-4d6226b9071b" providerId="ADAL" clId="{2D925188-C6BC-406B-A500-429487B42A13}" dt="2023-07-15T13:38:32.064" v="504" actId="478"/>
          <ac:cxnSpMkLst>
            <pc:docMk/>
            <pc:sldMk cId="108377193" sldId="334"/>
            <ac:cxnSpMk id="74" creationId="{579B2A60-0069-02D3-666C-8E02F74029CB}"/>
          </ac:cxnSpMkLst>
        </pc:cxnChg>
        <pc:cxnChg chg="mod">
          <ac:chgData name="Mark" userId="81fa08ae-dc61-437d-99ed-4d6226b9071b" providerId="ADAL" clId="{2D925188-C6BC-406B-A500-429487B42A13}" dt="2023-07-15T13:39:30.438" v="510" actId="1076"/>
          <ac:cxnSpMkLst>
            <pc:docMk/>
            <pc:sldMk cId="108377193" sldId="334"/>
            <ac:cxnSpMk id="75" creationId="{E8946552-4FD8-4627-D6A1-0FFD59ED5C29}"/>
          </ac:cxnSpMkLst>
        </pc:cxnChg>
        <pc:cxnChg chg="mod">
          <ac:chgData name="Mark" userId="81fa08ae-dc61-437d-99ed-4d6226b9071b" providerId="ADAL" clId="{2D925188-C6BC-406B-A500-429487B42A13}" dt="2023-07-15T13:39:30.438" v="510" actId="1076"/>
          <ac:cxnSpMkLst>
            <pc:docMk/>
            <pc:sldMk cId="108377193" sldId="334"/>
            <ac:cxnSpMk id="76" creationId="{BD1E7914-B64F-413B-2537-EE7E7B8F8905}"/>
          </ac:cxnSpMkLst>
        </pc:cxnChg>
        <pc:cxnChg chg="mod">
          <ac:chgData name="Mark" userId="81fa08ae-dc61-437d-99ed-4d6226b9071b" providerId="ADAL" clId="{2D925188-C6BC-406B-A500-429487B42A13}" dt="2023-07-15T13:39:30.438" v="510" actId="1076"/>
          <ac:cxnSpMkLst>
            <pc:docMk/>
            <pc:sldMk cId="108377193" sldId="334"/>
            <ac:cxnSpMk id="77" creationId="{B7CFC470-FBD3-26C5-C6BB-28EE1F3E728C}"/>
          </ac:cxnSpMkLst>
        </pc:cxnChg>
        <pc:cxnChg chg="mod">
          <ac:chgData name="Mark" userId="81fa08ae-dc61-437d-99ed-4d6226b9071b" providerId="ADAL" clId="{2D925188-C6BC-406B-A500-429487B42A13}" dt="2023-07-15T13:39:30.438" v="510" actId="1076"/>
          <ac:cxnSpMkLst>
            <pc:docMk/>
            <pc:sldMk cId="108377193" sldId="334"/>
            <ac:cxnSpMk id="78" creationId="{3F17574C-3295-4859-0B2C-50B20B8219AB}"/>
          </ac:cxnSpMkLst>
        </pc:cxnChg>
        <pc:cxnChg chg="add mod">
          <ac:chgData name="Mark" userId="81fa08ae-dc61-437d-99ed-4d6226b9071b" providerId="ADAL" clId="{2D925188-C6BC-406B-A500-429487B42A13}" dt="2023-07-15T13:39:30.438" v="510" actId="1076"/>
          <ac:cxnSpMkLst>
            <pc:docMk/>
            <pc:sldMk cId="108377193" sldId="334"/>
            <ac:cxnSpMk id="87" creationId="{5DF998D9-D4CC-ECF3-FE09-432853DAE894}"/>
          </ac:cxnSpMkLst>
        </pc:cxnChg>
        <pc:cxnChg chg="add mod">
          <ac:chgData name="Mark" userId="81fa08ae-dc61-437d-99ed-4d6226b9071b" providerId="ADAL" clId="{2D925188-C6BC-406B-A500-429487B42A13}" dt="2023-07-15T13:39:30.438" v="510" actId="1076"/>
          <ac:cxnSpMkLst>
            <pc:docMk/>
            <pc:sldMk cId="108377193" sldId="334"/>
            <ac:cxnSpMk id="88" creationId="{3E852EFB-AE75-BF5C-D28B-9D5C5D878FD8}"/>
          </ac:cxnSpMkLst>
        </pc:cxnChg>
        <pc:cxnChg chg="add mod">
          <ac:chgData name="Mark" userId="81fa08ae-dc61-437d-99ed-4d6226b9071b" providerId="ADAL" clId="{2D925188-C6BC-406B-A500-429487B42A13}" dt="2023-07-15T13:39:30.438" v="510" actId="1076"/>
          <ac:cxnSpMkLst>
            <pc:docMk/>
            <pc:sldMk cId="108377193" sldId="334"/>
            <ac:cxnSpMk id="93" creationId="{3B9A9408-4F39-BD92-BB89-550ACE5359F5}"/>
          </ac:cxnSpMkLst>
        </pc:cxnChg>
        <pc:cxnChg chg="add mod">
          <ac:chgData name="Mark" userId="81fa08ae-dc61-437d-99ed-4d6226b9071b" providerId="ADAL" clId="{2D925188-C6BC-406B-A500-429487B42A13}" dt="2023-07-15T13:39:30.438" v="510" actId="1076"/>
          <ac:cxnSpMkLst>
            <pc:docMk/>
            <pc:sldMk cId="108377193" sldId="334"/>
            <ac:cxnSpMk id="98" creationId="{38CBAF4C-CEE5-BDDC-20C7-5A1A45F1C20B}"/>
          </ac:cxnSpMkLst>
        </pc:cxnChg>
        <pc:cxnChg chg="add mod">
          <ac:chgData name="Mark" userId="81fa08ae-dc61-437d-99ed-4d6226b9071b" providerId="ADAL" clId="{2D925188-C6BC-406B-A500-429487B42A13}" dt="2023-07-15T13:39:30.438" v="510" actId="1076"/>
          <ac:cxnSpMkLst>
            <pc:docMk/>
            <pc:sldMk cId="108377193" sldId="334"/>
            <ac:cxnSpMk id="100" creationId="{C537693D-5917-F483-AA5B-1EF85E05C853}"/>
          </ac:cxnSpMkLst>
        </pc:cxnChg>
        <pc:cxnChg chg="add mod">
          <ac:chgData name="Mark" userId="81fa08ae-dc61-437d-99ed-4d6226b9071b" providerId="ADAL" clId="{2D925188-C6BC-406B-A500-429487B42A13}" dt="2023-07-15T13:39:30.438" v="510" actId="1076"/>
          <ac:cxnSpMkLst>
            <pc:docMk/>
            <pc:sldMk cId="108377193" sldId="334"/>
            <ac:cxnSpMk id="110" creationId="{B74D0F7E-F9D8-9269-ADA7-6BD78D52C297}"/>
          </ac:cxnSpMkLst>
        </pc:cxnChg>
        <pc:cxnChg chg="add mod">
          <ac:chgData name="Mark" userId="81fa08ae-dc61-437d-99ed-4d6226b9071b" providerId="ADAL" clId="{2D925188-C6BC-406B-A500-429487B42A13}" dt="2023-07-15T13:39:30.438" v="510" actId="1076"/>
          <ac:cxnSpMkLst>
            <pc:docMk/>
            <pc:sldMk cId="108377193" sldId="334"/>
            <ac:cxnSpMk id="111" creationId="{2B81DBFA-B5E1-0077-3442-299F3169DE39}"/>
          </ac:cxnSpMkLst>
        </pc:cxnChg>
        <pc:cxnChg chg="add mod">
          <ac:chgData name="Mark" userId="81fa08ae-dc61-437d-99ed-4d6226b9071b" providerId="ADAL" clId="{2D925188-C6BC-406B-A500-429487B42A13}" dt="2023-07-15T13:39:30.438" v="510" actId="1076"/>
          <ac:cxnSpMkLst>
            <pc:docMk/>
            <pc:sldMk cId="108377193" sldId="334"/>
            <ac:cxnSpMk id="112" creationId="{1A6B9396-0542-ECF2-A7CA-26B8FCED4AF6}"/>
          </ac:cxnSpMkLst>
        </pc:cxnChg>
        <pc:cxnChg chg="add mod">
          <ac:chgData name="Mark" userId="81fa08ae-dc61-437d-99ed-4d6226b9071b" providerId="ADAL" clId="{2D925188-C6BC-406B-A500-429487B42A13}" dt="2023-07-15T13:39:30.438" v="510" actId="1076"/>
          <ac:cxnSpMkLst>
            <pc:docMk/>
            <pc:sldMk cId="108377193" sldId="334"/>
            <ac:cxnSpMk id="127" creationId="{E75EB5D2-CC17-DAD3-0777-934B8D95C1EA}"/>
          </ac:cxnSpMkLst>
        </pc:cxnChg>
        <pc:cxnChg chg="add mod">
          <ac:chgData name="Mark" userId="81fa08ae-dc61-437d-99ed-4d6226b9071b" providerId="ADAL" clId="{2D925188-C6BC-406B-A500-429487B42A13}" dt="2023-07-15T13:39:30.438" v="510" actId="1076"/>
          <ac:cxnSpMkLst>
            <pc:docMk/>
            <pc:sldMk cId="108377193" sldId="334"/>
            <ac:cxnSpMk id="131" creationId="{4A9D8858-CCE1-0281-AF1E-A89659F19BBB}"/>
          </ac:cxnSpMkLst>
        </pc:cxnChg>
        <pc:cxnChg chg="add mod">
          <ac:chgData name="Mark" userId="81fa08ae-dc61-437d-99ed-4d6226b9071b" providerId="ADAL" clId="{2D925188-C6BC-406B-A500-429487B42A13}" dt="2023-07-15T13:39:30.438" v="510" actId="1076"/>
          <ac:cxnSpMkLst>
            <pc:docMk/>
            <pc:sldMk cId="108377193" sldId="334"/>
            <ac:cxnSpMk id="132" creationId="{E4DAB241-CE43-E20D-E3BA-8B4403FFFE9B}"/>
          </ac:cxnSpMkLst>
        </pc:cxnChg>
        <pc:cxnChg chg="add mod">
          <ac:chgData name="Mark" userId="81fa08ae-dc61-437d-99ed-4d6226b9071b" providerId="ADAL" clId="{2D925188-C6BC-406B-A500-429487B42A13}" dt="2023-07-15T13:39:30.438" v="510" actId="1076"/>
          <ac:cxnSpMkLst>
            <pc:docMk/>
            <pc:sldMk cId="108377193" sldId="334"/>
            <ac:cxnSpMk id="133" creationId="{E06751D9-A2AC-36F8-B6BE-B039FE7F40E3}"/>
          </ac:cxnSpMkLst>
        </pc:cxnChg>
        <pc:cxnChg chg="add mod">
          <ac:chgData name="Mark" userId="81fa08ae-dc61-437d-99ed-4d6226b9071b" providerId="ADAL" clId="{2D925188-C6BC-406B-A500-429487B42A13}" dt="2023-07-15T13:39:30.438" v="510" actId="1076"/>
          <ac:cxnSpMkLst>
            <pc:docMk/>
            <pc:sldMk cId="108377193" sldId="334"/>
            <ac:cxnSpMk id="135" creationId="{A86E1240-A602-EF61-24D1-91C69123DE00}"/>
          </ac:cxnSpMkLst>
        </pc:cxnChg>
        <pc:cxnChg chg="add mod">
          <ac:chgData name="Mark" userId="81fa08ae-dc61-437d-99ed-4d6226b9071b" providerId="ADAL" clId="{2D925188-C6BC-406B-A500-429487B42A13}" dt="2023-07-15T13:39:30.438" v="510" actId="1076"/>
          <ac:cxnSpMkLst>
            <pc:docMk/>
            <pc:sldMk cId="108377193" sldId="334"/>
            <ac:cxnSpMk id="138" creationId="{B2ABBDDF-43CA-C050-5A98-1F5700AEF409}"/>
          </ac:cxnSpMkLst>
        </pc:cxnChg>
        <pc:cxnChg chg="add del mod">
          <ac:chgData name="Mark" userId="81fa08ae-dc61-437d-99ed-4d6226b9071b" providerId="ADAL" clId="{2D925188-C6BC-406B-A500-429487B42A13}" dt="2023-07-15T13:39:51.587" v="512"/>
          <ac:cxnSpMkLst>
            <pc:docMk/>
            <pc:sldMk cId="108377193" sldId="334"/>
            <ac:cxnSpMk id="149" creationId="{8090E18A-4CF8-82ED-A9B0-61FC9B7A0DFF}"/>
          </ac:cxnSpMkLst>
        </pc:cxnChg>
        <pc:cxnChg chg="add del mod">
          <ac:chgData name="Mark" userId="81fa08ae-dc61-437d-99ed-4d6226b9071b" providerId="ADAL" clId="{2D925188-C6BC-406B-A500-429487B42A13}" dt="2023-07-15T13:39:51.587" v="512"/>
          <ac:cxnSpMkLst>
            <pc:docMk/>
            <pc:sldMk cId="108377193" sldId="334"/>
            <ac:cxnSpMk id="159" creationId="{07C5D10E-A502-37A1-D01C-2B6AAAD46653}"/>
          </ac:cxnSpMkLst>
        </pc:cxnChg>
        <pc:cxnChg chg="add del mod">
          <ac:chgData name="Mark" userId="81fa08ae-dc61-437d-99ed-4d6226b9071b" providerId="ADAL" clId="{2D925188-C6BC-406B-A500-429487B42A13}" dt="2023-07-15T13:39:51.587" v="512"/>
          <ac:cxnSpMkLst>
            <pc:docMk/>
            <pc:sldMk cId="108377193" sldId="334"/>
            <ac:cxnSpMk id="160" creationId="{7DB24DB5-86F4-2FD1-9E86-4D9677D9ECF3}"/>
          </ac:cxnSpMkLst>
        </pc:cxnChg>
        <pc:cxnChg chg="add del mod">
          <ac:chgData name="Mark" userId="81fa08ae-dc61-437d-99ed-4d6226b9071b" providerId="ADAL" clId="{2D925188-C6BC-406B-A500-429487B42A13}" dt="2023-07-15T13:39:51.587" v="512"/>
          <ac:cxnSpMkLst>
            <pc:docMk/>
            <pc:sldMk cId="108377193" sldId="334"/>
            <ac:cxnSpMk id="161" creationId="{49AC9C2E-CE9B-3FD8-58FD-9F51B54AF263}"/>
          </ac:cxnSpMkLst>
        </pc:cxnChg>
        <pc:cxnChg chg="add del mod">
          <ac:chgData name="Mark" userId="81fa08ae-dc61-437d-99ed-4d6226b9071b" providerId="ADAL" clId="{2D925188-C6BC-406B-A500-429487B42A13}" dt="2023-07-15T13:39:51.587" v="512"/>
          <ac:cxnSpMkLst>
            <pc:docMk/>
            <pc:sldMk cId="108377193" sldId="334"/>
            <ac:cxnSpMk id="164" creationId="{491CCEA2-5627-187E-6E32-4B7B79D45574}"/>
          </ac:cxnSpMkLst>
        </pc:cxnChg>
        <pc:cxnChg chg="add del mod">
          <ac:chgData name="Mark" userId="81fa08ae-dc61-437d-99ed-4d6226b9071b" providerId="ADAL" clId="{2D925188-C6BC-406B-A500-429487B42A13}" dt="2023-07-15T13:39:51.587" v="512"/>
          <ac:cxnSpMkLst>
            <pc:docMk/>
            <pc:sldMk cId="108377193" sldId="334"/>
            <ac:cxnSpMk id="172" creationId="{F93E3EC5-5EC5-7796-A0F0-4F7E3E8F4C03}"/>
          </ac:cxnSpMkLst>
        </pc:cxnChg>
        <pc:cxnChg chg="add del mod">
          <ac:chgData name="Mark" userId="81fa08ae-dc61-437d-99ed-4d6226b9071b" providerId="ADAL" clId="{2D925188-C6BC-406B-A500-429487B42A13}" dt="2023-07-15T13:39:51.587" v="512"/>
          <ac:cxnSpMkLst>
            <pc:docMk/>
            <pc:sldMk cId="108377193" sldId="334"/>
            <ac:cxnSpMk id="173" creationId="{71B116F8-CF85-B3B6-6935-2B9813D84826}"/>
          </ac:cxnSpMkLst>
        </pc:cxnChg>
        <pc:cxnChg chg="add del mod">
          <ac:chgData name="Mark" userId="81fa08ae-dc61-437d-99ed-4d6226b9071b" providerId="ADAL" clId="{2D925188-C6BC-406B-A500-429487B42A13}" dt="2023-07-15T13:39:51.587" v="512"/>
          <ac:cxnSpMkLst>
            <pc:docMk/>
            <pc:sldMk cId="108377193" sldId="334"/>
            <ac:cxnSpMk id="177" creationId="{C49AEF33-BAE9-781F-3655-4D8DDD9C5413}"/>
          </ac:cxnSpMkLst>
        </pc:cxnChg>
        <pc:cxnChg chg="add del mod">
          <ac:chgData name="Mark" userId="81fa08ae-dc61-437d-99ed-4d6226b9071b" providerId="ADAL" clId="{2D925188-C6BC-406B-A500-429487B42A13}" dt="2023-07-15T13:39:51.587" v="512"/>
          <ac:cxnSpMkLst>
            <pc:docMk/>
            <pc:sldMk cId="108377193" sldId="334"/>
            <ac:cxnSpMk id="183" creationId="{40B86140-3D30-4087-5C8B-4AEC17ACB5F6}"/>
          </ac:cxnSpMkLst>
        </pc:cxnChg>
        <pc:cxnChg chg="mod">
          <ac:chgData name="Mark" userId="81fa08ae-dc61-437d-99ed-4d6226b9071b" providerId="ADAL" clId="{2D925188-C6BC-406B-A500-429487B42A13}" dt="2023-07-15T13:39:48.638" v="511"/>
          <ac:cxnSpMkLst>
            <pc:docMk/>
            <pc:sldMk cId="108377193" sldId="334"/>
            <ac:cxnSpMk id="185" creationId="{FBBE10FF-45AD-09AA-4978-43C8D14B3733}"/>
          </ac:cxnSpMkLst>
        </pc:cxnChg>
        <pc:cxnChg chg="mod">
          <ac:chgData name="Mark" userId="81fa08ae-dc61-437d-99ed-4d6226b9071b" providerId="ADAL" clId="{2D925188-C6BC-406B-A500-429487B42A13}" dt="2023-07-15T13:39:48.638" v="511"/>
          <ac:cxnSpMkLst>
            <pc:docMk/>
            <pc:sldMk cId="108377193" sldId="334"/>
            <ac:cxnSpMk id="186" creationId="{BBE7035B-72B2-6587-A1D0-7C0B5424B5FE}"/>
          </ac:cxnSpMkLst>
        </pc:cxnChg>
        <pc:cxnChg chg="mod">
          <ac:chgData name="Mark" userId="81fa08ae-dc61-437d-99ed-4d6226b9071b" providerId="ADAL" clId="{2D925188-C6BC-406B-A500-429487B42A13}" dt="2023-07-15T13:39:48.638" v="511"/>
          <ac:cxnSpMkLst>
            <pc:docMk/>
            <pc:sldMk cId="108377193" sldId="334"/>
            <ac:cxnSpMk id="187" creationId="{2E696EEA-1013-C594-B3FD-40E8318485AD}"/>
          </ac:cxnSpMkLst>
        </pc:cxnChg>
      </pc:sldChg>
      <pc:sldChg chg="addSp delSp modSp mod modAnim modNotesTx">
        <pc:chgData name="Mark" userId="81fa08ae-dc61-437d-99ed-4d6226b9071b" providerId="ADAL" clId="{2D925188-C6BC-406B-A500-429487B42A13}" dt="2023-07-19T13:27:47.497" v="4706"/>
        <pc:sldMkLst>
          <pc:docMk/>
          <pc:sldMk cId="2143979622" sldId="337"/>
        </pc:sldMkLst>
        <pc:spChg chg="mod">
          <ac:chgData name="Mark" userId="81fa08ae-dc61-437d-99ed-4d6226b9071b" providerId="ADAL" clId="{2D925188-C6BC-406B-A500-429487B42A13}" dt="2023-07-18T16:53:44.657" v="3921" actId="403"/>
          <ac:spMkLst>
            <pc:docMk/>
            <pc:sldMk cId="2143979622" sldId="337"/>
            <ac:spMk id="9" creationId="{23C829CE-0F7B-2D43-A01E-0DCBD428AE9D}"/>
          </ac:spMkLst>
        </pc:spChg>
        <pc:spChg chg="mod">
          <ac:chgData name="Mark" userId="81fa08ae-dc61-437d-99ed-4d6226b9071b" providerId="ADAL" clId="{2D925188-C6BC-406B-A500-429487B42A13}" dt="2023-07-18T16:53:42.322" v="3920" actId="403"/>
          <ac:spMkLst>
            <pc:docMk/>
            <pc:sldMk cId="2143979622" sldId="337"/>
            <ac:spMk id="11" creationId="{E6DA934F-1860-4788-E73A-C466CBDA8FE1}"/>
          </ac:spMkLst>
        </pc:spChg>
        <pc:spChg chg="mod">
          <ac:chgData name="Mark" userId="81fa08ae-dc61-437d-99ed-4d6226b9071b" providerId="ADAL" clId="{2D925188-C6BC-406B-A500-429487B42A13}" dt="2023-07-18T16:53:35.698" v="3918" actId="403"/>
          <ac:spMkLst>
            <pc:docMk/>
            <pc:sldMk cId="2143979622" sldId="337"/>
            <ac:spMk id="15" creationId="{B7AF90CB-C684-A6A0-88C4-A84D325BC6EE}"/>
          </ac:spMkLst>
        </pc:spChg>
        <pc:spChg chg="mod">
          <ac:chgData name="Mark" userId="81fa08ae-dc61-437d-99ed-4d6226b9071b" providerId="ADAL" clId="{2D925188-C6BC-406B-A500-429487B42A13}" dt="2023-07-18T16:53:33.587" v="3917" actId="403"/>
          <ac:spMkLst>
            <pc:docMk/>
            <pc:sldMk cId="2143979622" sldId="337"/>
            <ac:spMk id="16" creationId="{84DA84D7-2C0F-A95F-60E0-82A98BB2F877}"/>
          </ac:spMkLst>
        </pc:spChg>
        <pc:spChg chg="mod">
          <ac:chgData name="Mark" userId="81fa08ae-dc61-437d-99ed-4d6226b9071b" providerId="ADAL" clId="{2D925188-C6BC-406B-A500-429487B42A13}" dt="2023-07-18T16:53:19.919" v="3913" actId="403"/>
          <ac:spMkLst>
            <pc:docMk/>
            <pc:sldMk cId="2143979622" sldId="337"/>
            <ac:spMk id="17" creationId="{01775003-DE59-E0B1-F365-74FDDF8B461A}"/>
          </ac:spMkLst>
        </pc:spChg>
        <pc:spChg chg="mod">
          <ac:chgData name="Mark" userId="81fa08ae-dc61-437d-99ed-4d6226b9071b" providerId="ADAL" clId="{2D925188-C6BC-406B-A500-429487B42A13}" dt="2023-07-18T16:53:27.178" v="3914" actId="403"/>
          <ac:spMkLst>
            <pc:docMk/>
            <pc:sldMk cId="2143979622" sldId="337"/>
            <ac:spMk id="18" creationId="{CECD2B2F-59D4-D00D-0BC4-B97FA3BE118C}"/>
          </ac:spMkLst>
        </pc:spChg>
        <pc:spChg chg="mod">
          <ac:chgData name="Mark" userId="81fa08ae-dc61-437d-99ed-4d6226b9071b" providerId="ADAL" clId="{2D925188-C6BC-406B-A500-429487B42A13}" dt="2023-07-18T16:53:39.201" v="3919" actId="403"/>
          <ac:spMkLst>
            <pc:docMk/>
            <pc:sldMk cId="2143979622" sldId="337"/>
            <ac:spMk id="20" creationId="{6D90E89F-63BF-A46A-DAE1-4E4417BBF6F4}"/>
          </ac:spMkLst>
        </pc:spChg>
        <pc:spChg chg="mod">
          <ac:chgData name="Mark" userId="81fa08ae-dc61-437d-99ed-4d6226b9071b" providerId="ADAL" clId="{2D925188-C6BC-406B-A500-429487B42A13}" dt="2023-07-18T16:53:49.500" v="3923" actId="403"/>
          <ac:spMkLst>
            <pc:docMk/>
            <pc:sldMk cId="2143979622" sldId="337"/>
            <ac:spMk id="37" creationId="{1FCF2096-8966-21D3-E5EA-D50F364BF17F}"/>
          </ac:spMkLst>
        </pc:spChg>
        <pc:spChg chg="mod">
          <ac:chgData name="Mark" userId="81fa08ae-dc61-437d-99ed-4d6226b9071b" providerId="ADAL" clId="{2D925188-C6BC-406B-A500-429487B42A13}" dt="2023-07-18T16:53:46.963" v="3922" actId="403"/>
          <ac:spMkLst>
            <pc:docMk/>
            <pc:sldMk cId="2143979622" sldId="337"/>
            <ac:spMk id="38" creationId="{CA208F26-C0D3-FFF7-E726-489054D62241}"/>
          </ac:spMkLst>
        </pc:spChg>
        <pc:spChg chg="mod">
          <ac:chgData name="Mark" userId="81fa08ae-dc61-437d-99ed-4d6226b9071b" providerId="ADAL" clId="{2D925188-C6BC-406B-A500-429487B42A13}" dt="2023-07-18T16:52:54.440" v="3906" actId="403"/>
          <ac:spMkLst>
            <pc:docMk/>
            <pc:sldMk cId="2143979622" sldId="337"/>
            <ac:spMk id="45" creationId="{42E08227-5D72-2F73-4EA4-12B0D0F5E23A}"/>
          </ac:spMkLst>
        </pc:spChg>
        <pc:spChg chg="mod">
          <ac:chgData name="Mark" userId="81fa08ae-dc61-437d-99ed-4d6226b9071b" providerId="ADAL" clId="{2D925188-C6BC-406B-A500-429487B42A13}" dt="2023-07-18T16:55:15.978" v="3941" actId="1076"/>
          <ac:spMkLst>
            <pc:docMk/>
            <pc:sldMk cId="2143979622" sldId="337"/>
            <ac:spMk id="47" creationId="{862F51B7-E686-8E11-ECDE-16E3FC06BF5C}"/>
          </ac:spMkLst>
        </pc:spChg>
        <pc:spChg chg="mod">
          <ac:chgData name="Mark" userId="81fa08ae-dc61-437d-99ed-4d6226b9071b" providerId="ADAL" clId="{2D925188-C6BC-406B-A500-429487B42A13}" dt="2023-07-18T16:53:16.975" v="3912" actId="1076"/>
          <ac:spMkLst>
            <pc:docMk/>
            <pc:sldMk cId="2143979622" sldId="337"/>
            <ac:spMk id="50" creationId="{07F55DD9-1518-C4A8-3A00-3495B21EFEA7}"/>
          </ac:spMkLst>
        </pc:spChg>
        <pc:spChg chg="mod">
          <ac:chgData name="Mark" userId="81fa08ae-dc61-437d-99ed-4d6226b9071b" providerId="ADAL" clId="{2D925188-C6BC-406B-A500-429487B42A13}" dt="2023-07-18T16:53:01.182" v="3909" actId="1076"/>
          <ac:spMkLst>
            <pc:docMk/>
            <pc:sldMk cId="2143979622" sldId="337"/>
            <ac:spMk id="51" creationId="{22D08817-B605-36DE-949C-21388054CA79}"/>
          </ac:spMkLst>
        </pc:spChg>
        <pc:spChg chg="mod">
          <ac:chgData name="Mark" userId="81fa08ae-dc61-437d-99ed-4d6226b9071b" providerId="ADAL" clId="{2D925188-C6BC-406B-A500-429487B42A13}" dt="2023-07-18T16:53:53.994" v="3926" actId="403"/>
          <ac:spMkLst>
            <pc:docMk/>
            <pc:sldMk cId="2143979622" sldId="337"/>
            <ac:spMk id="64" creationId="{D35BD422-F770-3231-DE7C-C647E5EA93D0}"/>
          </ac:spMkLst>
        </pc:spChg>
        <pc:spChg chg="mod">
          <ac:chgData name="Mark" userId="81fa08ae-dc61-437d-99ed-4d6226b9071b" providerId="ADAL" clId="{2D925188-C6BC-406B-A500-429487B42A13}" dt="2023-07-18T16:53:56.576" v="3927" actId="403"/>
          <ac:spMkLst>
            <pc:docMk/>
            <pc:sldMk cId="2143979622" sldId="337"/>
            <ac:spMk id="65" creationId="{454AB2C8-3349-ED51-1DBF-CFB7BDDC7D1B}"/>
          </ac:spMkLst>
        </pc:spChg>
        <pc:spChg chg="mod">
          <ac:chgData name="Mark" userId="81fa08ae-dc61-437d-99ed-4d6226b9071b" providerId="ADAL" clId="{2D925188-C6BC-406B-A500-429487B42A13}" dt="2023-07-18T16:54:00.794" v="3928" actId="403"/>
          <ac:spMkLst>
            <pc:docMk/>
            <pc:sldMk cId="2143979622" sldId="337"/>
            <ac:spMk id="66" creationId="{7CDC358D-55D8-4245-AFE9-6CE4479E75B2}"/>
          </ac:spMkLst>
        </pc:spChg>
        <pc:spChg chg="mod">
          <ac:chgData name="Mark" userId="81fa08ae-dc61-437d-99ed-4d6226b9071b" providerId="ADAL" clId="{2D925188-C6BC-406B-A500-429487B42A13}" dt="2023-07-18T16:52:06.652" v="3875" actId="1076"/>
          <ac:spMkLst>
            <pc:docMk/>
            <pc:sldMk cId="2143979622" sldId="337"/>
            <ac:spMk id="81" creationId="{C841288B-F393-FD06-0F46-2638F6A3F1FA}"/>
          </ac:spMkLst>
        </pc:spChg>
        <pc:spChg chg="mod">
          <ac:chgData name="Mark" userId="81fa08ae-dc61-437d-99ed-4d6226b9071b" providerId="ADAL" clId="{2D925188-C6BC-406B-A500-429487B42A13}" dt="2023-07-18T16:51:37.826" v="3862" actId="403"/>
          <ac:spMkLst>
            <pc:docMk/>
            <pc:sldMk cId="2143979622" sldId="337"/>
            <ac:spMk id="82" creationId="{1CFB5BFD-EFA5-4035-9FEE-6F1E4FA40F18}"/>
          </ac:spMkLst>
        </pc:spChg>
        <pc:spChg chg="add del mod">
          <ac:chgData name="Mark" userId="81fa08ae-dc61-437d-99ed-4d6226b9071b" providerId="ADAL" clId="{2D925188-C6BC-406B-A500-429487B42A13}" dt="2023-07-18T16:55:19.892" v="3942" actId="21"/>
          <ac:spMkLst>
            <pc:docMk/>
            <pc:sldMk cId="2143979622" sldId="337"/>
            <ac:spMk id="85" creationId="{0085FADE-C2A5-47BD-B819-225969FBCDD0}"/>
          </ac:spMkLst>
        </pc:spChg>
        <pc:spChg chg="add mod">
          <ac:chgData name="Mark" userId="81fa08ae-dc61-437d-99ed-4d6226b9071b" providerId="ADAL" clId="{2D925188-C6BC-406B-A500-429487B42A13}" dt="2023-07-19T13:22:24.250" v="4671" actId="1076"/>
          <ac:spMkLst>
            <pc:docMk/>
            <pc:sldMk cId="2143979622" sldId="337"/>
            <ac:spMk id="85" creationId="{B9442AC5-EF3F-F560-8C29-6A3A29AA4E33}"/>
          </ac:spMkLst>
        </pc:spChg>
        <pc:spChg chg="add del mod ord">
          <ac:chgData name="Mark" userId="81fa08ae-dc61-437d-99ed-4d6226b9071b" providerId="ADAL" clId="{2D925188-C6BC-406B-A500-429487B42A13}" dt="2023-07-18T16:55:08.332" v="3939" actId="21"/>
          <ac:spMkLst>
            <pc:docMk/>
            <pc:sldMk cId="2143979622" sldId="337"/>
            <ac:spMk id="86" creationId="{65964C1A-38CC-99CA-A34A-9979A946F5EF}"/>
          </ac:spMkLst>
        </pc:spChg>
        <pc:spChg chg="add del mod">
          <ac:chgData name="Mark" userId="81fa08ae-dc61-437d-99ed-4d6226b9071b" providerId="ADAL" clId="{2D925188-C6BC-406B-A500-429487B42A13}" dt="2023-07-19T13:22:02.563" v="4667"/>
          <ac:spMkLst>
            <pc:docMk/>
            <pc:sldMk cId="2143979622" sldId="337"/>
            <ac:spMk id="86" creationId="{AD2A9C17-4A2B-466E-C275-7C9163012440}"/>
          </ac:spMkLst>
        </pc:spChg>
        <pc:spChg chg="add mod">
          <ac:chgData name="Mark" userId="81fa08ae-dc61-437d-99ed-4d6226b9071b" providerId="ADAL" clId="{2D925188-C6BC-406B-A500-429487B42A13}" dt="2023-07-19T13:22:32.900" v="4673" actId="1076"/>
          <ac:spMkLst>
            <pc:docMk/>
            <pc:sldMk cId="2143979622" sldId="337"/>
            <ac:spMk id="87" creationId="{C9E64944-C328-172C-3C3E-8C8A85F5AD54}"/>
          </ac:spMkLst>
        </pc:spChg>
        <pc:spChg chg="add mod">
          <ac:chgData name="Mark" userId="81fa08ae-dc61-437d-99ed-4d6226b9071b" providerId="ADAL" clId="{2D925188-C6BC-406B-A500-429487B42A13}" dt="2023-07-19T13:23:25.353" v="4683" actId="13822"/>
          <ac:spMkLst>
            <pc:docMk/>
            <pc:sldMk cId="2143979622" sldId="337"/>
            <ac:spMk id="88" creationId="{1533B703-360D-449F-C0BC-4FF33C2D0B6C}"/>
          </ac:spMkLst>
        </pc:spChg>
        <pc:spChg chg="add mod">
          <ac:chgData name="Mark" userId="81fa08ae-dc61-437d-99ed-4d6226b9071b" providerId="ADAL" clId="{2D925188-C6BC-406B-A500-429487B42A13}" dt="2023-07-19T13:26:15.358" v="4698" actId="1076"/>
          <ac:spMkLst>
            <pc:docMk/>
            <pc:sldMk cId="2143979622" sldId="337"/>
            <ac:spMk id="89" creationId="{D9922BA3-E35D-8C02-BF28-EDC16C24A839}"/>
          </ac:spMkLst>
        </pc:spChg>
        <pc:spChg chg="add mod">
          <ac:chgData name="Mark" userId="81fa08ae-dc61-437d-99ed-4d6226b9071b" providerId="ADAL" clId="{2D925188-C6BC-406B-A500-429487B42A13}" dt="2023-07-19T13:27:37.686" v="4703" actId="207"/>
          <ac:spMkLst>
            <pc:docMk/>
            <pc:sldMk cId="2143979622" sldId="337"/>
            <ac:spMk id="90" creationId="{B5F5F3CF-113D-5FCD-59B8-19D5A5DDE1DF}"/>
          </ac:spMkLst>
        </pc:spChg>
        <pc:spChg chg="add mod">
          <ac:chgData name="Mark" userId="81fa08ae-dc61-437d-99ed-4d6226b9071b" providerId="ADAL" clId="{2D925188-C6BC-406B-A500-429487B42A13}" dt="2023-07-19T13:27:43.322" v="4705" actId="1076"/>
          <ac:spMkLst>
            <pc:docMk/>
            <pc:sldMk cId="2143979622" sldId="337"/>
            <ac:spMk id="91" creationId="{360348E8-BAE1-9DAC-6B63-A792491A30B2}"/>
          </ac:spMkLst>
        </pc:spChg>
        <pc:grpChg chg="mod">
          <ac:chgData name="Mark" userId="81fa08ae-dc61-437d-99ed-4d6226b9071b" providerId="ADAL" clId="{2D925188-C6BC-406B-A500-429487B42A13}" dt="2023-07-19T13:26:12.882" v="4697" actId="1076"/>
          <ac:grpSpMkLst>
            <pc:docMk/>
            <pc:sldMk cId="2143979622" sldId="337"/>
            <ac:grpSpMk id="83" creationId="{3A204120-67F4-4BF8-C384-E2F49B52A3BE}"/>
          </ac:grpSpMkLst>
        </pc:grpChg>
        <pc:grpChg chg="mod">
          <ac:chgData name="Mark" userId="81fa08ae-dc61-437d-99ed-4d6226b9071b" providerId="ADAL" clId="{2D925188-C6BC-406B-A500-429487B42A13}" dt="2023-07-18T16:51:58.822" v="3872" actId="1076"/>
          <ac:grpSpMkLst>
            <pc:docMk/>
            <pc:sldMk cId="2143979622" sldId="337"/>
            <ac:grpSpMk id="84" creationId="{139DA55D-4540-9240-DA71-74E04B9FEE32}"/>
          </ac:grpSpMkLst>
        </pc:grpChg>
      </pc:sldChg>
      <pc:sldChg chg="modNotesTx">
        <pc:chgData name="Mark" userId="81fa08ae-dc61-437d-99ed-4d6226b9071b" providerId="ADAL" clId="{2D925188-C6BC-406B-A500-429487B42A13}" dt="2023-07-18T15:57:12.571" v="2917" actId="20577"/>
        <pc:sldMkLst>
          <pc:docMk/>
          <pc:sldMk cId="626510978" sldId="338"/>
        </pc:sldMkLst>
      </pc:sldChg>
      <pc:sldChg chg="modSp mod modAnim">
        <pc:chgData name="Mark" userId="81fa08ae-dc61-437d-99ed-4d6226b9071b" providerId="ADAL" clId="{2D925188-C6BC-406B-A500-429487B42A13}" dt="2023-07-18T16:07:32.778" v="3181" actId="20577"/>
        <pc:sldMkLst>
          <pc:docMk/>
          <pc:sldMk cId="508714231" sldId="340"/>
        </pc:sldMkLst>
        <pc:spChg chg="mod">
          <ac:chgData name="Mark" userId="81fa08ae-dc61-437d-99ed-4d6226b9071b" providerId="ADAL" clId="{2D925188-C6BC-406B-A500-429487B42A13}" dt="2023-07-18T16:07:32.778" v="3181" actId="20577"/>
          <ac:spMkLst>
            <pc:docMk/>
            <pc:sldMk cId="508714231" sldId="340"/>
            <ac:spMk id="4" creationId="{D40CA2E4-3612-9B1C-99BA-2BF42173408C}"/>
          </ac:spMkLst>
        </pc:spChg>
        <pc:spChg chg="mod">
          <ac:chgData name="Mark" userId="81fa08ae-dc61-437d-99ed-4d6226b9071b" providerId="ADAL" clId="{2D925188-C6BC-406B-A500-429487B42A13}" dt="2023-07-15T14:18:06.227" v="786" actId="20577"/>
          <ac:spMkLst>
            <pc:docMk/>
            <pc:sldMk cId="508714231" sldId="340"/>
            <ac:spMk id="5" creationId="{97F980E2-6B0E-6A1E-F866-ABED73DC31CA}"/>
          </ac:spMkLst>
        </pc:spChg>
      </pc:sldChg>
      <pc:sldChg chg="modSp modNotesTx">
        <pc:chgData name="Mark" userId="81fa08ae-dc61-437d-99ed-4d6226b9071b" providerId="ADAL" clId="{2D925188-C6BC-406B-A500-429487B42A13}" dt="2023-07-17T14:18:37.677" v="1909" actId="20577"/>
        <pc:sldMkLst>
          <pc:docMk/>
          <pc:sldMk cId="3576155745" sldId="342"/>
        </pc:sldMkLst>
        <pc:spChg chg="mod">
          <ac:chgData name="Mark" userId="81fa08ae-dc61-437d-99ed-4d6226b9071b" providerId="ADAL" clId="{2D925188-C6BC-406B-A500-429487B42A13}" dt="2023-07-17T14:18:19.757" v="1889" actId="20577"/>
          <ac:spMkLst>
            <pc:docMk/>
            <pc:sldMk cId="3576155745" sldId="342"/>
            <ac:spMk id="13" creationId="{47F4B7C9-74DA-1729-CAF8-31F284B5855A}"/>
          </ac:spMkLst>
        </pc:spChg>
      </pc:sldChg>
      <pc:sldChg chg="addSp delSp modSp new del mod modClrScheme chgLayout">
        <pc:chgData name="Mark" userId="81fa08ae-dc61-437d-99ed-4d6226b9071b" providerId="ADAL" clId="{2D925188-C6BC-406B-A500-429487B42A13}" dt="2023-07-14T15:04:01.536" v="58" actId="47"/>
        <pc:sldMkLst>
          <pc:docMk/>
          <pc:sldMk cId="2437521031" sldId="344"/>
        </pc:sldMkLst>
        <pc:spChg chg="del">
          <ac:chgData name="Mark" userId="81fa08ae-dc61-437d-99ed-4d6226b9071b" providerId="ADAL" clId="{2D925188-C6BC-406B-A500-429487B42A13}" dt="2023-07-14T15:03:09.380" v="5" actId="700"/>
          <ac:spMkLst>
            <pc:docMk/>
            <pc:sldMk cId="2437521031" sldId="344"/>
            <ac:spMk id="2" creationId="{C47F3965-0262-FB9A-4124-8C5D77996643}"/>
          </ac:spMkLst>
        </pc:spChg>
        <pc:spChg chg="del">
          <ac:chgData name="Mark" userId="81fa08ae-dc61-437d-99ed-4d6226b9071b" providerId="ADAL" clId="{2D925188-C6BC-406B-A500-429487B42A13}" dt="2023-07-14T15:03:09.380" v="5" actId="700"/>
          <ac:spMkLst>
            <pc:docMk/>
            <pc:sldMk cId="2437521031" sldId="344"/>
            <ac:spMk id="3" creationId="{019B3F34-EBD9-C2F0-424D-B0EAA7A81B98}"/>
          </ac:spMkLst>
        </pc:spChg>
        <pc:spChg chg="add del mod ord">
          <ac:chgData name="Mark" userId="81fa08ae-dc61-437d-99ed-4d6226b9071b" providerId="ADAL" clId="{2D925188-C6BC-406B-A500-429487B42A13}" dt="2023-07-14T15:03:25.959" v="7" actId="700"/>
          <ac:spMkLst>
            <pc:docMk/>
            <pc:sldMk cId="2437521031" sldId="344"/>
            <ac:spMk id="4" creationId="{CA03F0EA-775A-8181-4808-20079A4F3979}"/>
          </ac:spMkLst>
        </pc:spChg>
        <pc:spChg chg="add del mod">
          <ac:chgData name="Mark" userId="81fa08ae-dc61-437d-99ed-4d6226b9071b" providerId="ADAL" clId="{2D925188-C6BC-406B-A500-429487B42A13}" dt="2023-07-14T15:03:25.959" v="7" actId="700"/>
          <ac:spMkLst>
            <pc:docMk/>
            <pc:sldMk cId="2437521031" sldId="344"/>
            <ac:spMk id="5" creationId="{1BAC6D25-9445-5F4B-0014-7F1AD0B0F423}"/>
          </ac:spMkLst>
        </pc:spChg>
        <pc:spChg chg="add del mod">
          <ac:chgData name="Mark" userId="81fa08ae-dc61-437d-99ed-4d6226b9071b" providerId="ADAL" clId="{2D925188-C6BC-406B-A500-429487B42A13}" dt="2023-07-14T15:03:25.959" v="7" actId="700"/>
          <ac:spMkLst>
            <pc:docMk/>
            <pc:sldMk cId="2437521031" sldId="344"/>
            <ac:spMk id="6" creationId="{D72C7B0F-090F-4E7D-BFE6-3AC5E118D041}"/>
          </ac:spMkLst>
        </pc:spChg>
        <pc:spChg chg="add del mod">
          <ac:chgData name="Mark" userId="81fa08ae-dc61-437d-99ed-4d6226b9071b" providerId="ADAL" clId="{2D925188-C6BC-406B-A500-429487B42A13}" dt="2023-07-14T15:03:25.959" v="7" actId="700"/>
          <ac:spMkLst>
            <pc:docMk/>
            <pc:sldMk cId="2437521031" sldId="344"/>
            <ac:spMk id="7" creationId="{07155746-5D0D-DFC8-9230-647016106EF6}"/>
          </ac:spMkLst>
        </pc:spChg>
        <pc:spChg chg="add mod ord">
          <ac:chgData name="Mark" userId="81fa08ae-dc61-437d-99ed-4d6226b9071b" providerId="ADAL" clId="{2D925188-C6BC-406B-A500-429487B42A13}" dt="2023-07-14T15:03:59.959" v="57" actId="21"/>
          <ac:spMkLst>
            <pc:docMk/>
            <pc:sldMk cId="2437521031" sldId="344"/>
            <ac:spMk id="8" creationId="{72829592-A498-1BDF-3797-4177B2D7B0D7}"/>
          </ac:spMkLst>
        </pc:spChg>
        <pc:spChg chg="add mod ord">
          <ac:chgData name="Mark" userId="81fa08ae-dc61-437d-99ed-4d6226b9071b" providerId="ADAL" clId="{2D925188-C6BC-406B-A500-429487B42A13}" dt="2023-07-14T15:03:25.959" v="7" actId="700"/>
          <ac:spMkLst>
            <pc:docMk/>
            <pc:sldMk cId="2437521031" sldId="344"/>
            <ac:spMk id="9" creationId="{03311CA0-EA4F-879D-FC94-8871B992223B}"/>
          </ac:spMkLst>
        </pc:spChg>
      </pc:sldChg>
      <pc:sldChg chg="new del">
        <pc:chgData name="Mark" userId="81fa08ae-dc61-437d-99ed-4d6226b9071b" providerId="ADAL" clId="{2D925188-C6BC-406B-A500-429487B42A13}" dt="2023-07-14T15:02:53.642" v="1" actId="680"/>
        <pc:sldMkLst>
          <pc:docMk/>
          <pc:sldMk cId="2595027064" sldId="344"/>
        </pc:sldMkLst>
      </pc:sldChg>
      <pc:sldChg chg="new del">
        <pc:chgData name="Mark" userId="81fa08ae-dc61-437d-99ed-4d6226b9071b" providerId="ADAL" clId="{2D925188-C6BC-406B-A500-429487B42A13}" dt="2023-07-14T15:03:00.550" v="3" actId="2696"/>
        <pc:sldMkLst>
          <pc:docMk/>
          <pc:sldMk cId="4023487478" sldId="344"/>
        </pc:sldMkLst>
      </pc:sldChg>
      <pc:sldChg chg="addSp delSp modSp add mod modAnim">
        <pc:chgData name="Mark" userId="81fa08ae-dc61-437d-99ed-4d6226b9071b" providerId="ADAL" clId="{2D925188-C6BC-406B-A500-429487B42A13}" dt="2023-07-17T13:39:38" v="1293"/>
        <pc:sldMkLst>
          <pc:docMk/>
          <pc:sldMk cId="2116298912" sldId="345"/>
        </pc:sldMkLst>
        <pc:spChg chg="del">
          <ac:chgData name="Mark" userId="81fa08ae-dc61-437d-99ed-4d6226b9071b" providerId="ADAL" clId="{2D925188-C6BC-406B-A500-429487B42A13}" dt="2023-07-14T15:04:55.145" v="63" actId="21"/>
          <ac:spMkLst>
            <pc:docMk/>
            <pc:sldMk cId="2116298912" sldId="345"/>
            <ac:spMk id="2" creationId="{4DCC5295-F716-E17C-7E69-B5FDC30E9B7A}"/>
          </ac:spMkLst>
        </pc:spChg>
        <pc:spChg chg="mod">
          <ac:chgData name="Mark" userId="81fa08ae-dc61-437d-99ed-4d6226b9071b" providerId="ADAL" clId="{2D925188-C6BC-406B-A500-429487B42A13}" dt="2023-07-17T13:39:04.309" v="1269" actId="20577"/>
          <ac:spMkLst>
            <pc:docMk/>
            <pc:sldMk cId="2116298912" sldId="345"/>
            <ac:spMk id="3" creationId="{56348876-B03E-530E-DB41-32996E21780A}"/>
          </ac:spMkLst>
        </pc:spChg>
        <pc:spChg chg="add mod">
          <ac:chgData name="Mark" userId="81fa08ae-dc61-437d-99ed-4d6226b9071b" providerId="ADAL" clId="{2D925188-C6BC-406B-A500-429487B42A13}" dt="2023-07-17T13:39:27.933" v="1290" actId="20577"/>
          <ac:spMkLst>
            <pc:docMk/>
            <pc:sldMk cId="2116298912" sldId="345"/>
            <ac:spMk id="4" creationId="{1932478F-1921-9C8C-9601-0A76847379AB}"/>
          </ac:spMkLst>
        </pc:spChg>
        <pc:spChg chg="del">
          <ac:chgData name="Mark" userId="81fa08ae-dc61-437d-99ed-4d6226b9071b" providerId="ADAL" clId="{2D925188-C6BC-406B-A500-429487B42A13}" dt="2023-07-14T15:04:55.145" v="63" actId="21"/>
          <ac:spMkLst>
            <pc:docMk/>
            <pc:sldMk cId="2116298912" sldId="345"/>
            <ac:spMk id="6" creationId="{E1189903-DC9F-7EB9-1BDE-C51E6C1D2CE4}"/>
          </ac:spMkLst>
        </pc:spChg>
        <pc:spChg chg="del">
          <ac:chgData name="Mark" userId="81fa08ae-dc61-437d-99ed-4d6226b9071b" providerId="ADAL" clId="{2D925188-C6BC-406B-A500-429487B42A13}" dt="2023-07-14T15:04:55.145" v="63" actId="21"/>
          <ac:spMkLst>
            <pc:docMk/>
            <pc:sldMk cId="2116298912" sldId="345"/>
            <ac:spMk id="7" creationId="{61D40A56-8605-9D04-C8F1-D2FD6B997B62}"/>
          </ac:spMkLst>
        </pc:spChg>
        <pc:spChg chg="del">
          <ac:chgData name="Mark" userId="81fa08ae-dc61-437d-99ed-4d6226b9071b" providerId="ADAL" clId="{2D925188-C6BC-406B-A500-429487B42A13}" dt="2023-07-14T15:04:55.145" v="63" actId="21"/>
          <ac:spMkLst>
            <pc:docMk/>
            <pc:sldMk cId="2116298912" sldId="345"/>
            <ac:spMk id="8" creationId="{EC9B74FB-ED4F-44C8-663E-F4AA8A1791F4}"/>
          </ac:spMkLst>
        </pc:spChg>
        <pc:spChg chg="del">
          <ac:chgData name="Mark" userId="81fa08ae-dc61-437d-99ed-4d6226b9071b" providerId="ADAL" clId="{2D925188-C6BC-406B-A500-429487B42A13}" dt="2023-07-14T15:04:55.145" v="63" actId="21"/>
          <ac:spMkLst>
            <pc:docMk/>
            <pc:sldMk cId="2116298912" sldId="345"/>
            <ac:spMk id="20" creationId="{23EEFB41-2C38-50DB-9822-C267A9BB7D90}"/>
          </ac:spMkLst>
        </pc:spChg>
        <pc:spChg chg="del">
          <ac:chgData name="Mark" userId="81fa08ae-dc61-437d-99ed-4d6226b9071b" providerId="ADAL" clId="{2D925188-C6BC-406B-A500-429487B42A13}" dt="2023-07-14T15:04:55.145" v="63" actId="21"/>
          <ac:spMkLst>
            <pc:docMk/>
            <pc:sldMk cId="2116298912" sldId="345"/>
            <ac:spMk id="21" creationId="{6B537B74-5C2F-E54B-573D-9FC4ED5684CD}"/>
          </ac:spMkLst>
        </pc:spChg>
        <pc:spChg chg="add del mod">
          <ac:chgData name="Mark" userId="81fa08ae-dc61-437d-99ed-4d6226b9071b" providerId="ADAL" clId="{2D925188-C6BC-406B-A500-429487B42A13}" dt="2023-07-15T13:39:59.547" v="514"/>
          <ac:spMkLst>
            <pc:docMk/>
            <pc:sldMk cId="2116298912" sldId="345"/>
            <ac:spMk id="22" creationId="{625AD370-1DCE-58F8-A591-D6A6F596A71E}"/>
          </ac:spMkLst>
        </pc:spChg>
        <pc:spChg chg="del">
          <ac:chgData name="Mark" userId="81fa08ae-dc61-437d-99ed-4d6226b9071b" providerId="ADAL" clId="{2D925188-C6BC-406B-A500-429487B42A13}" dt="2023-07-14T15:04:55.145" v="63" actId="21"/>
          <ac:spMkLst>
            <pc:docMk/>
            <pc:sldMk cId="2116298912" sldId="345"/>
            <ac:spMk id="23" creationId="{DA144FAA-C37E-25F1-2947-DD74043FB2C9}"/>
          </ac:spMkLst>
        </pc:spChg>
        <pc:spChg chg="del">
          <ac:chgData name="Mark" userId="81fa08ae-dc61-437d-99ed-4d6226b9071b" providerId="ADAL" clId="{2D925188-C6BC-406B-A500-429487B42A13}" dt="2023-07-14T15:04:55.145" v="63" actId="21"/>
          <ac:spMkLst>
            <pc:docMk/>
            <pc:sldMk cId="2116298912" sldId="345"/>
            <ac:spMk id="24" creationId="{9AA70689-9A08-A7D2-3DE3-C67D8B7107F0}"/>
          </ac:spMkLst>
        </pc:spChg>
        <pc:spChg chg="add del mod">
          <ac:chgData name="Mark" userId="81fa08ae-dc61-437d-99ed-4d6226b9071b" providerId="ADAL" clId="{2D925188-C6BC-406B-A500-429487B42A13}" dt="2023-07-15T13:39:59.547" v="514"/>
          <ac:spMkLst>
            <pc:docMk/>
            <pc:sldMk cId="2116298912" sldId="345"/>
            <ac:spMk id="25" creationId="{201E7414-041A-295B-A865-B67EBBD44A13}"/>
          </ac:spMkLst>
        </pc:spChg>
        <pc:spChg chg="add del mod">
          <ac:chgData name="Mark" userId="81fa08ae-dc61-437d-99ed-4d6226b9071b" providerId="ADAL" clId="{2D925188-C6BC-406B-A500-429487B42A13}" dt="2023-07-15T13:39:59.547" v="514"/>
          <ac:spMkLst>
            <pc:docMk/>
            <pc:sldMk cId="2116298912" sldId="345"/>
            <ac:spMk id="26" creationId="{DDB64622-BD48-3F43-E1CB-365E06D72C44}"/>
          </ac:spMkLst>
        </pc:spChg>
        <pc:spChg chg="add del mod">
          <ac:chgData name="Mark" userId="81fa08ae-dc61-437d-99ed-4d6226b9071b" providerId="ADAL" clId="{2D925188-C6BC-406B-A500-429487B42A13}" dt="2023-07-15T13:39:59.547" v="514"/>
          <ac:spMkLst>
            <pc:docMk/>
            <pc:sldMk cId="2116298912" sldId="345"/>
            <ac:spMk id="27" creationId="{8DEA5EB1-9315-E670-77BA-5C6C5875C31D}"/>
          </ac:spMkLst>
        </pc:spChg>
        <pc:spChg chg="add del mod">
          <ac:chgData name="Mark" userId="81fa08ae-dc61-437d-99ed-4d6226b9071b" providerId="ADAL" clId="{2D925188-C6BC-406B-A500-429487B42A13}" dt="2023-07-15T13:39:59.547" v="514"/>
          <ac:spMkLst>
            <pc:docMk/>
            <pc:sldMk cId="2116298912" sldId="345"/>
            <ac:spMk id="28" creationId="{DEE0E02D-C981-430C-7A06-292360DB5549}"/>
          </ac:spMkLst>
        </pc:spChg>
        <pc:spChg chg="del">
          <ac:chgData name="Mark" userId="81fa08ae-dc61-437d-99ed-4d6226b9071b" providerId="ADAL" clId="{2D925188-C6BC-406B-A500-429487B42A13}" dt="2023-07-14T15:04:55.145" v="63" actId="21"/>
          <ac:spMkLst>
            <pc:docMk/>
            <pc:sldMk cId="2116298912" sldId="345"/>
            <ac:spMk id="30" creationId="{9B94808F-A52E-9ED2-7F04-5386446129AE}"/>
          </ac:spMkLst>
        </pc:spChg>
        <pc:spChg chg="add del mod">
          <ac:chgData name="Mark" userId="81fa08ae-dc61-437d-99ed-4d6226b9071b" providerId="ADAL" clId="{2D925188-C6BC-406B-A500-429487B42A13}" dt="2023-07-15T13:39:59.547" v="514"/>
          <ac:spMkLst>
            <pc:docMk/>
            <pc:sldMk cId="2116298912" sldId="345"/>
            <ac:spMk id="31" creationId="{2079D5A9-15FD-49F1-F4AF-7C6539DB471C}"/>
          </ac:spMkLst>
        </pc:spChg>
        <pc:spChg chg="add del mod">
          <ac:chgData name="Mark" userId="81fa08ae-dc61-437d-99ed-4d6226b9071b" providerId="ADAL" clId="{2D925188-C6BC-406B-A500-429487B42A13}" dt="2023-07-15T13:39:59.547" v="514"/>
          <ac:spMkLst>
            <pc:docMk/>
            <pc:sldMk cId="2116298912" sldId="345"/>
            <ac:spMk id="32" creationId="{D1C9E2DA-4961-E116-DA3E-47779036C79D}"/>
          </ac:spMkLst>
        </pc:spChg>
        <pc:spChg chg="add del mod">
          <ac:chgData name="Mark" userId="81fa08ae-dc61-437d-99ed-4d6226b9071b" providerId="ADAL" clId="{2D925188-C6BC-406B-A500-429487B42A13}" dt="2023-07-15T13:39:59.547" v="514"/>
          <ac:spMkLst>
            <pc:docMk/>
            <pc:sldMk cId="2116298912" sldId="345"/>
            <ac:spMk id="33" creationId="{7236FE9C-49C5-02D2-8412-4E2D95349E1F}"/>
          </ac:spMkLst>
        </pc:spChg>
        <pc:spChg chg="add del mod">
          <ac:chgData name="Mark" userId="81fa08ae-dc61-437d-99ed-4d6226b9071b" providerId="ADAL" clId="{2D925188-C6BC-406B-A500-429487B42A13}" dt="2023-07-15T13:39:59.547" v="514"/>
          <ac:spMkLst>
            <pc:docMk/>
            <pc:sldMk cId="2116298912" sldId="345"/>
            <ac:spMk id="35" creationId="{18F316ED-A060-56F5-EF6E-71AFB2E2B395}"/>
          </ac:spMkLst>
        </pc:spChg>
        <pc:spChg chg="del">
          <ac:chgData name="Mark" userId="81fa08ae-dc61-437d-99ed-4d6226b9071b" providerId="ADAL" clId="{2D925188-C6BC-406B-A500-429487B42A13}" dt="2023-07-14T15:04:55.145" v="63" actId="21"/>
          <ac:spMkLst>
            <pc:docMk/>
            <pc:sldMk cId="2116298912" sldId="345"/>
            <ac:spMk id="38" creationId="{755273C9-0BCD-0033-3570-603334E15082}"/>
          </ac:spMkLst>
        </pc:spChg>
        <pc:spChg chg="add del mod">
          <ac:chgData name="Mark" userId="81fa08ae-dc61-437d-99ed-4d6226b9071b" providerId="ADAL" clId="{2D925188-C6BC-406B-A500-429487B42A13}" dt="2023-07-15T13:39:59.547" v="514"/>
          <ac:spMkLst>
            <pc:docMk/>
            <pc:sldMk cId="2116298912" sldId="345"/>
            <ac:spMk id="41" creationId="{3543E1E2-EFE0-09E8-69C1-4C0E55285B8F}"/>
          </ac:spMkLst>
        </pc:spChg>
        <pc:spChg chg="del">
          <ac:chgData name="Mark" userId="81fa08ae-dc61-437d-99ed-4d6226b9071b" providerId="ADAL" clId="{2D925188-C6BC-406B-A500-429487B42A13}" dt="2023-07-14T15:04:55.145" v="63" actId="21"/>
          <ac:spMkLst>
            <pc:docMk/>
            <pc:sldMk cId="2116298912" sldId="345"/>
            <ac:spMk id="73" creationId="{00F94988-E8D1-5D4D-24F7-010FB73F906B}"/>
          </ac:spMkLst>
        </pc:spChg>
        <pc:spChg chg="add del mod">
          <ac:chgData name="Mark" userId="81fa08ae-dc61-437d-99ed-4d6226b9071b" providerId="ADAL" clId="{2D925188-C6BC-406B-A500-429487B42A13}" dt="2023-07-15T13:39:59.547" v="514"/>
          <ac:spMkLst>
            <pc:docMk/>
            <pc:sldMk cId="2116298912" sldId="345"/>
            <ac:spMk id="75" creationId="{B78A4A96-C372-39C8-B44E-3374D09B8928}"/>
          </ac:spMkLst>
        </pc:spChg>
        <pc:spChg chg="add del mod">
          <ac:chgData name="Mark" userId="81fa08ae-dc61-437d-99ed-4d6226b9071b" providerId="ADAL" clId="{2D925188-C6BC-406B-A500-429487B42A13}" dt="2023-07-15T13:39:59.547" v="514"/>
          <ac:spMkLst>
            <pc:docMk/>
            <pc:sldMk cId="2116298912" sldId="345"/>
            <ac:spMk id="77" creationId="{299569A9-95CA-2FD5-256E-4346C0419FE6}"/>
          </ac:spMkLst>
        </pc:spChg>
        <pc:spChg chg="add del mod">
          <ac:chgData name="Mark" userId="81fa08ae-dc61-437d-99ed-4d6226b9071b" providerId="ADAL" clId="{2D925188-C6BC-406B-A500-429487B42A13}" dt="2023-07-15T13:39:59.547" v="514"/>
          <ac:spMkLst>
            <pc:docMk/>
            <pc:sldMk cId="2116298912" sldId="345"/>
            <ac:spMk id="78" creationId="{0FA02783-F79D-2530-94BC-8917DCDB1026}"/>
          </ac:spMkLst>
        </pc:spChg>
        <pc:spChg chg="add del mod">
          <ac:chgData name="Mark" userId="81fa08ae-dc61-437d-99ed-4d6226b9071b" providerId="ADAL" clId="{2D925188-C6BC-406B-A500-429487B42A13}" dt="2023-07-15T13:39:59.547" v="514"/>
          <ac:spMkLst>
            <pc:docMk/>
            <pc:sldMk cId="2116298912" sldId="345"/>
            <ac:spMk id="79" creationId="{4EB615BC-6F77-7509-5BA2-C53F967F0922}"/>
          </ac:spMkLst>
        </pc:spChg>
        <pc:spChg chg="add del mod">
          <ac:chgData name="Mark" userId="81fa08ae-dc61-437d-99ed-4d6226b9071b" providerId="ADAL" clId="{2D925188-C6BC-406B-A500-429487B42A13}" dt="2023-07-15T13:39:59.547" v="514"/>
          <ac:spMkLst>
            <pc:docMk/>
            <pc:sldMk cId="2116298912" sldId="345"/>
            <ac:spMk id="80" creationId="{9EDE72E1-6B40-D061-468A-003D7BC03ABB}"/>
          </ac:spMkLst>
        </pc:spChg>
        <pc:spChg chg="add del mod">
          <ac:chgData name="Mark" userId="81fa08ae-dc61-437d-99ed-4d6226b9071b" providerId="ADAL" clId="{2D925188-C6BC-406B-A500-429487B42A13}" dt="2023-07-15T13:39:59.547" v="514"/>
          <ac:spMkLst>
            <pc:docMk/>
            <pc:sldMk cId="2116298912" sldId="345"/>
            <ac:spMk id="81" creationId="{6837EE56-B6C1-A0B3-D14A-A97E7FB77BAF}"/>
          </ac:spMkLst>
        </pc:spChg>
        <pc:spChg chg="add del mod">
          <ac:chgData name="Mark" userId="81fa08ae-dc61-437d-99ed-4d6226b9071b" providerId="ADAL" clId="{2D925188-C6BC-406B-A500-429487B42A13}" dt="2023-07-15T13:39:59.547" v="514"/>
          <ac:spMkLst>
            <pc:docMk/>
            <pc:sldMk cId="2116298912" sldId="345"/>
            <ac:spMk id="82" creationId="{B8F96C90-182E-6489-5117-A135C340F18A}"/>
          </ac:spMkLst>
        </pc:spChg>
        <pc:spChg chg="add del mod">
          <ac:chgData name="Mark" userId="81fa08ae-dc61-437d-99ed-4d6226b9071b" providerId="ADAL" clId="{2D925188-C6BC-406B-A500-429487B42A13}" dt="2023-07-15T13:39:59.547" v="514"/>
          <ac:spMkLst>
            <pc:docMk/>
            <pc:sldMk cId="2116298912" sldId="345"/>
            <ac:spMk id="83" creationId="{73B8A35B-0785-F5E9-8371-F8EFAD6744BE}"/>
          </ac:spMkLst>
        </pc:spChg>
        <pc:spChg chg="add del mod">
          <ac:chgData name="Mark" userId="81fa08ae-dc61-437d-99ed-4d6226b9071b" providerId="ADAL" clId="{2D925188-C6BC-406B-A500-429487B42A13}" dt="2023-07-15T13:39:59.547" v="514"/>
          <ac:spMkLst>
            <pc:docMk/>
            <pc:sldMk cId="2116298912" sldId="345"/>
            <ac:spMk id="86" creationId="{D7C8A013-9A39-8AF0-DFFE-34BC0134EA3B}"/>
          </ac:spMkLst>
        </pc:spChg>
        <pc:spChg chg="add del mod">
          <ac:chgData name="Mark" userId="81fa08ae-dc61-437d-99ed-4d6226b9071b" providerId="ADAL" clId="{2D925188-C6BC-406B-A500-429487B42A13}" dt="2023-07-15T13:39:59.547" v="514"/>
          <ac:spMkLst>
            <pc:docMk/>
            <pc:sldMk cId="2116298912" sldId="345"/>
            <ac:spMk id="87" creationId="{B12C7842-1AE4-362D-727D-81687119D427}"/>
          </ac:spMkLst>
        </pc:spChg>
        <pc:spChg chg="add del mod">
          <ac:chgData name="Mark" userId="81fa08ae-dc61-437d-99ed-4d6226b9071b" providerId="ADAL" clId="{2D925188-C6BC-406B-A500-429487B42A13}" dt="2023-07-15T13:39:59.547" v="514"/>
          <ac:spMkLst>
            <pc:docMk/>
            <pc:sldMk cId="2116298912" sldId="345"/>
            <ac:spMk id="88" creationId="{BE8FBDB7-DE0E-697F-043D-BE64C45C0120}"/>
          </ac:spMkLst>
        </pc:spChg>
        <pc:spChg chg="add del mod">
          <ac:chgData name="Mark" userId="81fa08ae-dc61-437d-99ed-4d6226b9071b" providerId="ADAL" clId="{2D925188-C6BC-406B-A500-429487B42A13}" dt="2023-07-15T13:39:59.547" v="514"/>
          <ac:spMkLst>
            <pc:docMk/>
            <pc:sldMk cId="2116298912" sldId="345"/>
            <ac:spMk id="90" creationId="{1399E4B1-4074-C891-1B0B-5076D3ED558C}"/>
          </ac:spMkLst>
        </pc:spChg>
        <pc:spChg chg="add del mod">
          <ac:chgData name="Mark" userId="81fa08ae-dc61-437d-99ed-4d6226b9071b" providerId="ADAL" clId="{2D925188-C6BC-406B-A500-429487B42A13}" dt="2023-07-15T13:39:59.547" v="514"/>
          <ac:spMkLst>
            <pc:docMk/>
            <pc:sldMk cId="2116298912" sldId="345"/>
            <ac:spMk id="91" creationId="{97FA2E0D-0B35-48B2-30D6-8FD0C08BB2CF}"/>
          </ac:spMkLst>
        </pc:spChg>
        <pc:spChg chg="add del mod">
          <ac:chgData name="Mark" userId="81fa08ae-dc61-437d-99ed-4d6226b9071b" providerId="ADAL" clId="{2D925188-C6BC-406B-A500-429487B42A13}" dt="2023-07-15T13:39:59.547" v="514"/>
          <ac:spMkLst>
            <pc:docMk/>
            <pc:sldMk cId="2116298912" sldId="345"/>
            <ac:spMk id="92" creationId="{CB1FCDFF-3A3B-3E9D-C037-8F92BF50B99E}"/>
          </ac:spMkLst>
        </pc:spChg>
        <pc:spChg chg="add del mod">
          <ac:chgData name="Mark" userId="81fa08ae-dc61-437d-99ed-4d6226b9071b" providerId="ADAL" clId="{2D925188-C6BC-406B-A500-429487B42A13}" dt="2023-07-15T13:39:59.547" v="514"/>
          <ac:spMkLst>
            <pc:docMk/>
            <pc:sldMk cId="2116298912" sldId="345"/>
            <ac:spMk id="93" creationId="{CD7DD8E4-7D0B-951B-67D8-40F09BB56E6C}"/>
          </ac:spMkLst>
        </pc:spChg>
        <pc:spChg chg="add del mod">
          <ac:chgData name="Mark" userId="81fa08ae-dc61-437d-99ed-4d6226b9071b" providerId="ADAL" clId="{2D925188-C6BC-406B-A500-429487B42A13}" dt="2023-07-15T13:39:59.547" v="514"/>
          <ac:spMkLst>
            <pc:docMk/>
            <pc:sldMk cId="2116298912" sldId="345"/>
            <ac:spMk id="94" creationId="{98495B0A-E931-E0D8-F7A1-96C21CB130F2}"/>
          </ac:spMkLst>
        </pc:spChg>
        <pc:spChg chg="add del mod">
          <ac:chgData name="Mark" userId="81fa08ae-dc61-437d-99ed-4d6226b9071b" providerId="ADAL" clId="{2D925188-C6BC-406B-A500-429487B42A13}" dt="2023-07-15T13:39:59.547" v="514"/>
          <ac:spMkLst>
            <pc:docMk/>
            <pc:sldMk cId="2116298912" sldId="345"/>
            <ac:spMk id="100" creationId="{DED4542A-8679-087C-5EE1-99AB9B0072B8}"/>
          </ac:spMkLst>
        </pc:spChg>
        <pc:spChg chg="del">
          <ac:chgData name="Mark" userId="81fa08ae-dc61-437d-99ed-4d6226b9071b" providerId="ADAL" clId="{2D925188-C6BC-406B-A500-429487B42A13}" dt="2023-07-14T15:04:55.145" v="63" actId="21"/>
          <ac:spMkLst>
            <pc:docMk/>
            <pc:sldMk cId="2116298912" sldId="345"/>
            <ac:spMk id="101" creationId="{ADAC975D-AC81-6D5C-D3B1-F10F3E401893}"/>
          </ac:spMkLst>
        </pc:spChg>
        <pc:spChg chg="del">
          <ac:chgData name="Mark" userId="81fa08ae-dc61-437d-99ed-4d6226b9071b" providerId="ADAL" clId="{2D925188-C6BC-406B-A500-429487B42A13}" dt="2023-07-14T15:04:55.145" v="63" actId="21"/>
          <ac:spMkLst>
            <pc:docMk/>
            <pc:sldMk cId="2116298912" sldId="345"/>
            <ac:spMk id="104" creationId="{442D0005-D4FA-9A5C-2751-BF9DD0D30EB6}"/>
          </ac:spMkLst>
        </pc:spChg>
        <pc:grpChg chg="del">
          <ac:chgData name="Mark" userId="81fa08ae-dc61-437d-99ed-4d6226b9071b" providerId="ADAL" clId="{2D925188-C6BC-406B-A500-429487B42A13}" dt="2023-07-14T15:04:55.145" v="63" actId="21"/>
          <ac:grpSpMkLst>
            <pc:docMk/>
            <pc:sldMk cId="2116298912" sldId="345"/>
            <ac:grpSpMk id="9" creationId="{8C978619-AE7D-0317-C72F-E7FDBA8EE3E6}"/>
          </ac:grpSpMkLst>
        </pc:grpChg>
        <pc:grpChg chg="del">
          <ac:chgData name="Mark" userId="81fa08ae-dc61-437d-99ed-4d6226b9071b" providerId="ADAL" clId="{2D925188-C6BC-406B-A500-429487B42A13}" dt="2023-07-14T15:04:55.145" v="63" actId="21"/>
          <ac:grpSpMkLst>
            <pc:docMk/>
            <pc:sldMk cId="2116298912" sldId="345"/>
            <ac:grpSpMk id="42" creationId="{36CD6C7E-E7BB-6E81-C246-9DA1311B517E}"/>
          </ac:grpSpMkLst>
        </pc:grpChg>
        <pc:grpChg chg="del">
          <ac:chgData name="Mark" userId="81fa08ae-dc61-437d-99ed-4d6226b9071b" providerId="ADAL" clId="{2D925188-C6BC-406B-A500-429487B42A13}" dt="2023-07-14T15:04:55.145" v="63" actId="21"/>
          <ac:grpSpMkLst>
            <pc:docMk/>
            <pc:sldMk cId="2116298912" sldId="345"/>
            <ac:grpSpMk id="52" creationId="{1C673F04-8C42-F0AC-CDC6-40DBE06E53DF}"/>
          </ac:grpSpMkLst>
        </pc:grpChg>
        <pc:grpChg chg="del">
          <ac:chgData name="Mark" userId="81fa08ae-dc61-437d-99ed-4d6226b9071b" providerId="ADAL" clId="{2D925188-C6BC-406B-A500-429487B42A13}" dt="2023-07-14T15:04:55.145" v="63" actId="21"/>
          <ac:grpSpMkLst>
            <pc:docMk/>
            <pc:sldMk cId="2116298912" sldId="345"/>
            <ac:grpSpMk id="59" creationId="{2690F349-1541-BD8C-260D-D6A2E9FFD9E4}"/>
          </ac:grpSpMkLst>
        </pc:grpChg>
        <pc:grpChg chg="del">
          <ac:chgData name="Mark" userId="81fa08ae-dc61-437d-99ed-4d6226b9071b" providerId="ADAL" clId="{2D925188-C6BC-406B-A500-429487B42A13}" dt="2023-07-14T15:04:55.145" v="63" actId="21"/>
          <ac:grpSpMkLst>
            <pc:docMk/>
            <pc:sldMk cId="2116298912" sldId="345"/>
            <ac:grpSpMk id="67" creationId="{32FBA2A2-E53E-957F-5289-158281CE55F9}"/>
          </ac:grpSpMkLst>
        </pc:grpChg>
        <pc:grpChg chg="add del mod">
          <ac:chgData name="Mark" userId="81fa08ae-dc61-437d-99ed-4d6226b9071b" providerId="ADAL" clId="{2D925188-C6BC-406B-A500-429487B42A13}" dt="2023-07-15T13:39:59.547" v="514"/>
          <ac:grpSpMkLst>
            <pc:docMk/>
            <pc:sldMk cId="2116298912" sldId="345"/>
            <ac:grpSpMk id="96" creationId="{BA6E02F1-F2D5-6BD8-9362-6299BCB21F28}"/>
          </ac:grpSpMkLst>
        </pc:grpChg>
        <pc:cxnChg chg="add del mod">
          <ac:chgData name="Mark" userId="81fa08ae-dc61-437d-99ed-4d6226b9071b" providerId="ADAL" clId="{2D925188-C6BC-406B-A500-429487B42A13}" dt="2023-07-15T13:39:59.547" v="514"/>
          <ac:cxnSpMkLst>
            <pc:docMk/>
            <pc:sldMk cId="2116298912" sldId="345"/>
            <ac:cxnSpMk id="5" creationId="{04EC34FB-9060-F095-F647-CAA79A04AE2D}"/>
          </ac:cxnSpMkLst>
        </pc:cxnChg>
        <pc:cxnChg chg="del">
          <ac:chgData name="Mark" userId="81fa08ae-dc61-437d-99ed-4d6226b9071b" providerId="ADAL" clId="{2D925188-C6BC-406B-A500-429487B42A13}" dt="2023-07-14T15:04:55.145" v="63" actId="21"/>
          <ac:cxnSpMkLst>
            <pc:docMk/>
            <pc:sldMk cId="2116298912" sldId="345"/>
            <ac:cxnSpMk id="29" creationId="{CC7356FB-FF4A-C91B-61AD-A48908E795A0}"/>
          </ac:cxnSpMkLst>
        </pc:cxnChg>
        <pc:cxnChg chg="del">
          <ac:chgData name="Mark" userId="81fa08ae-dc61-437d-99ed-4d6226b9071b" providerId="ADAL" clId="{2D925188-C6BC-406B-A500-429487B42A13}" dt="2023-07-14T15:04:55.145" v="63" actId="21"/>
          <ac:cxnSpMkLst>
            <pc:docMk/>
            <pc:sldMk cId="2116298912" sldId="345"/>
            <ac:cxnSpMk id="34" creationId="{CB077265-E220-4E68-D1E3-C99C5838104B}"/>
          </ac:cxnSpMkLst>
        </pc:cxnChg>
        <pc:cxnChg chg="add del mod">
          <ac:chgData name="Mark" userId="81fa08ae-dc61-437d-99ed-4d6226b9071b" providerId="ADAL" clId="{2D925188-C6BC-406B-A500-429487B42A13}" dt="2023-07-15T13:39:59.547" v="514"/>
          <ac:cxnSpMkLst>
            <pc:docMk/>
            <pc:sldMk cId="2116298912" sldId="345"/>
            <ac:cxnSpMk id="36" creationId="{0950BE68-AD20-1FE2-0ED6-407511A6D887}"/>
          </ac:cxnSpMkLst>
        </pc:cxnChg>
        <pc:cxnChg chg="add del mod">
          <ac:chgData name="Mark" userId="81fa08ae-dc61-437d-99ed-4d6226b9071b" providerId="ADAL" clId="{2D925188-C6BC-406B-A500-429487B42A13}" dt="2023-07-15T13:39:59.547" v="514"/>
          <ac:cxnSpMkLst>
            <pc:docMk/>
            <pc:sldMk cId="2116298912" sldId="345"/>
            <ac:cxnSpMk id="37" creationId="{102C67DF-EA8F-0CF7-30BD-20204D93D32C}"/>
          </ac:cxnSpMkLst>
        </pc:cxnChg>
        <pc:cxnChg chg="del">
          <ac:chgData name="Mark" userId="81fa08ae-dc61-437d-99ed-4d6226b9071b" providerId="ADAL" clId="{2D925188-C6BC-406B-A500-429487B42A13}" dt="2023-07-14T15:04:55.145" v="63" actId="21"/>
          <ac:cxnSpMkLst>
            <pc:docMk/>
            <pc:sldMk cId="2116298912" sldId="345"/>
            <ac:cxnSpMk id="39" creationId="{BE038148-1FF0-C640-41F4-EA98EDCC9FEF}"/>
          </ac:cxnSpMkLst>
        </pc:cxnChg>
        <pc:cxnChg chg="add del mod">
          <ac:chgData name="Mark" userId="81fa08ae-dc61-437d-99ed-4d6226b9071b" providerId="ADAL" clId="{2D925188-C6BC-406B-A500-429487B42A13}" dt="2023-07-15T13:39:59.547" v="514"/>
          <ac:cxnSpMkLst>
            <pc:docMk/>
            <pc:sldMk cId="2116298912" sldId="345"/>
            <ac:cxnSpMk id="40" creationId="{33F1CAA4-C52F-4862-0D0C-28FEF815EB6A}"/>
          </ac:cxnSpMkLst>
        </pc:cxnChg>
        <pc:cxnChg chg="del">
          <ac:chgData name="Mark" userId="81fa08ae-dc61-437d-99ed-4d6226b9071b" providerId="ADAL" clId="{2D925188-C6BC-406B-A500-429487B42A13}" dt="2023-07-14T15:04:55.145" v="63" actId="21"/>
          <ac:cxnSpMkLst>
            <pc:docMk/>
            <pc:sldMk cId="2116298912" sldId="345"/>
            <ac:cxnSpMk id="49" creationId="{666FAD40-041C-CEF2-B03F-FCB97B886656}"/>
          </ac:cxnSpMkLst>
        </pc:cxnChg>
        <pc:cxnChg chg="del">
          <ac:chgData name="Mark" userId="81fa08ae-dc61-437d-99ed-4d6226b9071b" providerId="ADAL" clId="{2D925188-C6BC-406B-A500-429487B42A13}" dt="2023-07-14T15:04:55.145" v="63" actId="21"/>
          <ac:cxnSpMkLst>
            <pc:docMk/>
            <pc:sldMk cId="2116298912" sldId="345"/>
            <ac:cxnSpMk id="50" creationId="{B45235B2-FCFE-4352-79EF-CD08A03C653A}"/>
          </ac:cxnSpMkLst>
        </pc:cxnChg>
        <pc:cxnChg chg="del">
          <ac:chgData name="Mark" userId="81fa08ae-dc61-437d-99ed-4d6226b9071b" providerId="ADAL" clId="{2D925188-C6BC-406B-A500-429487B42A13}" dt="2023-07-14T15:04:55.145" v="63" actId="21"/>
          <ac:cxnSpMkLst>
            <pc:docMk/>
            <pc:sldMk cId="2116298912" sldId="345"/>
            <ac:cxnSpMk id="51" creationId="{6A548957-233F-7DAE-F83E-2745ADD39C9D}"/>
          </ac:cxnSpMkLst>
        </pc:cxnChg>
        <pc:cxnChg chg="del">
          <ac:chgData name="Mark" userId="81fa08ae-dc61-437d-99ed-4d6226b9071b" providerId="ADAL" clId="{2D925188-C6BC-406B-A500-429487B42A13}" dt="2023-07-14T15:04:55.145" v="63" actId="21"/>
          <ac:cxnSpMkLst>
            <pc:docMk/>
            <pc:sldMk cId="2116298912" sldId="345"/>
            <ac:cxnSpMk id="66" creationId="{B2CF31C8-8F35-22AB-3FA2-CC000D5C138C}"/>
          </ac:cxnSpMkLst>
        </pc:cxnChg>
        <pc:cxnChg chg="del">
          <ac:chgData name="Mark" userId="81fa08ae-dc61-437d-99ed-4d6226b9071b" providerId="ADAL" clId="{2D925188-C6BC-406B-A500-429487B42A13}" dt="2023-07-14T15:04:55.145" v="63" actId="21"/>
          <ac:cxnSpMkLst>
            <pc:docMk/>
            <pc:sldMk cId="2116298912" sldId="345"/>
            <ac:cxnSpMk id="70" creationId="{5D0C2CCB-B378-9681-1D5D-F2C5D5604B1C}"/>
          </ac:cxnSpMkLst>
        </pc:cxnChg>
        <pc:cxnChg chg="del">
          <ac:chgData name="Mark" userId="81fa08ae-dc61-437d-99ed-4d6226b9071b" providerId="ADAL" clId="{2D925188-C6BC-406B-A500-429487B42A13}" dt="2023-07-14T15:04:55.145" v="63" actId="21"/>
          <ac:cxnSpMkLst>
            <pc:docMk/>
            <pc:sldMk cId="2116298912" sldId="345"/>
            <ac:cxnSpMk id="71" creationId="{8F46421B-139C-8960-26A3-445506ED6BF5}"/>
          </ac:cxnSpMkLst>
        </pc:cxnChg>
        <pc:cxnChg chg="del">
          <ac:chgData name="Mark" userId="81fa08ae-dc61-437d-99ed-4d6226b9071b" providerId="ADAL" clId="{2D925188-C6BC-406B-A500-429487B42A13}" dt="2023-07-14T15:04:55.145" v="63" actId="21"/>
          <ac:cxnSpMkLst>
            <pc:docMk/>
            <pc:sldMk cId="2116298912" sldId="345"/>
            <ac:cxnSpMk id="72" creationId="{B536AF4E-831D-D6AC-CD1E-DD3B57AF3D5D}"/>
          </ac:cxnSpMkLst>
        </pc:cxnChg>
        <pc:cxnChg chg="del">
          <ac:chgData name="Mark" userId="81fa08ae-dc61-437d-99ed-4d6226b9071b" providerId="ADAL" clId="{2D925188-C6BC-406B-A500-429487B42A13}" dt="2023-07-14T15:04:55.145" v="63" actId="21"/>
          <ac:cxnSpMkLst>
            <pc:docMk/>
            <pc:sldMk cId="2116298912" sldId="345"/>
            <ac:cxnSpMk id="74" creationId="{579B2A60-0069-02D3-666C-8E02F74029CB}"/>
          </ac:cxnSpMkLst>
        </pc:cxnChg>
        <pc:cxnChg chg="add del mod">
          <ac:chgData name="Mark" userId="81fa08ae-dc61-437d-99ed-4d6226b9071b" providerId="ADAL" clId="{2D925188-C6BC-406B-A500-429487B42A13}" dt="2023-07-15T13:39:59.547" v="514"/>
          <ac:cxnSpMkLst>
            <pc:docMk/>
            <pc:sldMk cId="2116298912" sldId="345"/>
            <ac:cxnSpMk id="76" creationId="{E8261C99-5DE6-64D8-E9FF-319BD65DCC8A}"/>
          </ac:cxnSpMkLst>
        </pc:cxnChg>
        <pc:cxnChg chg="add del mod">
          <ac:chgData name="Mark" userId="81fa08ae-dc61-437d-99ed-4d6226b9071b" providerId="ADAL" clId="{2D925188-C6BC-406B-A500-429487B42A13}" dt="2023-07-15T13:39:59.547" v="514"/>
          <ac:cxnSpMkLst>
            <pc:docMk/>
            <pc:sldMk cId="2116298912" sldId="345"/>
            <ac:cxnSpMk id="84" creationId="{FB685688-FEF3-FDE5-6CDE-B0ABDF5AE290}"/>
          </ac:cxnSpMkLst>
        </pc:cxnChg>
        <pc:cxnChg chg="add del mod">
          <ac:chgData name="Mark" userId="81fa08ae-dc61-437d-99ed-4d6226b9071b" providerId="ADAL" clId="{2D925188-C6BC-406B-A500-429487B42A13}" dt="2023-07-15T13:39:59.547" v="514"/>
          <ac:cxnSpMkLst>
            <pc:docMk/>
            <pc:sldMk cId="2116298912" sldId="345"/>
            <ac:cxnSpMk id="85" creationId="{EAE6A962-3F34-5FA9-2689-177CB4ECC4DC}"/>
          </ac:cxnSpMkLst>
        </pc:cxnChg>
        <pc:cxnChg chg="add del mod">
          <ac:chgData name="Mark" userId="81fa08ae-dc61-437d-99ed-4d6226b9071b" providerId="ADAL" clId="{2D925188-C6BC-406B-A500-429487B42A13}" dt="2023-07-15T13:39:59.547" v="514"/>
          <ac:cxnSpMkLst>
            <pc:docMk/>
            <pc:sldMk cId="2116298912" sldId="345"/>
            <ac:cxnSpMk id="89" creationId="{DF6A3919-7240-F99A-9DA2-1D2BECB678F7}"/>
          </ac:cxnSpMkLst>
        </pc:cxnChg>
        <pc:cxnChg chg="add del mod">
          <ac:chgData name="Mark" userId="81fa08ae-dc61-437d-99ed-4d6226b9071b" providerId="ADAL" clId="{2D925188-C6BC-406B-A500-429487B42A13}" dt="2023-07-15T13:39:59.547" v="514"/>
          <ac:cxnSpMkLst>
            <pc:docMk/>
            <pc:sldMk cId="2116298912" sldId="345"/>
            <ac:cxnSpMk id="95" creationId="{983BAD5F-2D78-E1C2-DF3C-95F1A0BD3942}"/>
          </ac:cxnSpMkLst>
        </pc:cxnChg>
        <pc:cxnChg chg="mod">
          <ac:chgData name="Mark" userId="81fa08ae-dc61-437d-99ed-4d6226b9071b" providerId="ADAL" clId="{2D925188-C6BC-406B-A500-429487B42A13}" dt="2023-07-15T13:39:57.382" v="513"/>
          <ac:cxnSpMkLst>
            <pc:docMk/>
            <pc:sldMk cId="2116298912" sldId="345"/>
            <ac:cxnSpMk id="97" creationId="{695E0B80-F6F2-969B-3A5A-4B57FB93F512}"/>
          </ac:cxnSpMkLst>
        </pc:cxnChg>
        <pc:cxnChg chg="mod">
          <ac:chgData name="Mark" userId="81fa08ae-dc61-437d-99ed-4d6226b9071b" providerId="ADAL" clId="{2D925188-C6BC-406B-A500-429487B42A13}" dt="2023-07-15T13:39:57.382" v="513"/>
          <ac:cxnSpMkLst>
            <pc:docMk/>
            <pc:sldMk cId="2116298912" sldId="345"/>
            <ac:cxnSpMk id="98" creationId="{998430FA-F959-2D29-A301-8341BCA3DF20}"/>
          </ac:cxnSpMkLst>
        </pc:cxnChg>
        <pc:cxnChg chg="mod">
          <ac:chgData name="Mark" userId="81fa08ae-dc61-437d-99ed-4d6226b9071b" providerId="ADAL" clId="{2D925188-C6BC-406B-A500-429487B42A13}" dt="2023-07-15T13:39:57.382" v="513"/>
          <ac:cxnSpMkLst>
            <pc:docMk/>
            <pc:sldMk cId="2116298912" sldId="345"/>
            <ac:cxnSpMk id="99" creationId="{EC0E3FE7-50B0-5665-C1C1-0CE3D0F332D4}"/>
          </ac:cxnSpMkLst>
        </pc:cxnChg>
      </pc:sldChg>
      <pc:sldChg chg="addSp delSp modSp add mod modAnim modNotesTx">
        <pc:chgData name="Mark" userId="81fa08ae-dc61-437d-99ed-4d6226b9071b" providerId="ADAL" clId="{2D925188-C6BC-406B-A500-429487B42A13}" dt="2023-07-19T13:34:13.633" v="4764" actId="113"/>
        <pc:sldMkLst>
          <pc:docMk/>
          <pc:sldMk cId="1818948875" sldId="346"/>
        </pc:sldMkLst>
        <pc:spChg chg="add del mod">
          <ac:chgData name="Mark" userId="81fa08ae-dc61-437d-99ed-4d6226b9071b" providerId="ADAL" clId="{2D925188-C6BC-406B-A500-429487B42A13}" dt="2023-07-17T14:07:58.998" v="1736"/>
          <ac:spMkLst>
            <pc:docMk/>
            <pc:sldMk cId="1818948875" sldId="346"/>
            <ac:spMk id="2" creationId="{6EF0DC76-EC56-B75E-F84E-E59FA967C030}"/>
          </ac:spMkLst>
        </pc:spChg>
        <pc:spChg chg="mod">
          <ac:chgData name="Mark" userId="81fa08ae-dc61-437d-99ed-4d6226b9071b" providerId="ADAL" clId="{2D925188-C6BC-406B-A500-429487B42A13}" dt="2023-07-14T18:11:23.300" v="353" actId="20577"/>
          <ac:spMkLst>
            <pc:docMk/>
            <pc:sldMk cId="1818948875" sldId="346"/>
            <ac:spMk id="3" creationId="{56348876-B03E-530E-DB41-32996E21780A}"/>
          </ac:spMkLst>
        </pc:spChg>
        <pc:spChg chg="del mod">
          <ac:chgData name="Mark" userId="81fa08ae-dc61-437d-99ed-4d6226b9071b" providerId="ADAL" clId="{2D925188-C6BC-406B-A500-429487B42A13}" dt="2023-07-15T15:13:57.016" v="1086" actId="21"/>
          <ac:spMkLst>
            <pc:docMk/>
            <pc:sldMk cId="1818948875" sldId="346"/>
            <ac:spMk id="4" creationId="{1932478F-1921-9C8C-9601-0A76847379AB}"/>
          </ac:spMkLst>
        </pc:spChg>
        <pc:spChg chg="add del mod">
          <ac:chgData name="Mark" userId="81fa08ae-dc61-437d-99ed-4d6226b9071b" providerId="ADAL" clId="{2D925188-C6BC-406B-A500-429487B42A13}" dt="2023-07-17T14:07:58.998" v="1736"/>
          <ac:spMkLst>
            <pc:docMk/>
            <pc:sldMk cId="1818948875" sldId="346"/>
            <ac:spMk id="4" creationId="{F3DC8EA6-43E5-10A0-2228-5B38FE33A07C}"/>
          </ac:spMkLst>
        </pc:spChg>
        <pc:spChg chg="add mod">
          <ac:chgData name="Mark" userId="81fa08ae-dc61-437d-99ed-4d6226b9071b" providerId="ADAL" clId="{2D925188-C6BC-406B-A500-429487B42A13}" dt="2023-07-18T15:59:50.995" v="2970" actId="113"/>
          <ac:spMkLst>
            <pc:docMk/>
            <pc:sldMk cId="1818948875" sldId="346"/>
            <ac:spMk id="5" creationId="{10F8F1C6-E8A3-C099-26C5-E1CC53447562}"/>
          </ac:spMkLst>
        </pc:spChg>
        <pc:spChg chg="add del">
          <ac:chgData name="Mark" userId="81fa08ae-dc61-437d-99ed-4d6226b9071b" providerId="ADAL" clId="{2D925188-C6BC-406B-A500-429487B42A13}" dt="2023-07-15T13:49:09.269" v="602" actId="22"/>
          <ac:spMkLst>
            <pc:docMk/>
            <pc:sldMk cId="1818948875" sldId="346"/>
            <ac:spMk id="5" creationId="{FA9ECF46-2FF7-027E-96E8-8E8B0F8DB700}"/>
          </ac:spMkLst>
        </pc:spChg>
        <pc:graphicFrameChg chg="add mod modGraphic">
          <ac:chgData name="Mark" userId="81fa08ae-dc61-437d-99ed-4d6226b9071b" providerId="ADAL" clId="{2D925188-C6BC-406B-A500-429487B42A13}" dt="2023-07-19T13:34:13.633" v="4764" actId="113"/>
          <ac:graphicFrameMkLst>
            <pc:docMk/>
            <pc:sldMk cId="1818948875" sldId="346"/>
            <ac:graphicFrameMk id="6" creationId="{BCA99A3A-D90E-11AC-56BB-E89A79DD4BD3}"/>
          </ac:graphicFrameMkLst>
        </pc:graphicFrameChg>
      </pc:sldChg>
      <pc:sldChg chg="addSp delSp modSp add mod ord modAnim modNotesTx">
        <pc:chgData name="Mark" userId="81fa08ae-dc61-437d-99ed-4d6226b9071b" providerId="ADAL" clId="{2D925188-C6BC-406B-A500-429487B42A13}" dt="2023-07-20T19:39:10" v="6108" actId="1076"/>
        <pc:sldMkLst>
          <pc:docMk/>
          <pc:sldMk cId="2355446744" sldId="347"/>
        </pc:sldMkLst>
        <pc:spChg chg="mod">
          <ac:chgData name="Mark" userId="81fa08ae-dc61-437d-99ed-4d6226b9071b" providerId="ADAL" clId="{2D925188-C6BC-406B-A500-429487B42A13}" dt="2023-07-15T13:44:33.762" v="565" actId="20577"/>
          <ac:spMkLst>
            <pc:docMk/>
            <pc:sldMk cId="2355446744" sldId="347"/>
            <ac:spMk id="3" creationId="{56348876-B03E-530E-DB41-32996E21780A}"/>
          </ac:spMkLst>
        </pc:spChg>
        <pc:spChg chg="del mod">
          <ac:chgData name="Mark" userId="81fa08ae-dc61-437d-99ed-4d6226b9071b" providerId="ADAL" clId="{2D925188-C6BC-406B-A500-429487B42A13}" dt="2023-07-15T13:44:41.270" v="567" actId="21"/>
          <ac:spMkLst>
            <pc:docMk/>
            <pc:sldMk cId="2355446744" sldId="347"/>
            <ac:spMk id="4" creationId="{1932478F-1921-9C8C-9601-0A76847379AB}"/>
          </ac:spMkLst>
        </pc:spChg>
        <pc:spChg chg="add mod">
          <ac:chgData name="Mark" userId="81fa08ae-dc61-437d-99ed-4d6226b9071b" providerId="ADAL" clId="{2D925188-C6BC-406B-A500-429487B42A13}" dt="2023-07-18T16:54:18.474" v="3930"/>
          <ac:spMkLst>
            <pc:docMk/>
            <pc:sldMk cId="2355446744" sldId="347"/>
            <ac:spMk id="4" creationId="{62160074-2C24-330E-87CB-D05647FA5ABD}"/>
          </ac:spMkLst>
        </pc:spChg>
        <pc:spChg chg="add mod">
          <ac:chgData name="Mark" userId="81fa08ae-dc61-437d-99ed-4d6226b9071b" providerId="ADAL" clId="{2D925188-C6BC-406B-A500-429487B42A13}" dt="2023-07-18T16:54:18.474" v="3930"/>
          <ac:spMkLst>
            <pc:docMk/>
            <pc:sldMk cId="2355446744" sldId="347"/>
            <ac:spMk id="5" creationId="{7AF8DA0E-DD43-8E5C-622F-4E5D5DC052E1}"/>
          </ac:spMkLst>
        </pc:spChg>
        <pc:spChg chg="add mod">
          <ac:chgData name="Mark" userId="81fa08ae-dc61-437d-99ed-4d6226b9071b" providerId="ADAL" clId="{2D925188-C6BC-406B-A500-429487B42A13}" dt="2023-07-18T16:54:18.474" v="3930"/>
          <ac:spMkLst>
            <pc:docMk/>
            <pc:sldMk cId="2355446744" sldId="347"/>
            <ac:spMk id="6" creationId="{D842B023-742C-A63D-F65F-662A4BCE0915}"/>
          </ac:spMkLst>
        </pc:spChg>
        <pc:spChg chg="add mod">
          <ac:chgData name="Mark" userId="81fa08ae-dc61-437d-99ed-4d6226b9071b" providerId="ADAL" clId="{2D925188-C6BC-406B-A500-429487B42A13}" dt="2023-07-18T16:54:18.474" v="3930"/>
          <ac:spMkLst>
            <pc:docMk/>
            <pc:sldMk cId="2355446744" sldId="347"/>
            <ac:spMk id="7" creationId="{5D5FF351-9AEF-427B-2F79-EDB7870B3939}"/>
          </ac:spMkLst>
        </pc:spChg>
        <pc:spChg chg="add mod">
          <ac:chgData name="Mark" userId="81fa08ae-dc61-437d-99ed-4d6226b9071b" providerId="ADAL" clId="{2D925188-C6BC-406B-A500-429487B42A13}" dt="2023-07-18T16:54:18.474" v="3930"/>
          <ac:spMkLst>
            <pc:docMk/>
            <pc:sldMk cId="2355446744" sldId="347"/>
            <ac:spMk id="8" creationId="{30437544-2DEC-80E8-3740-034A7E5DA249}"/>
          </ac:spMkLst>
        </pc:spChg>
        <pc:spChg chg="add mod">
          <ac:chgData name="Mark" userId="81fa08ae-dc61-437d-99ed-4d6226b9071b" providerId="ADAL" clId="{2D925188-C6BC-406B-A500-429487B42A13}" dt="2023-07-18T16:54:18.474" v="3930"/>
          <ac:spMkLst>
            <pc:docMk/>
            <pc:sldMk cId="2355446744" sldId="347"/>
            <ac:spMk id="9" creationId="{7E65F4A3-4B7A-041B-E7E4-DB27BE7C6FE3}"/>
          </ac:spMkLst>
        </pc:spChg>
        <pc:spChg chg="add mod">
          <ac:chgData name="Mark" userId="81fa08ae-dc61-437d-99ed-4d6226b9071b" providerId="ADAL" clId="{2D925188-C6BC-406B-A500-429487B42A13}" dt="2023-07-18T16:54:18.474" v="3930"/>
          <ac:spMkLst>
            <pc:docMk/>
            <pc:sldMk cId="2355446744" sldId="347"/>
            <ac:spMk id="10" creationId="{522A879B-20BB-37B2-82AA-608A2E6BE21D}"/>
          </ac:spMkLst>
        </pc:spChg>
        <pc:spChg chg="add mod">
          <ac:chgData name="Mark" userId="81fa08ae-dc61-437d-99ed-4d6226b9071b" providerId="ADAL" clId="{2D925188-C6BC-406B-A500-429487B42A13}" dt="2023-07-18T16:54:18.474" v="3930"/>
          <ac:spMkLst>
            <pc:docMk/>
            <pc:sldMk cId="2355446744" sldId="347"/>
            <ac:spMk id="11" creationId="{BD632326-BE2D-A0E8-A45C-EE651E7CF01C}"/>
          </ac:spMkLst>
        </pc:spChg>
        <pc:spChg chg="add mod">
          <ac:chgData name="Mark" userId="81fa08ae-dc61-437d-99ed-4d6226b9071b" providerId="ADAL" clId="{2D925188-C6BC-406B-A500-429487B42A13}" dt="2023-07-18T16:54:18.474" v="3930"/>
          <ac:spMkLst>
            <pc:docMk/>
            <pc:sldMk cId="2355446744" sldId="347"/>
            <ac:spMk id="12" creationId="{7CB5872F-48A0-6A59-3E46-EB94E276442D}"/>
          </ac:spMkLst>
        </pc:spChg>
        <pc:spChg chg="add mod">
          <ac:chgData name="Mark" userId="81fa08ae-dc61-437d-99ed-4d6226b9071b" providerId="ADAL" clId="{2D925188-C6BC-406B-A500-429487B42A13}" dt="2023-07-18T16:54:18.474" v="3930"/>
          <ac:spMkLst>
            <pc:docMk/>
            <pc:sldMk cId="2355446744" sldId="347"/>
            <ac:spMk id="13" creationId="{E8C3799B-4DF4-AB19-5895-AA0455068C31}"/>
          </ac:spMkLst>
        </pc:spChg>
        <pc:spChg chg="add mod">
          <ac:chgData name="Mark" userId="81fa08ae-dc61-437d-99ed-4d6226b9071b" providerId="ADAL" clId="{2D925188-C6BC-406B-A500-429487B42A13}" dt="2023-07-18T16:54:18.474" v="3930"/>
          <ac:spMkLst>
            <pc:docMk/>
            <pc:sldMk cId="2355446744" sldId="347"/>
            <ac:spMk id="17" creationId="{D7EDB6D4-57BB-BE9B-B813-95E9E7667EEB}"/>
          </ac:spMkLst>
        </pc:spChg>
        <pc:spChg chg="add del mod ord">
          <ac:chgData name="Mark" userId="81fa08ae-dc61-437d-99ed-4d6226b9071b" providerId="ADAL" clId="{2D925188-C6BC-406B-A500-429487B42A13}" dt="2023-07-19T13:37:27.018" v="4812" actId="167"/>
          <ac:spMkLst>
            <pc:docMk/>
            <pc:sldMk cId="2355446744" sldId="347"/>
            <ac:spMk id="18" creationId="{30F7C59D-2CBF-C493-CBBD-D6FF3905346E}"/>
          </ac:spMkLst>
        </pc:spChg>
        <pc:spChg chg="add mod">
          <ac:chgData name="Mark" userId="81fa08ae-dc61-437d-99ed-4d6226b9071b" providerId="ADAL" clId="{2D925188-C6BC-406B-A500-429487B42A13}" dt="2023-07-18T16:54:18.474" v="3930"/>
          <ac:spMkLst>
            <pc:docMk/>
            <pc:sldMk cId="2355446744" sldId="347"/>
            <ac:spMk id="20" creationId="{5361DD27-BB88-F443-1206-E382F3E3960F}"/>
          </ac:spMkLst>
        </pc:spChg>
        <pc:spChg chg="add mod">
          <ac:chgData name="Mark" userId="81fa08ae-dc61-437d-99ed-4d6226b9071b" providerId="ADAL" clId="{2D925188-C6BC-406B-A500-429487B42A13}" dt="2023-07-18T16:54:18.474" v="3930"/>
          <ac:spMkLst>
            <pc:docMk/>
            <pc:sldMk cId="2355446744" sldId="347"/>
            <ac:spMk id="21" creationId="{D69EAC90-4011-F8F9-3EC5-ED706F92ABF4}"/>
          </ac:spMkLst>
        </pc:spChg>
        <pc:spChg chg="add mod">
          <ac:chgData name="Mark" userId="81fa08ae-dc61-437d-99ed-4d6226b9071b" providerId="ADAL" clId="{2D925188-C6BC-406B-A500-429487B42A13}" dt="2023-07-18T16:54:18.474" v="3930"/>
          <ac:spMkLst>
            <pc:docMk/>
            <pc:sldMk cId="2355446744" sldId="347"/>
            <ac:spMk id="22" creationId="{68A6B16E-2747-D6E7-5FC8-1D3E67D72F21}"/>
          </ac:spMkLst>
        </pc:spChg>
        <pc:spChg chg="add del mod">
          <ac:chgData name="Mark" userId="81fa08ae-dc61-437d-99ed-4d6226b9071b" providerId="ADAL" clId="{2D925188-C6BC-406B-A500-429487B42A13}" dt="2023-07-19T13:35:39.711" v="4771" actId="478"/>
          <ac:spMkLst>
            <pc:docMk/>
            <pc:sldMk cId="2355446744" sldId="347"/>
            <ac:spMk id="23" creationId="{D5B9C968-CCB3-522A-4B87-BB84EB8D05E8}"/>
          </ac:spMkLst>
        </pc:spChg>
        <pc:spChg chg="add del mod">
          <ac:chgData name="Mark" userId="81fa08ae-dc61-437d-99ed-4d6226b9071b" providerId="ADAL" clId="{2D925188-C6BC-406B-A500-429487B42A13}" dt="2023-07-19T13:35:32.331" v="4766" actId="478"/>
          <ac:spMkLst>
            <pc:docMk/>
            <pc:sldMk cId="2355446744" sldId="347"/>
            <ac:spMk id="24" creationId="{71CAFB27-058B-BE95-947E-2322B1827B17}"/>
          </ac:spMkLst>
        </pc:spChg>
        <pc:spChg chg="add del mod">
          <ac:chgData name="Mark" userId="81fa08ae-dc61-437d-99ed-4d6226b9071b" providerId="ADAL" clId="{2D925188-C6BC-406B-A500-429487B42A13}" dt="2023-07-19T13:35:35.283" v="4767" actId="478"/>
          <ac:spMkLst>
            <pc:docMk/>
            <pc:sldMk cId="2355446744" sldId="347"/>
            <ac:spMk id="25" creationId="{8199D09B-DD85-C266-E104-0A17D079BC9F}"/>
          </ac:spMkLst>
        </pc:spChg>
        <pc:spChg chg="add del mod">
          <ac:chgData name="Mark" userId="81fa08ae-dc61-437d-99ed-4d6226b9071b" providerId="ADAL" clId="{2D925188-C6BC-406B-A500-429487B42A13}" dt="2023-07-19T13:36:35.226" v="4796" actId="478"/>
          <ac:spMkLst>
            <pc:docMk/>
            <pc:sldMk cId="2355446744" sldId="347"/>
            <ac:spMk id="26" creationId="{EADEEA16-7154-88D0-5E30-11B09049E107}"/>
          </ac:spMkLst>
        </pc:spChg>
        <pc:spChg chg="add del mod">
          <ac:chgData name="Mark" userId="81fa08ae-dc61-437d-99ed-4d6226b9071b" providerId="ADAL" clId="{2D925188-C6BC-406B-A500-429487B42A13}" dt="2023-07-19T13:35:51.663" v="4780" actId="478"/>
          <ac:spMkLst>
            <pc:docMk/>
            <pc:sldMk cId="2355446744" sldId="347"/>
            <ac:spMk id="29" creationId="{9A30E87A-2525-6B5B-97B5-DAB224D0B91B}"/>
          </ac:spMkLst>
        </pc:spChg>
        <pc:spChg chg="add del mod">
          <ac:chgData name="Mark" userId="81fa08ae-dc61-437d-99ed-4d6226b9071b" providerId="ADAL" clId="{2D925188-C6BC-406B-A500-429487B42A13}" dt="2023-07-19T13:35:54.526" v="4782" actId="478"/>
          <ac:spMkLst>
            <pc:docMk/>
            <pc:sldMk cId="2355446744" sldId="347"/>
            <ac:spMk id="30" creationId="{CCA57E93-AF52-564A-12C7-891FD67E4388}"/>
          </ac:spMkLst>
        </pc:spChg>
        <pc:spChg chg="add del mod">
          <ac:chgData name="Mark" userId="81fa08ae-dc61-437d-99ed-4d6226b9071b" providerId="ADAL" clId="{2D925188-C6BC-406B-A500-429487B42A13}" dt="2023-07-19T13:35:49.355" v="4779" actId="478"/>
          <ac:spMkLst>
            <pc:docMk/>
            <pc:sldMk cId="2355446744" sldId="347"/>
            <ac:spMk id="31" creationId="{5E9C2AD3-40E5-9D7B-BA42-D616580381B0}"/>
          </ac:spMkLst>
        </pc:spChg>
        <pc:spChg chg="add mod">
          <ac:chgData name="Mark" userId="81fa08ae-dc61-437d-99ed-4d6226b9071b" providerId="ADAL" clId="{2D925188-C6BC-406B-A500-429487B42A13}" dt="2023-07-18T16:54:18.474" v="3930"/>
          <ac:spMkLst>
            <pc:docMk/>
            <pc:sldMk cId="2355446744" sldId="347"/>
            <ac:spMk id="33" creationId="{948DE6F7-DC44-2CF6-5D0C-846C15C6D056}"/>
          </ac:spMkLst>
        </pc:spChg>
        <pc:spChg chg="add mod">
          <ac:chgData name="Mark" userId="81fa08ae-dc61-437d-99ed-4d6226b9071b" providerId="ADAL" clId="{2D925188-C6BC-406B-A500-429487B42A13}" dt="2023-07-18T16:54:18.474" v="3930"/>
          <ac:spMkLst>
            <pc:docMk/>
            <pc:sldMk cId="2355446744" sldId="347"/>
            <ac:spMk id="34" creationId="{06CBD450-AFA1-EF3D-BF1D-5F382C9F89C8}"/>
          </ac:spMkLst>
        </pc:spChg>
        <pc:spChg chg="add mod">
          <ac:chgData name="Mark" userId="81fa08ae-dc61-437d-99ed-4d6226b9071b" providerId="ADAL" clId="{2D925188-C6BC-406B-A500-429487B42A13}" dt="2023-07-18T16:54:18.474" v="3930"/>
          <ac:spMkLst>
            <pc:docMk/>
            <pc:sldMk cId="2355446744" sldId="347"/>
            <ac:spMk id="35" creationId="{5704A7E0-9A39-636A-0C0E-15875D01F1CB}"/>
          </ac:spMkLst>
        </pc:spChg>
        <pc:spChg chg="add mod">
          <ac:chgData name="Mark" userId="81fa08ae-dc61-437d-99ed-4d6226b9071b" providerId="ADAL" clId="{2D925188-C6BC-406B-A500-429487B42A13}" dt="2023-07-18T16:54:18.474" v="3930"/>
          <ac:spMkLst>
            <pc:docMk/>
            <pc:sldMk cId="2355446744" sldId="347"/>
            <ac:spMk id="36" creationId="{8CF7A7E8-EEF1-CEA6-0B02-C8E16DD88573}"/>
          </ac:spMkLst>
        </pc:spChg>
        <pc:spChg chg="add del mod">
          <ac:chgData name="Mark" userId="81fa08ae-dc61-437d-99ed-4d6226b9071b" providerId="ADAL" clId="{2D925188-C6BC-406B-A500-429487B42A13}" dt="2023-07-19T13:35:46.591" v="4777" actId="478"/>
          <ac:spMkLst>
            <pc:docMk/>
            <pc:sldMk cId="2355446744" sldId="347"/>
            <ac:spMk id="37" creationId="{3834D43B-FCAB-EFD7-FAF4-8B3C3D1D3C2D}"/>
          </ac:spMkLst>
        </pc:spChg>
        <pc:spChg chg="add mod">
          <ac:chgData name="Mark" userId="81fa08ae-dc61-437d-99ed-4d6226b9071b" providerId="ADAL" clId="{2D925188-C6BC-406B-A500-429487B42A13}" dt="2023-07-18T16:54:18.474" v="3930"/>
          <ac:spMkLst>
            <pc:docMk/>
            <pc:sldMk cId="2355446744" sldId="347"/>
            <ac:spMk id="43" creationId="{3776E03F-843E-4453-82B1-396C8AF4B63E}"/>
          </ac:spMkLst>
        </pc:spChg>
        <pc:spChg chg="add del mod">
          <ac:chgData name="Mark" userId="81fa08ae-dc61-437d-99ed-4d6226b9071b" providerId="ADAL" clId="{2D925188-C6BC-406B-A500-429487B42A13}" dt="2023-07-19T13:36:24.782" v="4794" actId="478"/>
          <ac:spMkLst>
            <pc:docMk/>
            <pc:sldMk cId="2355446744" sldId="347"/>
            <ac:spMk id="45" creationId="{E97FEA94-10CD-E0DE-1E6C-D38CD8261F66}"/>
          </ac:spMkLst>
        </pc:spChg>
        <pc:spChg chg="add del mod">
          <ac:chgData name="Mark" userId="81fa08ae-dc61-437d-99ed-4d6226b9071b" providerId="ADAL" clId="{2D925188-C6BC-406B-A500-429487B42A13}" dt="2023-07-19T13:36:30.545" v="4795" actId="21"/>
          <ac:spMkLst>
            <pc:docMk/>
            <pc:sldMk cId="2355446744" sldId="347"/>
            <ac:spMk id="46" creationId="{80E2651B-79BE-698C-FC02-6FAF5653E6C2}"/>
          </ac:spMkLst>
        </pc:spChg>
        <pc:spChg chg="add del mod">
          <ac:chgData name="Mark" userId="81fa08ae-dc61-437d-99ed-4d6226b9071b" providerId="ADAL" clId="{2D925188-C6BC-406B-A500-429487B42A13}" dt="2023-07-19T13:36:30.545" v="4795" actId="21"/>
          <ac:spMkLst>
            <pc:docMk/>
            <pc:sldMk cId="2355446744" sldId="347"/>
            <ac:spMk id="47" creationId="{17FA8389-7675-3AC5-FDED-59B44AE3DCAB}"/>
          </ac:spMkLst>
        </pc:spChg>
        <pc:spChg chg="add del mod">
          <ac:chgData name="Mark" userId="81fa08ae-dc61-437d-99ed-4d6226b9071b" providerId="ADAL" clId="{2D925188-C6BC-406B-A500-429487B42A13}" dt="2023-07-19T13:36:30.545" v="4795" actId="21"/>
          <ac:spMkLst>
            <pc:docMk/>
            <pc:sldMk cId="2355446744" sldId="347"/>
            <ac:spMk id="48" creationId="{950EE145-E9A1-40B0-B366-EAD9E92BBF2A}"/>
          </ac:spMkLst>
        </pc:spChg>
        <pc:spChg chg="add mod">
          <ac:chgData name="Mark" userId="81fa08ae-dc61-437d-99ed-4d6226b9071b" providerId="ADAL" clId="{2D925188-C6BC-406B-A500-429487B42A13}" dt="2023-07-18T16:54:18.474" v="3930"/>
          <ac:spMkLst>
            <pc:docMk/>
            <pc:sldMk cId="2355446744" sldId="347"/>
            <ac:spMk id="49" creationId="{ED17084D-7F07-1C16-03D9-74C73B8AAD31}"/>
          </ac:spMkLst>
        </pc:spChg>
        <pc:spChg chg="add mod ord">
          <ac:chgData name="Mark" userId="81fa08ae-dc61-437d-99ed-4d6226b9071b" providerId="ADAL" clId="{2D925188-C6BC-406B-A500-429487B42A13}" dt="2023-07-19T13:37:39.485" v="4815" actId="166"/>
          <ac:spMkLst>
            <pc:docMk/>
            <pc:sldMk cId="2355446744" sldId="347"/>
            <ac:spMk id="55" creationId="{D049E74E-8A12-49C9-DE4D-C05B3E0F783B}"/>
          </ac:spMkLst>
        </pc:spChg>
        <pc:spChg chg="add mod ord">
          <ac:chgData name="Mark" userId="81fa08ae-dc61-437d-99ed-4d6226b9071b" providerId="ADAL" clId="{2D925188-C6BC-406B-A500-429487B42A13}" dt="2023-07-19T13:37:39.485" v="4815" actId="166"/>
          <ac:spMkLst>
            <pc:docMk/>
            <pc:sldMk cId="2355446744" sldId="347"/>
            <ac:spMk id="56" creationId="{86AA97C4-1757-1989-F90E-03C41C3DE0CA}"/>
          </ac:spMkLst>
        </pc:spChg>
        <pc:spChg chg="add del mod">
          <ac:chgData name="Mark" userId="81fa08ae-dc61-437d-99ed-4d6226b9071b" providerId="ADAL" clId="{2D925188-C6BC-406B-A500-429487B42A13}" dt="2023-07-17T14:06:19.976" v="1728" actId="478"/>
          <ac:spMkLst>
            <pc:docMk/>
            <pc:sldMk cId="2355446744" sldId="347"/>
            <ac:spMk id="56" creationId="{FE1B7DED-0057-06BC-61AE-9F40F9CCE67D}"/>
          </ac:spMkLst>
        </pc:spChg>
        <pc:spChg chg="add mod">
          <ac:chgData name="Mark" userId="81fa08ae-dc61-437d-99ed-4d6226b9071b" providerId="ADAL" clId="{2D925188-C6BC-406B-A500-429487B42A13}" dt="2023-07-19T13:38:05.734" v="4821" actId="1076"/>
          <ac:spMkLst>
            <pc:docMk/>
            <pc:sldMk cId="2355446744" sldId="347"/>
            <ac:spMk id="57" creationId="{1A211F7B-FA83-5657-6C4D-8D7B9363F46D}"/>
          </ac:spMkLst>
        </pc:spChg>
        <pc:spChg chg="add del mod">
          <ac:chgData name="Mark" userId="81fa08ae-dc61-437d-99ed-4d6226b9071b" providerId="ADAL" clId="{2D925188-C6BC-406B-A500-429487B42A13}" dt="2023-07-17T14:06:21.032" v="1729" actId="478"/>
          <ac:spMkLst>
            <pc:docMk/>
            <pc:sldMk cId="2355446744" sldId="347"/>
            <ac:spMk id="57" creationId="{DB6A9EA0-B33E-AC6D-D460-F8F5544C045C}"/>
          </ac:spMkLst>
        </pc:spChg>
        <pc:spChg chg="add del mod">
          <ac:chgData name="Mark" userId="81fa08ae-dc61-437d-99ed-4d6226b9071b" providerId="ADAL" clId="{2D925188-C6BC-406B-A500-429487B42A13}" dt="2023-07-17T14:06:30.897" v="1731" actId="21"/>
          <ac:spMkLst>
            <pc:docMk/>
            <pc:sldMk cId="2355446744" sldId="347"/>
            <ac:spMk id="59" creationId="{E138A049-FAEB-3302-D93E-367F145A1B6F}"/>
          </ac:spMkLst>
        </pc:spChg>
        <pc:spChg chg="add del mod">
          <ac:chgData name="Mark" userId="81fa08ae-dc61-437d-99ed-4d6226b9071b" providerId="ADAL" clId="{2D925188-C6BC-406B-A500-429487B42A13}" dt="2023-07-17T14:06:30.897" v="1731" actId="21"/>
          <ac:spMkLst>
            <pc:docMk/>
            <pc:sldMk cId="2355446744" sldId="347"/>
            <ac:spMk id="60" creationId="{78991CF4-DDDF-50A2-1818-3ED407D15AFB}"/>
          </ac:spMkLst>
        </pc:spChg>
        <pc:spChg chg="add mod">
          <ac:chgData name="Mark" userId="81fa08ae-dc61-437d-99ed-4d6226b9071b" providerId="ADAL" clId="{2D925188-C6BC-406B-A500-429487B42A13}" dt="2023-07-18T16:54:18.474" v="3930"/>
          <ac:spMkLst>
            <pc:docMk/>
            <pc:sldMk cId="2355446744" sldId="347"/>
            <ac:spMk id="61" creationId="{DD9D4202-FBA3-E805-0C99-0AF036537825}"/>
          </ac:spMkLst>
        </pc:spChg>
        <pc:spChg chg="add mod">
          <ac:chgData name="Mark" userId="81fa08ae-dc61-437d-99ed-4d6226b9071b" providerId="ADAL" clId="{2D925188-C6BC-406B-A500-429487B42A13}" dt="2023-07-18T16:54:18.474" v="3930"/>
          <ac:spMkLst>
            <pc:docMk/>
            <pc:sldMk cId="2355446744" sldId="347"/>
            <ac:spMk id="62" creationId="{0CFF78E1-1584-48D2-7750-7964E69719F9}"/>
          </ac:spMkLst>
        </pc:spChg>
        <pc:spChg chg="add del mod">
          <ac:chgData name="Mark" userId="81fa08ae-dc61-437d-99ed-4d6226b9071b" providerId="ADAL" clId="{2D925188-C6BC-406B-A500-429487B42A13}" dt="2023-07-19T13:37:01.083" v="4805"/>
          <ac:spMkLst>
            <pc:docMk/>
            <pc:sldMk cId="2355446744" sldId="347"/>
            <ac:spMk id="65" creationId="{73527C4B-8058-A38E-9AC1-196A84B3D9AA}"/>
          </ac:spMkLst>
        </pc:spChg>
        <pc:spChg chg="add del mod">
          <ac:chgData name="Mark" userId="81fa08ae-dc61-437d-99ed-4d6226b9071b" providerId="ADAL" clId="{2D925188-C6BC-406B-A500-429487B42A13}" dt="2023-07-19T13:37:01.083" v="4805"/>
          <ac:spMkLst>
            <pc:docMk/>
            <pc:sldMk cId="2355446744" sldId="347"/>
            <ac:spMk id="66" creationId="{5626C882-94B1-FB36-C192-FD2D536220C9}"/>
          </ac:spMkLst>
        </pc:spChg>
        <pc:spChg chg="add del mod">
          <ac:chgData name="Mark" userId="81fa08ae-dc61-437d-99ed-4d6226b9071b" providerId="ADAL" clId="{2D925188-C6BC-406B-A500-429487B42A13}" dt="2023-07-19T13:37:00.856" v="4804"/>
          <ac:spMkLst>
            <pc:docMk/>
            <pc:sldMk cId="2355446744" sldId="347"/>
            <ac:spMk id="67" creationId="{72BAD7BA-F61B-0F2A-C707-601B9EF12E70}"/>
          </ac:spMkLst>
        </pc:spChg>
        <pc:spChg chg="add del mod">
          <ac:chgData name="Mark" userId="81fa08ae-dc61-437d-99ed-4d6226b9071b" providerId="ADAL" clId="{2D925188-C6BC-406B-A500-429487B42A13}" dt="2023-07-19T13:37:00.856" v="4804"/>
          <ac:spMkLst>
            <pc:docMk/>
            <pc:sldMk cId="2355446744" sldId="347"/>
            <ac:spMk id="68" creationId="{479F08A8-B202-BD18-C34A-B278B6F66CCF}"/>
          </ac:spMkLst>
        </pc:spChg>
        <pc:spChg chg="add mod ord">
          <ac:chgData name="Mark" userId="81fa08ae-dc61-437d-99ed-4d6226b9071b" providerId="ADAL" clId="{2D925188-C6BC-406B-A500-429487B42A13}" dt="2023-07-19T13:37:50.051" v="4818" actId="1076"/>
          <ac:spMkLst>
            <pc:docMk/>
            <pc:sldMk cId="2355446744" sldId="347"/>
            <ac:spMk id="69" creationId="{2A25B558-2B1E-DA97-5E1E-4419C34C65BE}"/>
          </ac:spMkLst>
        </pc:spChg>
        <pc:spChg chg="add mod ord">
          <ac:chgData name="Mark" userId="81fa08ae-dc61-437d-99ed-4d6226b9071b" providerId="ADAL" clId="{2D925188-C6BC-406B-A500-429487B42A13}" dt="2023-07-19T13:37:50.051" v="4818" actId="1076"/>
          <ac:spMkLst>
            <pc:docMk/>
            <pc:sldMk cId="2355446744" sldId="347"/>
            <ac:spMk id="70" creationId="{03D93C0F-9898-3706-C74E-2CF39699BA72}"/>
          </ac:spMkLst>
        </pc:spChg>
        <pc:spChg chg="add mod">
          <ac:chgData name="Mark" userId="81fa08ae-dc61-437d-99ed-4d6226b9071b" providerId="ADAL" clId="{2D925188-C6BC-406B-A500-429487B42A13}" dt="2023-07-19T14:06:36.257" v="4948" actId="20577"/>
          <ac:spMkLst>
            <pc:docMk/>
            <pc:sldMk cId="2355446744" sldId="347"/>
            <ac:spMk id="71" creationId="{15FC0E92-DCEE-7EEE-2966-B4CDA301A782}"/>
          </ac:spMkLst>
        </pc:spChg>
        <pc:grpChg chg="add del mod">
          <ac:chgData name="Mark" userId="81fa08ae-dc61-437d-99ed-4d6226b9071b" providerId="ADAL" clId="{2D925188-C6BC-406B-A500-429487B42A13}" dt="2023-07-19T13:35:56.374" v="4783" actId="478"/>
          <ac:grpSpMkLst>
            <pc:docMk/>
            <pc:sldMk cId="2355446744" sldId="347"/>
            <ac:grpSpMk id="39" creationId="{D16C0523-E3A0-57E7-3FD3-4A8A0A49187E}"/>
          </ac:grpSpMkLst>
        </pc:grpChg>
        <pc:grpChg chg="add mod">
          <ac:chgData name="Mark" userId="81fa08ae-dc61-437d-99ed-4d6226b9071b" providerId="ADAL" clId="{2D925188-C6BC-406B-A500-429487B42A13}" dt="2023-07-18T16:54:18.474" v="3930"/>
          <ac:grpSpMkLst>
            <pc:docMk/>
            <pc:sldMk cId="2355446744" sldId="347"/>
            <ac:grpSpMk id="44" creationId="{FE698368-BDFD-D7D8-4030-64A6EF5E492C}"/>
          </ac:grpSpMkLst>
        </pc:grpChg>
        <pc:grpChg chg="add del mod">
          <ac:chgData name="Mark" userId="81fa08ae-dc61-437d-99ed-4d6226b9071b" providerId="ADAL" clId="{2D925188-C6BC-406B-A500-429487B42A13}" dt="2023-07-19T13:35:43.151" v="4775" actId="478"/>
          <ac:grpSpMkLst>
            <pc:docMk/>
            <pc:sldMk cId="2355446744" sldId="347"/>
            <ac:grpSpMk id="63" creationId="{EDFBB302-3E4B-D50A-6B49-F5F62A7F1105}"/>
          </ac:grpSpMkLst>
        </pc:grpChg>
        <pc:picChg chg="add del mod">
          <ac:chgData name="Mark" userId="81fa08ae-dc61-437d-99ed-4d6226b9071b" providerId="ADAL" clId="{2D925188-C6BC-406B-A500-429487B42A13}" dt="2023-07-19T13:36:30.545" v="4795" actId="21"/>
          <ac:picMkLst>
            <pc:docMk/>
            <pc:sldMk cId="2355446744" sldId="347"/>
            <ac:picMk id="51" creationId="{6F11E973-A503-1EF9-FCE9-7DAD7ABFCFFC}"/>
          </ac:picMkLst>
        </pc:picChg>
        <pc:picChg chg="add del mod">
          <ac:chgData name="Mark" userId="81fa08ae-dc61-437d-99ed-4d6226b9071b" providerId="ADAL" clId="{2D925188-C6BC-406B-A500-429487B42A13}" dt="2023-07-19T13:36:30.545" v="4795" actId="21"/>
          <ac:picMkLst>
            <pc:docMk/>
            <pc:sldMk cId="2355446744" sldId="347"/>
            <ac:picMk id="52" creationId="{109416E7-BA7F-73AE-E9E4-FD6AB5B8E36A}"/>
          </ac:picMkLst>
        </pc:picChg>
        <pc:picChg chg="add mod">
          <ac:chgData name="Mark" userId="81fa08ae-dc61-437d-99ed-4d6226b9071b" providerId="ADAL" clId="{2D925188-C6BC-406B-A500-429487B42A13}" dt="2023-07-19T13:38:05.734" v="4821" actId="1076"/>
          <ac:picMkLst>
            <pc:docMk/>
            <pc:sldMk cId="2355446744" sldId="347"/>
            <ac:picMk id="58" creationId="{EE88FBCB-B808-2BB2-5F8A-79A11DE61ED6}"/>
          </ac:picMkLst>
        </pc:picChg>
        <pc:picChg chg="add mod">
          <ac:chgData name="Mark" userId="81fa08ae-dc61-437d-99ed-4d6226b9071b" providerId="ADAL" clId="{2D925188-C6BC-406B-A500-429487B42A13}" dt="2023-07-19T13:38:05.734" v="4821" actId="1076"/>
          <ac:picMkLst>
            <pc:docMk/>
            <pc:sldMk cId="2355446744" sldId="347"/>
            <ac:picMk id="59" creationId="{D9023E54-EBE7-E98F-B767-7E9219488FC1}"/>
          </ac:picMkLst>
        </pc:picChg>
        <pc:picChg chg="add mod">
          <ac:chgData name="Mark" userId="81fa08ae-dc61-437d-99ed-4d6226b9071b" providerId="ADAL" clId="{2D925188-C6BC-406B-A500-429487B42A13}" dt="2023-07-20T19:39:10" v="6108" actId="1076"/>
          <ac:picMkLst>
            <pc:docMk/>
            <pc:sldMk cId="2355446744" sldId="347"/>
            <ac:picMk id="74" creationId="{E97D3615-1954-B63B-5B7F-FAFDD5658674}"/>
          </ac:picMkLst>
        </pc:picChg>
        <pc:cxnChg chg="add mod">
          <ac:chgData name="Mark" userId="81fa08ae-dc61-437d-99ed-4d6226b9071b" providerId="ADAL" clId="{2D925188-C6BC-406B-A500-429487B42A13}" dt="2023-07-18T16:54:18.474" v="3930"/>
          <ac:cxnSpMkLst>
            <pc:docMk/>
            <pc:sldMk cId="2355446744" sldId="347"/>
            <ac:cxnSpMk id="2" creationId="{59E5040A-847E-C95D-09AE-D73CAA211166}"/>
          </ac:cxnSpMkLst>
        </pc:cxnChg>
        <pc:cxnChg chg="add mod">
          <ac:chgData name="Mark" userId="81fa08ae-dc61-437d-99ed-4d6226b9071b" providerId="ADAL" clId="{2D925188-C6BC-406B-A500-429487B42A13}" dt="2023-07-18T16:54:18.474" v="3930"/>
          <ac:cxnSpMkLst>
            <pc:docMk/>
            <pc:sldMk cId="2355446744" sldId="347"/>
            <ac:cxnSpMk id="14" creationId="{D05DA2AF-C563-94A8-7FDA-0BF4EE027080}"/>
          </ac:cxnSpMkLst>
        </pc:cxnChg>
        <pc:cxnChg chg="add mod">
          <ac:chgData name="Mark" userId="81fa08ae-dc61-437d-99ed-4d6226b9071b" providerId="ADAL" clId="{2D925188-C6BC-406B-A500-429487B42A13}" dt="2023-07-18T16:54:18.474" v="3930"/>
          <ac:cxnSpMkLst>
            <pc:docMk/>
            <pc:sldMk cId="2355446744" sldId="347"/>
            <ac:cxnSpMk id="15" creationId="{117AC618-D7CC-B339-A003-4D82B264BCC5}"/>
          </ac:cxnSpMkLst>
        </pc:cxnChg>
        <pc:cxnChg chg="add mod">
          <ac:chgData name="Mark" userId="81fa08ae-dc61-437d-99ed-4d6226b9071b" providerId="ADAL" clId="{2D925188-C6BC-406B-A500-429487B42A13}" dt="2023-07-18T16:54:18.474" v="3930"/>
          <ac:cxnSpMkLst>
            <pc:docMk/>
            <pc:sldMk cId="2355446744" sldId="347"/>
            <ac:cxnSpMk id="16" creationId="{588F1277-CA9D-C9AF-4AF7-1746017BC68C}"/>
          </ac:cxnSpMkLst>
        </pc:cxnChg>
        <pc:cxnChg chg="add mod">
          <ac:chgData name="Mark" userId="81fa08ae-dc61-437d-99ed-4d6226b9071b" providerId="ADAL" clId="{2D925188-C6BC-406B-A500-429487B42A13}" dt="2023-07-19T13:35:43.151" v="4775" actId="478"/>
          <ac:cxnSpMkLst>
            <pc:docMk/>
            <pc:sldMk cId="2355446744" sldId="347"/>
            <ac:cxnSpMk id="19" creationId="{9E0BA4AA-D643-A76A-93CD-1F6D83C854BA}"/>
          </ac:cxnSpMkLst>
        </pc:cxnChg>
        <pc:cxnChg chg="add del mod">
          <ac:chgData name="Mark" userId="81fa08ae-dc61-437d-99ed-4d6226b9071b" providerId="ADAL" clId="{2D925188-C6BC-406B-A500-429487B42A13}" dt="2023-07-19T13:35:41.485" v="4773" actId="478"/>
          <ac:cxnSpMkLst>
            <pc:docMk/>
            <pc:sldMk cId="2355446744" sldId="347"/>
            <ac:cxnSpMk id="27" creationId="{02901B03-D2AB-5EF7-9D5D-D4A4E99F15F2}"/>
          </ac:cxnSpMkLst>
        </pc:cxnChg>
        <pc:cxnChg chg="add del mod">
          <ac:chgData name="Mark" userId="81fa08ae-dc61-437d-99ed-4d6226b9071b" providerId="ADAL" clId="{2D925188-C6BC-406B-A500-429487B42A13}" dt="2023-07-19T13:35:52.809" v="4781" actId="478"/>
          <ac:cxnSpMkLst>
            <pc:docMk/>
            <pc:sldMk cId="2355446744" sldId="347"/>
            <ac:cxnSpMk id="28" creationId="{13EFE1BA-3A7A-5FFE-5A8C-6772591A19DA}"/>
          </ac:cxnSpMkLst>
        </pc:cxnChg>
        <pc:cxnChg chg="add mod ord">
          <ac:chgData name="Mark" userId="81fa08ae-dc61-437d-99ed-4d6226b9071b" providerId="ADAL" clId="{2D925188-C6BC-406B-A500-429487B42A13}" dt="2023-07-19T13:38:12.779" v="4822" actId="167"/>
          <ac:cxnSpMkLst>
            <pc:docMk/>
            <pc:sldMk cId="2355446744" sldId="347"/>
            <ac:cxnSpMk id="32" creationId="{1CBE1243-D628-F953-3EF1-E382B6026C19}"/>
          </ac:cxnSpMkLst>
        </pc:cxnChg>
        <pc:cxnChg chg="add del mod">
          <ac:chgData name="Mark" userId="81fa08ae-dc61-437d-99ed-4d6226b9071b" providerId="ADAL" clId="{2D925188-C6BC-406B-A500-429487B42A13}" dt="2023-07-19T13:35:48.130" v="4778" actId="478"/>
          <ac:cxnSpMkLst>
            <pc:docMk/>
            <pc:sldMk cId="2355446744" sldId="347"/>
            <ac:cxnSpMk id="38" creationId="{FCA7118D-4826-9C14-93A2-6EB368C0186C}"/>
          </ac:cxnSpMkLst>
        </pc:cxnChg>
        <pc:cxnChg chg="del mod">
          <ac:chgData name="Mark" userId="81fa08ae-dc61-437d-99ed-4d6226b9071b" providerId="ADAL" clId="{2D925188-C6BC-406B-A500-429487B42A13}" dt="2023-07-19T13:35:58.116" v="4784" actId="478"/>
          <ac:cxnSpMkLst>
            <pc:docMk/>
            <pc:sldMk cId="2355446744" sldId="347"/>
            <ac:cxnSpMk id="40" creationId="{9466D913-2668-64A8-B8BB-052B1D39974C}"/>
          </ac:cxnSpMkLst>
        </pc:cxnChg>
        <pc:cxnChg chg="del mod">
          <ac:chgData name="Mark" userId="81fa08ae-dc61-437d-99ed-4d6226b9071b" providerId="ADAL" clId="{2D925188-C6BC-406B-A500-429487B42A13}" dt="2023-07-19T13:35:45.131" v="4776" actId="478"/>
          <ac:cxnSpMkLst>
            <pc:docMk/>
            <pc:sldMk cId="2355446744" sldId="347"/>
            <ac:cxnSpMk id="41" creationId="{61052F04-E836-D3B1-32C0-521DF6EA70F0}"/>
          </ac:cxnSpMkLst>
        </pc:cxnChg>
        <pc:cxnChg chg="del mod">
          <ac:chgData name="Mark" userId="81fa08ae-dc61-437d-99ed-4d6226b9071b" providerId="ADAL" clId="{2D925188-C6BC-406B-A500-429487B42A13}" dt="2023-07-19T13:35:56.374" v="4783" actId="478"/>
          <ac:cxnSpMkLst>
            <pc:docMk/>
            <pc:sldMk cId="2355446744" sldId="347"/>
            <ac:cxnSpMk id="42" creationId="{F7312CB3-F00F-109D-BE74-2C9BB1C2F09A}"/>
          </ac:cxnSpMkLst>
        </pc:cxnChg>
        <pc:cxnChg chg="add mod ord">
          <ac:chgData name="Mark" userId="81fa08ae-dc61-437d-99ed-4d6226b9071b" providerId="ADAL" clId="{2D925188-C6BC-406B-A500-429487B42A13}" dt="2023-07-19T13:35:43.151" v="4775" actId="478"/>
          <ac:cxnSpMkLst>
            <pc:docMk/>
            <pc:sldMk cId="2355446744" sldId="347"/>
            <ac:cxnSpMk id="50" creationId="{909579B3-F7EB-CC4C-506D-E42ABAD07E51}"/>
          </ac:cxnSpMkLst>
        </pc:cxnChg>
        <pc:cxnChg chg="add del mod">
          <ac:chgData name="Mark" userId="81fa08ae-dc61-437d-99ed-4d6226b9071b" providerId="ADAL" clId="{2D925188-C6BC-406B-A500-429487B42A13}" dt="2023-07-19T13:36:30.545" v="4795" actId="21"/>
          <ac:cxnSpMkLst>
            <pc:docMk/>
            <pc:sldMk cId="2355446744" sldId="347"/>
            <ac:cxnSpMk id="53" creationId="{74910C51-BDD0-14D2-D6BD-759010EB941F}"/>
          </ac:cxnSpMkLst>
        </pc:cxnChg>
        <pc:cxnChg chg="add del mod">
          <ac:chgData name="Mark" userId="81fa08ae-dc61-437d-99ed-4d6226b9071b" providerId="ADAL" clId="{2D925188-C6BC-406B-A500-429487B42A13}" dt="2023-07-19T13:36:30.545" v="4795" actId="21"/>
          <ac:cxnSpMkLst>
            <pc:docMk/>
            <pc:sldMk cId="2355446744" sldId="347"/>
            <ac:cxnSpMk id="54" creationId="{D237A11B-B0C5-3308-56D1-A2FDAD38F904}"/>
          </ac:cxnSpMkLst>
        </pc:cxnChg>
        <pc:cxnChg chg="add del mod">
          <ac:chgData name="Mark" userId="81fa08ae-dc61-437d-99ed-4d6226b9071b" providerId="ADAL" clId="{2D925188-C6BC-406B-A500-429487B42A13}" dt="2023-07-20T19:38:49.412" v="6104" actId="21"/>
          <ac:cxnSpMkLst>
            <pc:docMk/>
            <pc:sldMk cId="2355446744" sldId="347"/>
            <ac:cxnSpMk id="60" creationId="{F66F9433-AAFC-2BC8-8960-B0E7B0A72E85}"/>
          </ac:cxnSpMkLst>
        </pc:cxnChg>
        <pc:cxnChg chg="add del mod">
          <ac:chgData name="Mark" userId="81fa08ae-dc61-437d-99ed-4d6226b9071b" providerId="ADAL" clId="{2D925188-C6BC-406B-A500-429487B42A13}" dt="2023-07-20T19:38:49.412" v="6104" actId="21"/>
          <ac:cxnSpMkLst>
            <pc:docMk/>
            <pc:sldMk cId="2355446744" sldId="347"/>
            <ac:cxnSpMk id="64" creationId="{BE430F88-1723-7154-D499-D0E580EEB4F3}"/>
          </ac:cxnSpMkLst>
        </pc:cxnChg>
        <pc:cxnChg chg="add del mod">
          <ac:chgData name="Mark" userId="81fa08ae-dc61-437d-99ed-4d6226b9071b" providerId="ADAL" clId="{2D925188-C6BC-406B-A500-429487B42A13}" dt="2023-07-20T19:39:03.072" v="6106" actId="21"/>
          <ac:cxnSpMkLst>
            <pc:docMk/>
            <pc:sldMk cId="2355446744" sldId="347"/>
            <ac:cxnSpMk id="72" creationId="{7A110E8C-6247-2409-3724-CB6C5E8D10C5}"/>
          </ac:cxnSpMkLst>
        </pc:cxnChg>
        <pc:cxnChg chg="add del mod">
          <ac:chgData name="Mark" userId="81fa08ae-dc61-437d-99ed-4d6226b9071b" providerId="ADAL" clId="{2D925188-C6BC-406B-A500-429487B42A13}" dt="2023-07-20T19:39:03.072" v="6106" actId="21"/>
          <ac:cxnSpMkLst>
            <pc:docMk/>
            <pc:sldMk cId="2355446744" sldId="347"/>
            <ac:cxnSpMk id="73" creationId="{725C33FD-1BFF-4E42-384A-DBB56D8A0151}"/>
          </ac:cxnSpMkLst>
        </pc:cxnChg>
      </pc:sldChg>
      <pc:sldChg chg="addSp delSp modSp add mod delAnim modAnim">
        <pc:chgData name="Mark" userId="81fa08ae-dc61-437d-99ed-4d6226b9071b" providerId="ADAL" clId="{2D925188-C6BC-406B-A500-429487B42A13}" dt="2023-07-19T13:33:09.573" v="4759"/>
        <pc:sldMkLst>
          <pc:docMk/>
          <pc:sldMk cId="3472030903" sldId="348"/>
        </pc:sldMkLst>
        <pc:spChg chg="mod">
          <ac:chgData name="Mark" userId="81fa08ae-dc61-437d-99ed-4d6226b9071b" providerId="ADAL" clId="{2D925188-C6BC-406B-A500-429487B42A13}" dt="2023-07-15T14:17:18.812" v="705" actId="20577"/>
          <ac:spMkLst>
            <pc:docMk/>
            <pc:sldMk cId="3472030903" sldId="348"/>
            <ac:spMk id="3" creationId="{56348876-B03E-530E-DB41-32996E21780A}"/>
          </ac:spMkLst>
        </pc:spChg>
        <pc:spChg chg="del mod">
          <ac:chgData name="Mark" userId="81fa08ae-dc61-437d-99ed-4d6226b9071b" providerId="ADAL" clId="{2D925188-C6BC-406B-A500-429487B42A13}" dt="2023-07-17T14:01:32.383" v="1334"/>
          <ac:spMkLst>
            <pc:docMk/>
            <pc:sldMk cId="3472030903" sldId="348"/>
            <ac:spMk id="4" creationId="{1932478F-1921-9C8C-9601-0A76847379AB}"/>
          </ac:spMkLst>
        </pc:spChg>
        <pc:spChg chg="add mod">
          <ac:chgData name="Mark" userId="81fa08ae-dc61-437d-99ed-4d6226b9071b" providerId="ADAL" clId="{2D925188-C6BC-406B-A500-429487B42A13}" dt="2023-07-19T13:32:16.904" v="4754" actId="14100"/>
          <ac:spMkLst>
            <pc:docMk/>
            <pc:sldMk cId="3472030903" sldId="348"/>
            <ac:spMk id="4" creationId="{7F5762C9-E41D-E6D0-5155-38E13E7070E7}"/>
          </ac:spMkLst>
        </pc:spChg>
        <pc:spChg chg="add del mod">
          <ac:chgData name="Mark" userId="81fa08ae-dc61-437d-99ed-4d6226b9071b" providerId="ADAL" clId="{2D925188-C6BC-406B-A500-429487B42A13}" dt="2023-07-17T14:01:26.533" v="1331" actId="21"/>
          <ac:spMkLst>
            <pc:docMk/>
            <pc:sldMk cId="3472030903" sldId="348"/>
            <ac:spMk id="5" creationId="{4364997B-2A40-6CFD-0538-AF752C15F2F3}"/>
          </ac:spMkLst>
        </pc:spChg>
        <pc:spChg chg="add mod">
          <ac:chgData name="Mark" userId="81fa08ae-dc61-437d-99ed-4d6226b9071b" providerId="ADAL" clId="{2D925188-C6BC-406B-A500-429487B42A13}" dt="2023-07-19T13:32:21.143" v="4756" actId="1076"/>
          <ac:spMkLst>
            <pc:docMk/>
            <pc:sldMk cId="3472030903" sldId="348"/>
            <ac:spMk id="5" creationId="{846CED97-AF27-7B44-5920-1DE211C2D2B8}"/>
          </ac:spMkLst>
        </pc:spChg>
        <pc:spChg chg="add mod">
          <ac:chgData name="Mark" userId="81fa08ae-dc61-437d-99ed-4d6226b9071b" providerId="ADAL" clId="{2D925188-C6BC-406B-A500-429487B42A13}" dt="2023-07-17T14:10:00.590" v="1885" actId="20577"/>
          <ac:spMkLst>
            <pc:docMk/>
            <pc:sldMk cId="3472030903" sldId="348"/>
            <ac:spMk id="7" creationId="{CC691434-3209-3313-604C-3BEC21A11BEF}"/>
          </ac:spMkLst>
        </pc:spChg>
        <pc:graphicFrameChg chg="add mod modGraphic">
          <ac:chgData name="Mark" userId="81fa08ae-dc61-437d-99ed-4d6226b9071b" providerId="ADAL" clId="{2D925188-C6BC-406B-A500-429487B42A13}" dt="2023-07-19T13:31:28.371" v="4746" actId="1076"/>
          <ac:graphicFrameMkLst>
            <pc:docMk/>
            <pc:sldMk cId="3472030903" sldId="348"/>
            <ac:graphicFrameMk id="2" creationId="{5BBA9F30-2E98-51FB-3FAE-2A60BE0D448E}"/>
          </ac:graphicFrameMkLst>
        </pc:graphicFrameChg>
        <pc:graphicFrameChg chg="add del">
          <ac:chgData name="Mark" userId="81fa08ae-dc61-437d-99ed-4d6226b9071b" providerId="ADAL" clId="{2D925188-C6BC-406B-A500-429487B42A13}" dt="2023-07-17T14:09:34.016" v="1813"/>
          <ac:graphicFrameMkLst>
            <pc:docMk/>
            <pc:sldMk cId="3472030903" sldId="348"/>
            <ac:graphicFrameMk id="6" creationId="{A25D362D-9D6F-5A62-9D60-E874777A302C}"/>
          </ac:graphicFrameMkLst>
        </pc:graphicFrameChg>
        <pc:graphicFrameChg chg="del">
          <ac:chgData name="Mark" userId="81fa08ae-dc61-437d-99ed-4d6226b9071b" providerId="ADAL" clId="{2D925188-C6BC-406B-A500-429487B42A13}" dt="2023-07-15T14:05:22.178" v="609" actId="478"/>
          <ac:graphicFrameMkLst>
            <pc:docMk/>
            <pc:sldMk cId="3472030903" sldId="348"/>
            <ac:graphicFrameMk id="6" creationId="{BCA99A3A-D90E-11AC-56BB-E89A79DD4BD3}"/>
          </ac:graphicFrameMkLst>
        </pc:graphicFrameChg>
      </pc:sldChg>
      <pc:sldChg chg="addSp delSp modSp add mod modAnim">
        <pc:chgData name="Mark" userId="81fa08ae-dc61-437d-99ed-4d6226b9071b" providerId="ADAL" clId="{2D925188-C6BC-406B-A500-429487B42A13}" dt="2023-07-17T13:07:42.345" v="1266" actId="1076"/>
        <pc:sldMkLst>
          <pc:docMk/>
          <pc:sldMk cId="101948414" sldId="349"/>
        </pc:sldMkLst>
        <pc:spChg chg="add mod">
          <ac:chgData name="Mark" userId="81fa08ae-dc61-437d-99ed-4d6226b9071b" providerId="ADAL" clId="{2D925188-C6BC-406B-A500-429487B42A13}" dt="2023-07-17T13:07:38.211" v="1265" actId="20577"/>
          <ac:spMkLst>
            <pc:docMk/>
            <pc:sldMk cId="101948414" sldId="349"/>
            <ac:spMk id="2" creationId="{DC1303EF-8FCA-ABE9-986D-475A62871A68}"/>
          </ac:spMkLst>
        </pc:spChg>
        <pc:spChg chg="mod">
          <ac:chgData name="Mark" userId="81fa08ae-dc61-437d-99ed-4d6226b9071b" providerId="ADAL" clId="{2D925188-C6BC-406B-A500-429487B42A13}" dt="2023-07-15T15:07:48.850" v="885" actId="20577"/>
          <ac:spMkLst>
            <pc:docMk/>
            <pc:sldMk cId="101948414" sldId="349"/>
            <ac:spMk id="3" creationId="{56348876-B03E-530E-DB41-32996E21780A}"/>
          </ac:spMkLst>
        </pc:spChg>
        <pc:spChg chg="del mod">
          <ac:chgData name="Mark" userId="81fa08ae-dc61-437d-99ed-4d6226b9071b" providerId="ADAL" clId="{2D925188-C6BC-406B-A500-429487B42A13}" dt="2023-07-15T14:17:03.836" v="679"/>
          <ac:spMkLst>
            <pc:docMk/>
            <pc:sldMk cId="101948414" sldId="349"/>
            <ac:spMk id="4" creationId="{1932478F-1921-9C8C-9601-0A76847379AB}"/>
          </ac:spMkLst>
        </pc:spChg>
        <pc:graphicFrameChg chg="del">
          <ac:chgData name="Mark" userId="81fa08ae-dc61-437d-99ed-4d6226b9071b" providerId="ADAL" clId="{2D925188-C6BC-406B-A500-429487B42A13}" dt="2023-07-15T14:16:50.422" v="672" actId="478"/>
          <ac:graphicFrameMkLst>
            <pc:docMk/>
            <pc:sldMk cId="101948414" sldId="349"/>
            <ac:graphicFrameMk id="2" creationId="{5BBA9F30-2E98-51FB-3FAE-2A60BE0D448E}"/>
          </ac:graphicFrameMkLst>
        </pc:graphicFrameChg>
        <pc:picChg chg="add mod">
          <ac:chgData name="Mark" userId="81fa08ae-dc61-437d-99ed-4d6226b9071b" providerId="ADAL" clId="{2D925188-C6BC-406B-A500-429487B42A13}" dt="2023-07-17T13:07:42.345" v="1266" actId="1076"/>
          <ac:picMkLst>
            <pc:docMk/>
            <pc:sldMk cId="101948414" sldId="349"/>
            <ac:picMk id="6" creationId="{CAF5FDD3-49D1-E26C-530C-7349B4A55F54}"/>
          </ac:picMkLst>
        </pc:picChg>
      </pc:sldChg>
      <pc:sldChg chg="new del modNotesTx">
        <pc:chgData name="Mark" userId="81fa08ae-dc61-437d-99ed-4d6226b9071b" providerId="ADAL" clId="{2D925188-C6BC-406B-A500-429487B42A13}" dt="2023-07-18T15:40:26.115" v="2116" actId="2696"/>
        <pc:sldMkLst>
          <pc:docMk/>
          <pc:sldMk cId="722849096" sldId="350"/>
        </pc:sldMkLst>
      </pc:sldChg>
      <pc:sldChg chg="addSp delSp modSp add mod delAnim modAnim modCm">
        <pc:chgData name="Mark" userId="81fa08ae-dc61-437d-99ed-4d6226b9071b" providerId="ADAL" clId="{2D925188-C6BC-406B-A500-429487B42A13}" dt="2023-07-20T12:32:32.063" v="5107" actId="1076"/>
        <pc:sldMkLst>
          <pc:docMk/>
          <pc:sldMk cId="3529628776" sldId="351"/>
        </pc:sldMkLst>
        <pc:spChg chg="add mod">
          <ac:chgData name="Mark" userId="81fa08ae-dc61-437d-99ed-4d6226b9071b" providerId="ADAL" clId="{2D925188-C6BC-406B-A500-429487B42A13}" dt="2023-07-18T16:38:25.030" v="3560" actId="20577"/>
          <ac:spMkLst>
            <pc:docMk/>
            <pc:sldMk cId="3529628776" sldId="351"/>
            <ac:spMk id="2" creationId="{75919351-3A84-021A-A205-B0D76D824B49}"/>
          </ac:spMkLst>
        </pc:spChg>
        <pc:spChg chg="del">
          <ac:chgData name="Mark" userId="81fa08ae-dc61-437d-99ed-4d6226b9071b" providerId="ADAL" clId="{2D925188-C6BC-406B-A500-429487B42A13}" dt="2023-07-18T16:37:59.216" v="3541" actId="478"/>
          <ac:spMkLst>
            <pc:docMk/>
            <pc:sldMk cId="3529628776" sldId="351"/>
            <ac:spMk id="3" creationId="{EFFD026E-C2F7-16B2-763C-E0C395F8ADBE}"/>
          </ac:spMkLst>
        </pc:spChg>
        <pc:spChg chg="add mod">
          <ac:chgData name="Mark" userId="81fa08ae-dc61-437d-99ed-4d6226b9071b" providerId="ADAL" clId="{2D925188-C6BC-406B-A500-429487B42A13}" dt="2023-07-20T12:32:32.063" v="5107" actId="1076"/>
          <ac:spMkLst>
            <pc:docMk/>
            <pc:sldMk cId="3529628776" sldId="351"/>
            <ac:spMk id="4" creationId="{D433D500-0785-D22C-A2C1-90850074B725}"/>
          </ac:spMkLst>
        </pc:spChg>
        <pc:spChg chg="add del mod">
          <ac:chgData name="Mark" userId="81fa08ae-dc61-437d-99ed-4d6226b9071b" providerId="ADAL" clId="{2D925188-C6BC-406B-A500-429487B42A13}" dt="2023-07-20T12:30:16.003" v="5080" actId="478"/>
          <ac:spMkLst>
            <pc:docMk/>
            <pc:sldMk cId="3529628776" sldId="351"/>
            <ac:spMk id="6" creationId="{E9179F64-C9A3-61BB-F1D7-EAED27418DDB}"/>
          </ac:spMkLst>
        </pc:spChg>
        <pc:spChg chg="add mod">
          <ac:chgData name="Mark" userId="81fa08ae-dc61-437d-99ed-4d6226b9071b" providerId="ADAL" clId="{2D925188-C6BC-406B-A500-429487B42A13}" dt="2023-07-20T12:31:11.326" v="5095" actId="1076"/>
          <ac:spMkLst>
            <pc:docMk/>
            <pc:sldMk cId="3529628776" sldId="351"/>
            <ac:spMk id="7" creationId="{08A9EB27-1B0C-F90A-FECB-3EE052E94163}"/>
          </ac:spMkLst>
        </pc:spChg>
        <pc:spChg chg="mod">
          <ac:chgData name="Mark" userId="81fa08ae-dc61-437d-99ed-4d6226b9071b" providerId="ADAL" clId="{2D925188-C6BC-406B-A500-429487B42A13}" dt="2023-07-18T16:40:33.098" v="3564" actId="20577"/>
          <ac:spMkLst>
            <pc:docMk/>
            <pc:sldMk cId="3529628776" sldId="351"/>
            <ac:spMk id="8" creationId="{884D0E2A-7EF1-543A-538F-AECABC83E8E5}"/>
          </ac:spMkLst>
        </pc:spChg>
        <pc:graphicFrameChg chg="add mod">
          <ac:chgData name="Mark" userId="81fa08ae-dc61-437d-99ed-4d6226b9071b" providerId="ADAL" clId="{2D925188-C6BC-406B-A500-429487B42A13}" dt="2023-07-20T12:32:29.492" v="5106"/>
          <ac:graphicFrameMkLst>
            <pc:docMk/>
            <pc:sldMk cId="3529628776" sldId="351"/>
            <ac:graphicFrameMk id="3" creationId="{BF9800FD-375C-8270-A163-3DB152E4F673}"/>
          </ac:graphicFrameMkLst>
        </pc:graphicFrameChg>
        <pc:graphicFrameChg chg="del">
          <ac:chgData name="Mark" userId="81fa08ae-dc61-437d-99ed-4d6226b9071b" providerId="ADAL" clId="{2D925188-C6BC-406B-A500-429487B42A13}" dt="2023-07-18T15:40:35.535" v="2122" actId="21"/>
          <ac:graphicFrameMkLst>
            <pc:docMk/>
            <pc:sldMk cId="3529628776" sldId="351"/>
            <ac:graphicFrameMk id="4" creationId="{A1D97A9B-EB0C-2FD7-49AF-FB9241C84322}"/>
          </ac:graphicFrameMkLst>
        </pc:graphicFrameChg>
        <pc:graphicFrameChg chg="add del mod">
          <ac:chgData name="Mark" userId="81fa08ae-dc61-437d-99ed-4d6226b9071b" providerId="ADAL" clId="{2D925188-C6BC-406B-A500-429487B42A13}" dt="2023-07-20T12:30:13.882" v="5078" actId="478"/>
          <ac:graphicFrameMkLst>
            <pc:docMk/>
            <pc:sldMk cId="3529628776" sldId="351"/>
            <ac:graphicFrameMk id="5" creationId="{0DF92BEB-3A82-65B2-1DBC-74B1C6AE39DF}"/>
          </ac:graphicFrameMkLst>
        </pc:graphicFrameChg>
        <pc:extLst>
          <p:ext xmlns:p="http://schemas.openxmlformats.org/presentationml/2006/main" uri="{D6D511B9-2390-475A-947B-AFAB55BFBCF1}">
            <pc226:cmChg xmlns:pc226="http://schemas.microsoft.com/office/powerpoint/2022/06/main/command" chg="mod">
              <pc226:chgData name="Mark" userId="81fa08ae-dc61-437d-99ed-4d6226b9071b" providerId="ADAL" clId="{2D925188-C6BC-406B-A500-429487B42A13}" dt="2023-07-20T12:30:13.924" v="5079" actId="2056"/>
              <pc2:cmMkLst xmlns:pc2="http://schemas.microsoft.com/office/powerpoint/2019/9/main/command">
                <pc:docMk/>
                <pc:sldMk cId="3529628776" sldId="351"/>
                <pc2:cmMk id="{C20BA7A3-DBA7-44EA-A9F6-D60FBC7862FE}"/>
              </pc2:cmMkLst>
            </pc226:cmChg>
          </p:ext>
        </pc:extLst>
      </pc:sldChg>
      <pc:sldChg chg="new del">
        <pc:chgData name="Mark" userId="81fa08ae-dc61-437d-99ed-4d6226b9071b" providerId="ADAL" clId="{2D925188-C6BC-406B-A500-429487B42A13}" dt="2023-07-18T16:07:40.015" v="3183" actId="2696"/>
        <pc:sldMkLst>
          <pc:docMk/>
          <pc:sldMk cId="253873642" sldId="352"/>
        </pc:sldMkLst>
      </pc:sldChg>
      <pc:sldChg chg="add del">
        <pc:chgData name="Mark" userId="81fa08ae-dc61-437d-99ed-4d6226b9071b" providerId="ADAL" clId="{2D925188-C6BC-406B-A500-429487B42A13}" dt="2023-07-18T15:42:27.578" v="2125"/>
        <pc:sldMkLst>
          <pc:docMk/>
          <pc:sldMk cId="1266896827" sldId="352"/>
        </pc:sldMkLst>
      </pc:sldChg>
      <pc:sldChg chg="modSp add del mod">
        <pc:chgData name="Mark" userId="81fa08ae-dc61-437d-99ed-4d6226b9071b" providerId="ADAL" clId="{2D925188-C6BC-406B-A500-429487B42A13}" dt="2023-07-20T14:43:51.405" v="6078" actId="47"/>
        <pc:sldMkLst>
          <pc:docMk/>
          <pc:sldMk cId="2743964601" sldId="352"/>
        </pc:sldMkLst>
        <pc:spChg chg="mod">
          <ac:chgData name="Mark" userId="81fa08ae-dc61-437d-99ed-4d6226b9071b" providerId="ADAL" clId="{2D925188-C6BC-406B-A500-429487B42A13}" dt="2023-07-19T14:13:45.925" v="4954" actId="21"/>
          <ac:spMkLst>
            <pc:docMk/>
            <pc:sldMk cId="2743964601" sldId="352"/>
            <ac:spMk id="11" creationId="{73D444A4-080E-C0D8-F9A2-A1550F981132}"/>
          </ac:spMkLst>
        </pc:spChg>
      </pc:sldChg>
      <pc:sldChg chg="addSp modSp add mod modAnim">
        <pc:chgData name="Mark" userId="81fa08ae-dc61-437d-99ed-4d6226b9071b" providerId="ADAL" clId="{2D925188-C6BC-406B-A500-429487B42A13}" dt="2023-07-25T10:24:31.200" v="6113" actId="1076"/>
        <pc:sldMkLst>
          <pc:docMk/>
          <pc:sldMk cId="2153798498" sldId="353"/>
        </pc:sldMkLst>
        <pc:spChg chg="mod">
          <ac:chgData name="Mark" userId="81fa08ae-dc61-437d-99ed-4d6226b9071b" providerId="ADAL" clId="{2D925188-C6BC-406B-A500-429487B42A13}" dt="2023-07-18T16:07:55.387" v="3217" actId="20577"/>
          <ac:spMkLst>
            <pc:docMk/>
            <pc:sldMk cId="2153798498" sldId="353"/>
            <ac:spMk id="4" creationId="{D40CA2E4-3612-9B1C-99BA-2BF42173408C}"/>
          </ac:spMkLst>
        </pc:spChg>
        <pc:spChg chg="mod">
          <ac:chgData name="Mark" userId="81fa08ae-dc61-437d-99ed-4d6226b9071b" providerId="ADAL" clId="{2D925188-C6BC-406B-A500-429487B42A13}" dt="2023-07-18T17:08:51.800" v="4661" actId="20577"/>
          <ac:spMkLst>
            <pc:docMk/>
            <pc:sldMk cId="2153798498" sldId="353"/>
            <ac:spMk id="5" creationId="{97F980E2-6B0E-6A1E-F866-ABED73DC31CA}"/>
          </ac:spMkLst>
        </pc:spChg>
        <pc:picChg chg="add mod">
          <ac:chgData name="Mark" userId="81fa08ae-dc61-437d-99ed-4d6226b9071b" providerId="ADAL" clId="{2D925188-C6BC-406B-A500-429487B42A13}" dt="2023-07-25T10:24:31.200" v="6113" actId="1076"/>
          <ac:picMkLst>
            <pc:docMk/>
            <pc:sldMk cId="2153798498" sldId="353"/>
            <ac:picMk id="6" creationId="{1A9182DE-0692-843C-894F-793B7C4D222D}"/>
          </ac:picMkLst>
        </pc:picChg>
      </pc:sldChg>
      <pc:sldChg chg="modSp add mod ord modAnim modCm">
        <pc:chgData name="Mark" userId="81fa08ae-dc61-437d-99ed-4d6226b9071b" providerId="ADAL" clId="{2D925188-C6BC-406B-A500-429487B42A13}" dt="2023-07-20T14:18:21.372" v="6076" actId="21"/>
        <pc:sldMkLst>
          <pc:docMk/>
          <pc:sldMk cId="2810629585" sldId="354"/>
        </pc:sldMkLst>
        <pc:spChg chg="mod">
          <ac:chgData name="Mark" userId="81fa08ae-dc61-437d-99ed-4d6226b9071b" providerId="ADAL" clId="{2D925188-C6BC-406B-A500-429487B42A13}" dt="2023-07-20T12:37:25.483" v="5180" actId="20577"/>
          <ac:spMkLst>
            <pc:docMk/>
            <pc:sldMk cId="2810629585" sldId="354"/>
            <ac:spMk id="4" creationId="{D40CA2E4-3612-9B1C-99BA-2BF42173408C}"/>
          </ac:spMkLst>
        </pc:spChg>
        <pc:spChg chg="mod">
          <ac:chgData name="Mark" userId="81fa08ae-dc61-437d-99ed-4d6226b9071b" providerId="ADAL" clId="{2D925188-C6BC-406B-A500-429487B42A13}" dt="2023-07-20T14:18:21.372" v="6076" actId="21"/>
          <ac:spMkLst>
            <pc:docMk/>
            <pc:sldMk cId="2810629585" sldId="354"/>
            <ac:spMk id="5" creationId="{97F980E2-6B0E-6A1E-F866-ABED73DC31CA}"/>
          </ac:spMkLst>
        </pc:spChg>
        <pc:extLst>
          <p:ext xmlns:p="http://schemas.openxmlformats.org/presentationml/2006/main" uri="{D6D511B9-2390-475A-947B-AFAB55BFBCF1}">
            <pc226:cmChg xmlns:pc226="http://schemas.microsoft.com/office/powerpoint/2022/06/main/command" chg="mod">
              <pc226:chgData name="Mark" userId="81fa08ae-dc61-437d-99ed-4d6226b9071b" providerId="ADAL" clId="{2D925188-C6BC-406B-A500-429487B42A13}" dt="2023-07-20T14:18:21.372" v="6076" actId="21"/>
              <pc2:cmMkLst xmlns:pc2="http://schemas.microsoft.com/office/powerpoint/2019/9/main/command">
                <pc:docMk/>
                <pc:sldMk cId="2810629585" sldId="354"/>
                <pc2:cmMk id="{4CD5A983-3E68-4748-86F9-218A283A6896}"/>
              </pc2:cmMkLst>
            </pc226:cmChg>
          </p:ext>
        </pc:extLst>
      </pc:sldChg>
      <pc:sldChg chg="addSp delSp modSp add mod delAnim delCm modCm">
        <pc:chgData name="Mark" userId="81fa08ae-dc61-437d-99ed-4d6226b9071b" providerId="ADAL" clId="{2D925188-C6BC-406B-A500-429487B42A13}" dt="2023-07-20T13:05:44.225" v="5437" actId="20577"/>
        <pc:sldMkLst>
          <pc:docMk/>
          <pc:sldMk cId="224398672" sldId="355"/>
        </pc:sldMkLst>
        <pc:spChg chg="add del mod">
          <ac:chgData name="Mark" userId="81fa08ae-dc61-437d-99ed-4d6226b9071b" providerId="ADAL" clId="{2D925188-C6BC-406B-A500-429487B42A13}" dt="2023-07-20T12:59:37.524" v="5193" actId="478"/>
          <ac:spMkLst>
            <pc:docMk/>
            <pc:sldMk cId="224398672" sldId="355"/>
            <ac:spMk id="3" creationId="{61BB6BB5-9BA5-BBC4-7574-34C469578BD0}"/>
          </ac:spMkLst>
        </pc:spChg>
        <pc:spChg chg="mod">
          <ac:chgData name="Mark" userId="81fa08ae-dc61-437d-99ed-4d6226b9071b" providerId="ADAL" clId="{2D925188-C6BC-406B-A500-429487B42A13}" dt="2023-07-20T13:05:44.225" v="5437" actId="20577"/>
          <ac:spMkLst>
            <pc:docMk/>
            <pc:sldMk cId="224398672" sldId="355"/>
            <ac:spMk id="4" creationId="{D40CA2E4-3612-9B1C-99BA-2BF42173408C}"/>
          </ac:spMkLst>
        </pc:spChg>
        <pc:spChg chg="del">
          <ac:chgData name="Mark" userId="81fa08ae-dc61-437d-99ed-4d6226b9071b" providerId="ADAL" clId="{2D925188-C6BC-406B-A500-429487B42A13}" dt="2023-07-20T12:33:46.152" v="5150" actId="478"/>
          <ac:spMkLst>
            <pc:docMk/>
            <pc:sldMk cId="224398672" sldId="355"/>
            <ac:spMk id="5" creationId="{97F980E2-6B0E-6A1E-F866-ABED73DC31CA}"/>
          </ac:spMkLst>
        </pc:spChg>
        <pc:spChg chg="add mod">
          <ac:chgData name="Mark" userId="81fa08ae-dc61-437d-99ed-4d6226b9071b" providerId="ADAL" clId="{2D925188-C6BC-406B-A500-429487B42A13}" dt="2023-07-20T12:59:40.355" v="5195" actId="1076"/>
          <ac:spMkLst>
            <pc:docMk/>
            <pc:sldMk cId="224398672" sldId="355"/>
            <ac:spMk id="6" creationId="{86E283CD-8EBE-225C-B461-A35DE5230233}"/>
          </ac:spMkLst>
        </pc:spChg>
        <pc:spChg chg="add mod">
          <ac:chgData name="Mark" userId="81fa08ae-dc61-437d-99ed-4d6226b9071b" providerId="ADAL" clId="{2D925188-C6BC-406B-A500-429487B42A13}" dt="2023-07-20T12:59:40.355" v="5195" actId="1076"/>
          <ac:spMkLst>
            <pc:docMk/>
            <pc:sldMk cId="224398672" sldId="355"/>
            <ac:spMk id="8" creationId="{0EE458C9-24DD-1D19-2A24-3E78277ACA4E}"/>
          </ac:spMkLst>
        </pc:spChg>
        <pc:spChg chg="add mod">
          <ac:chgData name="Mark" userId="81fa08ae-dc61-437d-99ed-4d6226b9071b" providerId="ADAL" clId="{2D925188-C6BC-406B-A500-429487B42A13}" dt="2023-07-20T12:59:40.355" v="5195" actId="1076"/>
          <ac:spMkLst>
            <pc:docMk/>
            <pc:sldMk cId="224398672" sldId="355"/>
            <ac:spMk id="9" creationId="{6AB288A7-F574-46E0-56D5-4874F15F0753}"/>
          </ac:spMkLst>
        </pc:spChg>
        <pc:spChg chg="add mod">
          <ac:chgData name="Mark" userId="81fa08ae-dc61-437d-99ed-4d6226b9071b" providerId="ADAL" clId="{2D925188-C6BC-406B-A500-429487B42A13}" dt="2023-07-20T12:59:40.355" v="5195" actId="1076"/>
          <ac:spMkLst>
            <pc:docMk/>
            <pc:sldMk cId="224398672" sldId="355"/>
            <ac:spMk id="10" creationId="{16AD96D4-0E9B-E0B5-F4FE-34951860F1B5}"/>
          </ac:spMkLst>
        </pc:spChg>
        <pc:spChg chg="add mod">
          <ac:chgData name="Mark" userId="81fa08ae-dc61-437d-99ed-4d6226b9071b" providerId="ADAL" clId="{2D925188-C6BC-406B-A500-429487B42A13}" dt="2023-07-20T12:59:40.355" v="5195" actId="1076"/>
          <ac:spMkLst>
            <pc:docMk/>
            <pc:sldMk cId="224398672" sldId="355"/>
            <ac:spMk id="11" creationId="{B7C580C2-27A9-5C0D-B6B1-100F8CE1C3FC}"/>
          </ac:spMkLst>
        </pc:spChg>
        <pc:spChg chg="mod">
          <ac:chgData name="Mark" userId="81fa08ae-dc61-437d-99ed-4d6226b9071b" providerId="ADAL" clId="{2D925188-C6BC-406B-A500-429487B42A13}" dt="2023-07-20T12:59:40.355" v="5195" actId="1076"/>
          <ac:spMkLst>
            <pc:docMk/>
            <pc:sldMk cId="224398672" sldId="355"/>
            <ac:spMk id="13" creationId="{972ECA9A-5D92-99DC-6B41-56A58A6639D5}"/>
          </ac:spMkLst>
        </pc:spChg>
        <pc:spChg chg="mod">
          <ac:chgData name="Mark" userId="81fa08ae-dc61-437d-99ed-4d6226b9071b" providerId="ADAL" clId="{2D925188-C6BC-406B-A500-429487B42A13}" dt="2023-07-20T12:59:40.355" v="5195" actId="1076"/>
          <ac:spMkLst>
            <pc:docMk/>
            <pc:sldMk cId="224398672" sldId="355"/>
            <ac:spMk id="14" creationId="{7F97BBD5-1A43-A499-B9BA-3C74F286A70A}"/>
          </ac:spMkLst>
        </pc:spChg>
        <pc:spChg chg="mod">
          <ac:chgData name="Mark" userId="81fa08ae-dc61-437d-99ed-4d6226b9071b" providerId="ADAL" clId="{2D925188-C6BC-406B-A500-429487B42A13}" dt="2023-07-20T12:59:40.355" v="5195" actId="1076"/>
          <ac:spMkLst>
            <pc:docMk/>
            <pc:sldMk cId="224398672" sldId="355"/>
            <ac:spMk id="15" creationId="{2D9C0E7A-13A8-4599-8263-CF6D6CB4EBF2}"/>
          </ac:spMkLst>
        </pc:spChg>
        <pc:spChg chg="mod">
          <ac:chgData name="Mark" userId="81fa08ae-dc61-437d-99ed-4d6226b9071b" providerId="ADAL" clId="{2D925188-C6BC-406B-A500-429487B42A13}" dt="2023-07-20T12:59:40.355" v="5195" actId="1076"/>
          <ac:spMkLst>
            <pc:docMk/>
            <pc:sldMk cId="224398672" sldId="355"/>
            <ac:spMk id="16" creationId="{4FC072E7-5459-29A3-8719-DA639AE225B5}"/>
          </ac:spMkLst>
        </pc:spChg>
        <pc:spChg chg="mod">
          <ac:chgData name="Mark" userId="81fa08ae-dc61-437d-99ed-4d6226b9071b" providerId="ADAL" clId="{2D925188-C6BC-406B-A500-429487B42A13}" dt="2023-07-20T12:59:40.355" v="5195" actId="1076"/>
          <ac:spMkLst>
            <pc:docMk/>
            <pc:sldMk cId="224398672" sldId="355"/>
            <ac:spMk id="17" creationId="{D4874F00-EF50-1B99-C1B4-82E5FAFA47A4}"/>
          </ac:spMkLst>
        </pc:spChg>
        <pc:spChg chg="mod">
          <ac:chgData name="Mark" userId="81fa08ae-dc61-437d-99ed-4d6226b9071b" providerId="ADAL" clId="{2D925188-C6BC-406B-A500-429487B42A13}" dt="2023-07-20T12:59:40.355" v="5195" actId="1076"/>
          <ac:spMkLst>
            <pc:docMk/>
            <pc:sldMk cId="224398672" sldId="355"/>
            <ac:spMk id="18" creationId="{D9F423E2-B48E-50E0-115F-969A2615E94F}"/>
          </ac:spMkLst>
        </pc:spChg>
        <pc:spChg chg="add mod">
          <ac:chgData name="Mark" userId="81fa08ae-dc61-437d-99ed-4d6226b9071b" providerId="ADAL" clId="{2D925188-C6BC-406B-A500-429487B42A13}" dt="2023-07-20T12:59:40.355" v="5195" actId="1076"/>
          <ac:spMkLst>
            <pc:docMk/>
            <pc:sldMk cId="224398672" sldId="355"/>
            <ac:spMk id="23" creationId="{E5ADD3D5-F024-4745-B626-D6271D392A97}"/>
          </ac:spMkLst>
        </pc:spChg>
        <pc:spChg chg="add mod">
          <ac:chgData name="Mark" userId="81fa08ae-dc61-437d-99ed-4d6226b9071b" providerId="ADAL" clId="{2D925188-C6BC-406B-A500-429487B42A13}" dt="2023-07-20T12:59:40.355" v="5195" actId="1076"/>
          <ac:spMkLst>
            <pc:docMk/>
            <pc:sldMk cId="224398672" sldId="355"/>
            <ac:spMk id="24" creationId="{582DA52A-9504-5EC5-58D0-55903E3C8611}"/>
          </ac:spMkLst>
        </pc:spChg>
        <pc:spChg chg="add mod">
          <ac:chgData name="Mark" userId="81fa08ae-dc61-437d-99ed-4d6226b9071b" providerId="ADAL" clId="{2D925188-C6BC-406B-A500-429487B42A13}" dt="2023-07-20T12:59:40.355" v="5195" actId="1076"/>
          <ac:spMkLst>
            <pc:docMk/>
            <pc:sldMk cId="224398672" sldId="355"/>
            <ac:spMk id="26" creationId="{B36296CC-4C71-EADC-92DE-2D4CE829762E}"/>
          </ac:spMkLst>
        </pc:spChg>
        <pc:spChg chg="mod">
          <ac:chgData name="Mark" userId="81fa08ae-dc61-437d-99ed-4d6226b9071b" providerId="ADAL" clId="{2D925188-C6BC-406B-A500-429487B42A13}" dt="2023-07-20T12:59:40.355" v="5195" actId="1076"/>
          <ac:spMkLst>
            <pc:docMk/>
            <pc:sldMk cId="224398672" sldId="355"/>
            <ac:spMk id="28" creationId="{BFD33533-6DFC-76CA-3195-8475FA7E35F8}"/>
          </ac:spMkLst>
        </pc:spChg>
        <pc:spChg chg="mod">
          <ac:chgData name="Mark" userId="81fa08ae-dc61-437d-99ed-4d6226b9071b" providerId="ADAL" clId="{2D925188-C6BC-406B-A500-429487B42A13}" dt="2023-07-20T12:59:40.355" v="5195" actId="1076"/>
          <ac:spMkLst>
            <pc:docMk/>
            <pc:sldMk cId="224398672" sldId="355"/>
            <ac:spMk id="29" creationId="{BA52FCF1-B15A-757C-4D94-A63D4EE7EA2D}"/>
          </ac:spMkLst>
        </pc:spChg>
        <pc:spChg chg="mod">
          <ac:chgData name="Mark" userId="81fa08ae-dc61-437d-99ed-4d6226b9071b" providerId="ADAL" clId="{2D925188-C6BC-406B-A500-429487B42A13}" dt="2023-07-20T12:59:40.355" v="5195" actId="1076"/>
          <ac:spMkLst>
            <pc:docMk/>
            <pc:sldMk cId="224398672" sldId="355"/>
            <ac:spMk id="32" creationId="{BFC620A6-44F1-B9E0-DD77-96200E14EC95}"/>
          </ac:spMkLst>
        </pc:spChg>
        <pc:spChg chg="mod">
          <ac:chgData name="Mark" userId="81fa08ae-dc61-437d-99ed-4d6226b9071b" providerId="ADAL" clId="{2D925188-C6BC-406B-A500-429487B42A13}" dt="2023-07-20T12:59:40.355" v="5195" actId="1076"/>
          <ac:spMkLst>
            <pc:docMk/>
            <pc:sldMk cId="224398672" sldId="355"/>
            <ac:spMk id="33" creationId="{5B3245F4-CECF-5080-F1B3-53EEF9DC5AEA}"/>
          </ac:spMkLst>
        </pc:spChg>
        <pc:spChg chg="add mod">
          <ac:chgData name="Mark" userId="81fa08ae-dc61-437d-99ed-4d6226b9071b" providerId="ADAL" clId="{2D925188-C6BC-406B-A500-429487B42A13}" dt="2023-07-20T12:59:40.355" v="5195" actId="1076"/>
          <ac:spMkLst>
            <pc:docMk/>
            <pc:sldMk cId="224398672" sldId="355"/>
            <ac:spMk id="34" creationId="{1C3030F0-3BEE-11C1-9814-C043213AFF00}"/>
          </ac:spMkLst>
        </pc:spChg>
        <pc:spChg chg="add mod">
          <ac:chgData name="Mark" userId="81fa08ae-dc61-437d-99ed-4d6226b9071b" providerId="ADAL" clId="{2D925188-C6BC-406B-A500-429487B42A13}" dt="2023-07-20T12:59:40.355" v="5195" actId="1076"/>
          <ac:spMkLst>
            <pc:docMk/>
            <pc:sldMk cId="224398672" sldId="355"/>
            <ac:spMk id="36" creationId="{0E795E3F-5F6F-8F53-CDFD-8405259857F8}"/>
          </ac:spMkLst>
        </pc:spChg>
        <pc:spChg chg="mod">
          <ac:chgData name="Mark" userId="81fa08ae-dc61-437d-99ed-4d6226b9071b" providerId="ADAL" clId="{2D925188-C6BC-406B-A500-429487B42A13}" dt="2023-07-20T12:59:40.355" v="5195" actId="1076"/>
          <ac:spMkLst>
            <pc:docMk/>
            <pc:sldMk cId="224398672" sldId="355"/>
            <ac:spMk id="40" creationId="{7125309A-EE04-EFF1-0FC4-874BB02CD18D}"/>
          </ac:spMkLst>
        </pc:spChg>
        <pc:spChg chg="mod">
          <ac:chgData name="Mark" userId="81fa08ae-dc61-437d-99ed-4d6226b9071b" providerId="ADAL" clId="{2D925188-C6BC-406B-A500-429487B42A13}" dt="2023-07-20T12:59:40.355" v="5195" actId="1076"/>
          <ac:spMkLst>
            <pc:docMk/>
            <pc:sldMk cId="224398672" sldId="355"/>
            <ac:spMk id="41" creationId="{85A03F44-7CCB-F0A2-3F68-2252C21CA47F}"/>
          </ac:spMkLst>
        </pc:spChg>
        <pc:spChg chg="mod">
          <ac:chgData name="Mark" userId="81fa08ae-dc61-437d-99ed-4d6226b9071b" providerId="ADAL" clId="{2D925188-C6BC-406B-A500-429487B42A13}" dt="2023-07-20T12:59:40.355" v="5195" actId="1076"/>
          <ac:spMkLst>
            <pc:docMk/>
            <pc:sldMk cId="224398672" sldId="355"/>
            <ac:spMk id="42" creationId="{77FD295C-7C0E-FCD1-EF8B-4C2D70E493B0}"/>
          </ac:spMkLst>
        </pc:spChg>
        <pc:spChg chg="mod">
          <ac:chgData name="Mark" userId="81fa08ae-dc61-437d-99ed-4d6226b9071b" providerId="ADAL" clId="{2D925188-C6BC-406B-A500-429487B42A13}" dt="2023-07-20T12:59:40.355" v="5195" actId="1076"/>
          <ac:spMkLst>
            <pc:docMk/>
            <pc:sldMk cId="224398672" sldId="355"/>
            <ac:spMk id="43" creationId="{CDB7A783-38D4-74DF-2CF3-33B2A64829F4}"/>
          </ac:spMkLst>
        </pc:spChg>
        <pc:spChg chg="mod">
          <ac:chgData name="Mark" userId="81fa08ae-dc61-437d-99ed-4d6226b9071b" providerId="ADAL" clId="{2D925188-C6BC-406B-A500-429487B42A13}" dt="2023-07-20T12:59:40.355" v="5195" actId="1076"/>
          <ac:spMkLst>
            <pc:docMk/>
            <pc:sldMk cId="224398672" sldId="355"/>
            <ac:spMk id="44" creationId="{FE5EA809-C8A6-3643-6E81-A85D9681DB6D}"/>
          </ac:spMkLst>
        </pc:spChg>
        <pc:spChg chg="mod">
          <ac:chgData name="Mark" userId="81fa08ae-dc61-437d-99ed-4d6226b9071b" providerId="ADAL" clId="{2D925188-C6BC-406B-A500-429487B42A13}" dt="2023-07-20T12:59:40.355" v="5195" actId="1076"/>
          <ac:spMkLst>
            <pc:docMk/>
            <pc:sldMk cId="224398672" sldId="355"/>
            <ac:spMk id="50" creationId="{A1AE7C66-CF78-781C-741D-B30C930911A8}"/>
          </ac:spMkLst>
        </pc:spChg>
        <pc:spChg chg="mod">
          <ac:chgData name="Mark" userId="81fa08ae-dc61-437d-99ed-4d6226b9071b" providerId="ADAL" clId="{2D925188-C6BC-406B-A500-429487B42A13}" dt="2023-07-20T12:59:40.355" v="5195" actId="1076"/>
          <ac:spMkLst>
            <pc:docMk/>
            <pc:sldMk cId="224398672" sldId="355"/>
            <ac:spMk id="51" creationId="{4437C448-4119-CB72-BC72-5AF74A3E26B2}"/>
          </ac:spMkLst>
        </pc:spChg>
        <pc:spChg chg="mod">
          <ac:chgData name="Mark" userId="81fa08ae-dc61-437d-99ed-4d6226b9071b" providerId="ADAL" clId="{2D925188-C6BC-406B-A500-429487B42A13}" dt="2023-07-20T12:59:40.355" v="5195" actId="1076"/>
          <ac:spMkLst>
            <pc:docMk/>
            <pc:sldMk cId="224398672" sldId="355"/>
            <ac:spMk id="52" creationId="{148DF73D-A339-1791-728E-49A81E65B954}"/>
          </ac:spMkLst>
        </pc:spChg>
        <pc:spChg chg="mod">
          <ac:chgData name="Mark" userId="81fa08ae-dc61-437d-99ed-4d6226b9071b" providerId="ADAL" clId="{2D925188-C6BC-406B-A500-429487B42A13}" dt="2023-07-20T12:59:40.355" v="5195" actId="1076"/>
          <ac:spMkLst>
            <pc:docMk/>
            <pc:sldMk cId="224398672" sldId="355"/>
            <ac:spMk id="53" creationId="{67B9B3AA-9563-99E9-0AC7-D3D576B459E5}"/>
          </ac:spMkLst>
        </pc:spChg>
        <pc:spChg chg="mod">
          <ac:chgData name="Mark" userId="81fa08ae-dc61-437d-99ed-4d6226b9071b" providerId="ADAL" clId="{2D925188-C6BC-406B-A500-429487B42A13}" dt="2023-07-20T12:59:40.355" v="5195" actId="1076"/>
          <ac:spMkLst>
            <pc:docMk/>
            <pc:sldMk cId="224398672" sldId="355"/>
            <ac:spMk id="54" creationId="{91377F1D-B8A4-E8F2-2F40-6BC68D1EDCC8}"/>
          </ac:spMkLst>
        </pc:spChg>
        <pc:spChg chg="mod">
          <ac:chgData name="Mark" userId="81fa08ae-dc61-437d-99ed-4d6226b9071b" providerId="ADAL" clId="{2D925188-C6BC-406B-A500-429487B42A13}" dt="2023-07-20T12:59:40.355" v="5195" actId="1076"/>
          <ac:spMkLst>
            <pc:docMk/>
            <pc:sldMk cId="224398672" sldId="355"/>
            <ac:spMk id="57" creationId="{123DA7E3-38B4-CA3D-633E-E142422DE9C4}"/>
          </ac:spMkLst>
        </pc:spChg>
        <pc:spChg chg="mod">
          <ac:chgData name="Mark" userId="81fa08ae-dc61-437d-99ed-4d6226b9071b" providerId="ADAL" clId="{2D925188-C6BC-406B-A500-429487B42A13}" dt="2023-07-20T12:59:40.355" v="5195" actId="1076"/>
          <ac:spMkLst>
            <pc:docMk/>
            <pc:sldMk cId="224398672" sldId="355"/>
            <ac:spMk id="58" creationId="{36066AE1-9D6C-8705-40D7-01FF25A661B9}"/>
          </ac:spMkLst>
        </pc:spChg>
        <pc:spChg chg="mod">
          <ac:chgData name="Mark" userId="81fa08ae-dc61-437d-99ed-4d6226b9071b" providerId="ADAL" clId="{2D925188-C6BC-406B-A500-429487B42A13}" dt="2023-07-20T12:59:40.355" v="5195" actId="1076"/>
          <ac:spMkLst>
            <pc:docMk/>
            <pc:sldMk cId="224398672" sldId="355"/>
            <ac:spMk id="59" creationId="{7C46677B-98E5-BF53-5427-D47D22E4B7B3}"/>
          </ac:spMkLst>
        </pc:spChg>
        <pc:spChg chg="mod">
          <ac:chgData name="Mark" userId="81fa08ae-dc61-437d-99ed-4d6226b9071b" providerId="ADAL" clId="{2D925188-C6BC-406B-A500-429487B42A13}" dt="2023-07-20T12:59:40.355" v="5195" actId="1076"/>
          <ac:spMkLst>
            <pc:docMk/>
            <pc:sldMk cId="224398672" sldId="355"/>
            <ac:spMk id="60" creationId="{6EAEAFBA-04FC-630C-B8AA-8050D0FE225F}"/>
          </ac:spMkLst>
        </pc:spChg>
        <pc:spChg chg="mod">
          <ac:chgData name="Mark" userId="81fa08ae-dc61-437d-99ed-4d6226b9071b" providerId="ADAL" clId="{2D925188-C6BC-406B-A500-429487B42A13}" dt="2023-07-20T12:59:40.355" v="5195" actId="1076"/>
          <ac:spMkLst>
            <pc:docMk/>
            <pc:sldMk cId="224398672" sldId="355"/>
            <ac:spMk id="61" creationId="{8720A42A-6ADA-9688-6E85-DE4A48C4D8FD}"/>
          </ac:spMkLst>
        </pc:spChg>
        <pc:spChg chg="mod">
          <ac:chgData name="Mark" userId="81fa08ae-dc61-437d-99ed-4d6226b9071b" providerId="ADAL" clId="{2D925188-C6BC-406B-A500-429487B42A13}" dt="2023-07-20T12:59:40.355" v="5195" actId="1076"/>
          <ac:spMkLst>
            <pc:docMk/>
            <pc:sldMk cId="224398672" sldId="355"/>
            <ac:spMk id="64" creationId="{60E7BF93-C307-3AC6-4589-CBEBDCB7C931}"/>
          </ac:spMkLst>
        </pc:spChg>
        <pc:spChg chg="mod">
          <ac:chgData name="Mark" userId="81fa08ae-dc61-437d-99ed-4d6226b9071b" providerId="ADAL" clId="{2D925188-C6BC-406B-A500-429487B42A13}" dt="2023-07-20T12:59:40.355" v="5195" actId="1076"/>
          <ac:spMkLst>
            <pc:docMk/>
            <pc:sldMk cId="224398672" sldId="355"/>
            <ac:spMk id="65" creationId="{C6F80050-79AF-F275-3528-F36922EC8268}"/>
          </ac:spMkLst>
        </pc:spChg>
        <pc:spChg chg="add mod">
          <ac:chgData name="Mark" userId="81fa08ae-dc61-437d-99ed-4d6226b9071b" providerId="ADAL" clId="{2D925188-C6BC-406B-A500-429487B42A13}" dt="2023-07-20T12:59:40.355" v="5195" actId="1076"/>
          <ac:spMkLst>
            <pc:docMk/>
            <pc:sldMk cId="224398672" sldId="355"/>
            <ac:spMk id="69" creationId="{73E7F412-701D-57F6-1310-84691798BB5B}"/>
          </ac:spMkLst>
        </pc:spChg>
        <pc:spChg chg="add mod">
          <ac:chgData name="Mark" userId="81fa08ae-dc61-437d-99ed-4d6226b9071b" providerId="ADAL" clId="{2D925188-C6BC-406B-A500-429487B42A13}" dt="2023-07-20T12:59:40.355" v="5195" actId="1076"/>
          <ac:spMkLst>
            <pc:docMk/>
            <pc:sldMk cId="224398672" sldId="355"/>
            <ac:spMk id="71" creationId="{6EDDDCA1-98EB-CDB6-E99C-A69A2D5BA2EF}"/>
          </ac:spMkLst>
        </pc:spChg>
        <pc:spChg chg="add mod">
          <ac:chgData name="Mark" userId="81fa08ae-dc61-437d-99ed-4d6226b9071b" providerId="ADAL" clId="{2D925188-C6BC-406B-A500-429487B42A13}" dt="2023-07-20T12:59:40.355" v="5195" actId="1076"/>
          <ac:spMkLst>
            <pc:docMk/>
            <pc:sldMk cId="224398672" sldId="355"/>
            <ac:spMk id="72" creationId="{C1D65B47-B159-4D1C-39B4-510E3B3F312E}"/>
          </ac:spMkLst>
        </pc:spChg>
        <pc:spChg chg="mod">
          <ac:chgData name="Mark" userId="81fa08ae-dc61-437d-99ed-4d6226b9071b" providerId="ADAL" clId="{2D925188-C6BC-406B-A500-429487B42A13}" dt="2023-07-20T12:59:40.355" v="5195" actId="1076"/>
          <ac:spMkLst>
            <pc:docMk/>
            <pc:sldMk cId="224398672" sldId="355"/>
            <ac:spMk id="74" creationId="{ECD6F8A4-AB02-B11E-A61F-A8A7CD021119}"/>
          </ac:spMkLst>
        </pc:spChg>
        <pc:spChg chg="mod">
          <ac:chgData name="Mark" userId="81fa08ae-dc61-437d-99ed-4d6226b9071b" providerId="ADAL" clId="{2D925188-C6BC-406B-A500-429487B42A13}" dt="2023-07-20T12:59:40.355" v="5195" actId="1076"/>
          <ac:spMkLst>
            <pc:docMk/>
            <pc:sldMk cId="224398672" sldId="355"/>
            <ac:spMk id="75" creationId="{30CBE41F-DA0A-6736-B485-5C2FDCB7F0DC}"/>
          </ac:spMkLst>
        </pc:spChg>
        <pc:spChg chg="mod">
          <ac:chgData name="Mark" userId="81fa08ae-dc61-437d-99ed-4d6226b9071b" providerId="ADAL" clId="{2D925188-C6BC-406B-A500-429487B42A13}" dt="2023-07-20T12:59:40.355" v="5195" actId="1076"/>
          <ac:spMkLst>
            <pc:docMk/>
            <pc:sldMk cId="224398672" sldId="355"/>
            <ac:spMk id="77" creationId="{F9AE20D1-897A-4B27-C41D-8DE31AFC7E12}"/>
          </ac:spMkLst>
        </pc:spChg>
        <pc:spChg chg="mod">
          <ac:chgData name="Mark" userId="81fa08ae-dc61-437d-99ed-4d6226b9071b" providerId="ADAL" clId="{2D925188-C6BC-406B-A500-429487B42A13}" dt="2023-07-20T12:59:40.355" v="5195" actId="1076"/>
          <ac:spMkLst>
            <pc:docMk/>
            <pc:sldMk cId="224398672" sldId="355"/>
            <ac:spMk id="78" creationId="{84400671-3E64-346F-E894-86C27B4B6590}"/>
          </ac:spMkLst>
        </pc:spChg>
        <pc:spChg chg="add mod">
          <ac:chgData name="Mark" userId="81fa08ae-dc61-437d-99ed-4d6226b9071b" providerId="ADAL" clId="{2D925188-C6BC-406B-A500-429487B42A13}" dt="2023-07-20T12:59:40.355" v="5195" actId="1076"/>
          <ac:spMkLst>
            <pc:docMk/>
            <pc:sldMk cId="224398672" sldId="355"/>
            <ac:spMk id="79" creationId="{B47705F9-40A2-A3AD-CA30-21C398680392}"/>
          </ac:spMkLst>
        </pc:spChg>
        <pc:spChg chg="add mod">
          <ac:chgData name="Mark" userId="81fa08ae-dc61-437d-99ed-4d6226b9071b" providerId="ADAL" clId="{2D925188-C6BC-406B-A500-429487B42A13}" dt="2023-07-20T12:59:40.355" v="5195" actId="1076"/>
          <ac:spMkLst>
            <pc:docMk/>
            <pc:sldMk cId="224398672" sldId="355"/>
            <ac:spMk id="80" creationId="{2CB55F90-C7E9-CF58-2ABC-10660C7754C1}"/>
          </ac:spMkLst>
        </pc:spChg>
        <pc:spChg chg="add mod">
          <ac:chgData name="Mark" userId="81fa08ae-dc61-437d-99ed-4d6226b9071b" providerId="ADAL" clId="{2D925188-C6BC-406B-A500-429487B42A13}" dt="2023-07-20T12:59:40.355" v="5195" actId="1076"/>
          <ac:spMkLst>
            <pc:docMk/>
            <pc:sldMk cId="224398672" sldId="355"/>
            <ac:spMk id="82" creationId="{684F8C52-5E74-6EA9-B620-73C1F510AFA1}"/>
          </ac:spMkLst>
        </pc:spChg>
        <pc:spChg chg="add mod">
          <ac:chgData name="Mark" userId="81fa08ae-dc61-437d-99ed-4d6226b9071b" providerId="ADAL" clId="{2D925188-C6BC-406B-A500-429487B42A13}" dt="2023-07-20T12:59:40.355" v="5195" actId="1076"/>
          <ac:spMkLst>
            <pc:docMk/>
            <pc:sldMk cId="224398672" sldId="355"/>
            <ac:spMk id="84" creationId="{B3E67423-A2D9-A4CE-75F8-D8E2F449D692}"/>
          </ac:spMkLst>
        </pc:spChg>
        <pc:spChg chg="mod">
          <ac:chgData name="Mark" userId="81fa08ae-dc61-437d-99ed-4d6226b9071b" providerId="ADAL" clId="{2D925188-C6BC-406B-A500-429487B42A13}" dt="2023-07-20T12:59:40.355" v="5195" actId="1076"/>
          <ac:spMkLst>
            <pc:docMk/>
            <pc:sldMk cId="224398672" sldId="355"/>
            <ac:spMk id="86" creationId="{0CFBF066-F42A-89B6-703A-2276054D2D8D}"/>
          </ac:spMkLst>
        </pc:spChg>
        <pc:spChg chg="mod">
          <ac:chgData name="Mark" userId="81fa08ae-dc61-437d-99ed-4d6226b9071b" providerId="ADAL" clId="{2D925188-C6BC-406B-A500-429487B42A13}" dt="2023-07-20T12:59:40.355" v="5195" actId="1076"/>
          <ac:spMkLst>
            <pc:docMk/>
            <pc:sldMk cId="224398672" sldId="355"/>
            <ac:spMk id="87" creationId="{1D3A4480-129F-994E-889E-2421C3DB7219}"/>
          </ac:spMkLst>
        </pc:spChg>
        <pc:spChg chg="add mod">
          <ac:chgData name="Mark" userId="81fa08ae-dc61-437d-99ed-4d6226b9071b" providerId="ADAL" clId="{2D925188-C6BC-406B-A500-429487B42A13}" dt="2023-07-20T12:59:40.355" v="5195" actId="1076"/>
          <ac:spMkLst>
            <pc:docMk/>
            <pc:sldMk cId="224398672" sldId="355"/>
            <ac:spMk id="88" creationId="{A9225BD0-29B9-C527-212A-0C4B48D4399F}"/>
          </ac:spMkLst>
        </pc:spChg>
        <pc:grpChg chg="add mod">
          <ac:chgData name="Mark" userId="81fa08ae-dc61-437d-99ed-4d6226b9071b" providerId="ADAL" clId="{2D925188-C6BC-406B-A500-429487B42A13}" dt="2023-07-20T12:59:40.355" v="5195" actId="1076"/>
          <ac:grpSpMkLst>
            <pc:docMk/>
            <pc:sldMk cId="224398672" sldId="355"/>
            <ac:grpSpMk id="12" creationId="{79E5424C-C067-324B-5C26-BC995B359C40}"/>
          </ac:grpSpMkLst>
        </pc:grpChg>
        <pc:grpChg chg="add mod">
          <ac:chgData name="Mark" userId="81fa08ae-dc61-437d-99ed-4d6226b9071b" providerId="ADAL" clId="{2D925188-C6BC-406B-A500-429487B42A13}" dt="2023-07-20T12:59:40.355" v="5195" actId="1076"/>
          <ac:grpSpMkLst>
            <pc:docMk/>
            <pc:sldMk cId="224398672" sldId="355"/>
            <ac:grpSpMk id="27" creationId="{F12CD074-AF65-133E-0F45-528D0E10A886}"/>
          </ac:grpSpMkLst>
        </pc:grpChg>
        <pc:grpChg chg="add mod">
          <ac:chgData name="Mark" userId="81fa08ae-dc61-437d-99ed-4d6226b9071b" providerId="ADAL" clId="{2D925188-C6BC-406B-A500-429487B42A13}" dt="2023-07-20T12:59:40.355" v="5195" actId="1076"/>
          <ac:grpSpMkLst>
            <pc:docMk/>
            <pc:sldMk cId="224398672" sldId="355"/>
            <ac:grpSpMk id="31" creationId="{B13A9D43-7A0B-57BF-F672-D093A56E684F}"/>
          </ac:grpSpMkLst>
        </pc:grpChg>
        <pc:grpChg chg="add mod">
          <ac:chgData name="Mark" userId="81fa08ae-dc61-437d-99ed-4d6226b9071b" providerId="ADAL" clId="{2D925188-C6BC-406B-A500-429487B42A13}" dt="2023-07-20T12:59:40.355" v="5195" actId="1076"/>
          <ac:grpSpMkLst>
            <pc:docMk/>
            <pc:sldMk cId="224398672" sldId="355"/>
            <ac:grpSpMk id="38" creationId="{8792C369-02E0-AA34-3007-0D1884684C82}"/>
          </ac:grpSpMkLst>
        </pc:grpChg>
        <pc:grpChg chg="mod">
          <ac:chgData name="Mark" userId="81fa08ae-dc61-437d-99ed-4d6226b9071b" providerId="ADAL" clId="{2D925188-C6BC-406B-A500-429487B42A13}" dt="2023-07-20T12:59:40.355" v="5195" actId="1076"/>
          <ac:grpSpMkLst>
            <pc:docMk/>
            <pc:sldMk cId="224398672" sldId="355"/>
            <ac:grpSpMk id="39" creationId="{04C791A1-F2C0-BD7D-FFD0-F9397E137D12}"/>
          </ac:grpSpMkLst>
        </pc:grpChg>
        <pc:grpChg chg="add mod">
          <ac:chgData name="Mark" userId="81fa08ae-dc61-437d-99ed-4d6226b9071b" providerId="ADAL" clId="{2D925188-C6BC-406B-A500-429487B42A13}" dt="2023-07-20T12:59:40.355" v="5195" actId="1076"/>
          <ac:grpSpMkLst>
            <pc:docMk/>
            <pc:sldMk cId="224398672" sldId="355"/>
            <ac:grpSpMk id="48" creationId="{EF5EAF35-59B3-2EF5-4C43-939D4C8EDC4F}"/>
          </ac:grpSpMkLst>
        </pc:grpChg>
        <pc:grpChg chg="mod">
          <ac:chgData name="Mark" userId="81fa08ae-dc61-437d-99ed-4d6226b9071b" providerId="ADAL" clId="{2D925188-C6BC-406B-A500-429487B42A13}" dt="2023-07-20T12:59:40.355" v="5195" actId="1076"/>
          <ac:grpSpMkLst>
            <pc:docMk/>
            <pc:sldMk cId="224398672" sldId="355"/>
            <ac:grpSpMk id="49" creationId="{40F1B705-0C13-8272-A0C9-305C8782149A}"/>
          </ac:grpSpMkLst>
        </pc:grpChg>
        <pc:grpChg chg="add mod">
          <ac:chgData name="Mark" userId="81fa08ae-dc61-437d-99ed-4d6226b9071b" providerId="ADAL" clId="{2D925188-C6BC-406B-A500-429487B42A13}" dt="2023-07-20T12:59:40.355" v="5195" actId="1076"/>
          <ac:grpSpMkLst>
            <pc:docMk/>
            <pc:sldMk cId="224398672" sldId="355"/>
            <ac:grpSpMk id="55" creationId="{D6A8A65B-3E77-E262-A248-EE718254C357}"/>
          </ac:grpSpMkLst>
        </pc:grpChg>
        <pc:grpChg chg="mod">
          <ac:chgData name="Mark" userId="81fa08ae-dc61-437d-99ed-4d6226b9071b" providerId="ADAL" clId="{2D925188-C6BC-406B-A500-429487B42A13}" dt="2023-07-20T12:59:40.355" v="5195" actId="1076"/>
          <ac:grpSpMkLst>
            <pc:docMk/>
            <pc:sldMk cId="224398672" sldId="355"/>
            <ac:grpSpMk id="56" creationId="{DD6D0876-8DFF-BBF2-AF4E-041192B11D91}"/>
          </ac:grpSpMkLst>
        </pc:grpChg>
        <pc:grpChg chg="add mod">
          <ac:chgData name="Mark" userId="81fa08ae-dc61-437d-99ed-4d6226b9071b" providerId="ADAL" clId="{2D925188-C6BC-406B-A500-429487B42A13}" dt="2023-07-20T12:59:40.355" v="5195" actId="1076"/>
          <ac:grpSpMkLst>
            <pc:docMk/>
            <pc:sldMk cId="224398672" sldId="355"/>
            <ac:grpSpMk id="63" creationId="{2B0E09C8-513E-1D49-2272-472983E06F4A}"/>
          </ac:grpSpMkLst>
        </pc:grpChg>
        <pc:grpChg chg="add mod">
          <ac:chgData name="Mark" userId="81fa08ae-dc61-437d-99ed-4d6226b9071b" providerId="ADAL" clId="{2D925188-C6BC-406B-A500-429487B42A13}" dt="2023-07-20T12:59:40.355" v="5195" actId="1076"/>
          <ac:grpSpMkLst>
            <pc:docMk/>
            <pc:sldMk cId="224398672" sldId="355"/>
            <ac:grpSpMk id="73" creationId="{75844FEA-0902-ED7D-C019-8484D31B4D5A}"/>
          </ac:grpSpMkLst>
        </pc:grpChg>
        <pc:grpChg chg="add mod">
          <ac:chgData name="Mark" userId="81fa08ae-dc61-437d-99ed-4d6226b9071b" providerId="ADAL" clId="{2D925188-C6BC-406B-A500-429487B42A13}" dt="2023-07-20T12:59:40.355" v="5195" actId="1076"/>
          <ac:grpSpMkLst>
            <pc:docMk/>
            <pc:sldMk cId="224398672" sldId="355"/>
            <ac:grpSpMk id="76" creationId="{154A6777-5728-DBF8-DC85-4ECA63D3B235}"/>
          </ac:grpSpMkLst>
        </pc:grpChg>
        <pc:grpChg chg="add mod">
          <ac:chgData name="Mark" userId="81fa08ae-dc61-437d-99ed-4d6226b9071b" providerId="ADAL" clId="{2D925188-C6BC-406B-A500-429487B42A13}" dt="2023-07-20T12:59:40.355" v="5195" actId="1076"/>
          <ac:grpSpMkLst>
            <pc:docMk/>
            <pc:sldMk cId="224398672" sldId="355"/>
            <ac:grpSpMk id="85" creationId="{26E3C49A-570E-C152-B3A8-1B818DB565E2}"/>
          </ac:grpSpMkLst>
        </pc:grpChg>
        <pc:cxnChg chg="add mod">
          <ac:chgData name="Mark" userId="81fa08ae-dc61-437d-99ed-4d6226b9071b" providerId="ADAL" clId="{2D925188-C6BC-406B-A500-429487B42A13}" dt="2023-07-20T12:59:40.355" v="5195" actId="1076"/>
          <ac:cxnSpMkLst>
            <pc:docMk/>
            <pc:sldMk cId="224398672" sldId="355"/>
            <ac:cxnSpMk id="7" creationId="{84EAECC0-6C5C-127A-61BE-36A5A6F8CEEC}"/>
          </ac:cxnSpMkLst>
        </pc:cxnChg>
        <pc:cxnChg chg="mod">
          <ac:chgData name="Mark" userId="81fa08ae-dc61-437d-99ed-4d6226b9071b" providerId="ADAL" clId="{2D925188-C6BC-406B-A500-429487B42A13}" dt="2023-07-20T12:59:40.355" v="5195" actId="1076"/>
          <ac:cxnSpMkLst>
            <pc:docMk/>
            <pc:sldMk cId="224398672" sldId="355"/>
            <ac:cxnSpMk id="19" creationId="{06278761-6A69-C18C-E007-C6B434627ECB}"/>
          </ac:cxnSpMkLst>
        </pc:cxnChg>
        <pc:cxnChg chg="mod">
          <ac:chgData name="Mark" userId="81fa08ae-dc61-437d-99ed-4d6226b9071b" providerId="ADAL" clId="{2D925188-C6BC-406B-A500-429487B42A13}" dt="2023-07-20T12:59:40.355" v="5195" actId="1076"/>
          <ac:cxnSpMkLst>
            <pc:docMk/>
            <pc:sldMk cId="224398672" sldId="355"/>
            <ac:cxnSpMk id="20" creationId="{18EBDE66-01C5-D91F-5917-6DD320B75B7F}"/>
          </ac:cxnSpMkLst>
        </pc:cxnChg>
        <pc:cxnChg chg="mod">
          <ac:chgData name="Mark" userId="81fa08ae-dc61-437d-99ed-4d6226b9071b" providerId="ADAL" clId="{2D925188-C6BC-406B-A500-429487B42A13}" dt="2023-07-20T12:59:40.355" v="5195" actId="1076"/>
          <ac:cxnSpMkLst>
            <pc:docMk/>
            <pc:sldMk cId="224398672" sldId="355"/>
            <ac:cxnSpMk id="21" creationId="{5722C11E-37D7-E54C-F954-BA5147A72BE9}"/>
          </ac:cxnSpMkLst>
        </pc:cxnChg>
        <pc:cxnChg chg="mod">
          <ac:chgData name="Mark" userId="81fa08ae-dc61-437d-99ed-4d6226b9071b" providerId="ADAL" clId="{2D925188-C6BC-406B-A500-429487B42A13}" dt="2023-07-20T12:59:40.355" v="5195" actId="1076"/>
          <ac:cxnSpMkLst>
            <pc:docMk/>
            <pc:sldMk cId="224398672" sldId="355"/>
            <ac:cxnSpMk id="22" creationId="{BC94C9F9-B07C-8FFD-F48F-A8B5C34D6187}"/>
          </ac:cxnSpMkLst>
        </pc:cxnChg>
        <pc:cxnChg chg="add mod">
          <ac:chgData name="Mark" userId="81fa08ae-dc61-437d-99ed-4d6226b9071b" providerId="ADAL" clId="{2D925188-C6BC-406B-A500-429487B42A13}" dt="2023-07-20T12:59:40.355" v="5195" actId="1076"/>
          <ac:cxnSpMkLst>
            <pc:docMk/>
            <pc:sldMk cId="224398672" sldId="355"/>
            <ac:cxnSpMk id="25" creationId="{5A1CE6CC-A07F-9B4D-6437-D34454CB187D}"/>
          </ac:cxnSpMkLst>
        </pc:cxnChg>
        <pc:cxnChg chg="add mod">
          <ac:chgData name="Mark" userId="81fa08ae-dc61-437d-99ed-4d6226b9071b" providerId="ADAL" clId="{2D925188-C6BC-406B-A500-429487B42A13}" dt="2023-07-20T12:59:40.355" v="5195" actId="1076"/>
          <ac:cxnSpMkLst>
            <pc:docMk/>
            <pc:sldMk cId="224398672" sldId="355"/>
            <ac:cxnSpMk id="30" creationId="{6870CF59-024C-5883-EA4A-793BD3CCEDE4}"/>
          </ac:cxnSpMkLst>
        </pc:cxnChg>
        <pc:cxnChg chg="add mod">
          <ac:chgData name="Mark" userId="81fa08ae-dc61-437d-99ed-4d6226b9071b" providerId="ADAL" clId="{2D925188-C6BC-406B-A500-429487B42A13}" dt="2023-07-20T12:59:40.355" v="5195" actId="1076"/>
          <ac:cxnSpMkLst>
            <pc:docMk/>
            <pc:sldMk cId="224398672" sldId="355"/>
            <ac:cxnSpMk id="35" creationId="{2F7901B7-EB1D-ED7D-1C2F-F19A6224978F}"/>
          </ac:cxnSpMkLst>
        </pc:cxnChg>
        <pc:cxnChg chg="add mod">
          <ac:chgData name="Mark" userId="81fa08ae-dc61-437d-99ed-4d6226b9071b" providerId="ADAL" clId="{2D925188-C6BC-406B-A500-429487B42A13}" dt="2023-07-20T12:59:40.355" v="5195" actId="1076"/>
          <ac:cxnSpMkLst>
            <pc:docMk/>
            <pc:sldMk cId="224398672" sldId="355"/>
            <ac:cxnSpMk id="37" creationId="{581738C6-1349-47B4-A075-F8FAF9DB2F0E}"/>
          </ac:cxnSpMkLst>
        </pc:cxnChg>
        <pc:cxnChg chg="add mod">
          <ac:chgData name="Mark" userId="81fa08ae-dc61-437d-99ed-4d6226b9071b" providerId="ADAL" clId="{2D925188-C6BC-406B-A500-429487B42A13}" dt="2023-07-20T12:59:40.355" v="5195" actId="1076"/>
          <ac:cxnSpMkLst>
            <pc:docMk/>
            <pc:sldMk cId="224398672" sldId="355"/>
            <ac:cxnSpMk id="45" creationId="{D0AB4FEF-E8C5-7BC2-F2A4-FAD267BDB09F}"/>
          </ac:cxnSpMkLst>
        </pc:cxnChg>
        <pc:cxnChg chg="add mod">
          <ac:chgData name="Mark" userId="81fa08ae-dc61-437d-99ed-4d6226b9071b" providerId="ADAL" clId="{2D925188-C6BC-406B-A500-429487B42A13}" dt="2023-07-20T12:59:40.355" v="5195" actId="1076"/>
          <ac:cxnSpMkLst>
            <pc:docMk/>
            <pc:sldMk cId="224398672" sldId="355"/>
            <ac:cxnSpMk id="46" creationId="{DECD8703-E151-0753-A0C8-6EC8DCF1B25A}"/>
          </ac:cxnSpMkLst>
        </pc:cxnChg>
        <pc:cxnChg chg="add mod">
          <ac:chgData name="Mark" userId="81fa08ae-dc61-437d-99ed-4d6226b9071b" providerId="ADAL" clId="{2D925188-C6BC-406B-A500-429487B42A13}" dt="2023-07-20T12:59:40.355" v="5195" actId="1076"/>
          <ac:cxnSpMkLst>
            <pc:docMk/>
            <pc:sldMk cId="224398672" sldId="355"/>
            <ac:cxnSpMk id="47" creationId="{813F7256-7C90-0C14-E3CF-EDD44BD5BDDF}"/>
          </ac:cxnSpMkLst>
        </pc:cxnChg>
        <pc:cxnChg chg="add mod">
          <ac:chgData name="Mark" userId="81fa08ae-dc61-437d-99ed-4d6226b9071b" providerId="ADAL" clId="{2D925188-C6BC-406B-A500-429487B42A13}" dt="2023-07-20T12:59:40.355" v="5195" actId="1076"/>
          <ac:cxnSpMkLst>
            <pc:docMk/>
            <pc:sldMk cId="224398672" sldId="355"/>
            <ac:cxnSpMk id="62" creationId="{0116CB8B-B749-6B61-7498-B980683F57EC}"/>
          </ac:cxnSpMkLst>
        </pc:cxnChg>
        <pc:cxnChg chg="add mod">
          <ac:chgData name="Mark" userId="81fa08ae-dc61-437d-99ed-4d6226b9071b" providerId="ADAL" clId="{2D925188-C6BC-406B-A500-429487B42A13}" dt="2023-07-20T12:59:40.355" v="5195" actId="1076"/>
          <ac:cxnSpMkLst>
            <pc:docMk/>
            <pc:sldMk cId="224398672" sldId="355"/>
            <ac:cxnSpMk id="66" creationId="{79DD4572-2EB7-92F9-AB30-FECF2DBC16C1}"/>
          </ac:cxnSpMkLst>
        </pc:cxnChg>
        <pc:cxnChg chg="add mod">
          <ac:chgData name="Mark" userId="81fa08ae-dc61-437d-99ed-4d6226b9071b" providerId="ADAL" clId="{2D925188-C6BC-406B-A500-429487B42A13}" dt="2023-07-20T12:59:40.355" v="5195" actId="1076"/>
          <ac:cxnSpMkLst>
            <pc:docMk/>
            <pc:sldMk cId="224398672" sldId="355"/>
            <ac:cxnSpMk id="67" creationId="{861C3D35-852C-6712-20BD-4F5CB68F1EDB}"/>
          </ac:cxnSpMkLst>
        </pc:cxnChg>
        <pc:cxnChg chg="add mod">
          <ac:chgData name="Mark" userId="81fa08ae-dc61-437d-99ed-4d6226b9071b" providerId="ADAL" clId="{2D925188-C6BC-406B-A500-429487B42A13}" dt="2023-07-20T12:59:40.355" v="5195" actId="1076"/>
          <ac:cxnSpMkLst>
            <pc:docMk/>
            <pc:sldMk cId="224398672" sldId="355"/>
            <ac:cxnSpMk id="68" creationId="{2BF7F72F-2CF1-C917-6781-9C0065443BD3}"/>
          </ac:cxnSpMkLst>
        </pc:cxnChg>
        <pc:cxnChg chg="add mod">
          <ac:chgData name="Mark" userId="81fa08ae-dc61-437d-99ed-4d6226b9071b" providerId="ADAL" clId="{2D925188-C6BC-406B-A500-429487B42A13}" dt="2023-07-20T12:59:40.355" v="5195" actId="1076"/>
          <ac:cxnSpMkLst>
            <pc:docMk/>
            <pc:sldMk cId="224398672" sldId="355"/>
            <ac:cxnSpMk id="70" creationId="{3060517A-AE48-52D2-9EDA-355746B897E8}"/>
          </ac:cxnSpMkLst>
        </pc:cxnChg>
        <pc:cxnChg chg="add mod">
          <ac:chgData name="Mark" userId="81fa08ae-dc61-437d-99ed-4d6226b9071b" providerId="ADAL" clId="{2D925188-C6BC-406B-A500-429487B42A13}" dt="2023-07-20T12:59:40.355" v="5195" actId="1076"/>
          <ac:cxnSpMkLst>
            <pc:docMk/>
            <pc:sldMk cId="224398672" sldId="355"/>
            <ac:cxnSpMk id="81" creationId="{E3C5DF15-AE4D-9327-8CF3-9D7F1FF9FD7C}"/>
          </ac:cxnSpMkLst>
        </pc:cxnChg>
        <pc:cxnChg chg="add mod">
          <ac:chgData name="Mark" userId="81fa08ae-dc61-437d-99ed-4d6226b9071b" providerId="ADAL" clId="{2D925188-C6BC-406B-A500-429487B42A13}" dt="2023-07-20T12:59:40.355" v="5195" actId="1076"/>
          <ac:cxnSpMkLst>
            <pc:docMk/>
            <pc:sldMk cId="224398672" sldId="355"/>
            <ac:cxnSpMk id="83" creationId="{4702AD38-0EB4-89AE-4037-F149C20D815B}"/>
          </ac:cxnSpMkLst>
        </pc:cxnChg>
        <pc:extLst>
          <p:ext xmlns:p="http://schemas.openxmlformats.org/presentationml/2006/main" uri="{D6D511B9-2390-475A-947B-AFAB55BFBCF1}">
            <pc226:cmChg xmlns:pc226="http://schemas.microsoft.com/office/powerpoint/2022/06/main/command" chg="del mod">
              <pc226:chgData name="Mark" userId="81fa08ae-dc61-437d-99ed-4d6226b9071b" providerId="ADAL" clId="{2D925188-C6BC-406B-A500-429487B42A13}" dt="2023-07-20T13:02:29.181" v="5200"/>
              <pc2:cmMkLst xmlns:pc2="http://schemas.microsoft.com/office/powerpoint/2019/9/main/command">
                <pc:docMk/>
                <pc:sldMk cId="224398672" sldId="355"/>
                <pc2:cmMk id="{395257C1-B754-4B15-A4C2-C18CE73027CD}"/>
              </pc2:cmMkLst>
            </pc226:cmChg>
          </p:ext>
        </pc:extLst>
      </pc:sldChg>
      <pc:sldChg chg="add del">
        <pc:chgData name="Mark" userId="81fa08ae-dc61-437d-99ed-4d6226b9071b" providerId="ADAL" clId="{2D925188-C6BC-406B-A500-429487B42A13}" dt="2023-07-18T17:09:15.414" v="4662" actId="47"/>
        <pc:sldMkLst>
          <pc:docMk/>
          <pc:sldMk cId="2163854568" sldId="355"/>
        </pc:sldMkLst>
      </pc:sldChg>
      <pc:sldChg chg="new del">
        <pc:chgData name="Mark" userId="81fa08ae-dc61-437d-99ed-4d6226b9071b" providerId="ADAL" clId="{2D925188-C6BC-406B-A500-429487B42A13}" dt="2023-07-20T12:33:34.262" v="5112" actId="680"/>
        <pc:sldMkLst>
          <pc:docMk/>
          <pc:sldMk cId="3197746193" sldId="355"/>
        </pc:sldMkLst>
      </pc:sldChg>
      <pc:sldChg chg="addSp delSp modSp add mod ord modAnim">
        <pc:chgData name="Mark" userId="81fa08ae-dc61-437d-99ed-4d6226b9071b" providerId="ADAL" clId="{2D925188-C6BC-406B-A500-429487B42A13}" dt="2023-07-20T13:14:06.563" v="5843" actId="20577"/>
        <pc:sldMkLst>
          <pc:docMk/>
          <pc:sldMk cId="901195019" sldId="356"/>
        </pc:sldMkLst>
        <pc:spChg chg="add mod">
          <ac:chgData name="Mark" userId="81fa08ae-dc61-437d-99ed-4d6226b9071b" providerId="ADAL" clId="{2D925188-C6BC-406B-A500-429487B42A13}" dt="2023-07-20T13:11:26.238" v="5598" actId="1076"/>
          <ac:spMkLst>
            <pc:docMk/>
            <pc:sldMk cId="901195019" sldId="356"/>
            <ac:spMk id="2" creationId="{BD76042E-34C4-D5AC-0EE0-61897D4129CB}"/>
          </ac:spMkLst>
        </pc:spChg>
        <pc:spChg chg="mod">
          <ac:chgData name="Mark" userId="81fa08ae-dc61-437d-99ed-4d6226b9071b" providerId="ADAL" clId="{2D925188-C6BC-406B-A500-429487B42A13}" dt="2023-07-20T13:11:58.960" v="5639" actId="255"/>
          <ac:spMkLst>
            <pc:docMk/>
            <pc:sldMk cId="901195019" sldId="356"/>
            <ac:spMk id="4" creationId="{D40CA2E4-3612-9B1C-99BA-2BF42173408C}"/>
          </ac:spMkLst>
        </pc:spChg>
        <pc:spChg chg="add mod">
          <ac:chgData name="Mark" userId="81fa08ae-dc61-437d-99ed-4d6226b9071b" providerId="ADAL" clId="{2D925188-C6BC-406B-A500-429487B42A13}" dt="2023-07-20T13:14:06.563" v="5843" actId="20577"/>
          <ac:spMkLst>
            <pc:docMk/>
            <pc:sldMk cId="901195019" sldId="356"/>
            <ac:spMk id="5" creationId="{B8DF4725-DF26-3F96-0FE1-7D8560C269C1}"/>
          </ac:spMkLst>
        </pc:spChg>
        <pc:spChg chg="del">
          <ac:chgData name="Mark" userId="81fa08ae-dc61-437d-99ed-4d6226b9071b" providerId="ADAL" clId="{2D925188-C6BC-406B-A500-429487B42A13}" dt="2023-07-20T13:02:39.514" v="5204" actId="478"/>
          <ac:spMkLst>
            <pc:docMk/>
            <pc:sldMk cId="901195019" sldId="356"/>
            <ac:spMk id="6" creationId="{86E283CD-8EBE-225C-B461-A35DE5230233}"/>
          </ac:spMkLst>
        </pc:spChg>
        <pc:spChg chg="del">
          <ac:chgData name="Mark" userId="81fa08ae-dc61-437d-99ed-4d6226b9071b" providerId="ADAL" clId="{2D925188-C6BC-406B-A500-429487B42A13}" dt="2023-07-20T13:02:39.514" v="5204" actId="478"/>
          <ac:spMkLst>
            <pc:docMk/>
            <pc:sldMk cId="901195019" sldId="356"/>
            <ac:spMk id="8" creationId="{0EE458C9-24DD-1D19-2A24-3E78277ACA4E}"/>
          </ac:spMkLst>
        </pc:spChg>
        <pc:spChg chg="del">
          <ac:chgData name="Mark" userId="81fa08ae-dc61-437d-99ed-4d6226b9071b" providerId="ADAL" clId="{2D925188-C6BC-406B-A500-429487B42A13}" dt="2023-07-20T13:02:39.514" v="5204" actId="478"/>
          <ac:spMkLst>
            <pc:docMk/>
            <pc:sldMk cId="901195019" sldId="356"/>
            <ac:spMk id="9" creationId="{6AB288A7-F574-46E0-56D5-4874F15F0753}"/>
          </ac:spMkLst>
        </pc:spChg>
        <pc:spChg chg="del">
          <ac:chgData name="Mark" userId="81fa08ae-dc61-437d-99ed-4d6226b9071b" providerId="ADAL" clId="{2D925188-C6BC-406B-A500-429487B42A13}" dt="2023-07-20T13:02:39.514" v="5204" actId="478"/>
          <ac:spMkLst>
            <pc:docMk/>
            <pc:sldMk cId="901195019" sldId="356"/>
            <ac:spMk id="10" creationId="{16AD96D4-0E9B-E0B5-F4FE-34951860F1B5}"/>
          </ac:spMkLst>
        </pc:spChg>
        <pc:spChg chg="del">
          <ac:chgData name="Mark" userId="81fa08ae-dc61-437d-99ed-4d6226b9071b" providerId="ADAL" clId="{2D925188-C6BC-406B-A500-429487B42A13}" dt="2023-07-20T13:02:39.514" v="5204" actId="478"/>
          <ac:spMkLst>
            <pc:docMk/>
            <pc:sldMk cId="901195019" sldId="356"/>
            <ac:spMk id="11" creationId="{B7C580C2-27A9-5C0D-B6B1-100F8CE1C3FC}"/>
          </ac:spMkLst>
        </pc:spChg>
        <pc:spChg chg="del">
          <ac:chgData name="Mark" userId="81fa08ae-dc61-437d-99ed-4d6226b9071b" providerId="ADAL" clId="{2D925188-C6BC-406B-A500-429487B42A13}" dt="2023-07-20T13:02:39.514" v="5204" actId="478"/>
          <ac:spMkLst>
            <pc:docMk/>
            <pc:sldMk cId="901195019" sldId="356"/>
            <ac:spMk id="23" creationId="{E5ADD3D5-F024-4745-B626-D6271D392A97}"/>
          </ac:spMkLst>
        </pc:spChg>
        <pc:spChg chg="del">
          <ac:chgData name="Mark" userId="81fa08ae-dc61-437d-99ed-4d6226b9071b" providerId="ADAL" clId="{2D925188-C6BC-406B-A500-429487B42A13}" dt="2023-07-20T13:02:39.514" v="5204" actId="478"/>
          <ac:spMkLst>
            <pc:docMk/>
            <pc:sldMk cId="901195019" sldId="356"/>
            <ac:spMk id="24" creationId="{582DA52A-9504-5EC5-58D0-55903E3C8611}"/>
          </ac:spMkLst>
        </pc:spChg>
        <pc:spChg chg="del">
          <ac:chgData name="Mark" userId="81fa08ae-dc61-437d-99ed-4d6226b9071b" providerId="ADAL" clId="{2D925188-C6BC-406B-A500-429487B42A13}" dt="2023-07-20T13:02:39.514" v="5204" actId="478"/>
          <ac:spMkLst>
            <pc:docMk/>
            <pc:sldMk cId="901195019" sldId="356"/>
            <ac:spMk id="26" creationId="{B36296CC-4C71-EADC-92DE-2D4CE829762E}"/>
          </ac:spMkLst>
        </pc:spChg>
        <pc:spChg chg="del">
          <ac:chgData name="Mark" userId="81fa08ae-dc61-437d-99ed-4d6226b9071b" providerId="ADAL" clId="{2D925188-C6BC-406B-A500-429487B42A13}" dt="2023-07-20T13:02:39.514" v="5204" actId="478"/>
          <ac:spMkLst>
            <pc:docMk/>
            <pc:sldMk cId="901195019" sldId="356"/>
            <ac:spMk id="34" creationId="{1C3030F0-3BEE-11C1-9814-C043213AFF00}"/>
          </ac:spMkLst>
        </pc:spChg>
        <pc:spChg chg="del">
          <ac:chgData name="Mark" userId="81fa08ae-dc61-437d-99ed-4d6226b9071b" providerId="ADAL" clId="{2D925188-C6BC-406B-A500-429487B42A13}" dt="2023-07-20T13:02:39.514" v="5204" actId="478"/>
          <ac:spMkLst>
            <pc:docMk/>
            <pc:sldMk cId="901195019" sldId="356"/>
            <ac:spMk id="36" creationId="{0E795E3F-5F6F-8F53-CDFD-8405259857F8}"/>
          </ac:spMkLst>
        </pc:spChg>
        <pc:spChg chg="del">
          <ac:chgData name="Mark" userId="81fa08ae-dc61-437d-99ed-4d6226b9071b" providerId="ADAL" clId="{2D925188-C6BC-406B-A500-429487B42A13}" dt="2023-07-20T13:02:39.514" v="5204" actId="478"/>
          <ac:spMkLst>
            <pc:docMk/>
            <pc:sldMk cId="901195019" sldId="356"/>
            <ac:spMk id="69" creationId="{73E7F412-701D-57F6-1310-84691798BB5B}"/>
          </ac:spMkLst>
        </pc:spChg>
        <pc:spChg chg="del">
          <ac:chgData name="Mark" userId="81fa08ae-dc61-437d-99ed-4d6226b9071b" providerId="ADAL" clId="{2D925188-C6BC-406B-A500-429487B42A13}" dt="2023-07-20T13:02:39.514" v="5204" actId="478"/>
          <ac:spMkLst>
            <pc:docMk/>
            <pc:sldMk cId="901195019" sldId="356"/>
            <ac:spMk id="71" creationId="{6EDDDCA1-98EB-CDB6-E99C-A69A2D5BA2EF}"/>
          </ac:spMkLst>
        </pc:spChg>
        <pc:spChg chg="del">
          <ac:chgData name="Mark" userId="81fa08ae-dc61-437d-99ed-4d6226b9071b" providerId="ADAL" clId="{2D925188-C6BC-406B-A500-429487B42A13}" dt="2023-07-20T13:02:39.514" v="5204" actId="478"/>
          <ac:spMkLst>
            <pc:docMk/>
            <pc:sldMk cId="901195019" sldId="356"/>
            <ac:spMk id="72" creationId="{C1D65B47-B159-4D1C-39B4-510E3B3F312E}"/>
          </ac:spMkLst>
        </pc:spChg>
        <pc:spChg chg="del">
          <ac:chgData name="Mark" userId="81fa08ae-dc61-437d-99ed-4d6226b9071b" providerId="ADAL" clId="{2D925188-C6BC-406B-A500-429487B42A13}" dt="2023-07-20T13:02:39.514" v="5204" actId="478"/>
          <ac:spMkLst>
            <pc:docMk/>
            <pc:sldMk cId="901195019" sldId="356"/>
            <ac:spMk id="79" creationId="{B47705F9-40A2-A3AD-CA30-21C398680392}"/>
          </ac:spMkLst>
        </pc:spChg>
        <pc:spChg chg="del">
          <ac:chgData name="Mark" userId="81fa08ae-dc61-437d-99ed-4d6226b9071b" providerId="ADAL" clId="{2D925188-C6BC-406B-A500-429487B42A13}" dt="2023-07-20T13:02:39.514" v="5204" actId="478"/>
          <ac:spMkLst>
            <pc:docMk/>
            <pc:sldMk cId="901195019" sldId="356"/>
            <ac:spMk id="80" creationId="{2CB55F90-C7E9-CF58-2ABC-10660C7754C1}"/>
          </ac:spMkLst>
        </pc:spChg>
        <pc:spChg chg="del">
          <ac:chgData name="Mark" userId="81fa08ae-dc61-437d-99ed-4d6226b9071b" providerId="ADAL" clId="{2D925188-C6BC-406B-A500-429487B42A13}" dt="2023-07-20T13:02:39.514" v="5204" actId="478"/>
          <ac:spMkLst>
            <pc:docMk/>
            <pc:sldMk cId="901195019" sldId="356"/>
            <ac:spMk id="82" creationId="{684F8C52-5E74-6EA9-B620-73C1F510AFA1}"/>
          </ac:spMkLst>
        </pc:spChg>
        <pc:spChg chg="del">
          <ac:chgData name="Mark" userId="81fa08ae-dc61-437d-99ed-4d6226b9071b" providerId="ADAL" clId="{2D925188-C6BC-406B-A500-429487B42A13}" dt="2023-07-20T13:02:39.514" v="5204" actId="478"/>
          <ac:spMkLst>
            <pc:docMk/>
            <pc:sldMk cId="901195019" sldId="356"/>
            <ac:spMk id="84" creationId="{B3E67423-A2D9-A4CE-75F8-D8E2F449D692}"/>
          </ac:spMkLst>
        </pc:spChg>
        <pc:spChg chg="del">
          <ac:chgData name="Mark" userId="81fa08ae-dc61-437d-99ed-4d6226b9071b" providerId="ADAL" clId="{2D925188-C6BC-406B-A500-429487B42A13}" dt="2023-07-20T13:02:39.514" v="5204" actId="478"/>
          <ac:spMkLst>
            <pc:docMk/>
            <pc:sldMk cId="901195019" sldId="356"/>
            <ac:spMk id="88" creationId="{A9225BD0-29B9-C527-212A-0C4B48D4399F}"/>
          </ac:spMkLst>
        </pc:spChg>
        <pc:grpChg chg="del">
          <ac:chgData name="Mark" userId="81fa08ae-dc61-437d-99ed-4d6226b9071b" providerId="ADAL" clId="{2D925188-C6BC-406B-A500-429487B42A13}" dt="2023-07-20T13:02:39.514" v="5204" actId="478"/>
          <ac:grpSpMkLst>
            <pc:docMk/>
            <pc:sldMk cId="901195019" sldId="356"/>
            <ac:grpSpMk id="12" creationId="{79E5424C-C067-324B-5C26-BC995B359C40}"/>
          </ac:grpSpMkLst>
        </pc:grpChg>
        <pc:grpChg chg="del">
          <ac:chgData name="Mark" userId="81fa08ae-dc61-437d-99ed-4d6226b9071b" providerId="ADAL" clId="{2D925188-C6BC-406B-A500-429487B42A13}" dt="2023-07-20T13:02:39.514" v="5204" actId="478"/>
          <ac:grpSpMkLst>
            <pc:docMk/>
            <pc:sldMk cId="901195019" sldId="356"/>
            <ac:grpSpMk id="27" creationId="{F12CD074-AF65-133E-0F45-528D0E10A886}"/>
          </ac:grpSpMkLst>
        </pc:grpChg>
        <pc:grpChg chg="del">
          <ac:chgData name="Mark" userId="81fa08ae-dc61-437d-99ed-4d6226b9071b" providerId="ADAL" clId="{2D925188-C6BC-406B-A500-429487B42A13}" dt="2023-07-20T13:02:39.514" v="5204" actId="478"/>
          <ac:grpSpMkLst>
            <pc:docMk/>
            <pc:sldMk cId="901195019" sldId="356"/>
            <ac:grpSpMk id="31" creationId="{B13A9D43-7A0B-57BF-F672-D093A56E684F}"/>
          </ac:grpSpMkLst>
        </pc:grpChg>
        <pc:grpChg chg="del">
          <ac:chgData name="Mark" userId="81fa08ae-dc61-437d-99ed-4d6226b9071b" providerId="ADAL" clId="{2D925188-C6BC-406B-A500-429487B42A13}" dt="2023-07-20T13:02:39.514" v="5204" actId="478"/>
          <ac:grpSpMkLst>
            <pc:docMk/>
            <pc:sldMk cId="901195019" sldId="356"/>
            <ac:grpSpMk id="38" creationId="{8792C369-02E0-AA34-3007-0D1884684C82}"/>
          </ac:grpSpMkLst>
        </pc:grpChg>
        <pc:grpChg chg="del">
          <ac:chgData name="Mark" userId="81fa08ae-dc61-437d-99ed-4d6226b9071b" providerId="ADAL" clId="{2D925188-C6BC-406B-A500-429487B42A13}" dt="2023-07-20T13:02:39.514" v="5204" actId="478"/>
          <ac:grpSpMkLst>
            <pc:docMk/>
            <pc:sldMk cId="901195019" sldId="356"/>
            <ac:grpSpMk id="48" creationId="{EF5EAF35-59B3-2EF5-4C43-939D4C8EDC4F}"/>
          </ac:grpSpMkLst>
        </pc:grpChg>
        <pc:grpChg chg="del">
          <ac:chgData name="Mark" userId="81fa08ae-dc61-437d-99ed-4d6226b9071b" providerId="ADAL" clId="{2D925188-C6BC-406B-A500-429487B42A13}" dt="2023-07-20T13:02:39.514" v="5204" actId="478"/>
          <ac:grpSpMkLst>
            <pc:docMk/>
            <pc:sldMk cId="901195019" sldId="356"/>
            <ac:grpSpMk id="55" creationId="{D6A8A65B-3E77-E262-A248-EE718254C357}"/>
          </ac:grpSpMkLst>
        </pc:grpChg>
        <pc:grpChg chg="del">
          <ac:chgData name="Mark" userId="81fa08ae-dc61-437d-99ed-4d6226b9071b" providerId="ADAL" clId="{2D925188-C6BC-406B-A500-429487B42A13}" dt="2023-07-20T13:02:39.514" v="5204" actId="478"/>
          <ac:grpSpMkLst>
            <pc:docMk/>
            <pc:sldMk cId="901195019" sldId="356"/>
            <ac:grpSpMk id="63" creationId="{2B0E09C8-513E-1D49-2272-472983E06F4A}"/>
          </ac:grpSpMkLst>
        </pc:grpChg>
        <pc:grpChg chg="del">
          <ac:chgData name="Mark" userId="81fa08ae-dc61-437d-99ed-4d6226b9071b" providerId="ADAL" clId="{2D925188-C6BC-406B-A500-429487B42A13}" dt="2023-07-20T13:02:39.514" v="5204" actId="478"/>
          <ac:grpSpMkLst>
            <pc:docMk/>
            <pc:sldMk cId="901195019" sldId="356"/>
            <ac:grpSpMk id="73" creationId="{75844FEA-0902-ED7D-C019-8484D31B4D5A}"/>
          </ac:grpSpMkLst>
        </pc:grpChg>
        <pc:grpChg chg="del">
          <ac:chgData name="Mark" userId="81fa08ae-dc61-437d-99ed-4d6226b9071b" providerId="ADAL" clId="{2D925188-C6BC-406B-A500-429487B42A13}" dt="2023-07-20T13:02:39.514" v="5204" actId="478"/>
          <ac:grpSpMkLst>
            <pc:docMk/>
            <pc:sldMk cId="901195019" sldId="356"/>
            <ac:grpSpMk id="76" creationId="{154A6777-5728-DBF8-DC85-4ECA63D3B235}"/>
          </ac:grpSpMkLst>
        </pc:grpChg>
        <pc:grpChg chg="del">
          <ac:chgData name="Mark" userId="81fa08ae-dc61-437d-99ed-4d6226b9071b" providerId="ADAL" clId="{2D925188-C6BC-406B-A500-429487B42A13}" dt="2023-07-20T13:02:39.514" v="5204" actId="478"/>
          <ac:grpSpMkLst>
            <pc:docMk/>
            <pc:sldMk cId="901195019" sldId="356"/>
            <ac:grpSpMk id="85" creationId="{26E3C49A-570E-C152-B3A8-1B818DB565E2}"/>
          </ac:grpSpMkLst>
        </pc:grpChg>
        <pc:graphicFrameChg chg="add mod">
          <ac:chgData name="Mark" userId="81fa08ae-dc61-437d-99ed-4d6226b9071b" providerId="ADAL" clId="{2D925188-C6BC-406B-A500-429487B42A13}" dt="2023-07-20T13:11:26.238" v="5598" actId="1076"/>
          <ac:graphicFrameMkLst>
            <pc:docMk/>
            <pc:sldMk cId="901195019" sldId="356"/>
            <ac:graphicFrameMk id="3" creationId="{73CF0D03-AD2E-03FF-028A-4D8AA584A20D}"/>
          </ac:graphicFrameMkLst>
        </pc:graphicFrameChg>
        <pc:cxnChg chg="del">
          <ac:chgData name="Mark" userId="81fa08ae-dc61-437d-99ed-4d6226b9071b" providerId="ADAL" clId="{2D925188-C6BC-406B-A500-429487B42A13}" dt="2023-07-20T13:02:39.514" v="5204" actId="478"/>
          <ac:cxnSpMkLst>
            <pc:docMk/>
            <pc:sldMk cId="901195019" sldId="356"/>
            <ac:cxnSpMk id="7" creationId="{84EAECC0-6C5C-127A-61BE-36A5A6F8CEEC}"/>
          </ac:cxnSpMkLst>
        </pc:cxnChg>
        <pc:cxnChg chg="del">
          <ac:chgData name="Mark" userId="81fa08ae-dc61-437d-99ed-4d6226b9071b" providerId="ADAL" clId="{2D925188-C6BC-406B-A500-429487B42A13}" dt="2023-07-20T13:02:39.514" v="5204" actId="478"/>
          <ac:cxnSpMkLst>
            <pc:docMk/>
            <pc:sldMk cId="901195019" sldId="356"/>
            <ac:cxnSpMk id="25" creationId="{5A1CE6CC-A07F-9B4D-6437-D34454CB187D}"/>
          </ac:cxnSpMkLst>
        </pc:cxnChg>
        <pc:cxnChg chg="del">
          <ac:chgData name="Mark" userId="81fa08ae-dc61-437d-99ed-4d6226b9071b" providerId="ADAL" clId="{2D925188-C6BC-406B-A500-429487B42A13}" dt="2023-07-20T13:02:39.514" v="5204" actId="478"/>
          <ac:cxnSpMkLst>
            <pc:docMk/>
            <pc:sldMk cId="901195019" sldId="356"/>
            <ac:cxnSpMk id="30" creationId="{6870CF59-024C-5883-EA4A-793BD3CCEDE4}"/>
          </ac:cxnSpMkLst>
        </pc:cxnChg>
        <pc:cxnChg chg="del">
          <ac:chgData name="Mark" userId="81fa08ae-dc61-437d-99ed-4d6226b9071b" providerId="ADAL" clId="{2D925188-C6BC-406B-A500-429487B42A13}" dt="2023-07-20T13:02:39.514" v="5204" actId="478"/>
          <ac:cxnSpMkLst>
            <pc:docMk/>
            <pc:sldMk cId="901195019" sldId="356"/>
            <ac:cxnSpMk id="35" creationId="{2F7901B7-EB1D-ED7D-1C2F-F19A6224978F}"/>
          </ac:cxnSpMkLst>
        </pc:cxnChg>
        <pc:cxnChg chg="del">
          <ac:chgData name="Mark" userId="81fa08ae-dc61-437d-99ed-4d6226b9071b" providerId="ADAL" clId="{2D925188-C6BC-406B-A500-429487B42A13}" dt="2023-07-20T13:02:39.514" v="5204" actId="478"/>
          <ac:cxnSpMkLst>
            <pc:docMk/>
            <pc:sldMk cId="901195019" sldId="356"/>
            <ac:cxnSpMk id="37" creationId="{581738C6-1349-47B4-A075-F8FAF9DB2F0E}"/>
          </ac:cxnSpMkLst>
        </pc:cxnChg>
        <pc:cxnChg chg="del">
          <ac:chgData name="Mark" userId="81fa08ae-dc61-437d-99ed-4d6226b9071b" providerId="ADAL" clId="{2D925188-C6BC-406B-A500-429487B42A13}" dt="2023-07-20T13:02:39.514" v="5204" actId="478"/>
          <ac:cxnSpMkLst>
            <pc:docMk/>
            <pc:sldMk cId="901195019" sldId="356"/>
            <ac:cxnSpMk id="45" creationId="{D0AB4FEF-E8C5-7BC2-F2A4-FAD267BDB09F}"/>
          </ac:cxnSpMkLst>
        </pc:cxnChg>
        <pc:cxnChg chg="del">
          <ac:chgData name="Mark" userId="81fa08ae-dc61-437d-99ed-4d6226b9071b" providerId="ADAL" clId="{2D925188-C6BC-406B-A500-429487B42A13}" dt="2023-07-20T13:02:39.514" v="5204" actId="478"/>
          <ac:cxnSpMkLst>
            <pc:docMk/>
            <pc:sldMk cId="901195019" sldId="356"/>
            <ac:cxnSpMk id="46" creationId="{DECD8703-E151-0753-A0C8-6EC8DCF1B25A}"/>
          </ac:cxnSpMkLst>
        </pc:cxnChg>
        <pc:cxnChg chg="del">
          <ac:chgData name="Mark" userId="81fa08ae-dc61-437d-99ed-4d6226b9071b" providerId="ADAL" clId="{2D925188-C6BC-406B-A500-429487B42A13}" dt="2023-07-20T13:02:39.514" v="5204" actId="478"/>
          <ac:cxnSpMkLst>
            <pc:docMk/>
            <pc:sldMk cId="901195019" sldId="356"/>
            <ac:cxnSpMk id="47" creationId="{813F7256-7C90-0C14-E3CF-EDD44BD5BDDF}"/>
          </ac:cxnSpMkLst>
        </pc:cxnChg>
        <pc:cxnChg chg="del">
          <ac:chgData name="Mark" userId="81fa08ae-dc61-437d-99ed-4d6226b9071b" providerId="ADAL" clId="{2D925188-C6BC-406B-A500-429487B42A13}" dt="2023-07-20T13:02:39.514" v="5204" actId="478"/>
          <ac:cxnSpMkLst>
            <pc:docMk/>
            <pc:sldMk cId="901195019" sldId="356"/>
            <ac:cxnSpMk id="62" creationId="{0116CB8B-B749-6B61-7498-B980683F57EC}"/>
          </ac:cxnSpMkLst>
        </pc:cxnChg>
        <pc:cxnChg chg="del">
          <ac:chgData name="Mark" userId="81fa08ae-dc61-437d-99ed-4d6226b9071b" providerId="ADAL" clId="{2D925188-C6BC-406B-A500-429487B42A13}" dt="2023-07-20T13:02:39.514" v="5204" actId="478"/>
          <ac:cxnSpMkLst>
            <pc:docMk/>
            <pc:sldMk cId="901195019" sldId="356"/>
            <ac:cxnSpMk id="66" creationId="{79DD4572-2EB7-92F9-AB30-FECF2DBC16C1}"/>
          </ac:cxnSpMkLst>
        </pc:cxnChg>
        <pc:cxnChg chg="del">
          <ac:chgData name="Mark" userId="81fa08ae-dc61-437d-99ed-4d6226b9071b" providerId="ADAL" clId="{2D925188-C6BC-406B-A500-429487B42A13}" dt="2023-07-20T13:02:39.514" v="5204" actId="478"/>
          <ac:cxnSpMkLst>
            <pc:docMk/>
            <pc:sldMk cId="901195019" sldId="356"/>
            <ac:cxnSpMk id="67" creationId="{861C3D35-852C-6712-20BD-4F5CB68F1EDB}"/>
          </ac:cxnSpMkLst>
        </pc:cxnChg>
        <pc:cxnChg chg="del">
          <ac:chgData name="Mark" userId="81fa08ae-dc61-437d-99ed-4d6226b9071b" providerId="ADAL" clId="{2D925188-C6BC-406B-A500-429487B42A13}" dt="2023-07-20T13:02:39.514" v="5204" actId="478"/>
          <ac:cxnSpMkLst>
            <pc:docMk/>
            <pc:sldMk cId="901195019" sldId="356"/>
            <ac:cxnSpMk id="68" creationId="{2BF7F72F-2CF1-C917-6781-9C0065443BD3}"/>
          </ac:cxnSpMkLst>
        </pc:cxnChg>
        <pc:cxnChg chg="del">
          <ac:chgData name="Mark" userId="81fa08ae-dc61-437d-99ed-4d6226b9071b" providerId="ADAL" clId="{2D925188-C6BC-406B-A500-429487B42A13}" dt="2023-07-20T13:02:39.514" v="5204" actId="478"/>
          <ac:cxnSpMkLst>
            <pc:docMk/>
            <pc:sldMk cId="901195019" sldId="356"/>
            <ac:cxnSpMk id="70" creationId="{3060517A-AE48-52D2-9EDA-355746B897E8}"/>
          </ac:cxnSpMkLst>
        </pc:cxnChg>
        <pc:cxnChg chg="del">
          <ac:chgData name="Mark" userId="81fa08ae-dc61-437d-99ed-4d6226b9071b" providerId="ADAL" clId="{2D925188-C6BC-406B-A500-429487B42A13}" dt="2023-07-20T13:02:39.514" v="5204" actId="478"/>
          <ac:cxnSpMkLst>
            <pc:docMk/>
            <pc:sldMk cId="901195019" sldId="356"/>
            <ac:cxnSpMk id="81" creationId="{E3C5DF15-AE4D-9327-8CF3-9D7F1FF9FD7C}"/>
          </ac:cxnSpMkLst>
        </pc:cxnChg>
        <pc:cxnChg chg="del">
          <ac:chgData name="Mark" userId="81fa08ae-dc61-437d-99ed-4d6226b9071b" providerId="ADAL" clId="{2D925188-C6BC-406B-A500-429487B42A13}" dt="2023-07-20T13:02:39.514" v="5204" actId="478"/>
          <ac:cxnSpMkLst>
            <pc:docMk/>
            <pc:sldMk cId="901195019" sldId="356"/>
            <ac:cxnSpMk id="83" creationId="{4702AD38-0EB4-89AE-4037-F149C20D815B}"/>
          </ac:cxnSpMkLst>
        </pc:cxnChg>
      </pc:sldChg>
      <pc:sldChg chg="new del">
        <pc:chgData name="Mark" userId="81fa08ae-dc61-437d-99ed-4d6226b9071b" providerId="ADAL" clId="{2D925188-C6BC-406B-A500-429487B42A13}" dt="2023-07-20T13:02:32.485" v="5202" actId="680"/>
        <pc:sldMkLst>
          <pc:docMk/>
          <pc:sldMk cId="2559710735" sldId="356"/>
        </pc:sldMkLst>
      </pc:sldChg>
      <pc:sldChg chg="addSp delSp modSp add mod ord">
        <pc:chgData name="Mark" userId="81fa08ae-dc61-437d-99ed-4d6226b9071b" providerId="ADAL" clId="{2D925188-C6BC-406B-A500-429487B42A13}" dt="2023-07-20T13:06:53.668" v="5440"/>
        <pc:sldMkLst>
          <pc:docMk/>
          <pc:sldMk cId="1001195775" sldId="357"/>
        </pc:sldMkLst>
        <pc:spChg chg="add del mod">
          <ac:chgData name="Mark" userId="81fa08ae-dc61-437d-99ed-4d6226b9071b" providerId="ADAL" clId="{2D925188-C6BC-406B-A500-429487B42A13}" dt="2023-07-20T13:04:53.504" v="5341"/>
          <ac:spMkLst>
            <pc:docMk/>
            <pc:sldMk cId="1001195775" sldId="357"/>
            <ac:spMk id="2" creationId="{763D8CFC-69FC-63C1-813B-10A3584ACDDC}"/>
          </ac:spMkLst>
        </pc:spChg>
        <pc:spChg chg="add del mod">
          <ac:chgData name="Mark" userId="81fa08ae-dc61-437d-99ed-4d6226b9071b" providerId="ADAL" clId="{2D925188-C6BC-406B-A500-429487B42A13}" dt="2023-07-20T13:04:53.504" v="5341"/>
          <ac:spMkLst>
            <pc:docMk/>
            <pc:sldMk cId="1001195775" sldId="357"/>
            <ac:spMk id="3" creationId="{F8FB01F5-571D-6FB2-A8E7-8186311AD63B}"/>
          </ac:spMkLst>
        </pc:spChg>
        <pc:spChg chg="mod">
          <ac:chgData name="Mark" userId="81fa08ae-dc61-437d-99ed-4d6226b9071b" providerId="ADAL" clId="{2D925188-C6BC-406B-A500-429487B42A13}" dt="2023-07-20T13:05:18.961" v="5392" actId="20577"/>
          <ac:spMkLst>
            <pc:docMk/>
            <pc:sldMk cId="1001195775" sldId="357"/>
            <ac:spMk id="4" creationId="{D40CA2E4-3612-9B1C-99BA-2BF42173408C}"/>
          </ac:spMkLst>
        </pc:spChg>
        <pc:spChg chg="del">
          <ac:chgData name="Mark" userId="81fa08ae-dc61-437d-99ed-4d6226b9071b" providerId="ADAL" clId="{2D925188-C6BC-406B-A500-429487B42A13}" dt="2023-07-20T13:04:54.371" v="5342" actId="478"/>
          <ac:spMkLst>
            <pc:docMk/>
            <pc:sldMk cId="1001195775" sldId="357"/>
            <ac:spMk id="6" creationId="{86E283CD-8EBE-225C-B461-A35DE5230233}"/>
          </ac:spMkLst>
        </pc:spChg>
        <pc:spChg chg="del">
          <ac:chgData name="Mark" userId="81fa08ae-dc61-437d-99ed-4d6226b9071b" providerId="ADAL" clId="{2D925188-C6BC-406B-A500-429487B42A13}" dt="2023-07-20T13:04:54.371" v="5342" actId="478"/>
          <ac:spMkLst>
            <pc:docMk/>
            <pc:sldMk cId="1001195775" sldId="357"/>
            <ac:spMk id="8" creationId="{0EE458C9-24DD-1D19-2A24-3E78277ACA4E}"/>
          </ac:spMkLst>
        </pc:spChg>
        <pc:spChg chg="del">
          <ac:chgData name="Mark" userId="81fa08ae-dc61-437d-99ed-4d6226b9071b" providerId="ADAL" clId="{2D925188-C6BC-406B-A500-429487B42A13}" dt="2023-07-20T13:04:54.371" v="5342" actId="478"/>
          <ac:spMkLst>
            <pc:docMk/>
            <pc:sldMk cId="1001195775" sldId="357"/>
            <ac:spMk id="9" creationId="{6AB288A7-F574-46E0-56D5-4874F15F0753}"/>
          </ac:spMkLst>
        </pc:spChg>
        <pc:spChg chg="del">
          <ac:chgData name="Mark" userId="81fa08ae-dc61-437d-99ed-4d6226b9071b" providerId="ADAL" clId="{2D925188-C6BC-406B-A500-429487B42A13}" dt="2023-07-20T13:04:54.371" v="5342" actId="478"/>
          <ac:spMkLst>
            <pc:docMk/>
            <pc:sldMk cId="1001195775" sldId="357"/>
            <ac:spMk id="10" creationId="{16AD96D4-0E9B-E0B5-F4FE-34951860F1B5}"/>
          </ac:spMkLst>
        </pc:spChg>
        <pc:spChg chg="del">
          <ac:chgData name="Mark" userId="81fa08ae-dc61-437d-99ed-4d6226b9071b" providerId="ADAL" clId="{2D925188-C6BC-406B-A500-429487B42A13}" dt="2023-07-20T13:04:54.371" v="5342" actId="478"/>
          <ac:spMkLst>
            <pc:docMk/>
            <pc:sldMk cId="1001195775" sldId="357"/>
            <ac:spMk id="11" creationId="{B7C580C2-27A9-5C0D-B6B1-100F8CE1C3FC}"/>
          </ac:spMkLst>
        </pc:spChg>
        <pc:spChg chg="del">
          <ac:chgData name="Mark" userId="81fa08ae-dc61-437d-99ed-4d6226b9071b" providerId="ADAL" clId="{2D925188-C6BC-406B-A500-429487B42A13}" dt="2023-07-20T13:04:54.371" v="5342" actId="478"/>
          <ac:spMkLst>
            <pc:docMk/>
            <pc:sldMk cId="1001195775" sldId="357"/>
            <ac:spMk id="23" creationId="{E5ADD3D5-F024-4745-B626-D6271D392A97}"/>
          </ac:spMkLst>
        </pc:spChg>
        <pc:spChg chg="del">
          <ac:chgData name="Mark" userId="81fa08ae-dc61-437d-99ed-4d6226b9071b" providerId="ADAL" clId="{2D925188-C6BC-406B-A500-429487B42A13}" dt="2023-07-20T13:04:54.371" v="5342" actId="478"/>
          <ac:spMkLst>
            <pc:docMk/>
            <pc:sldMk cId="1001195775" sldId="357"/>
            <ac:spMk id="24" creationId="{582DA52A-9504-5EC5-58D0-55903E3C8611}"/>
          </ac:spMkLst>
        </pc:spChg>
        <pc:spChg chg="del">
          <ac:chgData name="Mark" userId="81fa08ae-dc61-437d-99ed-4d6226b9071b" providerId="ADAL" clId="{2D925188-C6BC-406B-A500-429487B42A13}" dt="2023-07-20T13:04:54.371" v="5342" actId="478"/>
          <ac:spMkLst>
            <pc:docMk/>
            <pc:sldMk cId="1001195775" sldId="357"/>
            <ac:spMk id="26" creationId="{B36296CC-4C71-EADC-92DE-2D4CE829762E}"/>
          </ac:spMkLst>
        </pc:spChg>
        <pc:spChg chg="del">
          <ac:chgData name="Mark" userId="81fa08ae-dc61-437d-99ed-4d6226b9071b" providerId="ADAL" clId="{2D925188-C6BC-406B-A500-429487B42A13}" dt="2023-07-20T13:04:54.371" v="5342" actId="478"/>
          <ac:spMkLst>
            <pc:docMk/>
            <pc:sldMk cId="1001195775" sldId="357"/>
            <ac:spMk id="34" creationId="{1C3030F0-3BEE-11C1-9814-C043213AFF00}"/>
          </ac:spMkLst>
        </pc:spChg>
        <pc:spChg chg="del">
          <ac:chgData name="Mark" userId="81fa08ae-dc61-437d-99ed-4d6226b9071b" providerId="ADAL" clId="{2D925188-C6BC-406B-A500-429487B42A13}" dt="2023-07-20T13:04:54.371" v="5342" actId="478"/>
          <ac:spMkLst>
            <pc:docMk/>
            <pc:sldMk cId="1001195775" sldId="357"/>
            <ac:spMk id="36" creationId="{0E795E3F-5F6F-8F53-CDFD-8405259857F8}"/>
          </ac:spMkLst>
        </pc:spChg>
        <pc:spChg chg="del">
          <ac:chgData name="Mark" userId="81fa08ae-dc61-437d-99ed-4d6226b9071b" providerId="ADAL" clId="{2D925188-C6BC-406B-A500-429487B42A13}" dt="2023-07-20T13:04:54.371" v="5342" actId="478"/>
          <ac:spMkLst>
            <pc:docMk/>
            <pc:sldMk cId="1001195775" sldId="357"/>
            <ac:spMk id="69" creationId="{73E7F412-701D-57F6-1310-84691798BB5B}"/>
          </ac:spMkLst>
        </pc:spChg>
        <pc:spChg chg="del">
          <ac:chgData name="Mark" userId="81fa08ae-dc61-437d-99ed-4d6226b9071b" providerId="ADAL" clId="{2D925188-C6BC-406B-A500-429487B42A13}" dt="2023-07-20T13:04:54.371" v="5342" actId="478"/>
          <ac:spMkLst>
            <pc:docMk/>
            <pc:sldMk cId="1001195775" sldId="357"/>
            <ac:spMk id="71" creationId="{6EDDDCA1-98EB-CDB6-E99C-A69A2D5BA2EF}"/>
          </ac:spMkLst>
        </pc:spChg>
        <pc:spChg chg="del">
          <ac:chgData name="Mark" userId="81fa08ae-dc61-437d-99ed-4d6226b9071b" providerId="ADAL" clId="{2D925188-C6BC-406B-A500-429487B42A13}" dt="2023-07-20T13:04:54.371" v="5342" actId="478"/>
          <ac:spMkLst>
            <pc:docMk/>
            <pc:sldMk cId="1001195775" sldId="357"/>
            <ac:spMk id="72" creationId="{C1D65B47-B159-4D1C-39B4-510E3B3F312E}"/>
          </ac:spMkLst>
        </pc:spChg>
        <pc:spChg chg="del">
          <ac:chgData name="Mark" userId="81fa08ae-dc61-437d-99ed-4d6226b9071b" providerId="ADAL" clId="{2D925188-C6BC-406B-A500-429487B42A13}" dt="2023-07-20T13:04:54.371" v="5342" actId="478"/>
          <ac:spMkLst>
            <pc:docMk/>
            <pc:sldMk cId="1001195775" sldId="357"/>
            <ac:spMk id="79" creationId="{B47705F9-40A2-A3AD-CA30-21C398680392}"/>
          </ac:spMkLst>
        </pc:spChg>
        <pc:spChg chg="del">
          <ac:chgData name="Mark" userId="81fa08ae-dc61-437d-99ed-4d6226b9071b" providerId="ADAL" clId="{2D925188-C6BC-406B-A500-429487B42A13}" dt="2023-07-20T13:04:54.371" v="5342" actId="478"/>
          <ac:spMkLst>
            <pc:docMk/>
            <pc:sldMk cId="1001195775" sldId="357"/>
            <ac:spMk id="80" creationId="{2CB55F90-C7E9-CF58-2ABC-10660C7754C1}"/>
          </ac:spMkLst>
        </pc:spChg>
        <pc:spChg chg="del">
          <ac:chgData name="Mark" userId="81fa08ae-dc61-437d-99ed-4d6226b9071b" providerId="ADAL" clId="{2D925188-C6BC-406B-A500-429487B42A13}" dt="2023-07-20T13:04:54.371" v="5342" actId="478"/>
          <ac:spMkLst>
            <pc:docMk/>
            <pc:sldMk cId="1001195775" sldId="357"/>
            <ac:spMk id="82" creationId="{684F8C52-5E74-6EA9-B620-73C1F510AFA1}"/>
          </ac:spMkLst>
        </pc:spChg>
        <pc:spChg chg="del">
          <ac:chgData name="Mark" userId="81fa08ae-dc61-437d-99ed-4d6226b9071b" providerId="ADAL" clId="{2D925188-C6BC-406B-A500-429487B42A13}" dt="2023-07-20T13:04:54.371" v="5342" actId="478"/>
          <ac:spMkLst>
            <pc:docMk/>
            <pc:sldMk cId="1001195775" sldId="357"/>
            <ac:spMk id="84" creationId="{B3E67423-A2D9-A4CE-75F8-D8E2F449D692}"/>
          </ac:spMkLst>
        </pc:spChg>
        <pc:spChg chg="del">
          <ac:chgData name="Mark" userId="81fa08ae-dc61-437d-99ed-4d6226b9071b" providerId="ADAL" clId="{2D925188-C6BC-406B-A500-429487B42A13}" dt="2023-07-20T13:04:54.371" v="5342" actId="478"/>
          <ac:spMkLst>
            <pc:docMk/>
            <pc:sldMk cId="1001195775" sldId="357"/>
            <ac:spMk id="88" creationId="{A9225BD0-29B9-C527-212A-0C4B48D4399F}"/>
          </ac:spMkLst>
        </pc:spChg>
        <pc:spChg chg="add del mod">
          <ac:chgData name="Mark" userId="81fa08ae-dc61-437d-99ed-4d6226b9071b" providerId="ADAL" clId="{2D925188-C6BC-406B-A500-429487B42A13}" dt="2023-07-20T13:04:53.504" v="5341"/>
          <ac:spMkLst>
            <pc:docMk/>
            <pc:sldMk cId="1001195775" sldId="357"/>
            <ac:spMk id="89" creationId="{CC9F321B-0D2B-1C22-743B-0AABF14FDB51}"/>
          </ac:spMkLst>
        </pc:spChg>
        <pc:spChg chg="add del mod">
          <ac:chgData name="Mark" userId="81fa08ae-dc61-437d-99ed-4d6226b9071b" providerId="ADAL" clId="{2D925188-C6BC-406B-A500-429487B42A13}" dt="2023-07-20T13:04:53.504" v="5341"/>
          <ac:spMkLst>
            <pc:docMk/>
            <pc:sldMk cId="1001195775" sldId="357"/>
            <ac:spMk id="90" creationId="{CFA98D8E-B0C3-865F-8F45-60051303C46A}"/>
          </ac:spMkLst>
        </pc:spChg>
        <pc:spChg chg="add del mod">
          <ac:chgData name="Mark" userId="81fa08ae-dc61-437d-99ed-4d6226b9071b" providerId="ADAL" clId="{2D925188-C6BC-406B-A500-429487B42A13}" dt="2023-07-20T13:04:53.504" v="5341"/>
          <ac:spMkLst>
            <pc:docMk/>
            <pc:sldMk cId="1001195775" sldId="357"/>
            <ac:spMk id="91" creationId="{31077A77-DFF9-A666-445B-74846D582354}"/>
          </ac:spMkLst>
        </pc:spChg>
        <pc:spChg chg="add del mod">
          <ac:chgData name="Mark" userId="81fa08ae-dc61-437d-99ed-4d6226b9071b" providerId="ADAL" clId="{2D925188-C6BC-406B-A500-429487B42A13}" dt="2023-07-20T13:04:53.504" v="5341"/>
          <ac:spMkLst>
            <pc:docMk/>
            <pc:sldMk cId="1001195775" sldId="357"/>
            <ac:spMk id="92" creationId="{E1B88F37-1634-E40C-EAED-5391D09706D9}"/>
          </ac:spMkLst>
        </pc:spChg>
        <pc:spChg chg="add del mod">
          <ac:chgData name="Mark" userId="81fa08ae-dc61-437d-99ed-4d6226b9071b" providerId="ADAL" clId="{2D925188-C6BC-406B-A500-429487B42A13}" dt="2023-07-20T13:04:53.504" v="5341"/>
          <ac:spMkLst>
            <pc:docMk/>
            <pc:sldMk cId="1001195775" sldId="357"/>
            <ac:spMk id="93" creationId="{94F1377C-3C3B-7801-B4A1-3A929DAA1E9E}"/>
          </ac:spMkLst>
        </pc:spChg>
        <pc:spChg chg="add del mod">
          <ac:chgData name="Mark" userId="81fa08ae-dc61-437d-99ed-4d6226b9071b" providerId="ADAL" clId="{2D925188-C6BC-406B-A500-429487B42A13}" dt="2023-07-20T13:04:53.504" v="5341"/>
          <ac:spMkLst>
            <pc:docMk/>
            <pc:sldMk cId="1001195775" sldId="357"/>
            <ac:spMk id="94" creationId="{4AE086CD-C692-EE46-D8CA-F6D55DAF1C15}"/>
          </ac:spMkLst>
        </pc:spChg>
        <pc:spChg chg="mod">
          <ac:chgData name="Mark" userId="81fa08ae-dc61-437d-99ed-4d6226b9071b" providerId="ADAL" clId="{2D925188-C6BC-406B-A500-429487B42A13}" dt="2023-07-20T13:04:52.418" v="5340"/>
          <ac:spMkLst>
            <pc:docMk/>
            <pc:sldMk cId="1001195775" sldId="357"/>
            <ac:spMk id="96" creationId="{9DA23DEE-8F08-918A-9B93-73142CA46155}"/>
          </ac:spMkLst>
        </pc:spChg>
        <pc:spChg chg="mod">
          <ac:chgData name="Mark" userId="81fa08ae-dc61-437d-99ed-4d6226b9071b" providerId="ADAL" clId="{2D925188-C6BC-406B-A500-429487B42A13}" dt="2023-07-20T13:04:52.418" v="5340"/>
          <ac:spMkLst>
            <pc:docMk/>
            <pc:sldMk cId="1001195775" sldId="357"/>
            <ac:spMk id="97" creationId="{039ABF00-D566-3013-DF96-D4CC41AF64FF}"/>
          </ac:spMkLst>
        </pc:spChg>
        <pc:spChg chg="mod">
          <ac:chgData name="Mark" userId="81fa08ae-dc61-437d-99ed-4d6226b9071b" providerId="ADAL" clId="{2D925188-C6BC-406B-A500-429487B42A13}" dt="2023-07-20T13:04:52.418" v="5340"/>
          <ac:spMkLst>
            <pc:docMk/>
            <pc:sldMk cId="1001195775" sldId="357"/>
            <ac:spMk id="98" creationId="{3B6BB776-C195-05A3-ABAD-CAFD27476D60}"/>
          </ac:spMkLst>
        </pc:spChg>
        <pc:spChg chg="mod">
          <ac:chgData name="Mark" userId="81fa08ae-dc61-437d-99ed-4d6226b9071b" providerId="ADAL" clId="{2D925188-C6BC-406B-A500-429487B42A13}" dt="2023-07-20T13:04:52.418" v="5340"/>
          <ac:spMkLst>
            <pc:docMk/>
            <pc:sldMk cId="1001195775" sldId="357"/>
            <ac:spMk id="99" creationId="{C7B01A7E-4C96-F47C-37D7-2C66D3809E9F}"/>
          </ac:spMkLst>
        </pc:spChg>
        <pc:spChg chg="mod">
          <ac:chgData name="Mark" userId="81fa08ae-dc61-437d-99ed-4d6226b9071b" providerId="ADAL" clId="{2D925188-C6BC-406B-A500-429487B42A13}" dt="2023-07-20T13:04:52.418" v="5340"/>
          <ac:spMkLst>
            <pc:docMk/>
            <pc:sldMk cId="1001195775" sldId="357"/>
            <ac:spMk id="100" creationId="{3EF00126-8F17-910E-B1A4-39878BD253F9}"/>
          </ac:spMkLst>
        </pc:spChg>
        <pc:spChg chg="mod">
          <ac:chgData name="Mark" userId="81fa08ae-dc61-437d-99ed-4d6226b9071b" providerId="ADAL" clId="{2D925188-C6BC-406B-A500-429487B42A13}" dt="2023-07-20T13:04:52.418" v="5340"/>
          <ac:spMkLst>
            <pc:docMk/>
            <pc:sldMk cId="1001195775" sldId="357"/>
            <ac:spMk id="101" creationId="{9AE7D853-F416-1D87-FB4C-0E5B6C8E71B9}"/>
          </ac:spMkLst>
        </pc:spChg>
        <pc:spChg chg="add del mod">
          <ac:chgData name="Mark" userId="81fa08ae-dc61-437d-99ed-4d6226b9071b" providerId="ADAL" clId="{2D925188-C6BC-406B-A500-429487B42A13}" dt="2023-07-20T13:04:53.504" v="5341"/>
          <ac:spMkLst>
            <pc:docMk/>
            <pc:sldMk cId="1001195775" sldId="357"/>
            <ac:spMk id="106" creationId="{203F3DD1-0794-A1FA-E442-1FE55C074F1D}"/>
          </ac:spMkLst>
        </pc:spChg>
        <pc:spChg chg="add del mod">
          <ac:chgData name="Mark" userId="81fa08ae-dc61-437d-99ed-4d6226b9071b" providerId="ADAL" clId="{2D925188-C6BC-406B-A500-429487B42A13}" dt="2023-07-20T13:04:53.504" v="5341"/>
          <ac:spMkLst>
            <pc:docMk/>
            <pc:sldMk cId="1001195775" sldId="357"/>
            <ac:spMk id="107" creationId="{88C9FF9B-E790-4475-B95E-CD1B1131B7C1}"/>
          </ac:spMkLst>
        </pc:spChg>
        <pc:spChg chg="add del mod">
          <ac:chgData name="Mark" userId="81fa08ae-dc61-437d-99ed-4d6226b9071b" providerId="ADAL" clId="{2D925188-C6BC-406B-A500-429487B42A13}" dt="2023-07-20T13:04:53.504" v="5341"/>
          <ac:spMkLst>
            <pc:docMk/>
            <pc:sldMk cId="1001195775" sldId="357"/>
            <ac:spMk id="109" creationId="{FEF2E784-95B3-4527-0FF4-B2973EDFF203}"/>
          </ac:spMkLst>
        </pc:spChg>
        <pc:spChg chg="add del mod">
          <ac:chgData name="Mark" userId="81fa08ae-dc61-437d-99ed-4d6226b9071b" providerId="ADAL" clId="{2D925188-C6BC-406B-A500-429487B42A13}" dt="2023-07-20T13:04:53.504" v="5341"/>
          <ac:spMkLst>
            <pc:docMk/>
            <pc:sldMk cId="1001195775" sldId="357"/>
            <ac:spMk id="110" creationId="{2F46E8AB-334A-FC03-2379-428E71367A02}"/>
          </ac:spMkLst>
        </pc:spChg>
        <pc:spChg chg="add del mod">
          <ac:chgData name="Mark" userId="81fa08ae-dc61-437d-99ed-4d6226b9071b" providerId="ADAL" clId="{2D925188-C6BC-406B-A500-429487B42A13}" dt="2023-07-20T13:04:53.504" v="5341"/>
          <ac:spMkLst>
            <pc:docMk/>
            <pc:sldMk cId="1001195775" sldId="357"/>
            <ac:spMk id="111" creationId="{77BE1D33-A47B-9E45-E364-1841214CACBE}"/>
          </ac:spMkLst>
        </pc:spChg>
        <pc:spChg chg="add del mod">
          <ac:chgData name="Mark" userId="81fa08ae-dc61-437d-99ed-4d6226b9071b" providerId="ADAL" clId="{2D925188-C6BC-406B-A500-429487B42A13}" dt="2023-07-20T13:04:53.504" v="5341"/>
          <ac:spMkLst>
            <pc:docMk/>
            <pc:sldMk cId="1001195775" sldId="357"/>
            <ac:spMk id="113" creationId="{4B338DFE-750B-9CF6-657B-1B6BE3B8F684}"/>
          </ac:spMkLst>
        </pc:spChg>
        <pc:spChg chg="add del mod">
          <ac:chgData name="Mark" userId="81fa08ae-dc61-437d-99ed-4d6226b9071b" providerId="ADAL" clId="{2D925188-C6BC-406B-A500-429487B42A13}" dt="2023-07-20T13:04:53.504" v="5341"/>
          <ac:spMkLst>
            <pc:docMk/>
            <pc:sldMk cId="1001195775" sldId="357"/>
            <ac:spMk id="116" creationId="{D7BC9012-3614-77CB-BCAD-6D0A118DCC85}"/>
          </ac:spMkLst>
        </pc:spChg>
        <pc:spChg chg="mod">
          <ac:chgData name="Mark" userId="81fa08ae-dc61-437d-99ed-4d6226b9071b" providerId="ADAL" clId="{2D925188-C6BC-406B-A500-429487B42A13}" dt="2023-07-20T13:04:52.418" v="5340"/>
          <ac:spMkLst>
            <pc:docMk/>
            <pc:sldMk cId="1001195775" sldId="357"/>
            <ac:spMk id="119" creationId="{0A33B312-2F09-09DC-3568-6F41CC5931ED}"/>
          </ac:spMkLst>
        </pc:spChg>
        <pc:spChg chg="mod">
          <ac:chgData name="Mark" userId="81fa08ae-dc61-437d-99ed-4d6226b9071b" providerId="ADAL" clId="{2D925188-C6BC-406B-A500-429487B42A13}" dt="2023-07-20T13:04:52.418" v="5340"/>
          <ac:spMkLst>
            <pc:docMk/>
            <pc:sldMk cId="1001195775" sldId="357"/>
            <ac:spMk id="120" creationId="{F6FE13F0-1081-F8AA-6955-C2D784FADAE7}"/>
          </ac:spMkLst>
        </pc:spChg>
        <pc:spChg chg="mod">
          <ac:chgData name="Mark" userId="81fa08ae-dc61-437d-99ed-4d6226b9071b" providerId="ADAL" clId="{2D925188-C6BC-406B-A500-429487B42A13}" dt="2023-07-20T13:04:52.418" v="5340"/>
          <ac:spMkLst>
            <pc:docMk/>
            <pc:sldMk cId="1001195775" sldId="357"/>
            <ac:spMk id="122" creationId="{C13795CF-E906-CAC0-996B-CF601BE82F08}"/>
          </ac:spMkLst>
        </pc:spChg>
        <pc:spChg chg="mod">
          <ac:chgData name="Mark" userId="81fa08ae-dc61-437d-99ed-4d6226b9071b" providerId="ADAL" clId="{2D925188-C6BC-406B-A500-429487B42A13}" dt="2023-07-20T13:04:52.418" v="5340"/>
          <ac:spMkLst>
            <pc:docMk/>
            <pc:sldMk cId="1001195775" sldId="357"/>
            <ac:spMk id="123" creationId="{7363F549-435A-30E4-8BDB-7A1A3166D171}"/>
          </ac:spMkLst>
        </pc:spChg>
        <pc:spChg chg="add del mod">
          <ac:chgData name="Mark" userId="81fa08ae-dc61-437d-99ed-4d6226b9071b" providerId="ADAL" clId="{2D925188-C6BC-406B-A500-429487B42A13}" dt="2023-07-20T13:04:53.504" v="5341"/>
          <ac:spMkLst>
            <pc:docMk/>
            <pc:sldMk cId="1001195775" sldId="357"/>
            <ac:spMk id="124" creationId="{74F5414E-EAD0-0C1D-B5A8-C1E336E17FEF}"/>
          </ac:spMkLst>
        </pc:spChg>
        <pc:spChg chg="add del mod">
          <ac:chgData name="Mark" userId="81fa08ae-dc61-437d-99ed-4d6226b9071b" providerId="ADAL" clId="{2D925188-C6BC-406B-A500-429487B42A13}" dt="2023-07-20T13:04:53.504" v="5341"/>
          <ac:spMkLst>
            <pc:docMk/>
            <pc:sldMk cId="1001195775" sldId="357"/>
            <ac:spMk id="125" creationId="{104A2BB6-CA4E-73A6-1CDA-698C8D8FEB82}"/>
          </ac:spMkLst>
        </pc:spChg>
        <pc:spChg chg="mod">
          <ac:chgData name="Mark" userId="81fa08ae-dc61-437d-99ed-4d6226b9071b" providerId="ADAL" clId="{2D925188-C6BC-406B-A500-429487B42A13}" dt="2023-07-20T13:04:52.418" v="5340"/>
          <ac:spMkLst>
            <pc:docMk/>
            <pc:sldMk cId="1001195775" sldId="357"/>
            <ac:spMk id="127" creationId="{496A10EC-057B-61A0-C7D4-AE05C94A21B7}"/>
          </ac:spMkLst>
        </pc:spChg>
        <pc:spChg chg="mod">
          <ac:chgData name="Mark" userId="81fa08ae-dc61-437d-99ed-4d6226b9071b" providerId="ADAL" clId="{2D925188-C6BC-406B-A500-429487B42A13}" dt="2023-07-20T13:04:52.418" v="5340"/>
          <ac:spMkLst>
            <pc:docMk/>
            <pc:sldMk cId="1001195775" sldId="357"/>
            <ac:spMk id="128" creationId="{91CD1332-B094-D091-75F3-6920139CF9B1}"/>
          </ac:spMkLst>
        </pc:spChg>
        <pc:spChg chg="add mod">
          <ac:chgData name="Mark" userId="81fa08ae-dc61-437d-99ed-4d6226b9071b" providerId="ADAL" clId="{2D925188-C6BC-406B-A500-429487B42A13}" dt="2023-07-20T13:04:57.846" v="5344" actId="1076"/>
          <ac:spMkLst>
            <pc:docMk/>
            <pc:sldMk cId="1001195775" sldId="357"/>
            <ac:spMk id="129" creationId="{C223B7FD-CF03-5F9C-D1CA-81ACEC31B917}"/>
          </ac:spMkLst>
        </pc:spChg>
        <pc:spChg chg="add mod">
          <ac:chgData name="Mark" userId="81fa08ae-dc61-437d-99ed-4d6226b9071b" providerId="ADAL" clId="{2D925188-C6BC-406B-A500-429487B42A13}" dt="2023-07-20T13:04:57.846" v="5344" actId="1076"/>
          <ac:spMkLst>
            <pc:docMk/>
            <pc:sldMk cId="1001195775" sldId="357"/>
            <ac:spMk id="130" creationId="{4D5FC45D-A53F-6D96-59FE-CAF009CEE2D6}"/>
          </ac:spMkLst>
        </pc:spChg>
        <pc:spChg chg="add mod">
          <ac:chgData name="Mark" userId="81fa08ae-dc61-437d-99ed-4d6226b9071b" providerId="ADAL" clId="{2D925188-C6BC-406B-A500-429487B42A13}" dt="2023-07-20T13:04:57.846" v="5344" actId="1076"/>
          <ac:spMkLst>
            <pc:docMk/>
            <pc:sldMk cId="1001195775" sldId="357"/>
            <ac:spMk id="132" creationId="{14800D98-1C0C-A618-9494-781A3EBF10C0}"/>
          </ac:spMkLst>
        </pc:spChg>
        <pc:spChg chg="add mod">
          <ac:chgData name="Mark" userId="81fa08ae-dc61-437d-99ed-4d6226b9071b" providerId="ADAL" clId="{2D925188-C6BC-406B-A500-429487B42A13}" dt="2023-07-20T13:04:57.846" v="5344" actId="1076"/>
          <ac:spMkLst>
            <pc:docMk/>
            <pc:sldMk cId="1001195775" sldId="357"/>
            <ac:spMk id="133" creationId="{20809D3B-93E6-3A12-3F55-5869A1CCD9D8}"/>
          </ac:spMkLst>
        </pc:spChg>
        <pc:spChg chg="add mod">
          <ac:chgData name="Mark" userId="81fa08ae-dc61-437d-99ed-4d6226b9071b" providerId="ADAL" clId="{2D925188-C6BC-406B-A500-429487B42A13}" dt="2023-07-20T13:04:57.846" v="5344" actId="1076"/>
          <ac:spMkLst>
            <pc:docMk/>
            <pc:sldMk cId="1001195775" sldId="357"/>
            <ac:spMk id="134" creationId="{BCC8DB48-8088-E4A2-788E-424E26325F65}"/>
          </ac:spMkLst>
        </pc:spChg>
        <pc:spChg chg="add mod">
          <ac:chgData name="Mark" userId="81fa08ae-dc61-437d-99ed-4d6226b9071b" providerId="ADAL" clId="{2D925188-C6BC-406B-A500-429487B42A13}" dt="2023-07-20T13:04:57.846" v="5344" actId="1076"/>
          <ac:spMkLst>
            <pc:docMk/>
            <pc:sldMk cId="1001195775" sldId="357"/>
            <ac:spMk id="135" creationId="{E8052901-7B1C-75A3-F7E2-6446751B0F79}"/>
          </ac:spMkLst>
        </pc:spChg>
        <pc:spChg chg="add mod">
          <ac:chgData name="Mark" userId="81fa08ae-dc61-437d-99ed-4d6226b9071b" providerId="ADAL" clId="{2D925188-C6BC-406B-A500-429487B42A13}" dt="2023-07-20T13:04:57.846" v="5344" actId="1076"/>
          <ac:spMkLst>
            <pc:docMk/>
            <pc:sldMk cId="1001195775" sldId="357"/>
            <ac:spMk id="136" creationId="{E712F362-ED1C-749B-887B-6580BE71BCC6}"/>
          </ac:spMkLst>
        </pc:spChg>
        <pc:spChg chg="add mod">
          <ac:chgData name="Mark" userId="81fa08ae-dc61-437d-99ed-4d6226b9071b" providerId="ADAL" clId="{2D925188-C6BC-406B-A500-429487B42A13}" dt="2023-07-20T13:04:57.846" v="5344" actId="1076"/>
          <ac:spMkLst>
            <pc:docMk/>
            <pc:sldMk cId="1001195775" sldId="357"/>
            <ac:spMk id="137" creationId="{A5289CBD-3202-02E0-B87D-435398D5755B}"/>
          </ac:spMkLst>
        </pc:spChg>
        <pc:spChg chg="mod">
          <ac:chgData name="Mark" userId="81fa08ae-dc61-437d-99ed-4d6226b9071b" providerId="ADAL" clId="{2D925188-C6BC-406B-A500-429487B42A13}" dt="2023-07-20T13:04:54.840" v="5343"/>
          <ac:spMkLst>
            <pc:docMk/>
            <pc:sldMk cId="1001195775" sldId="357"/>
            <ac:spMk id="139" creationId="{AF041E46-5821-D764-240F-E4413B0E8F3E}"/>
          </ac:spMkLst>
        </pc:spChg>
        <pc:spChg chg="mod">
          <ac:chgData name="Mark" userId="81fa08ae-dc61-437d-99ed-4d6226b9071b" providerId="ADAL" clId="{2D925188-C6BC-406B-A500-429487B42A13}" dt="2023-07-20T13:04:54.840" v="5343"/>
          <ac:spMkLst>
            <pc:docMk/>
            <pc:sldMk cId="1001195775" sldId="357"/>
            <ac:spMk id="140" creationId="{22133BD2-EB9D-FF6E-719B-4BE59A39A8F2}"/>
          </ac:spMkLst>
        </pc:spChg>
        <pc:spChg chg="mod">
          <ac:chgData name="Mark" userId="81fa08ae-dc61-437d-99ed-4d6226b9071b" providerId="ADAL" clId="{2D925188-C6BC-406B-A500-429487B42A13}" dt="2023-07-20T13:04:54.840" v="5343"/>
          <ac:spMkLst>
            <pc:docMk/>
            <pc:sldMk cId="1001195775" sldId="357"/>
            <ac:spMk id="141" creationId="{C7F5754E-5F9C-C50D-7126-21A5DA60B700}"/>
          </ac:spMkLst>
        </pc:spChg>
        <pc:spChg chg="mod">
          <ac:chgData name="Mark" userId="81fa08ae-dc61-437d-99ed-4d6226b9071b" providerId="ADAL" clId="{2D925188-C6BC-406B-A500-429487B42A13}" dt="2023-07-20T13:04:54.840" v="5343"/>
          <ac:spMkLst>
            <pc:docMk/>
            <pc:sldMk cId="1001195775" sldId="357"/>
            <ac:spMk id="142" creationId="{3427B08A-037F-266D-2B86-3502A0C1CBD0}"/>
          </ac:spMkLst>
        </pc:spChg>
        <pc:spChg chg="mod">
          <ac:chgData name="Mark" userId="81fa08ae-dc61-437d-99ed-4d6226b9071b" providerId="ADAL" clId="{2D925188-C6BC-406B-A500-429487B42A13}" dt="2023-07-20T13:04:54.840" v="5343"/>
          <ac:spMkLst>
            <pc:docMk/>
            <pc:sldMk cId="1001195775" sldId="357"/>
            <ac:spMk id="143" creationId="{A6AF245C-4992-6D5B-48B6-AA6E959E8E6C}"/>
          </ac:spMkLst>
        </pc:spChg>
        <pc:spChg chg="mod">
          <ac:chgData name="Mark" userId="81fa08ae-dc61-437d-99ed-4d6226b9071b" providerId="ADAL" clId="{2D925188-C6BC-406B-A500-429487B42A13}" dt="2023-07-20T13:04:54.840" v="5343"/>
          <ac:spMkLst>
            <pc:docMk/>
            <pc:sldMk cId="1001195775" sldId="357"/>
            <ac:spMk id="144" creationId="{0887683F-C70B-27C5-16C0-BB7E2572A487}"/>
          </ac:spMkLst>
        </pc:spChg>
        <pc:spChg chg="add mod">
          <ac:chgData name="Mark" userId="81fa08ae-dc61-437d-99ed-4d6226b9071b" providerId="ADAL" clId="{2D925188-C6BC-406B-A500-429487B42A13}" dt="2023-07-20T13:04:57.846" v="5344" actId="1076"/>
          <ac:spMkLst>
            <pc:docMk/>
            <pc:sldMk cId="1001195775" sldId="357"/>
            <ac:spMk id="149" creationId="{D81D4EFC-EADD-E25C-D2A6-095446DFD81E}"/>
          </ac:spMkLst>
        </pc:spChg>
        <pc:spChg chg="add mod">
          <ac:chgData name="Mark" userId="81fa08ae-dc61-437d-99ed-4d6226b9071b" providerId="ADAL" clId="{2D925188-C6BC-406B-A500-429487B42A13}" dt="2023-07-20T13:04:57.846" v="5344" actId="1076"/>
          <ac:spMkLst>
            <pc:docMk/>
            <pc:sldMk cId="1001195775" sldId="357"/>
            <ac:spMk id="150" creationId="{C276EDFA-E13A-8BA9-042F-6D58AC092954}"/>
          </ac:spMkLst>
        </pc:spChg>
        <pc:spChg chg="add mod">
          <ac:chgData name="Mark" userId="81fa08ae-dc61-437d-99ed-4d6226b9071b" providerId="ADAL" clId="{2D925188-C6BC-406B-A500-429487B42A13}" dt="2023-07-20T13:04:57.846" v="5344" actId="1076"/>
          <ac:spMkLst>
            <pc:docMk/>
            <pc:sldMk cId="1001195775" sldId="357"/>
            <ac:spMk id="152" creationId="{2141F877-6281-2C2A-B383-C49DE070E79C}"/>
          </ac:spMkLst>
        </pc:spChg>
        <pc:spChg chg="add mod">
          <ac:chgData name="Mark" userId="81fa08ae-dc61-437d-99ed-4d6226b9071b" providerId="ADAL" clId="{2D925188-C6BC-406B-A500-429487B42A13}" dt="2023-07-20T13:04:57.846" v="5344" actId="1076"/>
          <ac:spMkLst>
            <pc:docMk/>
            <pc:sldMk cId="1001195775" sldId="357"/>
            <ac:spMk id="153" creationId="{D49BABEE-60EF-36E2-2467-E7F10E109F8F}"/>
          </ac:spMkLst>
        </pc:spChg>
        <pc:spChg chg="add mod">
          <ac:chgData name="Mark" userId="81fa08ae-dc61-437d-99ed-4d6226b9071b" providerId="ADAL" clId="{2D925188-C6BC-406B-A500-429487B42A13}" dt="2023-07-20T13:04:57.846" v="5344" actId="1076"/>
          <ac:spMkLst>
            <pc:docMk/>
            <pc:sldMk cId="1001195775" sldId="357"/>
            <ac:spMk id="154" creationId="{61EB55E6-F593-6380-C455-D7772EB1E78B}"/>
          </ac:spMkLst>
        </pc:spChg>
        <pc:spChg chg="add mod">
          <ac:chgData name="Mark" userId="81fa08ae-dc61-437d-99ed-4d6226b9071b" providerId="ADAL" clId="{2D925188-C6BC-406B-A500-429487B42A13}" dt="2023-07-20T13:04:57.846" v="5344" actId="1076"/>
          <ac:spMkLst>
            <pc:docMk/>
            <pc:sldMk cId="1001195775" sldId="357"/>
            <ac:spMk id="156" creationId="{CCF3C1B4-3590-7825-1780-C99148E92FB3}"/>
          </ac:spMkLst>
        </pc:spChg>
        <pc:spChg chg="add mod">
          <ac:chgData name="Mark" userId="81fa08ae-dc61-437d-99ed-4d6226b9071b" providerId="ADAL" clId="{2D925188-C6BC-406B-A500-429487B42A13}" dt="2023-07-20T13:04:57.846" v="5344" actId="1076"/>
          <ac:spMkLst>
            <pc:docMk/>
            <pc:sldMk cId="1001195775" sldId="357"/>
            <ac:spMk id="159" creationId="{8316223C-4ED8-DBB3-F93C-741FAA854998}"/>
          </ac:spMkLst>
        </pc:spChg>
        <pc:spChg chg="mod">
          <ac:chgData name="Mark" userId="81fa08ae-dc61-437d-99ed-4d6226b9071b" providerId="ADAL" clId="{2D925188-C6BC-406B-A500-429487B42A13}" dt="2023-07-20T13:04:54.840" v="5343"/>
          <ac:spMkLst>
            <pc:docMk/>
            <pc:sldMk cId="1001195775" sldId="357"/>
            <ac:spMk id="162" creationId="{CA9D917B-6E49-C7AB-A122-01556B107DAF}"/>
          </ac:spMkLst>
        </pc:spChg>
        <pc:spChg chg="mod">
          <ac:chgData name="Mark" userId="81fa08ae-dc61-437d-99ed-4d6226b9071b" providerId="ADAL" clId="{2D925188-C6BC-406B-A500-429487B42A13}" dt="2023-07-20T13:04:54.840" v="5343"/>
          <ac:spMkLst>
            <pc:docMk/>
            <pc:sldMk cId="1001195775" sldId="357"/>
            <ac:spMk id="163" creationId="{9EBB3DB2-B8D3-3C9F-4E06-C4D4F75C7606}"/>
          </ac:spMkLst>
        </pc:spChg>
        <pc:spChg chg="mod">
          <ac:chgData name="Mark" userId="81fa08ae-dc61-437d-99ed-4d6226b9071b" providerId="ADAL" clId="{2D925188-C6BC-406B-A500-429487B42A13}" dt="2023-07-20T13:04:54.840" v="5343"/>
          <ac:spMkLst>
            <pc:docMk/>
            <pc:sldMk cId="1001195775" sldId="357"/>
            <ac:spMk id="165" creationId="{CED1052F-C50D-05A4-CFC5-2A4793E0D310}"/>
          </ac:spMkLst>
        </pc:spChg>
        <pc:spChg chg="mod">
          <ac:chgData name="Mark" userId="81fa08ae-dc61-437d-99ed-4d6226b9071b" providerId="ADAL" clId="{2D925188-C6BC-406B-A500-429487B42A13}" dt="2023-07-20T13:04:54.840" v="5343"/>
          <ac:spMkLst>
            <pc:docMk/>
            <pc:sldMk cId="1001195775" sldId="357"/>
            <ac:spMk id="166" creationId="{E0538F07-D7C2-B18D-3294-BE9B24E658F5}"/>
          </ac:spMkLst>
        </pc:spChg>
        <pc:spChg chg="add mod">
          <ac:chgData name="Mark" userId="81fa08ae-dc61-437d-99ed-4d6226b9071b" providerId="ADAL" clId="{2D925188-C6BC-406B-A500-429487B42A13}" dt="2023-07-20T13:04:57.846" v="5344" actId="1076"/>
          <ac:spMkLst>
            <pc:docMk/>
            <pc:sldMk cId="1001195775" sldId="357"/>
            <ac:spMk id="167" creationId="{69E4CE4A-E0C6-48D5-E926-733DC0604F41}"/>
          </ac:spMkLst>
        </pc:spChg>
        <pc:spChg chg="add mod">
          <ac:chgData name="Mark" userId="81fa08ae-dc61-437d-99ed-4d6226b9071b" providerId="ADAL" clId="{2D925188-C6BC-406B-A500-429487B42A13}" dt="2023-07-20T13:04:57.846" v="5344" actId="1076"/>
          <ac:spMkLst>
            <pc:docMk/>
            <pc:sldMk cId="1001195775" sldId="357"/>
            <ac:spMk id="168" creationId="{756CF1D2-A532-FC79-C957-33A8D8129E08}"/>
          </ac:spMkLst>
        </pc:spChg>
        <pc:spChg chg="mod">
          <ac:chgData name="Mark" userId="81fa08ae-dc61-437d-99ed-4d6226b9071b" providerId="ADAL" clId="{2D925188-C6BC-406B-A500-429487B42A13}" dt="2023-07-20T13:04:54.840" v="5343"/>
          <ac:spMkLst>
            <pc:docMk/>
            <pc:sldMk cId="1001195775" sldId="357"/>
            <ac:spMk id="170" creationId="{73EEAC02-06E7-37E9-45C4-E60358F35F1D}"/>
          </ac:spMkLst>
        </pc:spChg>
        <pc:spChg chg="mod">
          <ac:chgData name="Mark" userId="81fa08ae-dc61-437d-99ed-4d6226b9071b" providerId="ADAL" clId="{2D925188-C6BC-406B-A500-429487B42A13}" dt="2023-07-20T13:04:54.840" v="5343"/>
          <ac:spMkLst>
            <pc:docMk/>
            <pc:sldMk cId="1001195775" sldId="357"/>
            <ac:spMk id="171" creationId="{D9E97D81-773F-D38F-DEA5-C767F9F4C8F9}"/>
          </ac:spMkLst>
        </pc:spChg>
        <pc:grpChg chg="del">
          <ac:chgData name="Mark" userId="81fa08ae-dc61-437d-99ed-4d6226b9071b" providerId="ADAL" clId="{2D925188-C6BC-406B-A500-429487B42A13}" dt="2023-07-20T13:04:54.371" v="5342" actId="478"/>
          <ac:grpSpMkLst>
            <pc:docMk/>
            <pc:sldMk cId="1001195775" sldId="357"/>
            <ac:grpSpMk id="12" creationId="{79E5424C-C067-324B-5C26-BC995B359C40}"/>
          </ac:grpSpMkLst>
        </pc:grpChg>
        <pc:grpChg chg="del">
          <ac:chgData name="Mark" userId="81fa08ae-dc61-437d-99ed-4d6226b9071b" providerId="ADAL" clId="{2D925188-C6BC-406B-A500-429487B42A13}" dt="2023-07-20T13:04:54.371" v="5342" actId="478"/>
          <ac:grpSpMkLst>
            <pc:docMk/>
            <pc:sldMk cId="1001195775" sldId="357"/>
            <ac:grpSpMk id="27" creationId="{F12CD074-AF65-133E-0F45-528D0E10A886}"/>
          </ac:grpSpMkLst>
        </pc:grpChg>
        <pc:grpChg chg="del">
          <ac:chgData name="Mark" userId="81fa08ae-dc61-437d-99ed-4d6226b9071b" providerId="ADAL" clId="{2D925188-C6BC-406B-A500-429487B42A13}" dt="2023-07-20T13:04:54.371" v="5342" actId="478"/>
          <ac:grpSpMkLst>
            <pc:docMk/>
            <pc:sldMk cId="1001195775" sldId="357"/>
            <ac:grpSpMk id="31" creationId="{B13A9D43-7A0B-57BF-F672-D093A56E684F}"/>
          </ac:grpSpMkLst>
        </pc:grpChg>
        <pc:grpChg chg="del">
          <ac:chgData name="Mark" userId="81fa08ae-dc61-437d-99ed-4d6226b9071b" providerId="ADAL" clId="{2D925188-C6BC-406B-A500-429487B42A13}" dt="2023-07-20T13:04:54.371" v="5342" actId="478"/>
          <ac:grpSpMkLst>
            <pc:docMk/>
            <pc:sldMk cId="1001195775" sldId="357"/>
            <ac:grpSpMk id="38" creationId="{8792C369-02E0-AA34-3007-0D1884684C82}"/>
          </ac:grpSpMkLst>
        </pc:grpChg>
        <pc:grpChg chg="del">
          <ac:chgData name="Mark" userId="81fa08ae-dc61-437d-99ed-4d6226b9071b" providerId="ADAL" clId="{2D925188-C6BC-406B-A500-429487B42A13}" dt="2023-07-20T13:04:54.371" v="5342" actId="478"/>
          <ac:grpSpMkLst>
            <pc:docMk/>
            <pc:sldMk cId="1001195775" sldId="357"/>
            <ac:grpSpMk id="48" creationId="{EF5EAF35-59B3-2EF5-4C43-939D4C8EDC4F}"/>
          </ac:grpSpMkLst>
        </pc:grpChg>
        <pc:grpChg chg="del">
          <ac:chgData name="Mark" userId="81fa08ae-dc61-437d-99ed-4d6226b9071b" providerId="ADAL" clId="{2D925188-C6BC-406B-A500-429487B42A13}" dt="2023-07-20T13:04:54.371" v="5342" actId="478"/>
          <ac:grpSpMkLst>
            <pc:docMk/>
            <pc:sldMk cId="1001195775" sldId="357"/>
            <ac:grpSpMk id="55" creationId="{D6A8A65B-3E77-E262-A248-EE718254C357}"/>
          </ac:grpSpMkLst>
        </pc:grpChg>
        <pc:grpChg chg="del">
          <ac:chgData name="Mark" userId="81fa08ae-dc61-437d-99ed-4d6226b9071b" providerId="ADAL" clId="{2D925188-C6BC-406B-A500-429487B42A13}" dt="2023-07-20T13:04:54.371" v="5342" actId="478"/>
          <ac:grpSpMkLst>
            <pc:docMk/>
            <pc:sldMk cId="1001195775" sldId="357"/>
            <ac:grpSpMk id="63" creationId="{2B0E09C8-513E-1D49-2272-472983E06F4A}"/>
          </ac:grpSpMkLst>
        </pc:grpChg>
        <pc:grpChg chg="del">
          <ac:chgData name="Mark" userId="81fa08ae-dc61-437d-99ed-4d6226b9071b" providerId="ADAL" clId="{2D925188-C6BC-406B-A500-429487B42A13}" dt="2023-07-20T13:04:54.371" v="5342" actId="478"/>
          <ac:grpSpMkLst>
            <pc:docMk/>
            <pc:sldMk cId="1001195775" sldId="357"/>
            <ac:grpSpMk id="73" creationId="{75844FEA-0902-ED7D-C019-8484D31B4D5A}"/>
          </ac:grpSpMkLst>
        </pc:grpChg>
        <pc:grpChg chg="del">
          <ac:chgData name="Mark" userId="81fa08ae-dc61-437d-99ed-4d6226b9071b" providerId="ADAL" clId="{2D925188-C6BC-406B-A500-429487B42A13}" dt="2023-07-20T13:04:54.371" v="5342" actId="478"/>
          <ac:grpSpMkLst>
            <pc:docMk/>
            <pc:sldMk cId="1001195775" sldId="357"/>
            <ac:grpSpMk id="76" creationId="{154A6777-5728-DBF8-DC85-4ECA63D3B235}"/>
          </ac:grpSpMkLst>
        </pc:grpChg>
        <pc:grpChg chg="del">
          <ac:chgData name="Mark" userId="81fa08ae-dc61-437d-99ed-4d6226b9071b" providerId="ADAL" clId="{2D925188-C6BC-406B-A500-429487B42A13}" dt="2023-07-20T13:04:54.371" v="5342" actId="478"/>
          <ac:grpSpMkLst>
            <pc:docMk/>
            <pc:sldMk cId="1001195775" sldId="357"/>
            <ac:grpSpMk id="85" creationId="{26E3C49A-570E-C152-B3A8-1B818DB565E2}"/>
          </ac:grpSpMkLst>
        </pc:grpChg>
        <pc:grpChg chg="add del mod">
          <ac:chgData name="Mark" userId="81fa08ae-dc61-437d-99ed-4d6226b9071b" providerId="ADAL" clId="{2D925188-C6BC-406B-A500-429487B42A13}" dt="2023-07-20T13:04:53.504" v="5341"/>
          <ac:grpSpMkLst>
            <pc:docMk/>
            <pc:sldMk cId="1001195775" sldId="357"/>
            <ac:grpSpMk id="95" creationId="{C52495FB-E1D6-BA4E-BCE5-A6578D46EC51}"/>
          </ac:grpSpMkLst>
        </pc:grpChg>
        <pc:grpChg chg="add del mod">
          <ac:chgData name="Mark" userId="81fa08ae-dc61-437d-99ed-4d6226b9071b" providerId="ADAL" clId="{2D925188-C6BC-406B-A500-429487B42A13}" dt="2023-07-20T13:04:53.504" v="5341"/>
          <ac:grpSpMkLst>
            <pc:docMk/>
            <pc:sldMk cId="1001195775" sldId="357"/>
            <ac:grpSpMk id="118" creationId="{9A1A3A88-A9D0-29EA-3588-C5003FCBAA4D}"/>
          </ac:grpSpMkLst>
        </pc:grpChg>
        <pc:grpChg chg="add del mod">
          <ac:chgData name="Mark" userId="81fa08ae-dc61-437d-99ed-4d6226b9071b" providerId="ADAL" clId="{2D925188-C6BC-406B-A500-429487B42A13}" dt="2023-07-20T13:04:53.504" v="5341"/>
          <ac:grpSpMkLst>
            <pc:docMk/>
            <pc:sldMk cId="1001195775" sldId="357"/>
            <ac:grpSpMk id="121" creationId="{DE9724B1-BFDE-01DF-7D08-644C074EE5A1}"/>
          </ac:grpSpMkLst>
        </pc:grpChg>
        <pc:grpChg chg="add del mod">
          <ac:chgData name="Mark" userId="81fa08ae-dc61-437d-99ed-4d6226b9071b" providerId="ADAL" clId="{2D925188-C6BC-406B-A500-429487B42A13}" dt="2023-07-20T13:04:53.504" v="5341"/>
          <ac:grpSpMkLst>
            <pc:docMk/>
            <pc:sldMk cId="1001195775" sldId="357"/>
            <ac:grpSpMk id="126" creationId="{4696C90B-6573-9880-A275-91925E2F3731}"/>
          </ac:grpSpMkLst>
        </pc:grpChg>
        <pc:grpChg chg="add mod">
          <ac:chgData name="Mark" userId="81fa08ae-dc61-437d-99ed-4d6226b9071b" providerId="ADAL" clId="{2D925188-C6BC-406B-A500-429487B42A13}" dt="2023-07-20T13:04:57.846" v="5344" actId="1076"/>
          <ac:grpSpMkLst>
            <pc:docMk/>
            <pc:sldMk cId="1001195775" sldId="357"/>
            <ac:grpSpMk id="138" creationId="{07ED1D5E-C920-D0E7-8973-73DB441964AB}"/>
          </ac:grpSpMkLst>
        </pc:grpChg>
        <pc:grpChg chg="add mod">
          <ac:chgData name="Mark" userId="81fa08ae-dc61-437d-99ed-4d6226b9071b" providerId="ADAL" clId="{2D925188-C6BC-406B-A500-429487B42A13}" dt="2023-07-20T13:04:57.846" v="5344" actId="1076"/>
          <ac:grpSpMkLst>
            <pc:docMk/>
            <pc:sldMk cId="1001195775" sldId="357"/>
            <ac:grpSpMk id="161" creationId="{4E459996-1711-199A-A2B4-6C23A76A3270}"/>
          </ac:grpSpMkLst>
        </pc:grpChg>
        <pc:grpChg chg="add mod">
          <ac:chgData name="Mark" userId="81fa08ae-dc61-437d-99ed-4d6226b9071b" providerId="ADAL" clId="{2D925188-C6BC-406B-A500-429487B42A13}" dt="2023-07-20T13:04:57.846" v="5344" actId="1076"/>
          <ac:grpSpMkLst>
            <pc:docMk/>
            <pc:sldMk cId="1001195775" sldId="357"/>
            <ac:grpSpMk id="164" creationId="{CDD4966F-04D8-02B8-2CB3-F73468B3EB27}"/>
          </ac:grpSpMkLst>
        </pc:grpChg>
        <pc:grpChg chg="add mod">
          <ac:chgData name="Mark" userId="81fa08ae-dc61-437d-99ed-4d6226b9071b" providerId="ADAL" clId="{2D925188-C6BC-406B-A500-429487B42A13}" dt="2023-07-20T13:04:57.846" v="5344" actId="1076"/>
          <ac:grpSpMkLst>
            <pc:docMk/>
            <pc:sldMk cId="1001195775" sldId="357"/>
            <ac:grpSpMk id="169" creationId="{97541E03-20EE-FD2C-B512-A9C7333F425B}"/>
          </ac:grpSpMkLst>
        </pc:grpChg>
        <pc:cxnChg chg="add del mod">
          <ac:chgData name="Mark" userId="81fa08ae-dc61-437d-99ed-4d6226b9071b" providerId="ADAL" clId="{2D925188-C6BC-406B-A500-429487B42A13}" dt="2023-07-20T13:04:53.504" v="5341"/>
          <ac:cxnSpMkLst>
            <pc:docMk/>
            <pc:sldMk cId="1001195775" sldId="357"/>
            <ac:cxnSpMk id="5" creationId="{E2735C14-997C-3922-379E-9329574D67BC}"/>
          </ac:cxnSpMkLst>
        </pc:cxnChg>
        <pc:cxnChg chg="del">
          <ac:chgData name="Mark" userId="81fa08ae-dc61-437d-99ed-4d6226b9071b" providerId="ADAL" clId="{2D925188-C6BC-406B-A500-429487B42A13}" dt="2023-07-20T13:04:54.371" v="5342" actId="478"/>
          <ac:cxnSpMkLst>
            <pc:docMk/>
            <pc:sldMk cId="1001195775" sldId="357"/>
            <ac:cxnSpMk id="7" creationId="{84EAECC0-6C5C-127A-61BE-36A5A6F8CEEC}"/>
          </ac:cxnSpMkLst>
        </pc:cxnChg>
        <pc:cxnChg chg="del">
          <ac:chgData name="Mark" userId="81fa08ae-dc61-437d-99ed-4d6226b9071b" providerId="ADAL" clId="{2D925188-C6BC-406B-A500-429487B42A13}" dt="2023-07-20T13:04:54.371" v="5342" actId="478"/>
          <ac:cxnSpMkLst>
            <pc:docMk/>
            <pc:sldMk cId="1001195775" sldId="357"/>
            <ac:cxnSpMk id="25" creationId="{5A1CE6CC-A07F-9B4D-6437-D34454CB187D}"/>
          </ac:cxnSpMkLst>
        </pc:cxnChg>
        <pc:cxnChg chg="del">
          <ac:chgData name="Mark" userId="81fa08ae-dc61-437d-99ed-4d6226b9071b" providerId="ADAL" clId="{2D925188-C6BC-406B-A500-429487B42A13}" dt="2023-07-20T13:04:54.371" v="5342" actId="478"/>
          <ac:cxnSpMkLst>
            <pc:docMk/>
            <pc:sldMk cId="1001195775" sldId="357"/>
            <ac:cxnSpMk id="30" creationId="{6870CF59-024C-5883-EA4A-793BD3CCEDE4}"/>
          </ac:cxnSpMkLst>
        </pc:cxnChg>
        <pc:cxnChg chg="del">
          <ac:chgData name="Mark" userId="81fa08ae-dc61-437d-99ed-4d6226b9071b" providerId="ADAL" clId="{2D925188-C6BC-406B-A500-429487B42A13}" dt="2023-07-20T13:04:54.371" v="5342" actId="478"/>
          <ac:cxnSpMkLst>
            <pc:docMk/>
            <pc:sldMk cId="1001195775" sldId="357"/>
            <ac:cxnSpMk id="35" creationId="{2F7901B7-EB1D-ED7D-1C2F-F19A6224978F}"/>
          </ac:cxnSpMkLst>
        </pc:cxnChg>
        <pc:cxnChg chg="del">
          <ac:chgData name="Mark" userId="81fa08ae-dc61-437d-99ed-4d6226b9071b" providerId="ADAL" clId="{2D925188-C6BC-406B-A500-429487B42A13}" dt="2023-07-20T13:04:54.371" v="5342" actId="478"/>
          <ac:cxnSpMkLst>
            <pc:docMk/>
            <pc:sldMk cId="1001195775" sldId="357"/>
            <ac:cxnSpMk id="37" creationId="{581738C6-1349-47B4-A075-F8FAF9DB2F0E}"/>
          </ac:cxnSpMkLst>
        </pc:cxnChg>
        <pc:cxnChg chg="del">
          <ac:chgData name="Mark" userId="81fa08ae-dc61-437d-99ed-4d6226b9071b" providerId="ADAL" clId="{2D925188-C6BC-406B-A500-429487B42A13}" dt="2023-07-20T13:04:54.371" v="5342" actId="478"/>
          <ac:cxnSpMkLst>
            <pc:docMk/>
            <pc:sldMk cId="1001195775" sldId="357"/>
            <ac:cxnSpMk id="45" creationId="{D0AB4FEF-E8C5-7BC2-F2A4-FAD267BDB09F}"/>
          </ac:cxnSpMkLst>
        </pc:cxnChg>
        <pc:cxnChg chg="del">
          <ac:chgData name="Mark" userId="81fa08ae-dc61-437d-99ed-4d6226b9071b" providerId="ADAL" clId="{2D925188-C6BC-406B-A500-429487B42A13}" dt="2023-07-20T13:04:54.371" v="5342" actId="478"/>
          <ac:cxnSpMkLst>
            <pc:docMk/>
            <pc:sldMk cId="1001195775" sldId="357"/>
            <ac:cxnSpMk id="46" creationId="{DECD8703-E151-0753-A0C8-6EC8DCF1B25A}"/>
          </ac:cxnSpMkLst>
        </pc:cxnChg>
        <pc:cxnChg chg="del">
          <ac:chgData name="Mark" userId="81fa08ae-dc61-437d-99ed-4d6226b9071b" providerId="ADAL" clId="{2D925188-C6BC-406B-A500-429487B42A13}" dt="2023-07-20T13:04:54.371" v="5342" actId="478"/>
          <ac:cxnSpMkLst>
            <pc:docMk/>
            <pc:sldMk cId="1001195775" sldId="357"/>
            <ac:cxnSpMk id="47" creationId="{813F7256-7C90-0C14-E3CF-EDD44BD5BDDF}"/>
          </ac:cxnSpMkLst>
        </pc:cxnChg>
        <pc:cxnChg chg="del">
          <ac:chgData name="Mark" userId="81fa08ae-dc61-437d-99ed-4d6226b9071b" providerId="ADAL" clId="{2D925188-C6BC-406B-A500-429487B42A13}" dt="2023-07-20T13:04:54.371" v="5342" actId="478"/>
          <ac:cxnSpMkLst>
            <pc:docMk/>
            <pc:sldMk cId="1001195775" sldId="357"/>
            <ac:cxnSpMk id="62" creationId="{0116CB8B-B749-6B61-7498-B980683F57EC}"/>
          </ac:cxnSpMkLst>
        </pc:cxnChg>
        <pc:cxnChg chg="del">
          <ac:chgData name="Mark" userId="81fa08ae-dc61-437d-99ed-4d6226b9071b" providerId="ADAL" clId="{2D925188-C6BC-406B-A500-429487B42A13}" dt="2023-07-20T13:04:54.371" v="5342" actId="478"/>
          <ac:cxnSpMkLst>
            <pc:docMk/>
            <pc:sldMk cId="1001195775" sldId="357"/>
            <ac:cxnSpMk id="66" creationId="{79DD4572-2EB7-92F9-AB30-FECF2DBC16C1}"/>
          </ac:cxnSpMkLst>
        </pc:cxnChg>
        <pc:cxnChg chg="del">
          <ac:chgData name="Mark" userId="81fa08ae-dc61-437d-99ed-4d6226b9071b" providerId="ADAL" clId="{2D925188-C6BC-406B-A500-429487B42A13}" dt="2023-07-20T13:04:54.371" v="5342" actId="478"/>
          <ac:cxnSpMkLst>
            <pc:docMk/>
            <pc:sldMk cId="1001195775" sldId="357"/>
            <ac:cxnSpMk id="67" creationId="{861C3D35-852C-6712-20BD-4F5CB68F1EDB}"/>
          </ac:cxnSpMkLst>
        </pc:cxnChg>
        <pc:cxnChg chg="del">
          <ac:chgData name="Mark" userId="81fa08ae-dc61-437d-99ed-4d6226b9071b" providerId="ADAL" clId="{2D925188-C6BC-406B-A500-429487B42A13}" dt="2023-07-20T13:04:54.371" v="5342" actId="478"/>
          <ac:cxnSpMkLst>
            <pc:docMk/>
            <pc:sldMk cId="1001195775" sldId="357"/>
            <ac:cxnSpMk id="68" creationId="{2BF7F72F-2CF1-C917-6781-9C0065443BD3}"/>
          </ac:cxnSpMkLst>
        </pc:cxnChg>
        <pc:cxnChg chg="del">
          <ac:chgData name="Mark" userId="81fa08ae-dc61-437d-99ed-4d6226b9071b" providerId="ADAL" clId="{2D925188-C6BC-406B-A500-429487B42A13}" dt="2023-07-20T13:04:54.371" v="5342" actId="478"/>
          <ac:cxnSpMkLst>
            <pc:docMk/>
            <pc:sldMk cId="1001195775" sldId="357"/>
            <ac:cxnSpMk id="70" creationId="{3060517A-AE48-52D2-9EDA-355746B897E8}"/>
          </ac:cxnSpMkLst>
        </pc:cxnChg>
        <pc:cxnChg chg="del">
          <ac:chgData name="Mark" userId="81fa08ae-dc61-437d-99ed-4d6226b9071b" providerId="ADAL" clId="{2D925188-C6BC-406B-A500-429487B42A13}" dt="2023-07-20T13:04:54.371" v="5342" actId="478"/>
          <ac:cxnSpMkLst>
            <pc:docMk/>
            <pc:sldMk cId="1001195775" sldId="357"/>
            <ac:cxnSpMk id="81" creationId="{E3C5DF15-AE4D-9327-8CF3-9D7F1FF9FD7C}"/>
          </ac:cxnSpMkLst>
        </pc:cxnChg>
        <pc:cxnChg chg="del">
          <ac:chgData name="Mark" userId="81fa08ae-dc61-437d-99ed-4d6226b9071b" providerId="ADAL" clId="{2D925188-C6BC-406B-A500-429487B42A13}" dt="2023-07-20T13:04:54.371" v="5342" actId="478"/>
          <ac:cxnSpMkLst>
            <pc:docMk/>
            <pc:sldMk cId="1001195775" sldId="357"/>
            <ac:cxnSpMk id="83" creationId="{4702AD38-0EB4-89AE-4037-F149C20D815B}"/>
          </ac:cxnSpMkLst>
        </pc:cxnChg>
        <pc:cxnChg chg="mod">
          <ac:chgData name="Mark" userId="81fa08ae-dc61-437d-99ed-4d6226b9071b" providerId="ADAL" clId="{2D925188-C6BC-406B-A500-429487B42A13}" dt="2023-07-20T13:04:52.418" v="5340"/>
          <ac:cxnSpMkLst>
            <pc:docMk/>
            <pc:sldMk cId="1001195775" sldId="357"/>
            <ac:cxnSpMk id="102" creationId="{FCF6AEC0-CA51-6738-D094-9215CF6621BA}"/>
          </ac:cxnSpMkLst>
        </pc:cxnChg>
        <pc:cxnChg chg="mod">
          <ac:chgData name="Mark" userId="81fa08ae-dc61-437d-99ed-4d6226b9071b" providerId="ADAL" clId="{2D925188-C6BC-406B-A500-429487B42A13}" dt="2023-07-20T13:04:52.418" v="5340"/>
          <ac:cxnSpMkLst>
            <pc:docMk/>
            <pc:sldMk cId="1001195775" sldId="357"/>
            <ac:cxnSpMk id="103" creationId="{6B9B969E-FCBE-2587-5D62-5AB498CD678D}"/>
          </ac:cxnSpMkLst>
        </pc:cxnChg>
        <pc:cxnChg chg="mod">
          <ac:chgData name="Mark" userId="81fa08ae-dc61-437d-99ed-4d6226b9071b" providerId="ADAL" clId="{2D925188-C6BC-406B-A500-429487B42A13}" dt="2023-07-20T13:04:52.418" v="5340"/>
          <ac:cxnSpMkLst>
            <pc:docMk/>
            <pc:sldMk cId="1001195775" sldId="357"/>
            <ac:cxnSpMk id="104" creationId="{15324277-0C9C-B49C-E0B0-3A7C2DE24B0F}"/>
          </ac:cxnSpMkLst>
        </pc:cxnChg>
        <pc:cxnChg chg="mod">
          <ac:chgData name="Mark" userId="81fa08ae-dc61-437d-99ed-4d6226b9071b" providerId="ADAL" clId="{2D925188-C6BC-406B-A500-429487B42A13}" dt="2023-07-20T13:04:52.418" v="5340"/>
          <ac:cxnSpMkLst>
            <pc:docMk/>
            <pc:sldMk cId="1001195775" sldId="357"/>
            <ac:cxnSpMk id="105" creationId="{76D3F734-B7F0-99D2-8EE6-089466A7654C}"/>
          </ac:cxnSpMkLst>
        </pc:cxnChg>
        <pc:cxnChg chg="add del mod">
          <ac:chgData name="Mark" userId="81fa08ae-dc61-437d-99ed-4d6226b9071b" providerId="ADAL" clId="{2D925188-C6BC-406B-A500-429487B42A13}" dt="2023-07-20T13:04:53.504" v="5341"/>
          <ac:cxnSpMkLst>
            <pc:docMk/>
            <pc:sldMk cId="1001195775" sldId="357"/>
            <ac:cxnSpMk id="108" creationId="{DF958F47-BFC4-5E4F-5B18-C939FD579440}"/>
          </ac:cxnSpMkLst>
        </pc:cxnChg>
        <pc:cxnChg chg="add del mod">
          <ac:chgData name="Mark" userId="81fa08ae-dc61-437d-99ed-4d6226b9071b" providerId="ADAL" clId="{2D925188-C6BC-406B-A500-429487B42A13}" dt="2023-07-20T13:04:53.504" v="5341"/>
          <ac:cxnSpMkLst>
            <pc:docMk/>
            <pc:sldMk cId="1001195775" sldId="357"/>
            <ac:cxnSpMk id="112" creationId="{1DB1DE80-9B85-F122-C9B3-97B0B7FDA643}"/>
          </ac:cxnSpMkLst>
        </pc:cxnChg>
        <pc:cxnChg chg="add del mod">
          <ac:chgData name="Mark" userId="81fa08ae-dc61-437d-99ed-4d6226b9071b" providerId="ADAL" clId="{2D925188-C6BC-406B-A500-429487B42A13}" dt="2023-07-20T13:04:53.504" v="5341"/>
          <ac:cxnSpMkLst>
            <pc:docMk/>
            <pc:sldMk cId="1001195775" sldId="357"/>
            <ac:cxnSpMk id="114" creationId="{015362F6-B6AB-74FC-13CF-D3FB25E682AA}"/>
          </ac:cxnSpMkLst>
        </pc:cxnChg>
        <pc:cxnChg chg="add del mod">
          <ac:chgData name="Mark" userId="81fa08ae-dc61-437d-99ed-4d6226b9071b" providerId="ADAL" clId="{2D925188-C6BC-406B-A500-429487B42A13}" dt="2023-07-20T13:04:53.504" v="5341"/>
          <ac:cxnSpMkLst>
            <pc:docMk/>
            <pc:sldMk cId="1001195775" sldId="357"/>
            <ac:cxnSpMk id="115" creationId="{F3A5DB11-49CD-F7BB-9119-D4943BB58CC9}"/>
          </ac:cxnSpMkLst>
        </pc:cxnChg>
        <pc:cxnChg chg="add del mod">
          <ac:chgData name="Mark" userId="81fa08ae-dc61-437d-99ed-4d6226b9071b" providerId="ADAL" clId="{2D925188-C6BC-406B-A500-429487B42A13}" dt="2023-07-20T13:04:53.504" v="5341"/>
          <ac:cxnSpMkLst>
            <pc:docMk/>
            <pc:sldMk cId="1001195775" sldId="357"/>
            <ac:cxnSpMk id="117" creationId="{36D219EC-C5F0-E45F-812A-D277C19C73E3}"/>
          </ac:cxnSpMkLst>
        </pc:cxnChg>
        <pc:cxnChg chg="add mod">
          <ac:chgData name="Mark" userId="81fa08ae-dc61-437d-99ed-4d6226b9071b" providerId="ADAL" clId="{2D925188-C6BC-406B-A500-429487B42A13}" dt="2023-07-20T13:04:57.846" v="5344" actId="1076"/>
          <ac:cxnSpMkLst>
            <pc:docMk/>
            <pc:sldMk cId="1001195775" sldId="357"/>
            <ac:cxnSpMk id="131" creationId="{271DF0D0-9E83-AE7F-85EE-2BEF131AC2A2}"/>
          </ac:cxnSpMkLst>
        </pc:cxnChg>
        <pc:cxnChg chg="mod">
          <ac:chgData name="Mark" userId="81fa08ae-dc61-437d-99ed-4d6226b9071b" providerId="ADAL" clId="{2D925188-C6BC-406B-A500-429487B42A13}" dt="2023-07-20T13:04:54.840" v="5343"/>
          <ac:cxnSpMkLst>
            <pc:docMk/>
            <pc:sldMk cId="1001195775" sldId="357"/>
            <ac:cxnSpMk id="145" creationId="{03A34521-D145-2CEE-B553-2491F656BFA0}"/>
          </ac:cxnSpMkLst>
        </pc:cxnChg>
        <pc:cxnChg chg="mod">
          <ac:chgData name="Mark" userId="81fa08ae-dc61-437d-99ed-4d6226b9071b" providerId="ADAL" clId="{2D925188-C6BC-406B-A500-429487B42A13}" dt="2023-07-20T13:04:54.840" v="5343"/>
          <ac:cxnSpMkLst>
            <pc:docMk/>
            <pc:sldMk cId="1001195775" sldId="357"/>
            <ac:cxnSpMk id="146" creationId="{86B13D1F-508D-77C1-3D15-C80716DCB7FC}"/>
          </ac:cxnSpMkLst>
        </pc:cxnChg>
        <pc:cxnChg chg="mod">
          <ac:chgData name="Mark" userId="81fa08ae-dc61-437d-99ed-4d6226b9071b" providerId="ADAL" clId="{2D925188-C6BC-406B-A500-429487B42A13}" dt="2023-07-20T13:04:54.840" v="5343"/>
          <ac:cxnSpMkLst>
            <pc:docMk/>
            <pc:sldMk cId="1001195775" sldId="357"/>
            <ac:cxnSpMk id="147" creationId="{F3C3A0BA-BF4E-9FBC-2F8B-804288B45E7F}"/>
          </ac:cxnSpMkLst>
        </pc:cxnChg>
        <pc:cxnChg chg="mod">
          <ac:chgData name="Mark" userId="81fa08ae-dc61-437d-99ed-4d6226b9071b" providerId="ADAL" clId="{2D925188-C6BC-406B-A500-429487B42A13}" dt="2023-07-20T13:04:54.840" v="5343"/>
          <ac:cxnSpMkLst>
            <pc:docMk/>
            <pc:sldMk cId="1001195775" sldId="357"/>
            <ac:cxnSpMk id="148" creationId="{97E261C4-7CEF-F560-E65D-34FC8464C163}"/>
          </ac:cxnSpMkLst>
        </pc:cxnChg>
        <pc:cxnChg chg="add mod">
          <ac:chgData name="Mark" userId="81fa08ae-dc61-437d-99ed-4d6226b9071b" providerId="ADAL" clId="{2D925188-C6BC-406B-A500-429487B42A13}" dt="2023-07-20T13:04:57.846" v="5344" actId="1076"/>
          <ac:cxnSpMkLst>
            <pc:docMk/>
            <pc:sldMk cId="1001195775" sldId="357"/>
            <ac:cxnSpMk id="151" creationId="{50B19468-13E9-F911-F2C8-EAFC2A84D9E5}"/>
          </ac:cxnSpMkLst>
        </pc:cxnChg>
        <pc:cxnChg chg="add mod">
          <ac:chgData name="Mark" userId="81fa08ae-dc61-437d-99ed-4d6226b9071b" providerId="ADAL" clId="{2D925188-C6BC-406B-A500-429487B42A13}" dt="2023-07-20T13:04:57.846" v="5344" actId="1076"/>
          <ac:cxnSpMkLst>
            <pc:docMk/>
            <pc:sldMk cId="1001195775" sldId="357"/>
            <ac:cxnSpMk id="155" creationId="{662FBCFF-7284-81DD-75F2-13A69028EBA5}"/>
          </ac:cxnSpMkLst>
        </pc:cxnChg>
        <pc:cxnChg chg="add mod">
          <ac:chgData name="Mark" userId="81fa08ae-dc61-437d-99ed-4d6226b9071b" providerId="ADAL" clId="{2D925188-C6BC-406B-A500-429487B42A13}" dt="2023-07-20T13:04:57.846" v="5344" actId="1076"/>
          <ac:cxnSpMkLst>
            <pc:docMk/>
            <pc:sldMk cId="1001195775" sldId="357"/>
            <ac:cxnSpMk id="157" creationId="{1DE0B424-39B6-87F1-2AF0-6BD3766C8A20}"/>
          </ac:cxnSpMkLst>
        </pc:cxnChg>
        <pc:cxnChg chg="add mod">
          <ac:chgData name="Mark" userId="81fa08ae-dc61-437d-99ed-4d6226b9071b" providerId="ADAL" clId="{2D925188-C6BC-406B-A500-429487B42A13}" dt="2023-07-20T13:04:57.846" v="5344" actId="1076"/>
          <ac:cxnSpMkLst>
            <pc:docMk/>
            <pc:sldMk cId="1001195775" sldId="357"/>
            <ac:cxnSpMk id="158" creationId="{9C434949-23CB-5D03-4459-11F1AD30C5CF}"/>
          </ac:cxnSpMkLst>
        </pc:cxnChg>
        <pc:cxnChg chg="add mod">
          <ac:chgData name="Mark" userId="81fa08ae-dc61-437d-99ed-4d6226b9071b" providerId="ADAL" clId="{2D925188-C6BC-406B-A500-429487B42A13}" dt="2023-07-20T13:04:57.846" v="5344" actId="1076"/>
          <ac:cxnSpMkLst>
            <pc:docMk/>
            <pc:sldMk cId="1001195775" sldId="357"/>
            <ac:cxnSpMk id="160" creationId="{8E79C12B-D6C5-7575-59FE-DC7DCDB51AA7}"/>
          </ac:cxnSpMkLst>
        </pc:cxnChg>
      </pc:sldChg>
      <pc:sldChg chg="new del">
        <pc:chgData name="Mark" userId="81fa08ae-dc61-437d-99ed-4d6226b9071b" providerId="ADAL" clId="{2D925188-C6BC-406B-A500-429487B42A13}" dt="2023-07-20T13:04:47.302" v="5338" actId="680"/>
        <pc:sldMkLst>
          <pc:docMk/>
          <pc:sldMk cId="3032239582" sldId="357"/>
        </pc:sldMkLst>
      </pc:sldChg>
      <pc:sldChg chg="new del">
        <pc:chgData name="Mark" userId="81fa08ae-dc61-437d-99ed-4d6226b9071b" providerId="ADAL" clId="{2D925188-C6BC-406B-A500-429487B42A13}" dt="2023-07-20T13:08:03.444" v="5442" actId="680"/>
        <pc:sldMkLst>
          <pc:docMk/>
          <pc:sldMk cId="1339605210" sldId="358"/>
        </pc:sldMkLst>
      </pc:sldChg>
      <pc:sldChg chg="addSp delSp modSp add mod">
        <pc:chgData name="Mark" userId="81fa08ae-dc61-437d-99ed-4d6226b9071b" providerId="ADAL" clId="{2D925188-C6BC-406B-A500-429487B42A13}" dt="2023-07-20T13:08:47.031" v="5494" actId="20577"/>
        <pc:sldMkLst>
          <pc:docMk/>
          <pc:sldMk cId="2429625054" sldId="358"/>
        </pc:sldMkLst>
        <pc:spChg chg="add mod">
          <ac:chgData name="Mark" userId="81fa08ae-dc61-437d-99ed-4d6226b9071b" providerId="ADAL" clId="{2D925188-C6BC-406B-A500-429487B42A13}" dt="2023-07-20T13:08:21.559" v="5452" actId="1076"/>
          <ac:spMkLst>
            <pc:docMk/>
            <pc:sldMk cId="2429625054" sldId="358"/>
            <ac:spMk id="2" creationId="{2768F1AA-18D3-4A34-D9A3-5497B26E295A}"/>
          </ac:spMkLst>
        </pc:spChg>
        <pc:spChg chg="mod">
          <ac:chgData name="Mark" userId="81fa08ae-dc61-437d-99ed-4d6226b9071b" providerId="ADAL" clId="{2D925188-C6BC-406B-A500-429487B42A13}" dt="2023-07-20T13:08:47.031" v="5494" actId="20577"/>
          <ac:spMkLst>
            <pc:docMk/>
            <pc:sldMk cId="2429625054" sldId="358"/>
            <ac:spMk id="4" creationId="{D40CA2E4-3612-9B1C-99BA-2BF42173408C}"/>
          </ac:spMkLst>
        </pc:spChg>
        <pc:spChg chg="del">
          <ac:chgData name="Mark" userId="81fa08ae-dc61-437d-99ed-4d6226b9071b" providerId="ADAL" clId="{2D925188-C6BC-406B-A500-429487B42A13}" dt="2023-07-20T13:08:07.929" v="5444" actId="478"/>
          <ac:spMkLst>
            <pc:docMk/>
            <pc:sldMk cId="2429625054" sldId="358"/>
            <ac:spMk id="6" creationId="{86E283CD-8EBE-225C-B461-A35DE5230233}"/>
          </ac:spMkLst>
        </pc:spChg>
        <pc:spChg chg="del">
          <ac:chgData name="Mark" userId="81fa08ae-dc61-437d-99ed-4d6226b9071b" providerId="ADAL" clId="{2D925188-C6BC-406B-A500-429487B42A13}" dt="2023-07-20T13:08:07.929" v="5444" actId="478"/>
          <ac:spMkLst>
            <pc:docMk/>
            <pc:sldMk cId="2429625054" sldId="358"/>
            <ac:spMk id="8" creationId="{0EE458C9-24DD-1D19-2A24-3E78277ACA4E}"/>
          </ac:spMkLst>
        </pc:spChg>
        <pc:spChg chg="del">
          <ac:chgData name="Mark" userId="81fa08ae-dc61-437d-99ed-4d6226b9071b" providerId="ADAL" clId="{2D925188-C6BC-406B-A500-429487B42A13}" dt="2023-07-20T13:08:07.929" v="5444" actId="478"/>
          <ac:spMkLst>
            <pc:docMk/>
            <pc:sldMk cId="2429625054" sldId="358"/>
            <ac:spMk id="9" creationId="{6AB288A7-F574-46E0-56D5-4874F15F0753}"/>
          </ac:spMkLst>
        </pc:spChg>
        <pc:spChg chg="del">
          <ac:chgData name="Mark" userId="81fa08ae-dc61-437d-99ed-4d6226b9071b" providerId="ADAL" clId="{2D925188-C6BC-406B-A500-429487B42A13}" dt="2023-07-20T13:08:07.929" v="5444" actId="478"/>
          <ac:spMkLst>
            <pc:docMk/>
            <pc:sldMk cId="2429625054" sldId="358"/>
            <ac:spMk id="10" creationId="{16AD96D4-0E9B-E0B5-F4FE-34951860F1B5}"/>
          </ac:spMkLst>
        </pc:spChg>
        <pc:spChg chg="del">
          <ac:chgData name="Mark" userId="81fa08ae-dc61-437d-99ed-4d6226b9071b" providerId="ADAL" clId="{2D925188-C6BC-406B-A500-429487B42A13}" dt="2023-07-20T13:08:07.929" v="5444" actId="478"/>
          <ac:spMkLst>
            <pc:docMk/>
            <pc:sldMk cId="2429625054" sldId="358"/>
            <ac:spMk id="11" creationId="{B7C580C2-27A9-5C0D-B6B1-100F8CE1C3FC}"/>
          </ac:spMkLst>
        </pc:spChg>
        <pc:spChg chg="del">
          <ac:chgData name="Mark" userId="81fa08ae-dc61-437d-99ed-4d6226b9071b" providerId="ADAL" clId="{2D925188-C6BC-406B-A500-429487B42A13}" dt="2023-07-20T13:08:07.929" v="5444" actId="478"/>
          <ac:spMkLst>
            <pc:docMk/>
            <pc:sldMk cId="2429625054" sldId="358"/>
            <ac:spMk id="23" creationId="{E5ADD3D5-F024-4745-B626-D6271D392A97}"/>
          </ac:spMkLst>
        </pc:spChg>
        <pc:spChg chg="del">
          <ac:chgData name="Mark" userId="81fa08ae-dc61-437d-99ed-4d6226b9071b" providerId="ADAL" clId="{2D925188-C6BC-406B-A500-429487B42A13}" dt="2023-07-20T13:08:07.929" v="5444" actId="478"/>
          <ac:spMkLst>
            <pc:docMk/>
            <pc:sldMk cId="2429625054" sldId="358"/>
            <ac:spMk id="24" creationId="{582DA52A-9504-5EC5-58D0-55903E3C8611}"/>
          </ac:spMkLst>
        </pc:spChg>
        <pc:spChg chg="del">
          <ac:chgData name="Mark" userId="81fa08ae-dc61-437d-99ed-4d6226b9071b" providerId="ADAL" clId="{2D925188-C6BC-406B-A500-429487B42A13}" dt="2023-07-20T13:08:07.929" v="5444" actId="478"/>
          <ac:spMkLst>
            <pc:docMk/>
            <pc:sldMk cId="2429625054" sldId="358"/>
            <ac:spMk id="26" creationId="{B36296CC-4C71-EADC-92DE-2D4CE829762E}"/>
          </ac:spMkLst>
        </pc:spChg>
        <pc:spChg chg="del">
          <ac:chgData name="Mark" userId="81fa08ae-dc61-437d-99ed-4d6226b9071b" providerId="ADAL" clId="{2D925188-C6BC-406B-A500-429487B42A13}" dt="2023-07-20T13:08:07.929" v="5444" actId="478"/>
          <ac:spMkLst>
            <pc:docMk/>
            <pc:sldMk cId="2429625054" sldId="358"/>
            <ac:spMk id="34" creationId="{1C3030F0-3BEE-11C1-9814-C043213AFF00}"/>
          </ac:spMkLst>
        </pc:spChg>
        <pc:spChg chg="del">
          <ac:chgData name="Mark" userId="81fa08ae-dc61-437d-99ed-4d6226b9071b" providerId="ADAL" clId="{2D925188-C6BC-406B-A500-429487B42A13}" dt="2023-07-20T13:08:07.929" v="5444" actId="478"/>
          <ac:spMkLst>
            <pc:docMk/>
            <pc:sldMk cId="2429625054" sldId="358"/>
            <ac:spMk id="36" creationId="{0E795E3F-5F6F-8F53-CDFD-8405259857F8}"/>
          </ac:spMkLst>
        </pc:spChg>
        <pc:spChg chg="del">
          <ac:chgData name="Mark" userId="81fa08ae-dc61-437d-99ed-4d6226b9071b" providerId="ADAL" clId="{2D925188-C6BC-406B-A500-429487B42A13}" dt="2023-07-20T13:08:07.929" v="5444" actId="478"/>
          <ac:spMkLst>
            <pc:docMk/>
            <pc:sldMk cId="2429625054" sldId="358"/>
            <ac:spMk id="69" creationId="{73E7F412-701D-57F6-1310-84691798BB5B}"/>
          </ac:spMkLst>
        </pc:spChg>
        <pc:spChg chg="del">
          <ac:chgData name="Mark" userId="81fa08ae-dc61-437d-99ed-4d6226b9071b" providerId="ADAL" clId="{2D925188-C6BC-406B-A500-429487B42A13}" dt="2023-07-20T13:08:07.929" v="5444" actId="478"/>
          <ac:spMkLst>
            <pc:docMk/>
            <pc:sldMk cId="2429625054" sldId="358"/>
            <ac:spMk id="71" creationId="{6EDDDCA1-98EB-CDB6-E99C-A69A2D5BA2EF}"/>
          </ac:spMkLst>
        </pc:spChg>
        <pc:spChg chg="del">
          <ac:chgData name="Mark" userId="81fa08ae-dc61-437d-99ed-4d6226b9071b" providerId="ADAL" clId="{2D925188-C6BC-406B-A500-429487B42A13}" dt="2023-07-20T13:08:07.929" v="5444" actId="478"/>
          <ac:spMkLst>
            <pc:docMk/>
            <pc:sldMk cId="2429625054" sldId="358"/>
            <ac:spMk id="72" creationId="{C1D65B47-B159-4D1C-39B4-510E3B3F312E}"/>
          </ac:spMkLst>
        </pc:spChg>
        <pc:spChg chg="del">
          <ac:chgData name="Mark" userId="81fa08ae-dc61-437d-99ed-4d6226b9071b" providerId="ADAL" clId="{2D925188-C6BC-406B-A500-429487B42A13}" dt="2023-07-20T13:08:07.929" v="5444" actId="478"/>
          <ac:spMkLst>
            <pc:docMk/>
            <pc:sldMk cId="2429625054" sldId="358"/>
            <ac:spMk id="79" creationId="{B47705F9-40A2-A3AD-CA30-21C398680392}"/>
          </ac:spMkLst>
        </pc:spChg>
        <pc:spChg chg="del">
          <ac:chgData name="Mark" userId="81fa08ae-dc61-437d-99ed-4d6226b9071b" providerId="ADAL" clId="{2D925188-C6BC-406B-A500-429487B42A13}" dt="2023-07-20T13:08:07.929" v="5444" actId="478"/>
          <ac:spMkLst>
            <pc:docMk/>
            <pc:sldMk cId="2429625054" sldId="358"/>
            <ac:spMk id="80" creationId="{2CB55F90-C7E9-CF58-2ABC-10660C7754C1}"/>
          </ac:spMkLst>
        </pc:spChg>
        <pc:spChg chg="del">
          <ac:chgData name="Mark" userId="81fa08ae-dc61-437d-99ed-4d6226b9071b" providerId="ADAL" clId="{2D925188-C6BC-406B-A500-429487B42A13}" dt="2023-07-20T13:08:07.929" v="5444" actId="478"/>
          <ac:spMkLst>
            <pc:docMk/>
            <pc:sldMk cId="2429625054" sldId="358"/>
            <ac:spMk id="82" creationId="{684F8C52-5E74-6EA9-B620-73C1F510AFA1}"/>
          </ac:spMkLst>
        </pc:spChg>
        <pc:spChg chg="del">
          <ac:chgData name="Mark" userId="81fa08ae-dc61-437d-99ed-4d6226b9071b" providerId="ADAL" clId="{2D925188-C6BC-406B-A500-429487B42A13}" dt="2023-07-20T13:08:07.929" v="5444" actId="478"/>
          <ac:spMkLst>
            <pc:docMk/>
            <pc:sldMk cId="2429625054" sldId="358"/>
            <ac:spMk id="84" creationId="{B3E67423-A2D9-A4CE-75F8-D8E2F449D692}"/>
          </ac:spMkLst>
        </pc:spChg>
        <pc:spChg chg="del">
          <ac:chgData name="Mark" userId="81fa08ae-dc61-437d-99ed-4d6226b9071b" providerId="ADAL" clId="{2D925188-C6BC-406B-A500-429487B42A13}" dt="2023-07-20T13:08:07.929" v="5444" actId="478"/>
          <ac:spMkLst>
            <pc:docMk/>
            <pc:sldMk cId="2429625054" sldId="358"/>
            <ac:spMk id="88" creationId="{A9225BD0-29B9-C527-212A-0C4B48D4399F}"/>
          </ac:spMkLst>
        </pc:spChg>
        <pc:grpChg chg="del">
          <ac:chgData name="Mark" userId="81fa08ae-dc61-437d-99ed-4d6226b9071b" providerId="ADAL" clId="{2D925188-C6BC-406B-A500-429487B42A13}" dt="2023-07-20T13:08:07.929" v="5444" actId="478"/>
          <ac:grpSpMkLst>
            <pc:docMk/>
            <pc:sldMk cId="2429625054" sldId="358"/>
            <ac:grpSpMk id="12" creationId="{79E5424C-C067-324B-5C26-BC995B359C40}"/>
          </ac:grpSpMkLst>
        </pc:grpChg>
        <pc:grpChg chg="del">
          <ac:chgData name="Mark" userId="81fa08ae-dc61-437d-99ed-4d6226b9071b" providerId="ADAL" clId="{2D925188-C6BC-406B-A500-429487B42A13}" dt="2023-07-20T13:08:07.929" v="5444" actId="478"/>
          <ac:grpSpMkLst>
            <pc:docMk/>
            <pc:sldMk cId="2429625054" sldId="358"/>
            <ac:grpSpMk id="27" creationId="{F12CD074-AF65-133E-0F45-528D0E10A886}"/>
          </ac:grpSpMkLst>
        </pc:grpChg>
        <pc:grpChg chg="del">
          <ac:chgData name="Mark" userId="81fa08ae-dc61-437d-99ed-4d6226b9071b" providerId="ADAL" clId="{2D925188-C6BC-406B-A500-429487B42A13}" dt="2023-07-20T13:08:07.929" v="5444" actId="478"/>
          <ac:grpSpMkLst>
            <pc:docMk/>
            <pc:sldMk cId="2429625054" sldId="358"/>
            <ac:grpSpMk id="31" creationId="{B13A9D43-7A0B-57BF-F672-D093A56E684F}"/>
          </ac:grpSpMkLst>
        </pc:grpChg>
        <pc:grpChg chg="del">
          <ac:chgData name="Mark" userId="81fa08ae-dc61-437d-99ed-4d6226b9071b" providerId="ADAL" clId="{2D925188-C6BC-406B-A500-429487B42A13}" dt="2023-07-20T13:08:07.929" v="5444" actId="478"/>
          <ac:grpSpMkLst>
            <pc:docMk/>
            <pc:sldMk cId="2429625054" sldId="358"/>
            <ac:grpSpMk id="38" creationId="{8792C369-02E0-AA34-3007-0D1884684C82}"/>
          </ac:grpSpMkLst>
        </pc:grpChg>
        <pc:grpChg chg="del">
          <ac:chgData name="Mark" userId="81fa08ae-dc61-437d-99ed-4d6226b9071b" providerId="ADAL" clId="{2D925188-C6BC-406B-A500-429487B42A13}" dt="2023-07-20T13:08:07.929" v="5444" actId="478"/>
          <ac:grpSpMkLst>
            <pc:docMk/>
            <pc:sldMk cId="2429625054" sldId="358"/>
            <ac:grpSpMk id="48" creationId="{EF5EAF35-59B3-2EF5-4C43-939D4C8EDC4F}"/>
          </ac:grpSpMkLst>
        </pc:grpChg>
        <pc:grpChg chg="del">
          <ac:chgData name="Mark" userId="81fa08ae-dc61-437d-99ed-4d6226b9071b" providerId="ADAL" clId="{2D925188-C6BC-406B-A500-429487B42A13}" dt="2023-07-20T13:08:07.929" v="5444" actId="478"/>
          <ac:grpSpMkLst>
            <pc:docMk/>
            <pc:sldMk cId="2429625054" sldId="358"/>
            <ac:grpSpMk id="55" creationId="{D6A8A65B-3E77-E262-A248-EE718254C357}"/>
          </ac:grpSpMkLst>
        </pc:grpChg>
        <pc:grpChg chg="del">
          <ac:chgData name="Mark" userId="81fa08ae-dc61-437d-99ed-4d6226b9071b" providerId="ADAL" clId="{2D925188-C6BC-406B-A500-429487B42A13}" dt="2023-07-20T13:08:07.929" v="5444" actId="478"/>
          <ac:grpSpMkLst>
            <pc:docMk/>
            <pc:sldMk cId="2429625054" sldId="358"/>
            <ac:grpSpMk id="63" creationId="{2B0E09C8-513E-1D49-2272-472983E06F4A}"/>
          </ac:grpSpMkLst>
        </pc:grpChg>
        <pc:grpChg chg="del">
          <ac:chgData name="Mark" userId="81fa08ae-dc61-437d-99ed-4d6226b9071b" providerId="ADAL" clId="{2D925188-C6BC-406B-A500-429487B42A13}" dt="2023-07-20T13:08:07.929" v="5444" actId="478"/>
          <ac:grpSpMkLst>
            <pc:docMk/>
            <pc:sldMk cId="2429625054" sldId="358"/>
            <ac:grpSpMk id="73" creationId="{75844FEA-0902-ED7D-C019-8484D31B4D5A}"/>
          </ac:grpSpMkLst>
        </pc:grpChg>
        <pc:grpChg chg="del">
          <ac:chgData name="Mark" userId="81fa08ae-dc61-437d-99ed-4d6226b9071b" providerId="ADAL" clId="{2D925188-C6BC-406B-A500-429487B42A13}" dt="2023-07-20T13:08:07.929" v="5444" actId="478"/>
          <ac:grpSpMkLst>
            <pc:docMk/>
            <pc:sldMk cId="2429625054" sldId="358"/>
            <ac:grpSpMk id="76" creationId="{154A6777-5728-DBF8-DC85-4ECA63D3B235}"/>
          </ac:grpSpMkLst>
        </pc:grpChg>
        <pc:grpChg chg="del">
          <ac:chgData name="Mark" userId="81fa08ae-dc61-437d-99ed-4d6226b9071b" providerId="ADAL" clId="{2D925188-C6BC-406B-A500-429487B42A13}" dt="2023-07-20T13:08:07.929" v="5444" actId="478"/>
          <ac:grpSpMkLst>
            <pc:docMk/>
            <pc:sldMk cId="2429625054" sldId="358"/>
            <ac:grpSpMk id="85" creationId="{26E3C49A-570E-C152-B3A8-1B818DB565E2}"/>
          </ac:grpSpMkLst>
        </pc:grpChg>
        <pc:graphicFrameChg chg="add mod">
          <ac:chgData name="Mark" userId="81fa08ae-dc61-437d-99ed-4d6226b9071b" providerId="ADAL" clId="{2D925188-C6BC-406B-A500-429487B42A13}" dt="2023-07-20T13:08:39.452" v="5460"/>
          <ac:graphicFrameMkLst>
            <pc:docMk/>
            <pc:sldMk cId="2429625054" sldId="358"/>
            <ac:graphicFrameMk id="3" creationId="{2A8088E5-CDC0-135D-6613-71619269D0F4}"/>
          </ac:graphicFrameMkLst>
        </pc:graphicFrameChg>
        <pc:cxnChg chg="del">
          <ac:chgData name="Mark" userId="81fa08ae-dc61-437d-99ed-4d6226b9071b" providerId="ADAL" clId="{2D925188-C6BC-406B-A500-429487B42A13}" dt="2023-07-20T13:08:07.929" v="5444" actId="478"/>
          <ac:cxnSpMkLst>
            <pc:docMk/>
            <pc:sldMk cId="2429625054" sldId="358"/>
            <ac:cxnSpMk id="7" creationId="{84EAECC0-6C5C-127A-61BE-36A5A6F8CEEC}"/>
          </ac:cxnSpMkLst>
        </pc:cxnChg>
        <pc:cxnChg chg="del">
          <ac:chgData name="Mark" userId="81fa08ae-dc61-437d-99ed-4d6226b9071b" providerId="ADAL" clId="{2D925188-C6BC-406B-A500-429487B42A13}" dt="2023-07-20T13:08:07.929" v="5444" actId="478"/>
          <ac:cxnSpMkLst>
            <pc:docMk/>
            <pc:sldMk cId="2429625054" sldId="358"/>
            <ac:cxnSpMk id="25" creationId="{5A1CE6CC-A07F-9B4D-6437-D34454CB187D}"/>
          </ac:cxnSpMkLst>
        </pc:cxnChg>
        <pc:cxnChg chg="del">
          <ac:chgData name="Mark" userId="81fa08ae-dc61-437d-99ed-4d6226b9071b" providerId="ADAL" clId="{2D925188-C6BC-406B-A500-429487B42A13}" dt="2023-07-20T13:08:07.929" v="5444" actId="478"/>
          <ac:cxnSpMkLst>
            <pc:docMk/>
            <pc:sldMk cId="2429625054" sldId="358"/>
            <ac:cxnSpMk id="30" creationId="{6870CF59-024C-5883-EA4A-793BD3CCEDE4}"/>
          </ac:cxnSpMkLst>
        </pc:cxnChg>
        <pc:cxnChg chg="del">
          <ac:chgData name="Mark" userId="81fa08ae-dc61-437d-99ed-4d6226b9071b" providerId="ADAL" clId="{2D925188-C6BC-406B-A500-429487B42A13}" dt="2023-07-20T13:08:07.929" v="5444" actId="478"/>
          <ac:cxnSpMkLst>
            <pc:docMk/>
            <pc:sldMk cId="2429625054" sldId="358"/>
            <ac:cxnSpMk id="35" creationId="{2F7901B7-EB1D-ED7D-1C2F-F19A6224978F}"/>
          </ac:cxnSpMkLst>
        </pc:cxnChg>
        <pc:cxnChg chg="del">
          <ac:chgData name="Mark" userId="81fa08ae-dc61-437d-99ed-4d6226b9071b" providerId="ADAL" clId="{2D925188-C6BC-406B-A500-429487B42A13}" dt="2023-07-20T13:08:07.929" v="5444" actId="478"/>
          <ac:cxnSpMkLst>
            <pc:docMk/>
            <pc:sldMk cId="2429625054" sldId="358"/>
            <ac:cxnSpMk id="37" creationId="{581738C6-1349-47B4-A075-F8FAF9DB2F0E}"/>
          </ac:cxnSpMkLst>
        </pc:cxnChg>
        <pc:cxnChg chg="del">
          <ac:chgData name="Mark" userId="81fa08ae-dc61-437d-99ed-4d6226b9071b" providerId="ADAL" clId="{2D925188-C6BC-406B-A500-429487B42A13}" dt="2023-07-20T13:08:07.929" v="5444" actId="478"/>
          <ac:cxnSpMkLst>
            <pc:docMk/>
            <pc:sldMk cId="2429625054" sldId="358"/>
            <ac:cxnSpMk id="45" creationId="{D0AB4FEF-E8C5-7BC2-F2A4-FAD267BDB09F}"/>
          </ac:cxnSpMkLst>
        </pc:cxnChg>
        <pc:cxnChg chg="del">
          <ac:chgData name="Mark" userId="81fa08ae-dc61-437d-99ed-4d6226b9071b" providerId="ADAL" clId="{2D925188-C6BC-406B-A500-429487B42A13}" dt="2023-07-20T13:08:07.929" v="5444" actId="478"/>
          <ac:cxnSpMkLst>
            <pc:docMk/>
            <pc:sldMk cId="2429625054" sldId="358"/>
            <ac:cxnSpMk id="46" creationId="{DECD8703-E151-0753-A0C8-6EC8DCF1B25A}"/>
          </ac:cxnSpMkLst>
        </pc:cxnChg>
        <pc:cxnChg chg="del">
          <ac:chgData name="Mark" userId="81fa08ae-dc61-437d-99ed-4d6226b9071b" providerId="ADAL" clId="{2D925188-C6BC-406B-A500-429487B42A13}" dt="2023-07-20T13:08:07.929" v="5444" actId="478"/>
          <ac:cxnSpMkLst>
            <pc:docMk/>
            <pc:sldMk cId="2429625054" sldId="358"/>
            <ac:cxnSpMk id="47" creationId="{813F7256-7C90-0C14-E3CF-EDD44BD5BDDF}"/>
          </ac:cxnSpMkLst>
        </pc:cxnChg>
        <pc:cxnChg chg="del">
          <ac:chgData name="Mark" userId="81fa08ae-dc61-437d-99ed-4d6226b9071b" providerId="ADAL" clId="{2D925188-C6BC-406B-A500-429487B42A13}" dt="2023-07-20T13:08:07.929" v="5444" actId="478"/>
          <ac:cxnSpMkLst>
            <pc:docMk/>
            <pc:sldMk cId="2429625054" sldId="358"/>
            <ac:cxnSpMk id="62" creationId="{0116CB8B-B749-6B61-7498-B980683F57EC}"/>
          </ac:cxnSpMkLst>
        </pc:cxnChg>
        <pc:cxnChg chg="del">
          <ac:chgData name="Mark" userId="81fa08ae-dc61-437d-99ed-4d6226b9071b" providerId="ADAL" clId="{2D925188-C6BC-406B-A500-429487B42A13}" dt="2023-07-20T13:08:07.929" v="5444" actId="478"/>
          <ac:cxnSpMkLst>
            <pc:docMk/>
            <pc:sldMk cId="2429625054" sldId="358"/>
            <ac:cxnSpMk id="66" creationId="{79DD4572-2EB7-92F9-AB30-FECF2DBC16C1}"/>
          </ac:cxnSpMkLst>
        </pc:cxnChg>
        <pc:cxnChg chg="del">
          <ac:chgData name="Mark" userId="81fa08ae-dc61-437d-99ed-4d6226b9071b" providerId="ADAL" clId="{2D925188-C6BC-406B-A500-429487B42A13}" dt="2023-07-20T13:08:07.929" v="5444" actId="478"/>
          <ac:cxnSpMkLst>
            <pc:docMk/>
            <pc:sldMk cId="2429625054" sldId="358"/>
            <ac:cxnSpMk id="67" creationId="{861C3D35-852C-6712-20BD-4F5CB68F1EDB}"/>
          </ac:cxnSpMkLst>
        </pc:cxnChg>
        <pc:cxnChg chg="del">
          <ac:chgData name="Mark" userId="81fa08ae-dc61-437d-99ed-4d6226b9071b" providerId="ADAL" clId="{2D925188-C6BC-406B-A500-429487B42A13}" dt="2023-07-20T13:08:07.929" v="5444" actId="478"/>
          <ac:cxnSpMkLst>
            <pc:docMk/>
            <pc:sldMk cId="2429625054" sldId="358"/>
            <ac:cxnSpMk id="68" creationId="{2BF7F72F-2CF1-C917-6781-9C0065443BD3}"/>
          </ac:cxnSpMkLst>
        </pc:cxnChg>
        <pc:cxnChg chg="del">
          <ac:chgData name="Mark" userId="81fa08ae-dc61-437d-99ed-4d6226b9071b" providerId="ADAL" clId="{2D925188-C6BC-406B-A500-429487B42A13}" dt="2023-07-20T13:08:07.929" v="5444" actId="478"/>
          <ac:cxnSpMkLst>
            <pc:docMk/>
            <pc:sldMk cId="2429625054" sldId="358"/>
            <ac:cxnSpMk id="70" creationId="{3060517A-AE48-52D2-9EDA-355746B897E8}"/>
          </ac:cxnSpMkLst>
        </pc:cxnChg>
        <pc:cxnChg chg="del">
          <ac:chgData name="Mark" userId="81fa08ae-dc61-437d-99ed-4d6226b9071b" providerId="ADAL" clId="{2D925188-C6BC-406B-A500-429487B42A13}" dt="2023-07-20T13:08:07.929" v="5444" actId="478"/>
          <ac:cxnSpMkLst>
            <pc:docMk/>
            <pc:sldMk cId="2429625054" sldId="358"/>
            <ac:cxnSpMk id="81" creationId="{E3C5DF15-AE4D-9327-8CF3-9D7F1FF9FD7C}"/>
          </ac:cxnSpMkLst>
        </pc:cxnChg>
        <pc:cxnChg chg="del">
          <ac:chgData name="Mark" userId="81fa08ae-dc61-437d-99ed-4d6226b9071b" providerId="ADAL" clId="{2D925188-C6BC-406B-A500-429487B42A13}" dt="2023-07-20T13:08:07.929" v="5444" actId="478"/>
          <ac:cxnSpMkLst>
            <pc:docMk/>
            <pc:sldMk cId="2429625054" sldId="358"/>
            <ac:cxnSpMk id="83" creationId="{4702AD38-0EB4-89AE-4037-F149C20D815B}"/>
          </ac:cxnSpMkLst>
        </pc:cxnChg>
      </pc:sldChg>
      <pc:sldChg chg="addSp delSp modSp add mod">
        <pc:chgData name="Mark" userId="81fa08ae-dc61-437d-99ed-4d6226b9071b" providerId="ADAL" clId="{2D925188-C6BC-406B-A500-429487B42A13}" dt="2023-07-20T13:09:50.484" v="5562"/>
        <pc:sldMkLst>
          <pc:docMk/>
          <pc:sldMk cId="3153370091" sldId="359"/>
        </pc:sldMkLst>
        <pc:spChg chg="del">
          <ac:chgData name="Mark" userId="81fa08ae-dc61-437d-99ed-4d6226b9071b" providerId="ADAL" clId="{2D925188-C6BC-406B-A500-429487B42A13}" dt="2023-07-20T13:09:26.688" v="5556" actId="478"/>
          <ac:spMkLst>
            <pc:docMk/>
            <pc:sldMk cId="3153370091" sldId="359"/>
            <ac:spMk id="2" creationId="{2768F1AA-18D3-4A34-D9A3-5497B26E295A}"/>
          </ac:spMkLst>
        </pc:spChg>
        <pc:spChg chg="mod">
          <ac:chgData name="Mark" userId="81fa08ae-dc61-437d-99ed-4d6226b9071b" providerId="ADAL" clId="{2D925188-C6BC-406B-A500-429487B42A13}" dt="2023-07-20T13:09:20.936" v="5554" actId="14100"/>
          <ac:spMkLst>
            <pc:docMk/>
            <pc:sldMk cId="3153370091" sldId="359"/>
            <ac:spMk id="4" creationId="{D40CA2E4-3612-9B1C-99BA-2BF42173408C}"/>
          </ac:spMkLst>
        </pc:spChg>
        <pc:spChg chg="add mod">
          <ac:chgData name="Mark" userId="81fa08ae-dc61-437d-99ed-4d6226b9071b" providerId="ADAL" clId="{2D925188-C6BC-406B-A500-429487B42A13}" dt="2023-07-20T13:09:45.937" v="5561" actId="1076"/>
          <ac:spMkLst>
            <pc:docMk/>
            <pc:sldMk cId="3153370091" sldId="359"/>
            <ac:spMk id="5" creationId="{4B099FB0-D12E-4963-6156-FA551A3F112B}"/>
          </ac:spMkLst>
        </pc:spChg>
        <pc:graphicFrameChg chg="del">
          <ac:chgData name="Mark" userId="81fa08ae-dc61-437d-99ed-4d6226b9071b" providerId="ADAL" clId="{2D925188-C6BC-406B-A500-429487B42A13}" dt="2023-07-20T13:09:24.888" v="5555" actId="478"/>
          <ac:graphicFrameMkLst>
            <pc:docMk/>
            <pc:sldMk cId="3153370091" sldId="359"/>
            <ac:graphicFrameMk id="3" creationId="{2A8088E5-CDC0-135D-6613-71619269D0F4}"/>
          </ac:graphicFrameMkLst>
        </pc:graphicFrameChg>
        <pc:graphicFrameChg chg="add mod">
          <ac:chgData name="Mark" userId="81fa08ae-dc61-437d-99ed-4d6226b9071b" providerId="ADAL" clId="{2D925188-C6BC-406B-A500-429487B42A13}" dt="2023-07-20T13:09:50.484" v="5562"/>
          <ac:graphicFrameMkLst>
            <pc:docMk/>
            <pc:sldMk cId="3153370091" sldId="359"/>
            <ac:graphicFrameMk id="6" creationId="{249765CC-15BB-BF56-B2E8-7B014B943AB0}"/>
          </ac:graphicFrameMkLst>
        </pc:graphicFrameChg>
      </pc:sldChg>
      <pc:sldChg chg="addSp delSp modSp add mod ord modAnim">
        <pc:chgData name="Mark" userId="81fa08ae-dc61-437d-99ed-4d6226b9071b" providerId="ADAL" clId="{2D925188-C6BC-406B-A500-429487B42A13}" dt="2023-07-20T13:14:23.072" v="5857" actId="20577"/>
        <pc:sldMkLst>
          <pc:docMk/>
          <pc:sldMk cId="1862120026" sldId="360"/>
        </pc:sldMkLst>
        <pc:spChg chg="del">
          <ac:chgData name="Mark" userId="81fa08ae-dc61-437d-99ed-4d6226b9071b" providerId="ADAL" clId="{2D925188-C6BC-406B-A500-429487B42A13}" dt="2023-07-20T13:10:47.185" v="5588" actId="478"/>
          <ac:spMkLst>
            <pc:docMk/>
            <pc:sldMk cId="1862120026" sldId="360"/>
            <ac:spMk id="2" creationId="{BD76042E-34C4-D5AC-0EE0-61897D4129CB}"/>
          </ac:spMkLst>
        </pc:spChg>
        <pc:spChg chg="mod">
          <ac:chgData name="Mark" userId="81fa08ae-dc61-437d-99ed-4d6226b9071b" providerId="ADAL" clId="{2D925188-C6BC-406B-A500-429487B42A13}" dt="2023-07-20T13:14:23.072" v="5857" actId="20577"/>
          <ac:spMkLst>
            <pc:docMk/>
            <pc:sldMk cId="1862120026" sldId="360"/>
            <ac:spMk id="4" creationId="{D40CA2E4-3612-9B1C-99BA-2BF42173408C}"/>
          </ac:spMkLst>
        </pc:spChg>
        <pc:spChg chg="add mod">
          <ac:chgData name="Mark" userId="81fa08ae-dc61-437d-99ed-4d6226b9071b" providerId="ADAL" clId="{2D925188-C6BC-406B-A500-429487B42A13}" dt="2023-07-20T13:12:50.312" v="5722" actId="1076"/>
          <ac:spMkLst>
            <pc:docMk/>
            <pc:sldMk cId="1862120026" sldId="360"/>
            <ac:spMk id="5" creationId="{AFE55B52-7B69-B6B7-E2FC-F762E4E5D4DC}"/>
          </ac:spMkLst>
        </pc:spChg>
        <pc:spChg chg="add mod">
          <ac:chgData name="Mark" userId="81fa08ae-dc61-437d-99ed-4d6226b9071b" providerId="ADAL" clId="{2D925188-C6BC-406B-A500-429487B42A13}" dt="2023-07-20T13:13:57.286" v="5831" actId="14100"/>
          <ac:spMkLst>
            <pc:docMk/>
            <pc:sldMk cId="1862120026" sldId="360"/>
            <ac:spMk id="7" creationId="{75420485-92B9-7216-1BD6-447CE9673B88}"/>
          </ac:spMkLst>
        </pc:spChg>
        <pc:graphicFrameChg chg="del">
          <ac:chgData name="Mark" userId="81fa08ae-dc61-437d-99ed-4d6226b9071b" providerId="ADAL" clId="{2D925188-C6BC-406B-A500-429487B42A13}" dt="2023-07-20T13:10:45.503" v="5587" actId="478"/>
          <ac:graphicFrameMkLst>
            <pc:docMk/>
            <pc:sldMk cId="1862120026" sldId="360"/>
            <ac:graphicFrameMk id="3" creationId="{73CF0D03-AD2E-03FF-028A-4D8AA584A20D}"/>
          </ac:graphicFrameMkLst>
        </pc:graphicFrameChg>
        <pc:graphicFrameChg chg="add mod">
          <ac:chgData name="Mark" userId="81fa08ae-dc61-437d-99ed-4d6226b9071b" providerId="ADAL" clId="{2D925188-C6BC-406B-A500-429487B42A13}" dt="2023-07-20T13:12:54.531" v="5723"/>
          <ac:graphicFrameMkLst>
            <pc:docMk/>
            <pc:sldMk cId="1862120026" sldId="360"/>
            <ac:graphicFrameMk id="6" creationId="{66502408-900F-B7DF-C568-3A52DB379A2D}"/>
          </ac:graphicFrameMkLst>
        </pc:graphicFrameChg>
      </pc:sldChg>
      <pc:sldChg chg="new del">
        <pc:chgData name="Mark" userId="81fa08ae-dc61-437d-99ed-4d6226b9071b" providerId="ADAL" clId="{2D925188-C6BC-406B-A500-429487B42A13}" dt="2023-07-20T13:14:26.770" v="5859" actId="680"/>
        <pc:sldMkLst>
          <pc:docMk/>
          <pc:sldMk cId="191609709" sldId="361"/>
        </pc:sldMkLst>
      </pc:sldChg>
      <pc:sldChg chg="addSp delSp modSp add mod">
        <pc:chgData name="Mark" userId="81fa08ae-dc61-437d-99ed-4d6226b9071b" providerId="ADAL" clId="{2D925188-C6BC-406B-A500-429487B42A13}" dt="2023-07-20T13:16:42.392" v="6041" actId="1076"/>
        <pc:sldMkLst>
          <pc:docMk/>
          <pc:sldMk cId="3895115171" sldId="361"/>
        </pc:sldMkLst>
        <pc:spChg chg="del">
          <ac:chgData name="Mark" userId="81fa08ae-dc61-437d-99ed-4d6226b9071b" providerId="ADAL" clId="{2D925188-C6BC-406B-A500-429487B42A13}" dt="2023-07-20T13:15:17.433" v="6034" actId="478"/>
          <ac:spMkLst>
            <pc:docMk/>
            <pc:sldMk cId="3895115171" sldId="361"/>
            <ac:spMk id="2" creationId="{BD76042E-34C4-D5AC-0EE0-61897D4129CB}"/>
          </ac:spMkLst>
        </pc:spChg>
        <pc:spChg chg="mod">
          <ac:chgData name="Mark" userId="81fa08ae-dc61-437d-99ed-4d6226b9071b" providerId="ADAL" clId="{2D925188-C6BC-406B-A500-429487B42A13}" dt="2023-07-20T13:14:43.007" v="5912" actId="20577"/>
          <ac:spMkLst>
            <pc:docMk/>
            <pc:sldMk cId="3895115171" sldId="361"/>
            <ac:spMk id="4" creationId="{D40CA2E4-3612-9B1C-99BA-2BF42173408C}"/>
          </ac:spMkLst>
        </pc:spChg>
        <pc:spChg chg="mod">
          <ac:chgData name="Mark" userId="81fa08ae-dc61-437d-99ed-4d6226b9071b" providerId="ADAL" clId="{2D925188-C6BC-406B-A500-429487B42A13}" dt="2023-07-20T13:15:11.611" v="6032" actId="14100"/>
          <ac:spMkLst>
            <pc:docMk/>
            <pc:sldMk cId="3895115171" sldId="361"/>
            <ac:spMk id="5" creationId="{B8DF4725-DF26-3F96-0FE1-7D8560C269C1}"/>
          </ac:spMkLst>
        </pc:spChg>
        <pc:spChg chg="add mod">
          <ac:chgData name="Mark" userId="81fa08ae-dc61-437d-99ed-4d6226b9071b" providerId="ADAL" clId="{2D925188-C6BC-406B-A500-429487B42A13}" dt="2023-07-20T13:16:35.273" v="6039" actId="1076"/>
          <ac:spMkLst>
            <pc:docMk/>
            <pc:sldMk cId="3895115171" sldId="361"/>
            <ac:spMk id="6" creationId="{74AF2195-3F69-3F0E-119C-2F38A2388E0B}"/>
          </ac:spMkLst>
        </pc:spChg>
        <pc:graphicFrameChg chg="del">
          <ac:chgData name="Mark" userId="81fa08ae-dc61-437d-99ed-4d6226b9071b" providerId="ADAL" clId="{2D925188-C6BC-406B-A500-429487B42A13}" dt="2023-07-20T13:15:15.473" v="6033" actId="478"/>
          <ac:graphicFrameMkLst>
            <pc:docMk/>
            <pc:sldMk cId="3895115171" sldId="361"/>
            <ac:graphicFrameMk id="3" creationId="{73CF0D03-AD2E-03FF-028A-4D8AA584A20D}"/>
          </ac:graphicFrameMkLst>
        </pc:graphicFrameChg>
        <pc:graphicFrameChg chg="add mod">
          <ac:chgData name="Mark" userId="81fa08ae-dc61-437d-99ed-4d6226b9071b" providerId="ADAL" clId="{2D925188-C6BC-406B-A500-429487B42A13}" dt="2023-07-20T13:16:26.511" v="6038" actId="1076"/>
          <ac:graphicFrameMkLst>
            <pc:docMk/>
            <pc:sldMk cId="3895115171" sldId="361"/>
            <ac:graphicFrameMk id="7" creationId="{399BE4B4-C026-9D5C-0436-7D3788A1BD6A}"/>
          </ac:graphicFrameMkLst>
        </pc:graphicFrameChg>
        <pc:cxnChg chg="add mod">
          <ac:chgData name="Mark" userId="81fa08ae-dc61-437d-99ed-4d6226b9071b" providerId="ADAL" clId="{2D925188-C6BC-406B-A500-429487B42A13}" dt="2023-07-20T13:16:42.392" v="6041" actId="1076"/>
          <ac:cxnSpMkLst>
            <pc:docMk/>
            <pc:sldMk cId="3895115171" sldId="361"/>
            <ac:cxnSpMk id="8" creationId="{A4167C76-B4D5-83AF-0C8D-72EFAFED6B7B}"/>
          </ac:cxnSpMkLst>
        </pc:cxnChg>
      </pc:sldChg>
      <pc:sldChg chg="modSp add modAnim">
        <pc:chgData name="Mark" userId="81fa08ae-dc61-437d-99ed-4d6226b9071b" providerId="ADAL" clId="{2D925188-C6BC-406B-A500-429487B42A13}" dt="2023-07-20T19:32:31.066" v="6097"/>
        <pc:sldMkLst>
          <pc:docMk/>
          <pc:sldMk cId="745169429" sldId="362"/>
        </pc:sldMkLst>
        <pc:spChg chg="mod">
          <ac:chgData name="Mark" userId="81fa08ae-dc61-437d-99ed-4d6226b9071b" providerId="ADAL" clId="{2D925188-C6BC-406B-A500-429487B42A13}" dt="2023-07-20T17:32:37.786" v="6096"/>
          <ac:spMkLst>
            <pc:docMk/>
            <pc:sldMk cId="745169429" sldId="362"/>
            <ac:spMk id="11" creationId="{73D444A4-080E-C0D8-F9A2-A1550F981132}"/>
          </ac:spMkLst>
        </pc:spChg>
      </pc:sldChg>
    </pc:docChg>
  </pc:docChgLst>
  <pc:docChgLst>
    <pc:chgData name="Mark" userId="81fa08ae-dc61-437d-99ed-4d6226b9071b" providerId="ADAL" clId="{9D54D3F1-50E3-4332-ABC1-80ED8BBB092D}"/>
    <pc:docChg chg="modSld">
      <pc:chgData name="Mark" userId="81fa08ae-dc61-437d-99ed-4d6226b9071b" providerId="ADAL" clId="{9D54D3F1-50E3-4332-ABC1-80ED8BBB092D}" dt="2023-07-25T12:01:56.838" v="8" actId="20577"/>
      <pc:docMkLst>
        <pc:docMk/>
      </pc:docMkLst>
      <pc:sldChg chg="modSp">
        <pc:chgData name="Mark" userId="81fa08ae-dc61-437d-99ed-4d6226b9071b" providerId="ADAL" clId="{9D54D3F1-50E3-4332-ABC1-80ED8BBB092D}" dt="2023-07-25T12:01:56.838" v="8" actId="20577"/>
        <pc:sldMkLst>
          <pc:docMk/>
          <pc:sldMk cId="3539320343" sldId="322"/>
        </pc:sldMkLst>
        <pc:spChg chg="mod">
          <ac:chgData name="Mark" userId="81fa08ae-dc61-437d-99ed-4d6226b9071b" providerId="ADAL" clId="{9D54D3F1-50E3-4332-ABC1-80ED8BBB092D}" dt="2023-07-25T12:01:56.838" v="8" actId="20577"/>
          <ac:spMkLst>
            <pc:docMk/>
            <pc:sldMk cId="3539320343" sldId="322"/>
            <ac:spMk id="7" creationId="{2DD88670-42E6-C236-1E46-5412669556E5}"/>
          </ac:spMkLst>
        </pc:spChg>
      </pc:sldChg>
      <pc:sldChg chg="modSp mod modAnim">
        <pc:chgData name="Mark" userId="81fa08ae-dc61-437d-99ed-4d6226b9071b" providerId="ADAL" clId="{9D54D3F1-50E3-4332-ABC1-80ED8BBB092D}" dt="2023-07-25T11:53:48.175" v="6"/>
        <pc:sldMkLst>
          <pc:docMk/>
          <pc:sldMk cId="2153798498" sldId="353"/>
        </pc:sldMkLst>
        <pc:picChg chg="mod">
          <ac:chgData name="Mark" userId="81fa08ae-dc61-437d-99ed-4d6226b9071b" providerId="ADAL" clId="{9D54D3F1-50E3-4332-ABC1-80ED8BBB092D}" dt="2023-07-25T11:53:45.863" v="5" actId="1076"/>
          <ac:picMkLst>
            <pc:docMk/>
            <pc:sldMk cId="2153798498" sldId="353"/>
            <ac:picMk id="6" creationId="{1A9182DE-0692-843C-894F-793B7C4D222D}"/>
          </ac:picMkLst>
        </pc:picChg>
      </pc:sldChg>
    </pc:docChg>
  </pc:docChgLst>
  <pc:docChgLst>
    <pc:chgData name="Guest User" userId="S::urn:spo:anon#737530cb2a99396dc779ac058646c870359929cb89a471b1eb43a8ce1d815281::" providerId="AD" clId="Web-{D2F0698A-0D77-4AFC-97F0-328A48E558E8}"/>
    <pc:docChg chg="mod modSld">
      <pc:chgData name="Guest User" userId="S::urn:spo:anon#737530cb2a99396dc779ac058646c870359929cb89a471b1eb43a8ce1d815281::" providerId="AD" clId="Web-{D2F0698A-0D77-4AFC-97F0-328A48E558E8}" dt="2023-07-19T21:29:40.201" v="235" actId="20577"/>
      <pc:docMkLst>
        <pc:docMk/>
      </pc:docMkLst>
      <pc:sldChg chg="modSp">
        <pc:chgData name="Guest User" userId="S::urn:spo:anon#737530cb2a99396dc779ac058646c870359929cb89a471b1eb43a8ce1d815281::" providerId="AD" clId="Web-{D2F0698A-0D77-4AFC-97F0-328A48E558E8}" dt="2023-07-19T21:26:17.070" v="18" actId="20577"/>
        <pc:sldMkLst>
          <pc:docMk/>
          <pc:sldMk cId="1931123714" sldId="286"/>
        </pc:sldMkLst>
        <pc:spChg chg="mod">
          <ac:chgData name="Guest User" userId="S::urn:spo:anon#737530cb2a99396dc779ac058646c870359929cb89a471b1eb43a8ce1d815281::" providerId="AD" clId="Web-{D2F0698A-0D77-4AFC-97F0-328A48E558E8}" dt="2023-07-19T21:26:17.070" v="18" actId="20577"/>
          <ac:spMkLst>
            <pc:docMk/>
            <pc:sldMk cId="1931123714" sldId="286"/>
            <ac:spMk id="6" creationId="{CD62DEA1-21CB-CEE7-F683-C8E6D1363AA7}"/>
          </ac:spMkLst>
        </pc:spChg>
      </pc:sldChg>
      <pc:sldChg chg="addCm">
        <pc:chgData name="Guest User" userId="S::urn:spo:anon#737530cb2a99396dc779ac058646c870359929cb89a471b1eb43a8ce1d815281::" providerId="AD" clId="Web-{D2F0698A-0D77-4AFC-97F0-328A48E558E8}" dt="2023-07-19T21:27:10.306" v="22"/>
        <pc:sldMkLst>
          <pc:docMk/>
          <pc:sldMk cId="2092962318" sldId="311"/>
        </pc:sldMkLst>
        <pc:extLst>
          <p:ext xmlns:p="http://schemas.openxmlformats.org/presentationml/2006/main" uri="{D6D511B9-2390-475A-947B-AFAB55BFBCF1}">
            <pc226:cmChg xmlns:pc226="http://schemas.microsoft.com/office/powerpoint/2022/06/main/command" chg="add">
              <pc226:chgData name="Guest User" userId="S::urn:spo:anon#737530cb2a99396dc779ac058646c870359929cb89a471b1eb43a8ce1d815281::" providerId="AD" clId="Web-{D2F0698A-0D77-4AFC-97F0-328A48E558E8}" dt="2023-07-19T21:27:10.306" v="22"/>
              <pc2:cmMkLst xmlns:pc2="http://schemas.microsoft.com/office/powerpoint/2019/9/main/command">
                <pc:docMk/>
                <pc:sldMk cId="2092962318" sldId="311"/>
                <pc2:cmMk id="{175F97E4-7E77-4C3C-AEF2-D6B839FC62B4}"/>
              </pc2:cmMkLst>
            </pc226:cmChg>
          </p:ext>
        </pc:extLst>
      </pc:sldChg>
      <pc:sldChg chg="modSp addCm modCm">
        <pc:chgData name="Guest User" userId="S::urn:spo:anon#737530cb2a99396dc779ac058646c870359929cb89a471b1eb43a8ce1d815281::" providerId="AD" clId="Web-{D2F0698A-0D77-4AFC-97F0-328A48E558E8}" dt="2023-07-19T21:26:29.633" v="21" actId="20577"/>
        <pc:sldMkLst>
          <pc:docMk/>
          <pc:sldMk cId="635577864" sldId="312"/>
        </pc:sldMkLst>
        <pc:spChg chg="mod">
          <ac:chgData name="Guest User" userId="S::urn:spo:anon#737530cb2a99396dc779ac058646c870359929cb89a471b1eb43a8ce1d815281::" providerId="AD" clId="Web-{D2F0698A-0D77-4AFC-97F0-328A48E558E8}" dt="2023-07-19T21:26:29.633" v="21" actId="20577"/>
          <ac:spMkLst>
            <pc:docMk/>
            <pc:sldMk cId="635577864" sldId="312"/>
            <ac:spMk id="4" creationId="{A0573384-AC2B-F542-DEC7-1716404FF16C}"/>
          </ac:spMkLst>
        </pc:spChg>
        <pc:extLst>
          <p:ext xmlns:p="http://schemas.openxmlformats.org/presentationml/2006/main" uri="{D6D511B9-2390-475A-947B-AFAB55BFBCF1}">
            <pc226:cmChg xmlns:pc226="http://schemas.microsoft.com/office/powerpoint/2022/06/main/command" chg="add">
              <pc226:chgData name="Guest User" userId="S::urn:spo:anon#737530cb2a99396dc779ac058646c870359929cb89a471b1eb43a8ce1d815281::" providerId="AD" clId="Web-{D2F0698A-0D77-4AFC-97F0-328A48E558E8}" dt="2023-07-19T21:25:18.116" v="9"/>
              <pc2:cmMkLst xmlns:pc2="http://schemas.microsoft.com/office/powerpoint/2019/9/main/command">
                <pc:docMk/>
                <pc:sldMk cId="635577864" sldId="312"/>
                <pc2:cmMk id="{E00A51D0-A04D-440B-9527-D1DD2A6B6DAF}"/>
              </pc2:cmMkLst>
            </pc226:cmChg>
            <pc226:cmChg xmlns:pc226="http://schemas.microsoft.com/office/powerpoint/2022/06/main/command" chg="add mod">
              <pc226:chgData name="Guest User" userId="S::urn:spo:anon#737530cb2a99396dc779ac058646c870359929cb89a471b1eb43a8ce1d815281::" providerId="AD" clId="Web-{D2F0698A-0D77-4AFC-97F0-328A48E558E8}" dt="2023-07-19T21:26:26.227" v="20" actId="20577"/>
              <pc2:cmMkLst xmlns:pc2="http://schemas.microsoft.com/office/powerpoint/2019/9/main/command">
                <pc:docMk/>
                <pc:sldMk cId="635577864" sldId="312"/>
                <pc2:cmMk id="{0B0C83F3-59CF-46FA-BE51-7729D2010F0A}"/>
              </pc2:cmMkLst>
            </pc226:cmChg>
          </p:ext>
        </pc:extLst>
      </pc:sldChg>
      <pc:sldChg chg="addCm">
        <pc:chgData name="Guest User" userId="S::urn:spo:anon#737530cb2a99396dc779ac058646c870359929cb89a471b1eb43a8ce1d815281::" providerId="AD" clId="Web-{D2F0698A-0D77-4AFC-97F0-328A48E558E8}" dt="2023-07-19T21:21:35.719" v="3"/>
        <pc:sldMkLst>
          <pc:docMk/>
          <pc:sldMk cId="3539320343" sldId="322"/>
        </pc:sldMkLst>
        <pc:extLst>
          <p:ext xmlns:p="http://schemas.openxmlformats.org/presentationml/2006/main" uri="{D6D511B9-2390-475A-947B-AFAB55BFBCF1}">
            <pc226:cmChg xmlns:pc226="http://schemas.microsoft.com/office/powerpoint/2022/06/main/command" chg="add">
              <pc226:chgData name="Guest User" userId="S::urn:spo:anon#737530cb2a99396dc779ac058646c870359929cb89a471b1eb43a8ce1d815281::" providerId="AD" clId="Web-{D2F0698A-0D77-4AFC-97F0-328A48E558E8}" dt="2023-07-19T21:20:23.405" v="1"/>
              <pc2:cmMkLst xmlns:pc2="http://schemas.microsoft.com/office/powerpoint/2019/9/main/command">
                <pc:docMk/>
                <pc:sldMk cId="3539320343" sldId="322"/>
                <pc2:cmMk id="{4A538D38-230B-4A7E-AA9E-7475FAE95F66}"/>
              </pc2:cmMkLst>
            </pc226:cmChg>
            <pc226:cmChg xmlns:pc226="http://schemas.microsoft.com/office/powerpoint/2022/06/main/command" chg="add">
              <pc226:chgData name="Guest User" userId="S::urn:spo:anon#737530cb2a99396dc779ac058646c870359929cb89a471b1eb43a8ce1d815281::" providerId="AD" clId="Web-{D2F0698A-0D77-4AFC-97F0-328A48E558E8}" dt="2023-07-19T21:21:35.719" v="3"/>
              <pc2:cmMkLst xmlns:pc2="http://schemas.microsoft.com/office/powerpoint/2019/9/main/command">
                <pc:docMk/>
                <pc:sldMk cId="3539320343" sldId="322"/>
                <pc2:cmMk id="{C87B7B8F-32A5-4F2E-B229-4BC9464ED27D}"/>
              </pc2:cmMkLst>
            </pc226:cmChg>
            <pc226:cmChg xmlns:pc226="http://schemas.microsoft.com/office/powerpoint/2022/06/main/command" chg="add">
              <pc226:chgData name="Guest User" userId="S::urn:spo:anon#737530cb2a99396dc779ac058646c870359929cb89a471b1eb43a8ce1d815281::" providerId="AD" clId="Web-{D2F0698A-0D77-4AFC-97F0-328A48E558E8}" dt="2023-07-19T21:20:49.796" v="2"/>
              <pc2:cmMkLst xmlns:pc2="http://schemas.microsoft.com/office/powerpoint/2019/9/main/command">
                <pc:docMk/>
                <pc:sldMk cId="3539320343" sldId="322"/>
                <pc2:cmMk id="{048CC4C7-D321-40A6-B29D-F0D38B9DF0EA}"/>
              </pc2:cmMkLst>
            </pc226:cmChg>
          </p:ext>
        </pc:extLst>
      </pc:sldChg>
      <pc:sldChg chg="addCm modCm">
        <pc:chgData name="Guest User" userId="S::urn:spo:anon#737530cb2a99396dc779ac058646c870359929cb89a471b1eb43a8ce1d815281::" providerId="AD" clId="Web-{D2F0698A-0D77-4AFC-97F0-328A48E558E8}" dt="2023-07-19T21:23:18.737" v="6"/>
        <pc:sldMkLst>
          <pc:docMk/>
          <pc:sldMk cId="3549859795" sldId="330"/>
        </pc:sldMkLst>
        <pc:extLst>
          <p:ext xmlns:p="http://schemas.openxmlformats.org/presentationml/2006/main" uri="{D6D511B9-2390-475A-947B-AFAB55BFBCF1}">
            <pc226:cmChg xmlns:pc226="http://schemas.microsoft.com/office/powerpoint/2022/06/main/command" chg="add">
              <pc226:chgData name="Guest User" userId="S::urn:spo:anon#737530cb2a99396dc779ac058646c870359929cb89a471b1eb43a8ce1d815281::" providerId="AD" clId="Web-{D2F0698A-0D77-4AFC-97F0-328A48E558E8}" dt="2023-07-19T21:23:18.737" v="6"/>
              <pc2:cmMkLst xmlns:pc2="http://schemas.microsoft.com/office/powerpoint/2019/9/main/command">
                <pc:docMk/>
                <pc:sldMk cId="3549859795" sldId="330"/>
                <pc2:cmMk id="{F1E99A77-93FD-48F0-BE6B-C723964B37E7}"/>
              </pc2:cmMkLst>
            </pc226:cmChg>
            <pc226:cmChg xmlns:pc226="http://schemas.microsoft.com/office/powerpoint/2022/06/main/command" chg="add">
              <pc226:chgData name="Guest User" userId="S::urn:spo:anon#737530cb2a99396dc779ac058646c870359929cb89a471b1eb43a8ce1d815281::" providerId="AD" clId="Web-{D2F0698A-0D77-4AFC-97F0-328A48E558E8}" dt="2023-07-19T21:22:59.643" v="5"/>
              <pc2:cmMkLst xmlns:pc2="http://schemas.microsoft.com/office/powerpoint/2019/9/main/command">
                <pc:docMk/>
                <pc:sldMk cId="3549859795" sldId="330"/>
                <pc2:cmMk id="{54CDBFDB-CEFF-4290-966C-7CED3603E123}"/>
              </pc2:cmMkLst>
              <pc226:cmRplyChg chg="add">
                <pc226:chgData name="Guest User" userId="S::urn:spo:anon#737530cb2a99396dc779ac058646c870359929cb89a471b1eb43a8ce1d815281::" providerId="AD" clId="Web-{D2F0698A-0D77-4AFC-97F0-328A48E558E8}" dt="2023-07-19T21:22:59.643" v="5"/>
                <pc2:cmRplyMkLst xmlns:pc2="http://schemas.microsoft.com/office/powerpoint/2019/9/main/command">
                  <pc:docMk/>
                  <pc:sldMk cId="3549859795" sldId="330"/>
                  <pc2:cmMk id="{54CDBFDB-CEFF-4290-966C-7CED3603E123}"/>
                  <pc2:cmRplyMk id="{B3989102-B8E7-4C28-BF2E-F752B67FE9CB}"/>
                </pc2:cmRplyMkLst>
              </pc226:cmRplyChg>
            </pc226:cmChg>
          </p:ext>
        </pc:extLst>
      </pc:sldChg>
      <pc:sldChg chg="modSp">
        <pc:chgData name="Guest User" userId="S::urn:spo:anon#737530cb2a99396dc779ac058646c870359929cb89a471b1eb43a8ce1d815281::" providerId="AD" clId="Web-{D2F0698A-0D77-4AFC-97F0-328A48E558E8}" dt="2023-07-19T21:24:04.957" v="8" actId="20577"/>
        <pc:sldMkLst>
          <pc:docMk/>
          <pc:sldMk cId="3576155745" sldId="342"/>
        </pc:sldMkLst>
        <pc:spChg chg="mod">
          <ac:chgData name="Guest User" userId="S::urn:spo:anon#737530cb2a99396dc779ac058646c870359929cb89a471b1eb43a8ce1d815281::" providerId="AD" clId="Web-{D2F0698A-0D77-4AFC-97F0-328A48E558E8}" dt="2023-07-19T21:24:04.957" v="8" actId="20577"/>
          <ac:spMkLst>
            <pc:docMk/>
            <pc:sldMk cId="3576155745" sldId="342"/>
            <ac:spMk id="13" creationId="{47F4B7C9-74DA-1729-CAF8-31F284B5855A}"/>
          </ac:spMkLst>
        </pc:spChg>
      </pc:sldChg>
      <pc:sldChg chg="addCm">
        <pc:chgData name="Guest User" userId="S::urn:spo:anon#737530cb2a99396dc779ac058646c870359929cb89a471b1eb43a8ce1d815281::" providerId="AD" clId="Web-{D2F0698A-0D77-4AFC-97F0-328A48E558E8}" dt="2023-07-19T21:23:46.176" v="7"/>
        <pc:sldMkLst>
          <pc:docMk/>
          <pc:sldMk cId="3529628776" sldId="351"/>
        </pc:sldMkLst>
        <pc:extLst>
          <p:ext xmlns:p="http://schemas.openxmlformats.org/presentationml/2006/main" uri="{D6D511B9-2390-475A-947B-AFAB55BFBCF1}">
            <pc226:cmChg xmlns:pc226="http://schemas.microsoft.com/office/powerpoint/2022/06/main/command" chg="add">
              <pc226:chgData name="Guest User" userId="S::urn:spo:anon#737530cb2a99396dc779ac058646c870359929cb89a471b1eb43a8ce1d815281::" providerId="AD" clId="Web-{D2F0698A-0D77-4AFC-97F0-328A48E558E8}" dt="2023-07-19T21:23:46.176" v="7"/>
              <pc2:cmMkLst xmlns:pc2="http://schemas.microsoft.com/office/powerpoint/2019/9/main/command">
                <pc:docMk/>
                <pc:sldMk cId="3529628776" sldId="351"/>
                <pc2:cmMk id="{C20BA7A3-DBA7-44EA-A9F6-D60FBC7862FE}"/>
              </pc2:cmMkLst>
            </pc226:cmChg>
          </p:ext>
        </pc:extLst>
      </pc:sldChg>
      <pc:sldChg chg="addSp modSp">
        <pc:chgData name="Guest User" userId="S::urn:spo:anon#737530cb2a99396dc779ac058646c870359929cb89a471b1eb43a8ce1d815281::" providerId="AD" clId="Web-{D2F0698A-0D77-4AFC-97F0-328A48E558E8}" dt="2023-07-19T21:28:08.464" v="27" actId="1076"/>
        <pc:sldMkLst>
          <pc:docMk/>
          <pc:sldMk cId="2153798498" sldId="353"/>
        </pc:sldMkLst>
        <pc:picChg chg="add mod">
          <ac:chgData name="Guest User" userId="S::urn:spo:anon#737530cb2a99396dc779ac058646c870359929cb89a471b1eb43a8ce1d815281::" providerId="AD" clId="Web-{D2F0698A-0D77-4AFC-97F0-328A48E558E8}" dt="2023-07-19T21:28:08.464" v="27" actId="1076"/>
          <ac:picMkLst>
            <pc:docMk/>
            <pc:sldMk cId="2153798498" sldId="353"/>
            <ac:picMk id="2" creationId="{43601C74-B5E3-DF40-16E0-63655CC0F3E0}"/>
          </ac:picMkLst>
        </pc:picChg>
      </pc:sldChg>
      <pc:sldChg chg="modSp addCm modCm">
        <pc:chgData name="Guest User" userId="S::urn:spo:anon#737530cb2a99396dc779ac058646c870359929cb89a471b1eb43a8ce1d815281::" providerId="AD" clId="Web-{D2F0698A-0D77-4AFC-97F0-328A48E558E8}" dt="2023-07-19T21:29:40.201" v="235" actId="20577"/>
        <pc:sldMkLst>
          <pc:docMk/>
          <pc:sldMk cId="2810629585" sldId="354"/>
        </pc:sldMkLst>
        <pc:spChg chg="mod">
          <ac:chgData name="Guest User" userId="S::urn:spo:anon#737530cb2a99396dc779ac058646c870359929cb89a471b1eb43a8ce1d815281::" providerId="AD" clId="Web-{D2F0698A-0D77-4AFC-97F0-328A48E558E8}" dt="2023-07-19T21:29:40.201" v="235" actId="20577"/>
          <ac:spMkLst>
            <pc:docMk/>
            <pc:sldMk cId="2810629585" sldId="354"/>
            <ac:spMk id="5" creationId="{97F980E2-6B0E-6A1E-F866-ABED73DC31CA}"/>
          </ac:spMkLst>
        </pc:spChg>
        <pc:extLst>
          <p:ext xmlns:p="http://schemas.openxmlformats.org/presentationml/2006/main" uri="{D6D511B9-2390-475A-947B-AFAB55BFBCF1}">
            <pc226:cmChg xmlns:pc226="http://schemas.microsoft.com/office/powerpoint/2022/06/main/command" chg="add mod">
              <pc226:chgData name="Guest User" userId="S::urn:spo:anon#737530cb2a99396dc779ac058646c870359929cb89a471b1eb43a8ce1d815281::" providerId="AD" clId="Web-{D2F0698A-0D77-4AFC-97F0-328A48E558E8}" dt="2023-07-19T21:29:40.201" v="235" actId="20577"/>
              <pc2:cmMkLst xmlns:pc2="http://schemas.microsoft.com/office/powerpoint/2019/9/main/command">
                <pc:docMk/>
                <pc:sldMk cId="2810629585" sldId="354"/>
                <pc2:cmMk id="{4CD5A983-3E68-4748-86F9-218A283A6896}"/>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Users/konstantinoskanellopoulos/Desktop/Victima_A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oleObject" Target="https://d.docs.live.net/0f0da4e48ba933a4/&#904;&#947;&#947;&#961;&#945;&#966;&#945;/victima_utopia.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Users\konstantinoskanellopoulos\Desktop\victima_results_micro202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d.docs.live.net/0f0da4e48ba933a4/&#904;&#947;&#947;&#961;&#945;&#966;&#945;/victima_utopia.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Users\konstantinoskanellopoulos\Desktop\victima_results_micro2023.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d.docs.live.net/0f0da4e48ba933a4/&#904;&#947;&#947;&#961;&#945;&#966;&#945;/victima_utopi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konstantinoskanellopoulos\Desktop\victima_results_micro2023.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konstantinoskanellopoulos\Desktop\victima_results_micro202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konstantinoskanellopoulos\Desktop\victima_results_micro2023.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konstantinoskanellopoulos\Desktop\victima_results_micro2023.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konstantinoskanellopoulos/Desktop/Research/Victima/Victima_AE.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konstantinoskanellopoulos\Desktop\victima_results_micro2023.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konstantinoskanellopoulos\Desktop\victima_results_micro2023.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Users\konstantinoskanellopoulos\Desktop\victima_results_micro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6108401682918"/>
          <c:y val="0.22253796634848877"/>
          <c:w val="0.82053153110905375"/>
          <c:h val="0.39441462565562702"/>
        </c:manualLayout>
      </c:layout>
      <c:barChart>
        <c:barDir val="col"/>
        <c:grouping val="clustered"/>
        <c:varyColors val="0"/>
        <c:ser>
          <c:idx val="0"/>
          <c:order val="0"/>
          <c:tx>
            <c:strRef>
              <c:f>Sheet1!$K$45</c:f>
              <c:strCache>
                <c:ptCount val="1"/>
                <c:pt idx="0">
                  <c:v>Occurences</c:v>
                </c:pt>
              </c:strCache>
            </c:strRef>
          </c:tx>
          <c:spPr>
            <a:solidFill>
              <a:schemeClr val="tx2">
                <a:lumMod val="75000"/>
              </a:schemeClr>
            </a:solidFill>
            <a:ln w="28575">
              <a:solidFill>
                <a:schemeClr val="tx1"/>
              </a:solidFill>
            </a:ln>
            <a:effectLst/>
          </c:spPr>
          <c:invertIfNegative val="0"/>
          <c:dPt>
            <c:idx val="11"/>
            <c:invertIfNegative val="0"/>
            <c:bubble3D val="0"/>
            <c:spPr>
              <a:solidFill>
                <a:srgbClr val="C00000"/>
              </a:solidFill>
              <a:ln w="28575">
                <a:solidFill>
                  <a:schemeClr val="tx1"/>
                </a:solidFill>
              </a:ln>
              <a:effectLst/>
            </c:spPr>
            <c:extLst>
              <c:ext xmlns:c16="http://schemas.microsoft.com/office/drawing/2014/chart" uri="{C3380CC4-5D6E-409C-BE32-E72D297353CC}">
                <c16:uniqueId val="{00000001-37CE-9648-8468-B47ED67FA25C}"/>
              </c:ext>
            </c:extLst>
          </c:dPt>
          <c:cat>
            <c:strRef>
              <c:f>Sheet1!$J$46:$J$62</c:f>
              <c:strCache>
                <c:ptCount val="17"/>
                <c:pt idx="0">
                  <c:v>20-30</c:v>
                </c:pt>
                <c:pt idx="1">
                  <c:v>30-40</c:v>
                </c:pt>
                <c:pt idx="2">
                  <c:v>40-50</c:v>
                </c:pt>
                <c:pt idx="3">
                  <c:v>50-60</c:v>
                </c:pt>
                <c:pt idx="4">
                  <c:v>60-70</c:v>
                </c:pt>
                <c:pt idx="5">
                  <c:v>70-80</c:v>
                </c:pt>
                <c:pt idx="6">
                  <c:v>80-90</c:v>
                </c:pt>
                <c:pt idx="7">
                  <c:v>90-100</c:v>
                </c:pt>
                <c:pt idx="8">
                  <c:v>100-110</c:v>
                </c:pt>
                <c:pt idx="9">
                  <c:v>110-120</c:v>
                </c:pt>
                <c:pt idx="10">
                  <c:v>120-130</c:v>
                </c:pt>
                <c:pt idx="11">
                  <c:v>130-140</c:v>
                </c:pt>
                <c:pt idx="12">
                  <c:v>140-150</c:v>
                </c:pt>
                <c:pt idx="13">
                  <c:v>150-160</c:v>
                </c:pt>
                <c:pt idx="14">
                  <c:v>160-170</c:v>
                </c:pt>
                <c:pt idx="15">
                  <c:v>170-180</c:v>
                </c:pt>
                <c:pt idx="16">
                  <c:v>180-190</c:v>
                </c:pt>
              </c:strCache>
            </c:strRef>
          </c:cat>
          <c:val>
            <c:numRef>
              <c:f>Sheet1!$K$46:$K$62</c:f>
              <c:numCache>
                <c:formatCode>0.#\K</c:formatCode>
                <c:ptCount val="17"/>
                <c:pt idx="0">
                  <c:v>3.0459999999999998</c:v>
                </c:pt>
                <c:pt idx="1">
                  <c:v>0.443</c:v>
                </c:pt>
                <c:pt idx="2">
                  <c:v>0.46700000000000003</c:v>
                </c:pt>
                <c:pt idx="3">
                  <c:v>1.1080000000000001</c:v>
                </c:pt>
                <c:pt idx="4">
                  <c:v>2.6389999999999998</c:v>
                </c:pt>
                <c:pt idx="5">
                  <c:v>3.056</c:v>
                </c:pt>
                <c:pt idx="6">
                  <c:v>2.2090000000000001</c:v>
                </c:pt>
                <c:pt idx="7">
                  <c:v>2.1560000000000001</c:v>
                </c:pt>
                <c:pt idx="8">
                  <c:v>2.4820000000000002</c:v>
                </c:pt>
                <c:pt idx="9">
                  <c:v>2.8959999999999999</c:v>
                </c:pt>
                <c:pt idx="10">
                  <c:v>4.0609999999999999</c:v>
                </c:pt>
                <c:pt idx="11">
                  <c:v>3.99</c:v>
                </c:pt>
                <c:pt idx="12">
                  <c:v>4.476</c:v>
                </c:pt>
                <c:pt idx="13">
                  <c:v>2.8719999999999999</c:v>
                </c:pt>
                <c:pt idx="14">
                  <c:v>0.71399999999999997</c:v>
                </c:pt>
                <c:pt idx="15">
                  <c:v>0.22500000000000001</c:v>
                </c:pt>
                <c:pt idx="16">
                  <c:v>0.14599999999999999</c:v>
                </c:pt>
              </c:numCache>
            </c:numRef>
          </c:val>
          <c:extLst>
            <c:ext xmlns:c16="http://schemas.microsoft.com/office/drawing/2014/chart" uri="{C3380CC4-5D6E-409C-BE32-E72D297353CC}">
              <c16:uniqueId val="{00000002-37CE-9648-8468-B47ED67FA25C}"/>
            </c:ext>
          </c:extLst>
        </c:ser>
        <c:dLbls>
          <c:showLegendKey val="0"/>
          <c:showVal val="0"/>
          <c:showCatName val="0"/>
          <c:showSerName val="0"/>
          <c:showPercent val="0"/>
          <c:showBubbleSize val="0"/>
        </c:dLbls>
        <c:gapWidth val="62"/>
        <c:overlap val="-27"/>
        <c:axId val="601444048"/>
        <c:axId val="601445776"/>
      </c:barChart>
      <c:catAx>
        <c:axId val="601444048"/>
        <c:scaling>
          <c:orientation val="minMax"/>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r>
                  <a:rPr lang="en-GB" sz="2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PTW</a:t>
                </a:r>
                <a:r>
                  <a:rPr lang="en-GB" sz="2200" b="1"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Latency (cycles)</a:t>
                </a:r>
                <a:endParaRPr lang="en-GB" sz="22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w="19050" cap="flat" cmpd="sng" algn="ctr">
            <a:solidFill>
              <a:schemeClr val="tx1"/>
            </a:solidFill>
            <a:round/>
          </a:ln>
          <a:effectLst/>
        </c:spPr>
        <c:txPr>
          <a:bodyPr rot="-5400000" spcFirstLastPara="1" vertOverflow="ellipsis" wrap="square" anchor="ctr" anchorCtr="1"/>
          <a:lstStyle/>
          <a:p>
            <a:pPr>
              <a:defRPr sz="16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601445776"/>
        <c:crosses val="autoZero"/>
        <c:auto val="1"/>
        <c:lblAlgn val="ctr"/>
        <c:lblOffset val="100"/>
        <c:noMultiLvlLbl val="0"/>
      </c:catAx>
      <c:valAx>
        <c:axId val="60144577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GB" sz="2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Number of </a:t>
                </a:r>
                <a:r>
                  <a:rPr lang="en-GB" sz="2000" b="1"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Ocurrences</a:t>
                </a:r>
                <a:r>
                  <a:rPr lang="en-GB" sz="2000" b="1" baseline="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GB" sz="2000"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c:rich>
          </c:tx>
          <c:layout>
            <c:manualLayout>
              <c:xMode val="edge"/>
              <c:yMode val="edge"/>
              <c:x val="1.3772209832604828E-3"/>
              <c:y val="0.1651187174973315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H"/>
            </a:p>
          </c:txPr>
        </c:title>
        <c:numFmt formatCode="0.0#\ \K" sourceLinked="0"/>
        <c:majorTickMark val="none"/>
        <c:minorTickMark val="none"/>
        <c:tickLblPos val="nextTo"/>
        <c:spPr>
          <a:noFill/>
          <a:ln>
            <a:noFill/>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601444048"/>
        <c:crosses val="autoZero"/>
        <c:crossBetween val="between"/>
        <c:majorUnit val="1"/>
      </c:valAx>
      <c:spPr>
        <a:noFill/>
        <a:ln w="1905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60578518008362"/>
          <c:y val="0.3330603927486403"/>
          <c:w val="0.80991281704729046"/>
          <c:h val="0.41733618040868281"/>
        </c:manualLayout>
      </c:layout>
      <c:barChart>
        <c:barDir val="col"/>
        <c:grouping val="clustered"/>
        <c:varyColors val="0"/>
        <c:ser>
          <c:idx val="0"/>
          <c:order val="0"/>
          <c:tx>
            <c:strRef>
              <c:f>Virtualized!$C$21</c:f>
              <c:strCache>
                <c:ptCount val="1"/>
                <c:pt idx="0">
                  <c:v>POM-TLB</c:v>
                </c:pt>
              </c:strCache>
            </c:strRef>
          </c:tx>
          <c:spPr>
            <a:solidFill>
              <a:srgbClr val="5B9BD5"/>
            </a:solidFill>
            <a:ln w="28575">
              <a:solidFill>
                <a:sysClr val="windowText" lastClr="000000"/>
              </a:solidFill>
            </a:ln>
            <a:effectLst/>
          </c:spPr>
          <c:invertIfNegative val="0"/>
          <c:cat>
            <c:strRef>
              <c:f>Virtualized!$B$22:$B$33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Virtualized!$C$22:$C$33</c:f>
              <c:numCache>
                <c:formatCode>General</c:formatCode>
                <c:ptCount val="12"/>
                <c:pt idx="0">
                  <c:v>1.0477157863928099</c:v>
                </c:pt>
                <c:pt idx="1">
                  <c:v>1.104579771493023</c:v>
                </c:pt>
                <c:pt idx="2">
                  <c:v>1.0812693929331714</c:v>
                </c:pt>
                <c:pt idx="3">
                  <c:v>1.1050443915623487</c:v>
                </c:pt>
                <c:pt idx="4">
                  <c:v>1.0835829477960228</c:v>
                </c:pt>
                <c:pt idx="5">
                  <c:v>1.085647031160474</c:v>
                </c:pt>
                <c:pt idx="6">
                  <c:v>1.0792401447278905</c:v>
                </c:pt>
                <c:pt idx="7">
                  <c:v>1.015842365808701</c:v>
                </c:pt>
                <c:pt idx="8">
                  <c:v>1.079409832073625</c:v>
                </c:pt>
                <c:pt idx="9">
                  <c:v>1.0666243167473257</c:v>
                </c:pt>
                <c:pt idx="10">
                  <c:v>1.1526354224100408</c:v>
                </c:pt>
                <c:pt idx="11">
                  <c:v>1.0814654726300557</c:v>
                </c:pt>
              </c:numCache>
            </c:numRef>
          </c:val>
          <c:extLst>
            <c:ext xmlns:c16="http://schemas.microsoft.com/office/drawing/2014/chart" uri="{C3380CC4-5D6E-409C-BE32-E72D297353CC}">
              <c16:uniqueId val="{00000000-52AF-467C-B292-66ECDA772C00}"/>
            </c:ext>
          </c:extLst>
        </c:ser>
        <c:ser>
          <c:idx val="2"/>
          <c:order val="1"/>
          <c:tx>
            <c:strRef>
              <c:f>Virtualized!$E$21</c:f>
              <c:strCache>
                <c:ptCount val="1"/>
                <c:pt idx="0">
                  <c:v>Victima</c:v>
                </c:pt>
              </c:strCache>
            </c:strRef>
          </c:tx>
          <c:spPr>
            <a:solidFill>
              <a:srgbClr val="00B050"/>
            </a:solidFill>
            <a:ln w="28575">
              <a:solidFill>
                <a:sysClr val="windowText" lastClr="000000"/>
              </a:solidFill>
            </a:ln>
            <a:effectLst/>
          </c:spPr>
          <c:invertIfNegative val="0"/>
          <c:cat>
            <c:strRef>
              <c:f>Virtualized!$B$22:$B$33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Virtualized!$E$22:$E$33</c:f>
              <c:numCache>
                <c:formatCode>General</c:formatCode>
                <c:ptCount val="12"/>
                <c:pt idx="0">
                  <c:v>1.2522521006090983</c:v>
                </c:pt>
                <c:pt idx="1">
                  <c:v>1.2059236445225603</c:v>
                </c:pt>
                <c:pt idx="2">
                  <c:v>1.1844415192470295</c:v>
                </c:pt>
                <c:pt idx="3">
                  <c:v>1.2025978430292839</c:v>
                </c:pt>
                <c:pt idx="4">
                  <c:v>1.2062783456679005</c:v>
                </c:pt>
                <c:pt idx="5">
                  <c:v>1.2081856833646936</c:v>
                </c:pt>
                <c:pt idx="6">
                  <c:v>1.2713131111685863</c:v>
                </c:pt>
                <c:pt idx="7">
                  <c:v>1.1288348875656067</c:v>
                </c:pt>
                <c:pt idx="8">
                  <c:v>1.1790893741486015</c:v>
                </c:pt>
                <c:pt idx="9">
                  <c:v>1.1195222838256589</c:v>
                </c:pt>
                <c:pt idx="10">
                  <c:v>1.2930946360257141</c:v>
                </c:pt>
                <c:pt idx="11">
                  <c:v>1.2036039296103804</c:v>
                </c:pt>
              </c:numCache>
            </c:numRef>
          </c:val>
          <c:extLst>
            <c:ext xmlns:c16="http://schemas.microsoft.com/office/drawing/2014/chart" uri="{C3380CC4-5D6E-409C-BE32-E72D297353CC}">
              <c16:uniqueId val="{00000002-52AF-467C-B292-66ECDA772C00}"/>
            </c:ext>
          </c:extLst>
        </c:ser>
        <c:dLbls>
          <c:showLegendKey val="0"/>
          <c:showVal val="0"/>
          <c:showCatName val="0"/>
          <c:showSerName val="0"/>
          <c:showPercent val="0"/>
          <c:showBubbleSize val="0"/>
        </c:dLbls>
        <c:gapWidth val="17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22225" cap="flat" cmpd="sng" algn="ctr">
            <a:solidFill>
              <a:sysClr val="windowText" lastClr="000000"/>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5"/>
          <c:min val="0.5"/>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US" sz="2000" baseline="0">
                    <a:solidFill>
                      <a:schemeClr val="tx1"/>
                    </a:solidFill>
                  </a:rPr>
                  <a:t>Speedup over NP</a:t>
                </a:r>
                <a:endParaRPr lang="en-US" sz="2000">
                  <a:solidFill>
                    <a:schemeClr val="tx1"/>
                  </a:solidFill>
                </a:endParaRPr>
              </a:p>
            </c:rich>
          </c:tx>
          <c:layout>
            <c:manualLayout>
              <c:xMode val="edge"/>
              <c:yMode val="edge"/>
              <c:x val="3.3454800990279353E-4"/>
              <c:y val="0.3113700622803886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25"/>
      </c:valAx>
      <c:spPr>
        <a:noFill/>
        <a:ln w="28575">
          <a:solidFill>
            <a:sysClr val="windowText" lastClr="000000"/>
          </a:solidFill>
        </a:ln>
        <a:effectLst/>
      </c:spPr>
    </c:plotArea>
    <c:legend>
      <c:legendPos val="b"/>
      <c:layout>
        <c:manualLayout>
          <c:xMode val="edge"/>
          <c:yMode val="edge"/>
          <c:x val="0.11836187877161386"/>
          <c:y val="0.2296183265914484"/>
          <c:w val="0.78148960088120634"/>
          <c:h val="8.9486881227499065E-2"/>
        </c:manualLayout>
      </c:layout>
      <c:overlay val="0"/>
      <c:spPr>
        <a:solidFill>
          <a:schemeClr val="bg1"/>
        </a:solidFill>
        <a:ln w="28575">
          <a:noFill/>
        </a:ln>
        <a:effectLst/>
      </c:spPr>
      <c:txPr>
        <a:bodyPr rot="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427830002302"/>
          <c:y val="0.13983413768055114"/>
          <c:w val="0.87736282311163261"/>
          <c:h val="0.4331027458612019"/>
        </c:manualLayout>
      </c:layout>
      <c:barChart>
        <c:barDir val="col"/>
        <c:grouping val="clustered"/>
        <c:varyColors val="0"/>
        <c:ser>
          <c:idx val="0"/>
          <c:order val="0"/>
          <c:tx>
            <c:strRef>
              <c:f>TLB_Scaling!$B$53</c:f>
              <c:strCache>
                <c:ptCount val="1"/>
                <c:pt idx="0">
                  <c:v> L3 TLB  64K entries 15-cycle latency</c:v>
                </c:pt>
              </c:strCache>
            </c:strRef>
          </c:tx>
          <c:spPr>
            <a:solidFill>
              <a:srgbClr val="FFC000">
                <a:lumMod val="20000"/>
                <a:lumOff val="80000"/>
              </a:srgbClr>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TLB_Scaling!$B$54:$B$65</c:f>
              <c:numCache>
                <c:formatCode>General</c:formatCode>
                <c:ptCount val="12"/>
                <c:pt idx="0">
                  <c:v>1.031836670775012</c:v>
                </c:pt>
                <c:pt idx="1">
                  <c:v>1.0235014651838397</c:v>
                </c:pt>
                <c:pt idx="2">
                  <c:v>1.0165238676312174</c:v>
                </c:pt>
                <c:pt idx="3">
                  <c:v>1.0213450924704128</c:v>
                </c:pt>
                <c:pt idx="4">
                  <c:v>1.0290171006676341</c:v>
                </c:pt>
                <c:pt idx="5">
                  <c:v>1.0291383999741894</c:v>
                </c:pt>
                <c:pt idx="6">
                  <c:v>1.0240752765657541</c:v>
                </c:pt>
                <c:pt idx="7">
                  <c:v>1.0106039440003747</c:v>
                </c:pt>
                <c:pt idx="8">
                  <c:v>1.0303171469899424</c:v>
                </c:pt>
                <c:pt idx="9">
                  <c:v>1.0438975853793773</c:v>
                </c:pt>
                <c:pt idx="10">
                  <c:v>1.0598856896211004</c:v>
                </c:pt>
                <c:pt idx="11">
                  <c:v>1.0290253063583885</c:v>
                </c:pt>
              </c:numCache>
            </c:numRef>
          </c:val>
          <c:extLst>
            <c:ext xmlns:c16="http://schemas.microsoft.com/office/drawing/2014/chart" uri="{C3380CC4-5D6E-409C-BE32-E72D297353CC}">
              <c16:uniqueId val="{00000000-D2CA-4E64-9E37-83014A7AB8A9}"/>
            </c:ext>
          </c:extLst>
        </c:ser>
        <c:ser>
          <c:idx val="1"/>
          <c:order val="1"/>
          <c:tx>
            <c:strRef>
              <c:f>TLB_Scaling!$C$53</c:f>
              <c:strCache>
                <c:ptCount val="1"/>
                <c:pt idx="0">
                  <c:v>64K-20</c:v>
                </c:pt>
              </c:strCache>
            </c:strRef>
          </c:tx>
          <c:spPr>
            <a:solidFill>
              <a:srgbClr val="FFC000">
                <a:lumMod val="40000"/>
                <a:lumOff val="60000"/>
              </a:srgbClr>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TLB_Scaling!$C$54:$C$65</c:f>
              <c:numCache>
                <c:formatCode>General</c:formatCode>
                <c:ptCount val="12"/>
                <c:pt idx="0">
                  <c:v>1.02942555493915</c:v>
                </c:pt>
                <c:pt idx="1">
                  <c:v>1.0200157103685479</c:v>
                </c:pt>
                <c:pt idx="2">
                  <c:v>1.0150490805181005</c:v>
                </c:pt>
                <c:pt idx="3">
                  <c:v>1.0186342236450996</c:v>
                </c:pt>
                <c:pt idx="4">
                  <c:v>1.0249072603455491</c:v>
                </c:pt>
                <c:pt idx="5">
                  <c:v>1.0250110547563744</c:v>
                </c:pt>
                <c:pt idx="6">
                  <c:v>1.0198746265066654</c:v>
                </c:pt>
                <c:pt idx="7">
                  <c:v>1.0104549918798185</c:v>
                </c:pt>
                <c:pt idx="8">
                  <c:v>1.0252712462640985</c:v>
                </c:pt>
                <c:pt idx="9">
                  <c:v>1.042132669301939</c:v>
                </c:pt>
                <c:pt idx="10">
                  <c:v>1.0522174010843999</c:v>
                </c:pt>
                <c:pt idx="11">
                  <c:v>1.0256629314523589</c:v>
                </c:pt>
              </c:numCache>
            </c:numRef>
          </c:val>
          <c:extLst>
            <c:ext xmlns:c16="http://schemas.microsoft.com/office/drawing/2014/chart" uri="{C3380CC4-5D6E-409C-BE32-E72D297353CC}">
              <c16:uniqueId val="{00000001-D2CA-4E64-9E37-83014A7AB8A9}"/>
            </c:ext>
          </c:extLst>
        </c:ser>
        <c:ser>
          <c:idx val="2"/>
          <c:order val="2"/>
          <c:tx>
            <c:strRef>
              <c:f>TLB_Scaling!$D$53</c:f>
              <c:strCache>
                <c:ptCount val="1"/>
                <c:pt idx="0">
                  <c:v>64K-25</c:v>
                </c:pt>
              </c:strCache>
            </c:strRef>
          </c:tx>
          <c:spPr>
            <a:solidFill>
              <a:srgbClr val="FFC000">
                <a:lumMod val="60000"/>
                <a:lumOff val="40000"/>
              </a:srgbClr>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TLB_Scaling!$D$54:$D$65</c:f>
              <c:numCache>
                <c:formatCode>General</c:formatCode>
                <c:ptCount val="12"/>
                <c:pt idx="0">
                  <c:v>1.0261981980701131</c:v>
                </c:pt>
                <c:pt idx="1">
                  <c:v>1.0165731948122039</c:v>
                </c:pt>
                <c:pt idx="2">
                  <c:v>1.0098979024099279</c:v>
                </c:pt>
                <c:pt idx="3">
                  <c:v>1.0145576905579416</c:v>
                </c:pt>
                <c:pt idx="4">
                  <c:v>1.0208718195344388</c:v>
                </c:pt>
                <c:pt idx="5">
                  <c:v>1.0211764547258464</c:v>
                </c:pt>
                <c:pt idx="6">
                  <c:v>1.0165589341043972</c:v>
                </c:pt>
                <c:pt idx="7">
                  <c:v>1.0104789326233505</c:v>
                </c:pt>
                <c:pt idx="8">
                  <c:v>1.0200623192026546</c:v>
                </c:pt>
                <c:pt idx="9">
                  <c:v>1.0399530170702604</c:v>
                </c:pt>
                <c:pt idx="10">
                  <c:v>1.0454365493706588</c:v>
                </c:pt>
                <c:pt idx="11">
                  <c:v>1.0219217474852185</c:v>
                </c:pt>
              </c:numCache>
            </c:numRef>
          </c:val>
          <c:extLst>
            <c:ext xmlns:c16="http://schemas.microsoft.com/office/drawing/2014/chart" uri="{C3380CC4-5D6E-409C-BE32-E72D297353CC}">
              <c16:uniqueId val="{00000002-D2CA-4E64-9E37-83014A7AB8A9}"/>
            </c:ext>
          </c:extLst>
        </c:ser>
        <c:ser>
          <c:idx val="3"/>
          <c:order val="3"/>
          <c:tx>
            <c:strRef>
              <c:f>TLB_Scaling!$E$53</c:f>
              <c:strCache>
                <c:ptCount val="1"/>
                <c:pt idx="0">
                  <c:v>64K-30</c:v>
                </c:pt>
              </c:strCache>
            </c:strRef>
          </c:tx>
          <c:spPr>
            <a:solidFill>
              <a:srgbClr val="FFC000"/>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TLB_Scaling!$E$54:$E$65</c:f>
              <c:numCache>
                <c:formatCode>General</c:formatCode>
                <c:ptCount val="12"/>
                <c:pt idx="0">
                  <c:v>1.0241558715038499</c:v>
                </c:pt>
                <c:pt idx="1">
                  <c:v>1.0098822645495762</c:v>
                </c:pt>
                <c:pt idx="2">
                  <c:v>1.0062820496593365</c:v>
                </c:pt>
                <c:pt idx="3">
                  <c:v>1.0110925949852354</c:v>
                </c:pt>
                <c:pt idx="4">
                  <c:v>1.0170700822826999</c:v>
                </c:pt>
                <c:pt idx="5">
                  <c:v>1.017044513471004</c:v>
                </c:pt>
                <c:pt idx="6">
                  <c:v>1.0124072709429162</c:v>
                </c:pt>
                <c:pt idx="7">
                  <c:v>1.0103492207783265</c:v>
                </c:pt>
                <c:pt idx="8">
                  <c:v>1.0150957104475768</c:v>
                </c:pt>
                <c:pt idx="9">
                  <c:v>1.0377565340266317</c:v>
                </c:pt>
                <c:pt idx="10">
                  <c:v>1.0387208774525061</c:v>
                </c:pt>
                <c:pt idx="11">
                  <c:v>1.0181152558911737</c:v>
                </c:pt>
              </c:numCache>
            </c:numRef>
          </c:val>
          <c:extLst>
            <c:ext xmlns:c16="http://schemas.microsoft.com/office/drawing/2014/chart" uri="{C3380CC4-5D6E-409C-BE32-E72D297353CC}">
              <c16:uniqueId val="{00000003-D2CA-4E64-9E37-83014A7AB8A9}"/>
            </c:ext>
          </c:extLst>
        </c:ser>
        <c:ser>
          <c:idx val="4"/>
          <c:order val="4"/>
          <c:tx>
            <c:strRef>
              <c:f>TLB_Scaling!$F$53</c:f>
              <c:strCache>
                <c:ptCount val="1"/>
                <c:pt idx="0">
                  <c:v>64K-35</c:v>
                </c:pt>
              </c:strCache>
            </c:strRef>
          </c:tx>
          <c:spPr>
            <a:solidFill>
              <a:srgbClr val="FFC000">
                <a:lumMod val="75000"/>
              </a:srgbClr>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TLB_Scaling!$F$54:$F$65</c:f>
              <c:numCache>
                <c:formatCode>General</c:formatCode>
                <c:ptCount val="12"/>
                <c:pt idx="0">
                  <c:v>1.021798064424797</c:v>
                </c:pt>
                <c:pt idx="1">
                  <c:v>1.0068583121314523</c:v>
                </c:pt>
                <c:pt idx="2">
                  <c:v>1.0053809968269158</c:v>
                </c:pt>
                <c:pt idx="3">
                  <c:v>1.0096326208062913</c:v>
                </c:pt>
                <c:pt idx="4">
                  <c:v>1.0129271525119665</c:v>
                </c:pt>
                <c:pt idx="5">
                  <c:v>1.0131156559362244</c:v>
                </c:pt>
                <c:pt idx="6">
                  <c:v>1.0083029420493776</c:v>
                </c:pt>
                <c:pt idx="7">
                  <c:v>1.0102501500448551</c:v>
                </c:pt>
                <c:pt idx="8">
                  <c:v>1.0024982155133795</c:v>
                </c:pt>
                <c:pt idx="9">
                  <c:v>1.0355690229198213</c:v>
                </c:pt>
                <c:pt idx="10">
                  <c:v>1.0318622362405925</c:v>
                </c:pt>
                <c:pt idx="11">
                  <c:v>1.0143293804374898</c:v>
                </c:pt>
              </c:numCache>
            </c:numRef>
          </c:val>
          <c:extLst>
            <c:ext xmlns:c16="http://schemas.microsoft.com/office/drawing/2014/chart" uri="{C3380CC4-5D6E-409C-BE32-E72D297353CC}">
              <c16:uniqueId val="{00000004-D2CA-4E64-9E37-83014A7AB8A9}"/>
            </c:ext>
          </c:extLst>
        </c:ser>
        <c:ser>
          <c:idx val="5"/>
          <c:order val="5"/>
          <c:tx>
            <c:strRef>
              <c:f>TLB_Scaling!$G$53</c:f>
              <c:strCache>
                <c:ptCount val="1"/>
                <c:pt idx="0">
                  <c:v>64K-40</c:v>
                </c:pt>
              </c:strCache>
            </c:strRef>
          </c:tx>
          <c:spPr>
            <a:solidFill>
              <a:srgbClr val="FFC000">
                <a:lumMod val="50000"/>
              </a:srgbClr>
            </a:solidFill>
            <a:ln w="28575">
              <a:solidFill>
                <a:sysClr val="windowText" lastClr="000000"/>
              </a:solidFill>
            </a:ln>
            <a:effectLst/>
          </c:spPr>
          <c:invertIfNegative val="0"/>
          <c:cat>
            <c:strRef>
              <c:f>TLB_Scaling!$A$54:$A$65</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TLB_Scaling!$G$54:$G$65</c:f>
              <c:numCache>
                <c:formatCode>General</c:formatCode>
                <c:ptCount val="12"/>
                <c:pt idx="0">
                  <c:v>1.0189400283235766</c:v>
                </c:pt>
                <c:pt idx="1">
                  <c:v>1.0020950686149774</c:v>
                </c:pt>
                <c:pt idx="2">
                  <c:v>0.99978929673792927</c:v>
                </c:pt>
                <c:pt idx="3">
                  <c:v>1.0013202759174726</c:v>
                </c:pt>
                <c:pt idx="4">
                  <c:v>1.0090050464524312</c:v>
                </c:pt>
                <c:pt idx="5">
                  <c:v>1.0091386859085285</c:v>
                </c:pt>
                <c:pt idx="6">
                  <c:v>1.0042858408131468</c:v>
                </c:pt>
                <c:pt idx="7">
                  <c:v>1.0101597232205957</c:v>
                </c:pt>
                <c:pt idx="8">
                  <c:v>0.99805541981516599</c:v>
                </c:pt>
                <c:pt idx="9">
                  <c:v>1.033063430970391</c:v>
                </c:pt>
                <c:pt idx="10">
                  <c:v>1.0247214255162977</c:v>
                </c:pt>
                <c:pt idx="11">
                  <c:v>1.0099964005538868</c:v>
                </c:pt>
              </c:numCache>
            </c:numRef>
          </c:val>
          <c:extLst>
            <c:ext xmlns:c16="http://schemas.microsoft.com/office/drawing/2014/chart" uri="{C3380CC4-5D6E-409C-BE32-E72D297353CC}">
              <c16:uniqueId val="{00000005-D2CA-4E64-9E37-83014A7AB8A9}"/>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1000000000000001"/>
          <c:min val="0.9"/>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700" b="1" dirty="0">
                    <a:solidFill>
                      <a:schemeClr val="tx1"/>
                    </a:solidFill>
                  </a:rPr>
                  <a:t>Speedup over Baseline</a:t>
                </a:r>
              </a:p>
            </c:rich>
          </c:tx>
          <c:layout>
            <c:manualLayout>
              <c:xMode val="edge"/>
              <c:yMode val="edge"/>
              <c:x val="7.5040780207514992E-4"/>
              <c:y val="7.137058248512998E-2"/>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05"/>
      </c:valAx>
      <c:spPr>
        <a:noFill/>
        <a:ln w="25400">
          <a:solidFill>
            <a:sysClr val="windowText" lastClr="000000"/>
          </a:solid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Entry>
      <c:layout>
        <c:manualLayout>
          <c:xMode val="edge"/>
          <c:yMode val="edge"/>
          <c:x val="0.10725653135052089"/>
          <c:y val="3.7380079096250358E-2"/>
          <c:w val="0.87762504648759543"/>
          <c:h val="7.5287067307473712E-2"/>
        </c:manualLayout>
      </c:layout>
      <c:overlay val="0"/>
      <c:spPr>
        <a:solidFill>
          <a:schemeClr val="bg1"/>
        </a:solidFill>
        <a:ln w="28575">
          <a:solidFill>
            <a:sysClr val="windowText" lastClr="000000"/>
          </a:solidFill>
        </a:ln>
        <a:effectLst/>
      </c:spPr>
      <c:txPr>
        <a:bodyPr rot="0" spcFirstLastPara="1" vertOverflow="ellipsis" vert="horz" wrap="square" anchor="ctr" anchorCtr="1"/>
        <a:lstStyle/>
        <a:p>
          <a:pPr>
            <a:defRPr sz="14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18350003546853"/>
          <c:y val="0.25851691560485712"/>
          <c:w val="0.81461655671419442"/>
          <c:h val="0.4147389142691601"/>
        </c:manualLayout>
      </c:layout>
      <c:barChart>
        <c:barDir val="col"/>
        <c:grouping val="percentStacked"/>
        <c:varyColors val="0"/>
        <c:ser>
          <c:idx val="0"/>
          <c:order val="0"/>
          <c:tx>
            <c:strRef>
              <c:f>'TLB-Reuse'!$B$42</c:f>
              <c:strCache>
                <c:ptCount val="1"/>
                <c:pt idx="0">
                  <c:v>Reuse 0</c:v>
                </c:pt>
              </c:strCache>
            </c:strRef>
          </c:tx>
          <c:spPr>
            <a:solidFill>
              <a:sysClr val="window" lastClr="FFFFFF">
                <a:lumMod val="75000"/>
              </a:sysClr>
            </a:solidFill>
            <a:ln w="28575">
              <a:solidFill>
                <a:sysClr val="windowText" lastClr="000000"/>
              </a:solidFill>
            </a:ln>
            <a:effectLst/>
          </c:spPr>
          <c:invertIfNegative val="0"/>
          <c:cat>
            <c:strRef>
              <c:f>'TLB-Reuse'!$A$43:$A$54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'TLB-Reuse'!$B$43:$B$54</c:f>
              <c:numCache>
                <c:formatCode>General</c:formatCode>
                <c:ptCount val="12"/>
                <c:pt idx="0">
                  <c:v>0.4078852693483524</c:v>
                </c:pt>
                <c:pt idx="1">
                  <c:v>0.40512166531732569</c:v>
                </c:pt>
                <c:pt idx="2">
                  <c:v>0.40769621918320398</c:v>
                </c:pt>
                <c:pt idx="3">
                  <c:v>0.40523593043172768</c:v>
                </c:pt>
                <c:pt idx="4">
                  <c:v>0.38961868871504307</c:v>
                </c:pt>
                <c:pt idx="5">
                  <c:v>0.38964427415543035</c:v>
                </c:pt>
                <c:pt idx="6">
                  <c:v>0.39205701566836493</c:v>
                </c:pt>
                <c:pt idx="7">
                  <c:v>0.34995751660351665</c:v>
                </c:pt>
                <c:pt idx="8">
                  <c:v>0.39704382954299722</c:v>
                </c:pt>
                <c:pt idx="9">
                  <c:v>0.39881762471468396</c:v>
                </c:pt>
                <c:pt idx="10">
                  <c:v>0.32688019421891829</c:v>
                </c:pt>
                <c:pt idx="11">
                  <c:v>0.3873259186384706</c:v>
                </c:pt>
              </c:numCache>
            </c:numRef>
          </c:val>
          <c:extLst>
            <c:ext xmlns:c16="http://schemas.microsoft.com/office/drawing/2014/chart" uri="{C3380CC4-5D6E-409C-BE32-E72D297353CC}">
              <c16:uniqueId val="{00000000-181F-7440-8070-E0E995E69E67}"/>
            </c:ext>
          </c:extLst>
        </c:ser>
        <c:ser>
          <c:idx val="1"/>
          <c:order val="1"/>
          <c:tx>
            <c:strRef>
              <c:f>'TLB-Reuse'!$C$42</c:f>
              <c:strCache>
                <c:ptCount val="1"/>
                <c:pt idx="0">
                  <c:v>Reuse 1-5</c:v>
                </c:pt>
              </c:strCache>
            </c:strRef>
          </c:tx>
          <c:spPr>
            <a:solidFill>
              <a:sysClr val="window" lastClr="FFFFFF">
                <a:lumMod val="50000"/>
              </a:sysClr>
            </a:solidFill>
            <a:ln w="28575">
              <a:solidFill>
                <a:sysClr val="windowText" lastClr="000000"/>
              </a:solidFill>
            </a:ln>
            <a:effectLst/>
          </c:spPr>
          <c:invertIfNegative val="0"/>
          <c:cat>
            <c:strRef>
              <c:f>'TLB-Reuse'!$A$43:$A$54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'TLB-Reuse'!$C$43:$C$54</c:f>
              <c:numCache>
                <c:formatCode>General</c:formatCode>
                <c:ptCount val="12"/>
                <c:pt idx="0">
                  <c:v>1.9959592690949848E-2</c:v>
                </c:pt>
                <c:pt idx="1">
                  <c:v>1.2007622459489728E-2</c:v>
                </c:pt>
                <c:pt idx="2">
                  <c:v>1.2594525415728921E-2</c:v>
                </c:pt>
                <c:pt idx="3">
                  <c:v>1.2016362382150637E-2</c:v>
                </c:pt>
                <c:pt idx="4">
                  <c:v>2.1132086298088101E-2</c:v>
                </c:pt>
                <c:pt idx="5">
                  <c:v>2.1128712094915958E-2</c:v>
                </c:pt>
                <c:pt idx="6">
                  <c:v>8.9984544144240189E-3</c:v>
                </c:pt>
                <c:pt idx="7">
                  <c:v>5.8321462189777126E-3</c:v>
                </c:pt>
                <c:pt idx="8">
                  <c:v>1.8195577543515841E-2</c:v>
                </c:pt>
                <c:pt idx="9">
                  <c:v>9.9202185745547351E-3</c:v>
                </c:pt>
                <c:pt idx="10">
                  <c:v>6.4628208324998835E-3</c:v>
                </c:pt>
                <c:pt idx="11">
                  <c:v>1.2318882525254458E-2</c:v>
                </c:pt>
              </c:numCache>
            </c:numRef>
          </c:val>
          <c:extLst>
            <c:ext xmlns:c16="http://schemas.microsoft.com/office/drawing/2014/chart" uri="{C3380CC4-5D6E-409C-BE32-E72D297353CC}">
              <c16:uniqueId val="{00000001-181F-7440-8070-E0E995E69E67}"/>
            </c:ext>
          </c:extLst>
        </c:ser>
        <c:ser>
          <c:idx val="2"/>
          <c:order val="2"/>
          <c:tx>
            <c:strRef>
              <c:f>'TLB-Reuse'!$D$42</c:f>
              <c:strCache>
                <c:ptCount val="1"/>
                <c:pt idx="0">
                  <c:v>Reuse 5-10</c:v>
                </c:pt>
              </c:strCache>
            </c:strRef>
          </c:tx>
          <c:spPr>
            <a:solidFill>
              <a:sysClr val="windowText" lastClr="000000">
                <a:lumMod val="65000"/>
                <a:lumOff val="35000"/>
              </a:sysClr>
            </a:solidFill>
            <a:ln w="28575">
              <a:solidFill>
                <a:sysClr val="windowText" lastClr="000000"/>
              </a:solidFill>
            </a:ln>
            <a:effectLst/>
          </c:spPr>
          <c:invertIfNegative val="0"/>
          <c:cat>
            <c:strRef>
              <c:f>'TLB-Reuse'!$A$43:$A$54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'TLB-Reuse'!$D$43:$D$54</c:f>
              <c:numCache>
                <c:formatCode>General</c:formatCode>
                <c:ptCount val="12"/>
                <c:pt idx="0">
                  <c:v>1.2678311241001692E-3</c:v>
                </c:pt>
                <c:pt idx="1">
                  <c:v>1.3991196117128947E-4</c:v>
                </c:pt>
                <c:pt idx="2">
                  <c:v>1.4467512644697811E-4</c:v>
                </c:pt>
                <c:pt idx="3">
                  <c:v>1.303128980426261E-4</c:v>
                </c:pt>
                <c:pt idx="4">
                  <c:v>1.5034500286540068E-3</c:v>
                </c:pt>
                <c:pt idx="5">
                  <c:v>1.5047738383230441E-3</c:v>
                </c:pt>
                <c:pt idx="6">
                  <c:v>7.3408828730107923E-4</c:v>
                </c:pt>
                <c:pt idx="7">
                  <c:v>2.6809182412276542E-3</c:v>
                </c:pt>
                <c:pt idx="8">
                  <c:v>5.4658611698261538E-4</c:v>
                </c:pt>
                <c:pt idx="9">
                  <c:v>5.9247236770543828E-4</c:v>
                </c:pt>
                <c:pt idx="10">
                  <c:v>1.0637102718462031E-3</c:v>
                </c:pt>
                <c:pt idx="11">
                  <c:v>6.1918694104582804E-4</c:v>
                </c:pt>
              </c:numCache>
            </c:numRef>
          </c:val>
          <c:extLst>
            <c:ext xmlns:c16="http://schemas.microsoft.com/office/drawing/2014/chart" uri="{C3380CC4-5D6E-409C-BE32-E72D297353CC}">
              <c16:uniqueId val="{00000009-EF94-4F45-A732-2C13EE8B66C5}"/>
            </c:ext>
          </c:extLst>
        </c:ser>
        <c:ser>
          <c:idx val="3"/>
          <c:order val="3"/>
          <c:tx>
            <c:strRef>
              <c:f>'TLB-Reuse'!$E$42</c:f>
              <c:strCache>
                <c:ptCount val="1"/>
                <c:pt idx="0">
                  <c:v>Reuse 10-20</c:v>
                </c:pt>
              </c:strCache>
            </c:strRef>
          </c:tx>
          <c:spPr>
            <a:solidFill>
              <a:sysClr val="windowText" lastClr="000000">
                <a:lumMod val="75000"/>
                <a:lumOff val="25000"/>
              </a:sysClr>
            </a:solidFill>
            <a:ln w="28575">
              <a:solidFill>
                <a:sysClr val="windowText" lastClr="000000"/>
              </a:solidFill>
            </a:ln>
            <a:effectLst/>
          </c:spPr>
          <c:invertIfNegative val="0"/>
          <c:cat>
            <c:strRef>
              <c:f>'TLB-Reuse'!$A$43:$A$54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'TLB-Reuse'!$E$43:$E$54</c:f>
              <c:numCache>
                <c:formatCode>General</c:formatCode>
                <c:ptCount val="12"/>
                <c:pt idx="0">
                  <c:v>3.3761680257159528E-4</c:v>
                </c:pt>
                <c:pt idx="1">
                  <c:v>3.3008452706840215E-5</c:v>
                </c:pt>
                <c:pt idx="2">
                  <c:v>3.4726108574940623E-5</c:v>
                </c:pt>
                <c:pt idx="3">
                  <c:v>2.789930456565773E-5</c:v>
                </c:pt>
                <c:pt idx="4">
                  <c:v>5.9047886321758581E-4</c:v>
                </c:pt>
                <c:pt idx="5">
                  <c:v>5.8720251305216129E-4</c:v>
                </c:pt>
                <c:pt idx="6">
                  <c:v>1.0283462706055474E-5</c:v>
                </c:pt>
                <c:pt idx="7">
                  <c:v>3.1905245987821937E-3</c:v>
                </c:pt>
                <c:pt idx="8">
                  <c:v>2.8419034774462989E-4</c:v>
                </c:pt>
                <c:pt idx="9">
                  <c:v>2.0962430357196387E-4</c:v>
                </c:pt>
                <c:pt idx="10">
                  <c:v>1.0116482028995832E-3</c:v>
                </c:pt>
                <c:pt idx="11">
                  <c:v>1.823274608709491E-4</c:v>
                </c:pt>
              </c:numCache>
            </c:numRef>
          </c:val>
          <c:extLst>
            <c:ext xmlns:c16="http://schemas.microsoft.com/office/drawing/2014/chart" uri="{C3380CC4-5D6E-409C-BE32-E72D297353CC}">
              <c16:uniqueId val="{0000000A-EF94-4F45-A732-2C13EE8B66C5}"/>
            </c:ext>
          </c:extLst>
        </c:ser>
        <c:ser>
          <c:idx val="4"/>
          <c:order val="4"/>
          <c:tx>
            <c:strRef>
              <c:f>'TLB-Reuse'!$F$42</c:f>
              <c:strCache>
                <c:ptCount val="1"/>
                <c:pt idx="0">
                  <c:v>Reuse &gt;20</c:v>
                </c:pt>
              </c:strCache>
            </c:strRef>
          </c:tx>
          <c:spPr>
            <a:solidFill>
              <a:srgbClr val="00B050"/>
            </a:solidFill>
            <a:ln w="28575">
              <a:solidFill>
                <a:sysClr val="windowText" lastClr="000000"/>
              </a:solidFill>
            </a:ln>
            <a:effectLst/>
          </c:spPr>
          <c:invertIfNegative val="0"/>
          <c:cat>
            <c:strRef>
              <c:f>'TLB-Reuse'!$A$43:$A$54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'TLB-Reuse'!$F$43:$F$54</c:f>
              <c:numCache>
                <c:formatCode>General</c:formatCode>
                <c:ptCount val="12"/>
                <c:pt idx="0">
                  <c:v>0.570549690034026</c:v>
                </c:pt>
                <c:pt idx="1">
                  <c:v>0.58269779180930648</c:v>
                </c:pt>
                <c:pt idx="2">
                  <c:v>0.57952985416604519</c:v>
                </c:pt>
                <c:pt idx="3">
                  <c:v>0.58258949498351342</c:v>
                </c:pt>
                <c:pt idx="4">
                  <c:v>0.58715529609499728</c:v>
                </c:pt>
                <c:pt idx="5">
                  <c:v>0.58713503739827844</c:v>
                </c:pt>
                <c:pt idx="6">
                  <c:v>0.59820015816720395</c:v>
                </c:pt>
                <c:pt idx="7">
                  <c:v>0.6383388943374958</c:v>
                </c:pt>
                <c:pt idx="8">
                  <c:v>0.58392981644875963</c:v>
                </c:pt>
                <c:pt idx="9">
                  <c:v>0.59046006003948392</c:v>
                </c:pt>
                <c:pt idx="10">
                  <c:v>0.66458162647383612</c:v>
                </c:pt>
                <c:pt idx="11">
                  <c:v>0.59624392366566126</c:v>
                </c:pt>
              </c:numCache>
            </c:numRef>
          </c:val>
          <c:extLst>
            <c:ext xmlns:c16="http://schemas.microsoft.com/office/drawing/2014/chart" uri="{C3380CC4-5D6E-409C-BE32-E72D297353CC}">
              <c16:uniqueId val="{0000000E-DC81-4348-BF5A-E53A46C010F8}"/>
            </c:ext>
          </c:extLst>
        </c:ser>
        <c:dLbls>
          <c:showLegendKey val="0"/>
          <c:showVal val="0"/>
          <c:showCatName val="0"/>
          <c:showSerName val="0"/>
          <c:showPercent val="0"/>
          <c:showBubbleSize val="0"/>
        </c:dLbls>
        <c:gapWidth val="96"/>
        <c:overlap val="100"/>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
          <c:min val="0"/>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lnSpc>
                    <a:spcPts val="2000"/>
                  </a:lnSpc>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US">
                    <a:solidFill>
                      <a:schemeClr val="tx1"/>
                    </a:solidFill>
                  </a:rPr>
                  <a:t>Breakdown of TLB</a:t>
                </a:r>
                <a:r>
                  <a:rPr lang="el-GR">
                    <a:solidFill>
                      <a:schemeClr val="tx1"/>
                    </a:solidFill>
                  </a:rPr>
                  <a:t> </a:t>
                </a:r>
                <a:r>
                  <a:rPr lang="en-US">
                    <a:solidFill>
                      <a:schemeClr val="tx1"/>
                    </a:solidFill>
                  </a:rPr>
                  <a:t>Block </a:t>
                </a:r>
              </a:p>
              <a:p>
                <a:pPr>
                  <a:lnSpc>
                    <a:spcPts val="2000"/>
                  </a:lnSpc>
                  <a:defRPr sz="2000" b="1">
                    <a:solidFill>
                      <a:schemeClr val="tx1"/>
                    </a:solidFill>
                  </a:defRPr>
                </a:pPr>
                <a:r>
                  <a:rPr lang="en-US">
                    <a:solidFill>
                      <a:schemeClr val="tx1"/>
                    </a:solidFill>
                  </a:rPr>
                  <a:t>Reuse</a:t>
                </a:r>
                <a:r>
                  <a:rPr lang="en-US" baseline="0">
                    <a:solidFill>
                      <a:schemeClr val="tx1"/>
                    </a:solidFill>
                  </a:rPr>
                  <a:t> in L2 Cache</a:t>
                </a:r>
                <a:endParaRPr lang="en-US">
                  <a:solidFill>
                    <a:schemeClr val="tx1"/>
                  </a:solidFill>
                </a:endParaRPr>
              </a:p>
            </c:rich>
          </c:tx>
          <c:layout>
            <c:manualLayout>
              <c:xMode val="edge"/>
              <c:yMode val="edge"/>
              <c:x val="0"/>
              <c:y val="0.14319833877472632"/>
            </c:manualLayout>
          </c:layout>
          <c:overlay val="0"/>
          <c:spPr>
            <a:noFill/>
            <a:ln>
              <a:noFill/>
            </a:ln>
            <a:effectLst/>
          </c:spPr>
          <c:txPr>
            <a:bodyPr rot="-5400000" spcFirstLastPara="1" vertOverflow="ellipsis" vert="horz" wrap="square" anchor="ctr" anchorCtr="1"/>
            <a:lstStyle/>
            <a:p>
              <a:pPr>
                <a:lnSpc>
                  <a:spcPts val="2000"/>
                </a:lnSpc>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25"/>
      </c:valAx>
      <c:spPr>
        <a:noFill/>
        <a:ln w="28575">
          <a:solidFill>
            <a:sysClr val="windowText" lastClr="000000"/>
          </a:solidFill>
        </a:ln>
        <a:effectLst/>
      </c:spPr>
    </c:plotArea>
    <c:legend>
      <c:legendPos val="b"/>
      <c:layout>
        <c:manualLayout>
          <c:xMode val="edge"/>
          <c:yMode val="edge"/>
          <c:x val="6.195803362417536E-2"/>
          <c:y val="0.10942044529173332"/>
          <c:w val="0.9380419663758246"/>
          <c:h val="9.9167706932974858E-2"/>
        </c:manualLayout>
      </c:layout>
      <c:overlay val="0"/>
      <c:spPr>
        <a:noFill/>
        <a:ln w="28575">
          <a:noFill/>
        </a:ln>
        <a:effectLst/>
      </c:spPr>
      <c:txPr>
        <a:bodyPr rot="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62870509281041"/>
          <c:y val="0.13983421824050671"/>
          <c:w val="0.85666432739285281"/>
          <c:h val="0.46484031450896035"/>
        </c:manualLayout>
      </c:layout>
      <c:barChart>
        <c:barDir val="col"/>
        <c:grouping val="clustered"/>
        <c:varyColors val="0"/>
        <c:ser>
          <c:idx val="1"/>
          <c:order val="0"/>
          <c:tx>
            <c:strRef>
              <c:f>Sheet3!$C$22</c:f>
              <c:strCache>
                <c:ptCount val="1"/>
                <c:pt idx="0">
                  <c:v>TLB-Aware DRRIP</c:v>
                </c:pt>
              </c:strCache>
            </c:strRef>
          </c:tx>
          <c:spPr>
            <a:solidFill>
              <a:srgbClr val="00B050"/>
            </a:solidFill>
            <a:ln w="28575">
              <a:solidFill>
                <a:sysClr val="windowText" lastClr="000000"/>
              </a:solidFill>
            </a:ln>
            <a:effectLst/>
          </c:spPr>
          <c:invertIfNegative val="0"/>
          <c:cat>
            <c:strRef>
              <c:f>Sheet3!$B$23:$B$34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Sheet3!$C$23:$C$34</c:f>
              <c:numCache>
                <c:formatCode>General</c:formatCode>
                <c:ptCount val="12"/>
                <c:pt idx="0">
                  <c:v>1.02106729279991</c:v>
                </c:pt>
                <c:pt idx="1">
                  <c:v>1.0229109424030423</c:v>
                </c:pt>
                <c:pt idx="2">
                  <c:v>1.0130606483782534</c:v>
                </c:pt>
                <c:pt idx="3">
                  <c:v>1.0233476053547113</c:v>
                </c:pt>
                <c:pt idx="4">
                  <c:v>1.02547940790277</c:v>
                </c:pt>
                <c:pt idx="5">
                  <c:v>1.0165344886715499</c:v>
                </c:pt>
                <c:pt idx="6">
                  <c:v>1.0001128509256816</c:v>
                </c:pt>
                <c:pt idx="7">
                  <c:v>1.0288928652731899</c:v>
                </c:pt>
                <c:pt idx="8">
                  <c:v>1.0424599772468901</c:v>
                </c:pt>
                <c:pt idx="9">
                  <c:v>0.99615056507134514</c:v>
                </c:pt>
                <c:pt idx="10">
                  <c:v>1.01484471780968</c:v>
                </c:pt>
                <c:pt idx="11">
                  <c:v>1.0185493870982634</c:v>
                </c:pt>
              </c:numCache>
            </c:numRef>
          </c:val>
          <c:extLst>
            <c:ext xmlns:c16="http://schemas.microsoft.com/office/drawing/2014/chart" uri="{C3380CC4-5D6E-409C-BE32-E72D297353CC}">
              <c16:uniqueId val="{00000000-7CAB-44B6-B912-D10D4B84AC79}"/>
            </c:ext>
          </c:extLst>
        </c:ser>
        <c:dLbls>
          <c:showLegendKey val="0"/>
          <c:showVal val="0"/>
          <c:showCatName val="0"/>
          <c:showSerName val="0"/>
          <c:showPercent val="0"/>
          <c:showBubbleSize val="0"/>
        </c:dLbls>
        <c:gapWidth val="169"/>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1000000000000001"/>
          <c:min val="0.9"/>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700" b="1"/>
                  <a:t>Speedup</a:t>
                </a:r>
                <a:r>
                  <a:rPr lang="en-GB" sz="1700" b="1" baseline="0"/>
                  <a:t> over DRRIP</a:t>
                </a:r>
                <a:endParaRPr lang="en-GB" sz="1700" b="1"/>
              </a:p>
            </c:rich>
          </c:tx>
          <c:layout>
            <c:manualLayout>
              <c:xMode val="edge"/>
              <c:yMode val="edge"/>
              <c:x val="5.3488626421697291E-3"/>
              <c:y val="7.023434767401189E-2"/>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1"/>
      </c:valAx>
      <c:spPr>
        <a:noFill/>
        <a:ln w="28575">
          <a:solidFill>
            <a:sysClr val="windowText" lastClr="000000"/>
          </a:solidFill>
        </a:ln>
        <a:effectLst/>
      </c:spPr>
    </c:plotArea>
    <c:legend>
      <c:legendPos val="b"/>
      <c:layout>
        <c:manualLayout>
          <c:xMode val="edge"/>
          <c:yMode val="edge"/>
          <c:x val="0.13861926350115328"/>
          <c:y val="0.1558564352525697"/>
          <c:w val="0.31386433229937161"/>
          <c:h val="9.3805482648002328E-2"/>
        </c:manualLayout>
      </c:layout>
      <c:overlay val="0"/>
      <c:spPr>
        <a:noFill/>
        <a:ln w="28575">
          <a:noFill/>
        </a:ln>
        <a:effectLst/>
      </c:spPr>
      <c:txPr>
        <a:bodyPr rot="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71635361953943"/>
          <c:y val="0.39698976359962729"/>
          <c:w val="0.76667543068059041"/>
          <c:h val="0.28757925627423636"/>
        </c:manualLayout>
      </c:layout>
      <c:barChart>
        <c:barDir val="col"/>
        <c:grouping val="clustered"/>
        <c:varyColors val="0"/>
        <c:ser>
          <c:idx val="0"/>
          <c:order val="0"/>
          <c:tx>
            <c:strRef>
              <c:f>Sheet8!$C$28:$C$29</c:f>
              <c:strCache>
                <c:ptCount val="2"/>
                <c:pt idx="0">
                  <c:v>POM-TLB</c:v>
                </c:pt>
                <c:pt idx="1">
                  <c:v>Guest PTW</c:v>
                </c:pt>
              </c:strCache>
            </c:strRef>
          </c:tx>
          <c:spPr>
            <a:solidFill>
              <a:schemeClr val="accent1"/>
            </a:solidFill>
            <a:ln w="28575">
              <a:solidFill>
                <a:sysClr val="windowText" lastClr="000000"/>
              </a:solidFill>
            </a:ln>
            <a:effectLst/>
          </c:spPr>
          <c:invertIfNegative val="0"/>
          <c:cat>
            <c:strRef>
              <c:f>Sheet8!$B$30:$B$41</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Sheet8!$C$30:$C$41</c:f>
              <c:numCache>
                <c:formatCode>General</c:formatCode>
                <c:ptCount val="12"/>
                <c:pt idx="0">
                  <c:v>0.31828776951019122</c:v>
                </c:pt>
                <c:pt idx="1">
                  <c:v>0.37730614094805875</c:v>
                </c:pt>
                <c:pt idx="2">
                  <c:v>0.36840894562417115</c:v>
                </c:pt>
                <c:pt idx="3">
                  <c:v>0.37891575975502634</c:v>
                </c:pt>
                <c:pt idx="4">
                  <c:v>0.43104262797985454</c:v>
                </c:pt>
                <c:pt idx="5">
                  <c:v>0.43791824862151579</c:v>
                </c:pt>
                <c:pt idx="6">
                  <c:v>0.29793218039877878</c:v>
                </c:pt>
                <c:pt idx="7">
                  <c:v>0.36635620249253398</c:v>
                </c:pt>
                <c:pt idx="8">
                  <c:v>0.3204985269212754</c:v>
                </c:pt>
                <c:pt idx="9">
                  <c:v>0.28337935949924786</c:v>
                </c:pt>
                <c:pt idx="10">
                  <c:v>0.57300585794417491</c:v>
                </c:pt>
                <c:pt idx="11">
                  <c:v>0.37034522177769397</c:v>
                </c:pt>
              </c:numCache>
            </c:numRef>
          </c:val>
          <c:extLst>
            <c:ext xmlns:c16="http://schemas.microsoft.com/office/drawing/2014/chart" uri="{C3380CC4-5D6E-409C-BE32-E72D297353CC}">
              <c16:uniqueId val="{00000000-7748-49EC-B23C-4EFFE41E8F87}"/>
            </c:ext>
          </c:extLst>
        </c:ser>
        <c:ser>
          <c:idx val="1"/>
          <c:order val="1"/>
          <c:tx>
            <c:strRef>
              <c:f>Sheet8!$D$28:$D$29</c:f>
              <c:strCache>
                <c:ptCount val="2"/>
                <c:pt idx="0">
                  <c:v>POM-TLB</c:v>
                </c:pt>
                <c:pt idx="1">
                  <c:v>Host PTW</c:v>
                </c:pt>
              </c:strCache>
            </c:strRef>
          </c:tx>
          <c:spPr>
            <a:solidFill>
              <a:srgbClr val="5B9BD5"/>
            </a:solidFill>
            <a:ln w="28575">
              <a:solidFill>
                <a:sysClr val="windowText" lastClr="000000"/>
              </a:solidFill>
            </a:ln>
            <a:effectLst/>
          </c:spPr>
          <c:invertIfNegative val="0"/>
          <c:cat>
            <c:strRef>
              <c:f>Sheet8!$B$30:$B$41</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Sheet8!$D$30:$D$41</c:f>
              <c:numCache>
                <c:formatCode>General</c:formatCode>
                <c:ptCount val="12"/>
                <c:pt idx="0">
                  <c:v>0.28099345849808793</c:v>
                </c:pt>
                <c:pt idx="1">
                  <c:v>0.34489855284115395</c:v>
                </c:pt>
                <c:pt idx="2">
                  <c:v>0.33738307179791638</c:v>
                </c:pt>
                <c:pt idx="3">
                  <c:v>0.34632548904601906</c:v>
                </c:pt>
                <c:pt idx="4">
                  <c:v>0.35957804769747065</c:v>
                </c:pt>
                <c:pt idx="5">
                  <c:v>0.36144515981471981</c:v>
                </c:pt>
                <c:pt idx="6">
                  <c:v>0.2973256195617287</c:v>
                </c:pt>
                <c:pt idx="7">
                  <c:v>0.36600194569466593</c:v>
                </c:pt>
                <c:pt idx="8">
                  <c:v>0.24009774656035204</c:v>
                </c:pt>
                <c:pt idx="9">
                  <c:v>0.26819438008185797</c:v>
                </c:pt>
                <c:pt idx="10">
                  <c:v>0.52092971347463624</c:v>
                </c:pt>
                <c:pt idx="11">
                  <c:v>0.33183634916714694</c:v>
                </c:pt>
              </c:numCache>
            </c:numRef>
          </c:val>
          <c:extLst>
            <c:ext xmlns:c16="http://schemas.microsoft.com/office/drawing/2014/chart" uri="{C3380CC4-5D6E-409C-BE32-E72D297353CC}">
              <c16:uniqueId val="{00000001-7748-49EC-B23C-4EFFE41E8F87}"/>
            </c:ext>
          </c:extLst>
        </c:ser>
        <c:ser>
          <c:idx val="2"/>
          <c:order val="2"/>
          <c:tx>
            <c:strRef>
              <c:f>Sheet8!$E$28:$E$29</c:f>
              <c:strCache>
                <c:ptCount val="2"/>
                <c:pt idx="0">
                  <c:v>Victima</c:v>
                </c:pt>
                <c:pt idx="1">
                  <c:v>Guest PTW</c:v>
                </c:pt>
              </c:strCache>
            </c:strRef>
          </c:tx>
          <c:spPr>
            <a:solidFill>
              <a:srgbClr val="92D050"/>
            </a:solidFill>
            <a:ln w="28575">
              <a:solidFill>
                <a:sysClr val="windowText" lastClr="000000"/>
              </a:solidFill>
            </a:ln>
            <a:effectLst/>
          </c:spPr>
          <c:invertIfNegative val="0"/>
          <c:cat>
            <c:strRef>
              <c:f>Sheet8!$B$30:$B$41</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Sheet8!$E$30:$E$41</c:f>
              <c:numCache>
                <c:formatCode>General</c:formatCode>
                <c:ptCount val="12"/>
                <c:pt idx="0">
                  <c:v>0.32504869637098627</c:v>
                </c:pt>
                <c:pt idx="1">
                  <c:v>0.45525494572064501</c:v>
                </c:pt>
                <c:pt idx="2">
                  <c:v>0.45913183987683653</c:v>
                </c:pt>
                <c:pt idx="3">
                  <c:v>0.4501419543635351</c:v>
                </c:pt>
                <c:pt idx="4">
                  <c:v>0.40103972865046245</c:v>
                </c:pt>
                <c:pt idx="5">
                  <c:v>0.40794579539808995</c:v>
                </c:pt>
                <c:pt idx="6">
                  <c:v>0.48644867302710232</c:v>
                </c:pt>
                <c:pt idx="7">
                  <c:v>0.58113204461031509</c:v>
                </c:pt>
                <c:pt idx="8">
                  <c:v>0.2895819407008498</c:v>
                </c:pt>
                <c:pt idx="9">
                  <c:v>0.33400441757101812</c:v>
                </c:pt>
                <c:pt idx="10">
                  <c:v>0.66248789664125352</c:v>
                </c:pt>
                <c:pt idx="11">
                  <c:v>0.42902362993522863</c:v>
                </c:pt>
              </c:numCache>
            </c:numRef>
          </c:val>
          <c:extLst>
            <c:ext xmlns:c16="http://schemas.microsoft.com/office/drawing/2014/chart" uri="{C3380CC4-5D6E-409C-BE32-E72D297353CC}">
              <c16:uniqueId val="{00000002-7748-49EC-B23C-4EFFE41E8F87}"/>
            </c:ext>
          </c:extLst>
        </c:ser>
        <c:ser>
          <c:idx val="3"/>
          <c:order val="3"/>
          <c:tx>
            <c:strRef>
              <c:f>Sheet8!$F$28:$F$29</c:f>
              <c:strCache>
                <c:ptCount val="2"/>
                <c:pt idx="0">
                  <c:v>Victima</c:v>
                </c:pt>
                <c:pt idx="1">
                  <c:v>Host PTW</c:v>
                </c:pt>
              </c:strCache>
            </c:strRef>
          </c:tx>
          <c:spPr>
            <a:solidFill>
              <a:srgbClr val="00B050"/>
            </a:solidFill>
            <a:ln w="28575">
              <a:solidFill>
                <a:sysClr val="windowText" lastClr="000000"/>
              </a:solidFill>
            </a:ln>
            <a:effectLst/>
          </c:spPr>
          <c:invertIfNegative val="0"/>
          <c:cat>
            <c:strRef>
              <c:f>Sheet8!$B$30:$B$41</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Sheet8!$F$30:$F$41</c:f>
              <c:numCache>
                <c:formatCode>General</c:formatCode>
                <c:ptCount val="12"/>
                <c:pt idx="0">
                  <c:v>0.98292018025129757</c:v>
                </c:pt>
                <c:pt idx="1">
                  <c:v>0.99678353812659071</c:v>
                </c:pt>
                <c:pt idx="2">
                  <c:v>0.99695494538584728</c:v>
                </c:pt>
                <c:pt idx="3">
                  <c:v>0.99653725463626408</c:v>
                </c:pt>
                <c:pt idx="4">
                  <c:v>0.99044190316259406</c:v>
                </c:pt>
                <c:pt idx="5">
                  <c:v>0.99056579068827066</c:v>
                </c:pt>
                <c:pt idx="6">
                  <c:v>0.99656899418013434</c:v>
                </c:pt>
                <c:pt idx="7">
                  <c:v>0.99999545845938409</c:v>
                </c:pt>
                <c:pt idx="8">
                  <c:v>0.98322331059893597</c:v>
                </c:pt>
                <c:pt idx="9">
                  <c:v>0.9965083403192051</c:v>
                </c:pt>
                <c:pt idx="10">
                  <c:v>0.99925286895682686</c:v>
                </c:pt>
                <c:pt idx="11">
                  <c:v>0.99359729760107751</c:v>
                </c:pt>
              </c:numCache>
            </c:numRef>
          </c:val>
          <c:extLst>
            <c:ext xmlns:c16="http://schemas.microsoft.com/office/drawing/2014/chart" uri="{C3380CC4-5D6E-409C-BE32-E72D297353CC}">
              <c16:uniqueId val="{00000003-7748-49EC-B23C-4EFFE41E8F87}"/>
            </c:ext>
          </c:extLst>
        </c:ser>
        <c:dLbls>
          <c:showLegendKey val="0"/>
          <c:showVal val="0"/>
          <c:showCatName val="0"/>
          <c:showSerName val="0"/>
          <c:showPercent val="0"/>
          <c:showBubbleSize val="0"/>
        </c:dLbls>
        <c:gapWidth val="313"/>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22225" cap="flat" cmpd="sng" algn="ctr">
            <a:solidFill>
              <a:sysClr val="windowText" lastClr="000000"/>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
          <c:min val="0"/>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US" sz="1800" b="1">
                    <a:solidFill>
                      <a:schemeClr val="tx1"/>
                    </a:solidFill>
                  </a:rPr>
                  <a:t>Reduction</a:t>
                </a:r>
                <a:r>
                  <a:rPr lang="en-US" sz="1800" b="1" baseline="0">
                    <a:solidFill>
                      <a:schemeClr val="tx1"/>
                    </a:solidFill>
                  </a:rPr>
                  <a:t> of PTWs</a:t>
                </a:r>
                <a:endParaRPr lang="en-US" sz="1800" b="1">
                  <a:solidFill>
                    <a:schemeClr val="tx1"/>
                  </a:solidFill>
                </a:endParaRPr>
              </a:p>
            </c:rich>
          </c:tx>
          <c:layout>
            <c:manualLayout>
              <c:xMode val="edge"/>
              <c:yMode val="edge"/>
              <c:x val="0"/>
              <c:y val="0.30194154072458401"/>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25"/>
      </c:valAx>
      <c:spPr>
        <a:noFill/>
        <a:ln w="25400">
          <a:solidFill>
            <a:sysClr val="windowText" lastClr="000000"/>
          </a:solidFill>
        </a:ln>
        <a:effectLst/>
      </c:spPr>
    </c:plotArea>
    <c:legend>
      <c:legendPos val="b"/>
      <c:layout>
        <c:manualLayout>
          <c:xMode val="edge"/>
          <c:yMode val="edge"/>
          <c:x val="0.10728827371892762"/>
          <c:y val="0.26372383918305342"/>
          <c:w val="0.79183877163905569"/>
          <c:h val="0.11157623598778886"/>
        </c:manualLayout>
      </c:layout>
      <c:overlay val="0"/>
      <c:spPr>
        <a:solidFill>
          <a:schemeClr val="bg1"/>
        </a:solidFill>
        <a:ln w="28575">
          <a:solidFill>
            <a:sysClr val="windowText" lastClr="000000"/>
          </a:solidFill>
        </a:ln>
        <a:effectLst/>
      </c:spPr>
      <c:txPr>
        <a:bodyPr rot="0" spcFirstLastPara="1" vertOverflow="ellipsis" vert="horz" wrap="square" anchor="ctr" anchorCtr="1"/>
        <a:lstStyle/>
        <a:p>
          <a:pPr>
            <a:defRPr sz="14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50052356020943"/>
          <c:y val="0.13983413768055114"/>
          <c:w val="0.82529947643979062"/>
          <c:h val="0.50209251069047811"/>
        </c:manualLayout>
      </c:layout>
      <c:barChart>
        <c:barDir val="col"/>
        <c:grouping val="clustered"/>
        <c:varyColors val="0"/>
        <c:ser>
          <c:idx val="0"/>
          <c:order val="0"/>
          <c:tx>
            <c:strRef>
              <c:f>'L2 TLB MPKI'!$B$22</c:f>
              <c:strCache>
                <c:ptCount val="1"/>
                <c:pt idx="0">
                  <c:v>L2 TLB 1.5K entries</c:v>
                </c:pt>
              </c:strCache>
            </c:strRef>
          </c:tx>
          <c:spPr>
            <a:solidFill>
              <a:srgbClr val="4472C4">
                <a:lumMod val="20000"/>
                <a:lumOff val="80000"/>
              </a:srgbClr>
            </a:solidFill>
            <a:ln w="28575">
              <a:solidFill>
                <a:sysClr val="windowText" lastClr="000000"/>
              </a:solidFill>
            </a:ln>
            <a:effectLst/>
          </c:spPr>
          <c:invertIfNegative val="0"/>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E5-7C43-ACCD-3407982DD6B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95000"/>
                        <a:lumOff val="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'L2 TLB MPKI'!$A$23:$A$34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'L2 TLB MPKI'!$B$23:$B$34</c:f>
              <c:numCache>
                <c:formatCode>General</c:formatCode>
                <c:ptCount val="12"/>
                <c:pt idx="0">
                  <c:v>11.205164302783093</c:v>
                </c:pt>
                <c:pt idx="1">
                  <c:v>70.574889411497793</c:v>
                </c:pt>
                <c:pt idx="2">
                  <c:v>85.996149115591805</c:v>
                </c:pt>
                <c:pt idx="3">
                  <c:v>71.589275431785509</c:v>
                </c:pt>
                <c:pt idx="4">
                  <c:v>63.243150972945294</c:v>
                </c:pt>
                <c:pt idx="5">
                  <c:v>63.246476973943089</c:v>
                </c:pt>
                <c:pt idx="6">
                  <c:v>38.593112034209128</c:v>
                </c:pt>
                <c:pt idx="7">
                  <c:v>71.106730451703726</c:v>
                </c:pt>
                <c:pt idx="8">
                  <c:v>65.977781842623941</c:v>
                </c:pt>
                <c:pt idx="9">
                  <c:v>6.7839482984937254</c:v>
                </c:pt>
                <c:pt idx="10">
                  <c:v>14.752906248837</c:v>
                </c:pt>
                <c:pt idx="11">
                  <c:v>39.376626574516365</c:v>
                </c:pt>
              </c:numCache>
            </c:numRef>
          </c:val>
          <c:extLst>
            <c:ext xmlns:c16="http://schemas.microsoft.com/office/drawing/2014/chart" uri="{C3380CC4-5D6E-409C-BE32-E72D297353CC}">
              <c16:uniqueId val="{00000000-3247-44D9-8E76-07C254BD9921}"/>
            </c:ext>
          </c:extLst>
        </c:ser>
        <c:ser>
          <c:idx val="6"/>
          <c:order val="1"/>
          <c:tx>
            <c:strRef>
              <c:f>'L2 TLB MPKI'!$H$22</c:f>
              <c:strCache>
                <c:ptCount val="1"/>
                <c:pt idx="0">
                  <c:v>64K</c:v>
                </c:pt>
              </c:strCache>
            </c:strRef>
          </c:tx>
          <c:spPr>
            <a:solidFill>
              <a:schemeClr val="accent1">
                <a:lumMod val="60000"/>
              </a:schemeClr>
            </a:solidFill>
            <a:ln w="28575">
              <a:solidFill>
                <a:sysClr val="windowText" lastClr="000000"/>
              </a:solidFill>
            </a:ln>
            <a:effectLst/>
          </c:spPr>
          <c:invertIfNegative val="0"/>
          <c:dLbls>
            <c:dLbl>
              <c:idx val="11"/>
              <c:layout>
                <c:manualLayout>
                  <c:x val="2.6596858638743455E-3"/>
                  <c:y val="1.6490684873075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E5-7C43-ACCD-3407982DD6B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'L2 TLB MPKI'!$A$23:$A$34</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'L2 TLB MPKI'!$H$23:$H$34</c:f>
              <c:numCache>
                <c:formatCode>General</c:formatCode>
                <c:ptCount val="12"/>
                <c:pt idx="0">
                  <c:v>7.5502368992909696</c:v>
                </c:pt>
                <c:pt idx="1">
                  <c:v>45.073004327008412</c:v>
                </c:pt>
                <c:pt idx="2">
                  <c:v>54.534552616459315</c:v>
                </c:pt>
                <c:pt idx="3">
                  <c:v>44.991248319159837</c:v>
                </c:pt>
                <c:pt idx="4">
                  <c:v>35.358636607590981</c:v>
                </c:pt>
                <c:pt idx="5">
                  <c:v>35.347160604148179</c:v>
                </c:pt>
                <c:pt idx="6">
                  <c:v>26.132492794448126</c:v>
                </c:pt>
                <c:pt idx="7">
                  <c:v>46.267991119156711</c:v>
                </c:pt>
                <c:pt idx="8">
                  <c:v>44.604872823256329</c:v>
                </c:pt>
                <c:pt idx="9">
                  <c:v>4.9003042156133851</c:v>
                </c:pt>
                <c:pt idx="10">
                  <c:v>6.4743522012797481</c:v>
                </c:pt>
                <c:pt idx="11">
                  <c:v>24.351536604037467</c:v>
                </c:pt>
              </c:numCache>
            </c:numRef>
          </c:val>
          <c:extLst>
            <c:ext xmlns:c16="http://schemas.microsoft.com/office/drawing/2014/chart" uri="{C3380CC4-5D6E-409C-BE32-E72D297353CC}">
              <c16:uniqueId val="{00000006-3247-44D9-8E76-07C254BD9921}"/>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9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90"/>
          <c:min val="0"/>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2200" b="1" dirty="0">
                    <a:solidFill>
                      <a:schemeClr val="tx1"/>
                    </a:solidFill>
                  </a:rPr>
                  <a:t>L2</a:t>
                </a:r>
                <a:r>
                  <a:rPr lang="en-GB" sz="2200" b="1" baseline="0" dirty="0">
                    <a:solidFill>
                      <a:schemeClr val="tx1"/>
                    </a:solidFill>
                  </a:rPr>
                  <a:t> TLB MPKI</a:t>
                </a:r>
                <a:endParaRPr lang="en-GB" sz="2200" b="1" dirty="0">
                  <a:solidFill>
                    <a:schemeClr val="tx1"/>
                  </a:solidFill>
                </a:endParaRPr>
              </a:p>
            </c:rich>
          </c:tx>
          <c:layout>
            <c:manualLayout>
              <c:xMode val="edge"/>
              <c:yMode val="edge"/>
              <c:x val="3.0284816753926701E-2"/>
              <c:y val="0.12415473066783703"/>
            </c:manualLayout>
          </c:layout>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20"/>
      </c:valAx>
      <c:spPr>
        <a:noFill/>
        <a:ln w="25400">
          <a:solidFill>
            <a:sysClr val="windowText" lastClr="000000"/>
          </a:solidFill>
        </a:ln>
        <a:effectLst/>
      </c:spPr>
    </c:plotArea>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0540244969379"/>
          <c:y val="0.17871146026518073"/>
          <c:w val="0.84524716374702935"/>
          <c:h val="0.46527782000222945"/>
        </c:manualLayout>
      </c:layout>
      <c:barChart>
        <c:barDir val="col"/>
        <c:grouping val="clustered"/>
        <c:varyColors val="0"/>
        <c:ser>
          <c:idx val="5"/>
          <c:order val="0"/>
          <c:tx>
            <c:strRef>
              <c:f>TLB_Scaling!$G$20</c:f>
              <c:strCache>
                <c:ptCount val="1"/>
                <c:pt idx="0">
                  <c:v>64K-12</c:v>
                </c:pt>
              </c:strCache>
            </c:strRef>
          </c:tx>
          <c:spPr>
            <a:solidFill>
              <a:srgbClr val="4472C4">
                <a:lumMod val="50000"/>
              </a:srgbClr>
            </a:solidFill>
            <a:ln w="28575">
              <a:solidFill>
                <a:sysClr val="windowText" lastClr="000000"/>
              </a:solidFill>
            </a:ln>
            <a:effectLst/>
          </c:spPr>
          <c:invertIfNegative val="0"/>
          <c:cat>
            <c:strRef>
              <c:f>TLB_Scaling!$A$21:$A$32</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TLB_Scaling!$G$21:$G$32</c:f>
              <c:numCache>
                <c:formatCode>General</c:formatCode>
                <c:ptCount val="12"/>
                <c:pt idx="0">
                  <c:v>1.0611187104611977</c:v>
                </c:pt>
                <c:pt idx="1">
                  <c:v>1.0408024754762797</c:v>
                </c:pt>
                <c:pt idx="2">
                  <c:v>1.032986069698917</c:v>
                </c:pt>
                <c:pt idx="3">
                  <c:v>1.0401117982931523</c:v>
                </c:pt>
                <c:pt idx="4">
                  <c:v>1.0546447966963741</c:v>
                </c:pt>
                <c:pt idx="5">
                  <c:v>1.0548567643589346</c:v>
                </c:pt>
                <c:pt idx="6">
                  <c:v>1.0551248018549522</c:v>
                </c:pt>
                <c:pt idx="7">
                  <c:v>1.0437019114072921</c:v>
                </c:pt>
                <c:pt idx="8">
                  <c:v>1.0559603962535613</c:v>
                </c:pt>
                <c:pt idx="9">
                  <c:v>1.0575598064195251</c:v>
                </c:pt>
                <c:pt idx="10">
                  <c:v>1.0994055680603037</c:v>
                </c:pt>
                <c:pt idx="11">
                  <c:v>1.0540773496072902</c:v>
                </c:pt>
              </c:numCache>
            </c:numRef>
          </c:val>
          <c:extLst>
            <c:ext xmlns:c16="http://schemas.microsoft.com/office/drawing/2014/chart" uri="{C3380CC4-5D6E-409C-BE32-E72D297353CC}">
              <c16:uniqueId val="{00000005-38FB-493E-8E41-318FE867558E}"/>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1499999999999999"/>
          <c:min val="0.9"/>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800" b="1">
                    <a:solidFill>
                      <a:schemeClr val="tx1"/>
                    </a:solidFill>
                  </a:rPr>
                  <a:t>Speedup</a:t>
                </a:r>
                <a:r>
                  <a:rPr lang="en-GB" sz="1800" b="1" baseline="0">
                    <a:solidFill>
                      <a:schemeClr val="tx1"/>
                    </a:solidFill>
                  </a:rPr>
                  <a:t> over Baseline</a:t>
                </a:r>
                <a:endParaRPr lang="en-GB" sz="1800" b="1">
                  <a:solidFill>
                    <a:schemeClr val="tx1"/>
                  </a:solidFill>
                </a:endParaRPr>
              </a:p>
            </c:rich>
          </c:tx>
          <c:layout>
            <c:manualLayout>
              <c:xMode val="edge"/>
              <c:yMode val="edge"/>
              <c:x val="4.9890426266672588E-3"/>
              <c:y val="8.835405717215741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05"/>
      </c:valAx>
      <c:spPr>
        <a:noFill/>
        <a:ln w="25400">
          <a:solidFill>
            <a:sysClr val="windowText" lastClr="000000"/>
          </a:solidFill>
        </a:ln>
        <a:effectLst/>
      </c:spPr>
    </c:plotArea>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0540244969379"/>
          <c:y val="0.17871146026518073"/>
          <c:w val="0.84524716374702935"/>
          <c:h val="0.46527782000222945"/>
        </c:manualLayout>
      </c:layout>
      <c:barChart>
        <c:barDir val="col"/>
        <c:grouping val="clustered"/>
        <c:varyColors val="0"/>
        <c:ser>
          <c:idx val="5"/>
          <c:order val="0"/>
          <c:tx>
            <c:strRef>
              <c:f>TLB_Scaling!$G$20</c:f>
              <c:strCache>
                <c:ptCount val="1"/>
                <c:pt idx="0">
                  <c:v>64K-12</c:v>
                </c:pt>
              </c:strCache>
            </c:strRef>
          </c:tx>
          <c:spPr>
            <a:solidFill>
              <a:srgbClr val="4472C4">
                <a:lumMod val="50000"/>
              </a:srgbClr>
            </a:solidFill>
            <a:ln w="28575">
              <a:solidFill>
                <a:sysClr val="windowText" lastClr="000000"/>
              </a:solidFill>
            </a:ln>
            <a:effectLst/>
          </c:spPr>
          <c:invertIfNegative val="0"/>
          <c:cat>
            <c:strRef>
              <c:f>TLB_Scaling!$A$21:$A$32</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TLB_Scaling!$G$21:$G$32</c:f>
              <c:numCache>
                <c:formatCode>General</c:formatCode>
                <c:ptCount val="12"/>
                <c:pt idx="0">
                  <c:v>1.0611187104611977</c:v>
                </c:pt>
                <c:pt idx="1">
                  <c:v>1.0408024754762797</c:v>
                </c:pt>
                <c:pt idx="2">
                  <c:v>1.032986069698917</c:v>
                </c:pt>
                <c:pt idx="3">
                  <c:v>1.0401117982931523</c:v>
                </c:pt>
                <c:pt idx="4">
                  <c:v>1.0546447966963741</c:v>
                </c:pt>
                <c:pt idx="5">
                  <c:v>1.0548567643589346</c:v>
                </c:pt>
                <c:pt idx="6">
                  <c:v>1.0551248018549522</c:v>
                </c:pt>
                <c:pt idx="7">
                  <c:v>1.0437019114072921</c:v>
                </c:pt>
                <c:pt idx="8">
                  <c:v>1.0559603962535613</c:v>
                </c:pt>
                <c:pt idx="9">
                  <c:v>1.0575598064195251</c:v>
                </c:pt>
                <c:pt idx="10">
                  <c:v>1.0994055680603037</c:v>
                </c:pt>
                <c:pt idx="11">
                  <c:v>1.0540773496072902</c:v>
                </c:pt>
              </c:numCache>
            </c:numRef>
          </c:val>
          <c:extLst>
            <c:ext xmlns:c16="http://schemas.microsoft.com/office/drawing/2014/chart" uri="{C3380CC4-5D6E-409C-BE32-E72D297353CC}">
              <c16:uniqueId val="{00000000-3512-114F-B888-B4090A7FCC71}"/>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1499999999999999"/>
          <c:min val="0.9"/>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800" b="1">
                    <a:solidFill>
                      <a:schemeClr val="tx1"/>
                    </a:solidFill>
                  </a:rPr>
                  <a:t>Speedup</a:t>
                </a:r>
                <a:r>
                  <a:rPr lang="en-GB" sz="1800" b="1" baseline="0">
                    <a:solidFill>
                      <a:schemeClr val="tx1"/>
                    </a:solidFill>
                  </a:rPr>
                  <a:t> over Baseline</a:t>
                </a:r>
                <a:endParaRPr lang="en-GB" sz="1800" b="1">
                  <a:solidFill>
                    <a:schemeClr val="tx1"/>
                  </a:solidFill>
                </a:endParaRPr>
              </a:p>
            </c:rich>
          </c:tx>
          <c:layout>
            <c:manualLayout>
              <c:xMode val="edge"/>
              <c:yMode val="edge"/>
              <c:x val="4.9890426266672588E-3"/>
              <c:y val="8.835405717215741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05"/>
      </c:valAx>
      <c:spPr>
        <a:noFill/>
        <a:ln w="25400">
          <a:solidFill>
            <a:sysClr val="windowText" lastClr="000000"/>
          </a:solidFill>
        </a:ln>
        <a:effectLst/>
      </c:spPr>
    </c:plotArea>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4555680539932"/>
          <c:y val="0.13983413768055114"/>
          <c:w val="0.86751586051743523"/>
          <c:h val="0.55776574803149603"/>
        </c:manualLayout>
      </c:layout>
      <c:barChart>
        <c:barDir val="col"/>
        <c:grouping val="clustered"/>
        <c:varyColors val="0"/>
        <c:ser>
          <c:idx val="5"/>
          <c:order val="0"/>
          <c:tx>
            <c:strRef>
              <c:f>Sheet2!$H$21</c:f>
              <c:strCache>
                <c:ptCount val="1"/>
                <c:pt idx="0">
                  <c:v>64K-39</c:v>
                </c:pt>
              </c:strCache>
            </c:strRef>
          </c:tx>
          <c:spPr>
            <a:solidFill>
              <a:srgbClr val="4472C4">
                <a:lumMod val="50000"/>
              </a:srgbClr>
            </a:solidFill>
            <a:ln w="28575">
              <a:solidFill>
                <a:sysClr val="windowText" lastClr="000000"/>
              </a:solidFill>
            </a:ln>
            <a:effectLst/>
          </c:spPr>
          <c:invertIfNegative val="0"/>
          <c:cat>
            <c:strRef>
              <c:f>Sheet2!$B$22:$B$33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Sheet2!$H$22:$H$33</c:f>
              <c:numCache>
                <c:formatCode>General</c:formatCode>
                <c:ptCount val="12"/>
                <c:pt idx="0">
                  <c:v>1.0190757053062947</c:v>
                </c:pt>
                <c:pt idx="1">
                  <c:v>1.0004420338834545</c:v>
                </c:pt>
                <c:pt idx="2">
                  <c:v>0.99794962813059362</c:v>
                </c:pt>
                <c:pt idx="3">
                  <c:v>1.0010836001604084</c:v>
                </c:pt>
                <c:pt idx="4">
                  <c:v>1.0050452893306281</c:v>
                </c:pt>
                <c:pt idx="5">
                  <c:v>1.0047629984187776</c:v>
                </c:pt>
                <c:pt idx="6">
                  <c:v>0.9972267991073942</c:v>
                </c:pt>
                <c:pt idx="7">
                  <c:v>1.0120576482394679</c:v>
                </c:pt>
                <c:pt idx="8">
                  <c:v>1.007403040108962</c:v>
                </c:pt>
                <c:pt idx="9">
                  <c:v>1.0314293773161789</c:v>
                </c:pt>
                <c:pt idx="10">
                  <c:v>1.0149243192146054</c:v>
                </c:pt>
                <c:pt idx="11">
                  <c:v>1.0082609071809685</c:v>
                </c:pt>
              </c:numCache>
            </c:numRef>
          </c:val>
          <c:extLst>
            <c:ext xmlns:c16="http://schemas.microsoft.com/office/drawing/2014/chart" uri="{C3380CC4-5D6E-409C-BE32-E72D297353CC}">
              <c16:uniqueId val="{00000007-D958-BC41-AC77-BF77507A290D}"/>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05"/>
          <c:min val="0.9"/>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800" b="1" dirty="0">
                    <a:solidFill>
                      <a:schemeClr val="tx1"/>
                    </a:solidFill>
                  </a:rPr>
                  <a:t>Speedup over Baseline</a:t>
                </a:r>
              </a:p>
            </c:rich>
          </c:tx>
          <c:layout>
            <c:manualLayout>
              <c:xMode val="edge"/>
              <c:yMode val="edge"/>
              <c:x val="1.7783245844269467E-3"/>
              <c:y val="3.3038986282375088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05"/>
      </c:valAx>
      <c:spPr>
        <a:noFill/>
        <a:ln w="25400">
          <a:solidFill>
            <a:sysClr val="windowText" lastClr="000000"/>
          </a:solidFill>
        </a:ln>
        <a:effectLst/>
      </c:spPr>
    </c:plotArea>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261770109714096"/>
          <c:y val="0.2125712501357"/>
          <c:w val="0.74381364224035951"/>
          <c:h val="0.52342469045147555"/>
        </c:manualLayout>
      </c:layout>
      <c:barChart>
        <c:barDir val="col"/>
        <c:grouping val="stacked"/>
        <c:varyColors val="0"/>
        <c:ser>
          <c:idx val="0"/>
          <c:order val="0"/>
          <c:tx>
            <c:strRef>
              <c:f>Figure6!$D$41</c:f>
              <c:strCache>
                <c:ptCount val="1"/>
                <c:pt idx="0">
                  <c:v>Reuse 0 </c:v>
                </c:pt>
              </c:strCache>
            </c:strRef>
          </c:tx>
          <c:spPr>
            <a:solidFill>
              <a:srgbClr val="44546A">
                <a:lumMod val="50000"/>
              </a:srgbClr>
            </a:solidFill>
            <a:ln w="28575">
              <a:solidFill>
                <a:schemeClr val="tx1"/>
              </a:solidFill>
            </a:ln>
            <a:effectLst/>
          </c:spPr>
          <c:invertIfNegative val="0"/>
          <c:cat>
            <c:strRef>
              <c:f>Figure6!$C$42:$C$53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Figure6!$D$42:$D$53</c:f>
              <c:numCache>
                <c:formatCode>General</c:formatCode>
                <c:ptCount val="12"/>
                <c:pt idx="0">
                  <c:v>0.86065635130653484</c:v>
                </c:pt>
                <c:pt idx="1">
                  <c:v>0.94635396476770406</c:v>
                </c:pt>
                <c:pt idx="2">
                  <c:v>0.94805123011939996</c:v>
                </c:pt>
                <c:pt idx="3">
                  <c:v>0.9454740403255032</c:v>
                </c:pt>
                <c:pt idx="4">
                  <c:v>0.91945758481727824</c:v>
                </c:pt>
                <c:pt idx="5">
                  <c:v>0.91943376052789128</c:v>
                </c:pt>
                <c:pt idx="6">
                  <c:v>0.95482458051156471</c:v>
                </c:pt>
                <c:pt idx="7">
                  <c:v>0.86622163251971873</c:v>
                </c:pt>
                <c:pt idx="8">
                  <c:v>0.93766996627726096</c:v>
                </c:pt>
                <c:pt idx="9">
                  <c:v>0.92594311987429678</c:v>
                </c:pt>
                <c:pt idx="10">
                  <c:v>0.91906514947401996</c:v>
                </c:pt>
                <c:pt idx="11">
                  <c:v>0.93295917210353996</c:v>
                </c:pt>
              </c:numCache>
            </c:numRef>
          </c:val>
          <c:extLst>
            <c:ext xmlns:c16="http://schemas.microsoft.com/office/drawing/2014/chart" uri="{C3380CC4-5D6E-409C-BE32-E72D297353CC}">
              <c16:uniqueId val="{00000000-F7B7-3C41-9261-EBE4C99F8EC8}"/>
            </c:ext>
          </c:extLst>
        </c:ser>
        <c:ser>
          <c:idx val="1"/>
          <c:order val="1"/>
          <c:tx>
            <c:strRef>
              <c:f>Figure6!$E$41</c:f>
              <c:strCache>
                <c:ptCount val="1"/>
                <c:pt idx="0">
                  <c:v>1-5</c:v>
                </c:pt>
              </c:strCache>
            </c:strRef>
          </c:tx>
          <c:spPr>
            <a:solidFill>
              <a:schemeClr val="accent2"/>
            </a:solidFill>
            <a:ln w="28575">
              <a:solidFill>
                <a:schemeClr val="tx1"/>
              </a:solidFill>
            </a:ln>
            <a:effectLst/>
          </c:spPr>
          <c:invertIfNegative val="0"/>
          <c:cat>
            <c:strRef>
              <c:f>Figure6!$C$42:$C$53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Figure6!$E$42:$E$53</c:f>
              <c:numCache>
                <c:formatCode>General</c:formatCode>
                <c:ptCount val="12"/>
                <c:pt idx="0">
                  <c:v>0.13582372928006464</c:v>
                </c:pt>
                <c:pt idx="1">
                  <c:v>4.6947797436397591E-2</c:v>
                </c:pt>
                <c:pt idx="2">
                  <c:v>4.5220945236175744E-2</c:v>
                </c:pt>
                <c:pt idx="3">
                  <c:v>4.7729386082047208E-2</c:v>
                </c:pt>
                <c:pt idx="4">
                  <c:v>7.3960133305857725E-2</c:v>
                </c:pt>
                <c:pt idx="5">
                  <c:v>7.3980751749754145E-2</c:v>
                </c:pt>
                <c:pt idx="6">
                  <c:v>4.2333185371927186E-2</c:v>
                </c:pt>
                <c:pt idx="7">
                  <c:v>0.12212156405893095</c:v>
                </c:pt>
                <c:pt idx="8">
                  <c:v>5.8910049066128671E-2</c:v>
                </c:pt>
                <c:pt idx="9">
                  <c:v>7.3550353581462891E-2</c:v>
                </c:pt>
                <c:pt idx="10">
                  <c:v>7.4328879377394352E-2</c:v>
                </c:pt>
                <c:pt idx="11">
                  <c:v>6.1194981429391476E-2</c:v>
                </c:pt>
              </c:numCache>
            </c:numRef>
          </c:val>
          <c:extLst>
            <c:ext xmlns:c16="http://schemas.microsoft.com/office/drawing/2014/chart" uri="{C3380CC4-5D6E-409C-BE32-E72D297353CC}">
              <c16:uniqueId val="{00000001-F7B7-3C41-9261-EBE4C99F8EC8}"/>
            </c:ext>
          </c:extLst>
        </c:ser>
        <c:ser>
          <c:idx val="2"/>
          <c:order val="2"/>
          <c:tx>
            <c:strRef>
              <c:f>Figure6!$F$41</c:f>
              <c:strCache>
                <c:ptCount val="1"/>
                <c:pt idx="0">
                  <c:v>5-10</c:v>
                </c:pt>
              </c:strCache>
            </c:strRef>
          </c:tx>
          <c:spPr>
            <a:solidFill>
              <a:schemeClr val="accent3"/>
            </a:solidFill>
            <a:ln w="28575">
              <a:solidFill>
                <a:schemeClr val="tx1"/>
              </a:solidFill>
            </a:ln>
            <a:effectLst/>
          </c:spPr>
          <c:invertIfNegative val="0"/>
          <c:cat>
            <c:strRef>
              <c:f>Figure6!$C$42:$C$53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Figure6!$F$42:$F$53</c:f>
              <c:numCache>
                <c:formatCode>General</c:formatCode>
                <c:ptCount val="12"/>
                <c:pt idx="0">
                  <c:v>2.2489596224299774E-3</c:v>
                </c:pt>
                <c:pt idx="1">
                  <c:v>2.9148764017398695E-3</c:v>
                </c:pt>
                <c:pt idx="2">
                  <c:v>2.7118739154126429E-3</c:v>
                </c:pt>
                <c:pt idx="3">
                  <c:v>3.1216688350814096E-3</c:v>
                </c:pt>
                <c:pt idx="4">
                  <c:v>3.4739789286824625E-3</c:v>
                </c:pt>
                <c:pt idx="5">
                  <c:v>3.4728100538622144E-3</c:v>
                </c:pt>
                <c:pt idx="6">
                  <c:v>1.0509851944489157E-3</c:v>
                </c:pt>
                <c:pt idx="7">
                  <c:v>9.8158262471993527E-3</c:v>
                </c:pt>
                <c:pt idx="8">
                  <c:v>1.6731876401158488E-3</c:v>
                </c:pt>
                <c:pt idx="9">
                  <c:v>3.2699278895685331E-4</c:v>
                </c:pt>
                <c:pt idx="10">
                  <c:v>4.616384825837096E-3</c:v>
                </c:pt>
                <c:pt idx="11">
                  <c:v>3.0027419740330632E-3</c:v>
                </c:pt>
              </c:numCache>
            </c:numRef>
          </c:val>
          <c:extLst>
            <c:ext xmlns:c16="http://schemas.microsoft.com/office/drawing/2014/chart" uri="{C3380CC4-5D6E-409C-BE32-E72D297353CC}">
              <c16:uniqueId val="{00000002-F7B7-3C41-9261-EBE4C99F8EC8}"/>
            </c:ext>
          </c:extLst>
        </c:ser>
        <c:ser>
          <c:idx val="3"/>
          <c:order val="3"/>
          <c:tx>
            <c:strRef>
              <c:f>Figure6!$G$41</c:f>
              <c:strCache>
                <c:ptCount val="1"/>
                <c:pt idx="0">
                  <c:v>10-20</c:v>
                </c:pt>
              </c:strCache>
            </c:strRef>
          </c:tx>
          <c:spPr>
            <a:solidFill>
              <a:schemeClr val="accent4"/>
            </a:solidFill>
            <a:ln w="28575">
              <a:solidFill>
                <a:schemeClr val="tx1"/>
              </a:solidFill>
            </a:ln>
            <a:effectLst/>
          </c:spPr>
          <c:invertIfNegative val="0"/>
          <c:cat>
            <c:strRef>
              <c:f>Figure6!$C$42:$C$53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Figure6!$G$42:$G$53</c:f>
              <c:numCache>
                <c:formatCode>General</c:formatCode>
                <c:ptCount val="12"/>
                <c:pt idx="0">
                  <c:v>7.5122169008563972E-4</c:v>
                </c:pt>
                <c:pt idx="1">
                  <c:v>2.2841884862417491E-3</c:v>
                </c:pt>
                <c:pt idx="2">
                  <c:v>2.2708109422277579E-3</c:v>
                </c:pt>
                <c:pt idx="3">
                  <c:v>2.3415462078547342E-3</c:v>
                </c:pt>
                <c:pt idx="4">
                  <c:v>1.7418767844429763E-3</c:v>
                </c:pt>
                <c:pt idx="5">
                  <c:v>1.7418148459337401E-3</c:v>
                </c:pt>
                <c:pt idx="6">
                  <c:v>1.0278193504609074E-3</c:v>
                </c:pt>
                <c:pt idx="7">
                  <c:v>1.7381846996335226E-3</c:v>
                </c:pt>
                <c:pt idx="8">
                  <c:v>7.6282019569555968E-4</c:v>
                </c:pt>
                <c:pt idx="9">
                  <c:v>5.0652654424038298E-5</c:v>
                </c:pt>
                <c:pt idx="10">
                  <c:v>1.2267468965417409E-3</c:v>
                </c:pt>
                <c:pt idx="11">
                  <c:v>1.6777126099595896E-3</c:v>
                </c:pt>
              </c:numCache>
            </c:numRef>
          </c:val>
          <c:extLst>
            <c:ext xmlns:c16="http://schemas.microsoft.com/office/drawing/2014/chart" uri="{C3380CC4-5D6E-409C-BE32-E72D297353CC}">
              <c16:uniqueId val="{00000003-F7B7-3C41-9261-EBE4C99F8EC8}"/>
            </c:ext>
          </c:extLst>
        </c:ser>
        <c:ser>
          <c:idx val="4"/>
          <c:order val="4"/>
          <c:tx>
            <c:strRef>
              <c:f>Figure6!$H$41</c:f>
              <c:strCache>
                <c:ptCount val="1"/>
                <c:pt idx="0">
                  <c:v>&gt;20</c:v>
                </c:pt>
              </c:strCache>
            </c:strRef>
          </c:tx>
          <c:spPr>
            <a:solidFill>
              <a:schemeClr val="accent5"/>
            </a:solidFill>
            <a:ln w="28575">
              <a:solidFill>
                <a:schemeClr val="tx1"/>
              </a:solidFill>
            </a:ln>
            <a:effectLst/>
          </c:spPr>
          <c:invertIfNegative val="0"/>
          <c:cat>
            <c:strRef>
              <c:f>Figure6!$C$42:$C$53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Figure6!$H$42:$H$53</c:f>
              <c:numCache>
                <c:formatCode>General</c:formatCode>
                <c:ptCount val="12"/>
                <c:pt idx="0">
                  <c:v>5.1973810088492363E-4</c:v>
                </c:pt>
                <c:pt idx="1">
                  <c:v>1.4991729079166884E-3</c:v>
                </c:pt>
                <c:pt idx="2">
                  <c:v>1.7451397867838511E-3</c:v>
                </c:pt>
                <c:pt idx="3">
                  <c:v>1.333358549513472E-3</c:v>
                </c:pt>
                <c:pt idx="4">
                  <c:v>1.366426163738637E-3</c:v>
                </c:pt>
                <c:pt idx="5">
                  <c:v>1.3708628225586222E-3</c:v>
                </c:pt>
                <c:pt idx="6">
                  <c:v>7.6342957159830822E-4</c:v>
                </c:pt>
                <c:pt idx="7">
                  <c:v>1.0279247451742458E-4</c:v>
                </c:pt>
                <c:pt idx="8">
                  <c:v>9.8397682079894564E-4</c:v>
                </c:pt>
                <c:pt idx="9">
                  <c:v>1.288811008594914E-4</c:v>
                </c:pt>
                <c:pt idx="10">
                  <c:v>7.6283942620688897E-4</c:v>
                </c:pt>
                <c:pt idx="11">
                  <c:v>1.1653918830759709E-3</c:v>
                </c:pt>
              </c:numCache>
            </c:numRef>
          </c:val>
          <c:extLst>
            <c:ext xmlns:c16="http://schemas.microsoft.com/office/drawing/2014/chart" uri="{C3380CC4-5D6E-409C-BE32-E72D297353CC}">
              <c16:uniqueId val="{00000004-F7B7-3C41-9261-EBE4C99F8EC8}"/>
            </c:ext>
          </c:extLst>
        </c:ser>
        <c:dLbls>
          <c:showLegendKey val="0"/>
          <c:showVal val="0"/>
          <c:showCatName val="0"/>
          <c:showSerName val="0"/>
          <c:showPercent val="0"/>
          <c:showBubbleSize val="0"/>
        </c:dLbls>
        <c:gapWidth val="150"/>
        <c:overlap val="100"/>
        <c:axId val="387708463"/>
        <c:axId val="309058175"/>
      </c:barChart>
      <c:catAx>
        <c:axId val="387708463"/>
        <c:scaling>
          <c:orientation val="minMax"/>
        </c:scaling>
        <c:delete val="0"/>
        <c:axPos val="b"/>
        <c:majorGridlines>
          <c:spPr>
            <a:ln w="19050"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28575" cap="flat" cmpd="sng" algn="ctr">
            <a:solidFill>
              <a:schemeClr val="tx1"/>
            </a:solidFill>
            <a:round/>
          </a:ln>
          <a:effectLst/>
        </c:spPr>
        <c:txPr>
          <a:bodyPr rot="-2460000" spcFirstLastPara="1" vertOverflow="ellipsis"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309058175"/>
        <c:crosses val="autoZero"/>
        <c:auto val="1"/>
        <c:lblAlgn val="ctr"/>
        <c:lblOffset val="100"/>
        <c:noMultiLvlLbl val="0"/>
      </c:catAx>
      <c:valAx>
        <c:axId val="309058175"/>
        <c:scaling>
          <c:orientation val="minMax"/>
          <c:max val="1"/>
          <c:min val="0"/>
        </c:scaling>
        <c:delete val="0"/>
        <c:axPos val="l"/>
        <c:majorGridlines>
          <c:spPr>
            <a:ln w="19050"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lnSpc>
                    <a:spcPts val="2340"/>
                  </a:lnSpc>
                  <a:defRPr sz="2200" b="1"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2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Breakdown</a:t>
                </a:r>
                <a:r>
                  <a:rPr lang="en-GB" sz="2200" b="1"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of L2 </a:t>
                </a:r>
              </a:p>
              <a:p>
                <a:pPr>
                  <a:lnSpc>
                    <a:spcPts val="2340"/>
                  </a:lnSpc>
                  <a:defRPr sz="2200" b="1">
                    <a:latin typeface="Arial Unicode MS" panose="020B0604020202020204" pitchFamily="34" charset="-128"/>
                    <a:ea typeface="Arial Unicode MS" panose="020B0604020202020204" pitchFamily="34" charset="-128"/>
                    <a:cs typeface="Arial Unicode MS" panose="020B0604020202020204" pitchFamily="34" charset="-128"/>
                  </a:defRPr>
                </a:pPr>
                <a:r>
                  <a:rPr lang="en-GB" sz="2200" b="1"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Data Block Reuse</a:t>
                </a:r>
                <a:endParaRPr lang="en-GB" sz="2200" b="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c:rich>
          </c:tx>
          <c:layout>
            <c:manualLayout>
              <c:xMode val="edge"/>
              <c:yMode val="edge"/>
              <c:x val="6.2418838891797571E-2"/>
              <c:y val="0.16755324015061787"/>
            </c:manualLayout>
          </c:layout>
          <c:overlay val="0"/>
          <c:spPr>
            <a:noFill/>
            <a:ln>
              <a:noFill/>
            </a:ln>
            <a:effectLst/>
          </c:spPr>
          <c:txPr>
            <a:bodyPr rot="-5400000" spcFirstLastPara="1" vertOverflow="ellipsis" vert="horz" wrap="square" anchor="ctr" anchorCtr="1"/>
            <a:lstStyle/>
            <a:p>
              <a:pPr>
                <a:lnSpc>
                  <a:spcPts val="2340"/>
                </a:lnSpc>
                <a:defRPr sz="2200" b="1" i="0" u="none" strike="noStrike" kern="1200" baseline="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387708463"/>
        <c:crosses val="autoZero"/>
        <c:crossBetween val="between"/>
        <c:majorUnit val="0.2"/>
      </c:valAx>
      <c:spPr>
        <a:noFill/>
        <a:ln w="28575">
          <a:solidFill>
            <a:schemeClr val="tx1"/>
          </a:solidFill>
        </a:ln>
        <a:effectLst/>
      </c:spPr>
    </c:plotArea>
    <c:legend>
      <c:legendPos val="b"/>
      <c:layout>
        <c:manualLayout>
          <c:xMode val="edge"/>
          <c:yMode val="edge"/>
          <c:x val="0.22996986334965078"/>
          <c:y val="8.9639348981426475E-2"/>
          <c:w val="0.72706197933123395"/>
          <c:h val="9.1477809356571682E-2"/>
        </c:manualLayout>
      </c:layout>
      <c:overlay val="0"/>
      <c:spPr>
        <a:solidFill>
          <a:schemeClr val="bg1"/>
        </a:solidFill>
        <a:ln w="28575">
          <a:noFill/>
        </a:ln>
        <a:effectLst/>
      </c:spPr>
      <c:txPr>
        <a:bodyPr rot="0" spcFirstLastPara="1" vertOverflow="ellipsis" vert="horz" wrap="square" anchor="ctr" anchorCtr="1"/>
        <a:lstStyle/>
        <a:p>
          <a:pPr>
            <a:defRPr sz="22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pPr>
      <a:endParaRPr lang="en-CH"/>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1507642901774"/>
          <c:y val="0.25900783033912728"/>
          <c:w val="0.83192527947678407"/>
          <c:h val="0.49917270619089171"/>
        </c:manualLayout>
      </c:layout>
      <c:barChart>
        <c:barDir val="col"/>
        <c:grouping val="clustered"/>
        <c:varyColors val="0"/>
        <c:ser>
          <c:idx val="1"/>
          <c:order val="0"/>
          <c:tx>
            <c:strRef>
              <c:f>Speedup!$B$21</c:f>
              <c:strCache>
                <c:ptCount val="1"/>
                <c:pt idx="0">
                  <c:v>POM-TLB 64K</c:v>
                </c:pt>
              </c:strCache>
            </c:strRef>
          </c:tx>
          <c:spPr>
            <a:solidFill>
              <a:srgbClr val="ED7D31">
                <a:lumMod val="60000"/>
                <a:lumOff val="40000"/>
              </a:srgbClr>
            </a:solidFill>
            <a:ln w="28575">
              <a:solidFill>
                <a:sysClr val="windowText" lastClr="000000"/>
              </a:solidFill>
            </a:ln>
            <a:effectLst/>
          </c:spPr>
          <c:invertIfNegative val="0"/>
          <c:cat>
            <c:strRef>
              <c:f>Speedup!$A$22:$A$33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Speedup!$B$22:$B$33</c:f>
              <c:numCache>
                <c:formatCode>General</c:formatCode>
                <c:ptCount val="12"/>
                <c:pt idx="0">
                  <c:v>1.0238453466498814</c:v>
                </c:pt>
                <c:pt idx="1">
                  <c:v>1.0199657143596608</c:v>
                </c:pt>
                <c:pt idx="2">
                  <c:v>1.0131021752005609</c:v>
                </c:pt>
                <c:pt idx="3">
                  <c:v>1.017524277595478</c:v>
                </c:pt>
                <c:pt idx="4">
                  <c:v>1.0251085433291187</c:v>
                </c:pt>
                <c:pt idx="5">
                  <c:v>1.0251895765182064</c:v>
                </c:pt>
                <c:pt idx="6">
                  <c:v>1.0168193440383488</c:v>
                </c:pt>
                <c:pt idx="7">
                  <c:v>1.0012997422355348</c:v>
                </c:pt>
                <c:pt idx="8">
                  <c:v>1.0255993156713161</c:v>
                </c:pt>
                <c:pt idx="9">
                  <c:v>1.0412104655062342</c:v>
                </c:pt>
                <c:pt idx="10">
                  <c:v>1.0510061774913615</c:v>
                </c:pt>
                <c:pt idx="11">
                  <c:v>1.0236189342977426</c:v>
                </c:pt>
              </c:numCache>
            </c:numRef>
          </c:val>
          <c:extLst>
            <c:ext xmlns:c16="http://schemas.microsoft.com/office/drawing/2014/chart" uri="{C3380CC4-5D6E-409C-BE32-E72D297353CC}">
              <c16:uniqueId val="{00000000-7DB0-4328-8E5D-A9C4F98E3CCC}"/>
            </c:ext>
          </c:extLst>
        </c:ser>
        <c:ser>
          <c:idx val="3"/>
          <c:order val="1"/>
          <c:tx>
            <c:strRef>
              <c:f>Speedup!$D$21</c:f>
              <c:strCache>
                <c:ptCount val="1"/>
                <c:pt idx="0">
                  <c:v>Opt. L2 TLB 64K</c:v>
                </c:pt>
              </c:strCache>
            </c:strRef>
          </c:tx>
          <c:spPr>
            <a:solidFill>
              <a:srgbClr val="4472C4">
                <a:lumMod val="50000"/>
              </a:srgbClr>
            </a:solidFill>
            <a:ln w="28575">
              <a:solidFill>
                <a:sysClr val="windowText" lastClr="000000"/>
              </a:solidFill>
            </a:ln>
            <a:effectLst/>
          </c:spPr>
          <c:invertIfNegative val="0"/>
          <c:cat>
            <c:strRef>
              <c:f>Speedup!$A$22:$A$33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Speedup!$D$22:$D$33</c:f>
              <c:numCache>
                <c:formatCode>General</c:formatCode>
                <c:ptCount val="12"/>
                <c:pt idx="0">
                  <c:v>1.0611187104611977</c:v>
                </c:pt>
                <c:pt idx="1">
                  <c:v>1.0408024754762797</c:v>
                </c:pt>
                <c:pt idx="2">
                  <c:v>1.032986069698917</c:v>
                </c:pt>
                <c:pt idx="3">
                  <c:v>1.0401117982931523</c:v>
                </c:pt>
                <c:pt idx="4">
                  <c:v>1.0546447966963741</c:v>
                </c:pt>
                <c:pt idx="5">
                  <c:v>1.0548567643589346</c:v>
                </c:pt>
                <c:pt idx="6">
                  <c:v>1.0551248018549522</c:v>
                </c:pt>
                <c:pt idx="7">
                  <c:v>1.0437019114072921</c:v>
                </c:pt>
                <c:pt idx="8">
                  <c:v>1.0559603962535613</c:v>
                </c:pt>
                <c:pt idx="9">
                  <c:v>1.0575598064195251</c:v>
                </c:pt>
                <c:pt idx="10">
                  <c:v>1.0994055680603037</c:v>
                </c:pt>
                <c:pt idx="11">
                  <c:v>1.0540773496072902</c:v>
                </c:pt>
              </c:numCache>
            </c:numRef>
          </c:val>
          <c:extLst>
            <c:ext xmlns:c16="http://schemas.microsoft.com/office/drawing/2014/chart" uri="{C3380CC4-5D6E-409C-BE32-E72D297353CC}">
              <c16:uniqueId val="{00000002-7DB0-4328-8E5D-A9C4F98E3CCC}"/>
            </c:ext>
          </c:extLst>
        </c:ser>
        <c:ser>
          <c:idx val="4"/>
          <c:order val="2"/>
          <c:tx>
            <c:strRef>
              <c:f>Speedup!$E$21</c:f>
              <c:strCache>
                <c:ptCount val="1"/>
                <c:pt idx="0">
                  <c:v>Opt. L2 TLB 128K</c:v>
                </c:pt>
              </c:strCache>
            </c:strRef>
          </c:tx>
          <c:spPr>
            <a:solidFill>
              <a:srgbClr val="ED7D31">
                <a:lumMod val="75000"/>
              </a:srgbClr>
            </a:solidFill>
            <a:ln w="28575">
              <a:solidFill>
                <a:sysClr val="windowText" lastClr="000000"/>
              </a:solidFill>
            </a:ln>
            <a:effectLst/>
          </c:spPr>
          <c:invertIfNegative val="0"/>
          <c:cat>
            <c:strRef>
              <c:f>Speedup!$A$22:$A$33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Speedup!$E$22:$E$33</c:f>
              <c:numCache>
                <c:formatCode>General</c:formatCode>
                <c:ptCount val="12"/>
                <c:pt idx="0">
                  <c:v>1.070520539846066</c:v>
                </c:pt>
                <c:pt idx="1">
                  <c:v>1.0635817170388122</c:v>
                </c:pt>
                <c:pt idx="2">
                  <c:v>1.0490469721460562</c:v>
                </c:pt>
                <c:pt idx="3">
                  <c:v>1.0631517039987854</c:v>
                </c:pt>
                <c:pt idx="4">
                  <c:v>1.0662757760248276</c:v>
                </c:pt>
                <c:pt idx="5">
                  <c:v>1.0665036962360241</c:v>
                </c:pt>
                <c:pt idx="6">
                  <c:v>1.0585920362674777</c:v>
                </c:pt>
                <c:pt idx="7">
                  <c:v>1.0484449817183625</c:v>
                </c:pt>
                <c:pt idx="8">
                  <c:v>1.0739654964404999</c:v>
                </c:pt>
                <c:pt idx="9">
                  <c:v>1.076088143984379</c:v>
                </c:pt>
                <c:pt idx="10">
                  <c:v>1.15527191646088</c:v>
                </c:pt>
                <c:pt idx="11">
                  <c:v>1.0716055752811211</c:v>
                </c:pt>
              </c:numCache>
            </c:numRef>
          </c:val>
          <c:extLst>
            <c:ext xmlns:c16="http://schemas.microsoft.com/office/drawing/2014/chart" uri="{C3380CC4-5D6E-409C-BE32-E72D297353CC}">
              <c16:uniqueId val="{00000003-7DB0-4328-8E5D-A9C4F98E3CCC}"/>
            </c:ext>
          </c:extLst>
        </c:ser>
        <c:ser>
          <c:idx val="0"/>
          <c:order val="3"/>
          <c:tx>
            <c:strRef>
              <c:f>Speedup!$F$21</c:f>
              <c:strCache>
                <c:ptCount val="1"/>
                <c:pt idx="0">
                  <c:v>Victima</c:v>
                </c:pt>
              </c:strCache>
            </c:strRef>
          </c:tx>
          <c:spPr>
            <a:solidFill>
              <a:srgbClr val="00B050"/>
            </a:solidFill>
            <a:ln w="28575">
              <a:solidFill>
                <a:sysClr val="windowText" lastClr="000000"/>
              </a:solidFill>
            </a:ln>
            <a:effectLst/>
          </c:spPr>
          <c:invertIfNegative val="0"/>
          <c:cat>
            <c:strRef>
              <c:f>Speedup!$A$22:$A$33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Speedup!$F$22:$F$33</c:f>
              <c:numCache>
                <c:formatCode>General</c:formatCode>
                <c:ptCount val="12"/>
                <c:pt idx="0">
                  <c:v>1.00889377896101</c:v>
                </c:pt>
                <c:pt idx="1">
                  <c:v>1.0641131702109827</c:v>
                </c:pt>
                <c:pt idx="2">
                  <c:v>1.0477113240911673</c:v>
                </c:pt>
                <c:pt idx="3">
                  <c:v>1.0636887412036007</c:v>
                </c:pt>
                <c:pt idx="4">
                  <c:v>1.0181470570370537</c:v>
                </c:pt>
                <c:pt idx="5">
                  <c:v>1.0184246788122782</c:v>
                </c:pt>
                <c:pt idx="6">
                  <c:v>1.0552951525601595</c:v>
                </c:pt>
                <c:pt idx="7">
                  <c:v>1.2823964812542175</c:v>
                </c:pt>
                <c:pt idx="8">
                  <c:v>1.0371172975390037</c:v>
                </c:pt>
                <c:pt idx="9">
                  <c:v>1.0537327573582629</c:v>
                </c:pt>
                <c:pt idx="10">
                  <c:v>1.1927077159059674</c:v>
                </c:pt>
                <c:pt idx="11">
                  <c:v>1.0737910406595645</c:v>
                </c:pt>
              </c:numCache>
            </c:numRef>
          </c:val>
          <c:extLst>
            <c:ext xmlns:c16="http://schemas.microsoft.com/office/drawing/2014/chart" uri="{C3380CC4-5D6E-409C-BE32-E72D297353CC}">
              <c16:uniqueId val="{00000004-7DB0-4328-8E5D-A9C4F98E3CCC}"/>
            </c:ext>
          </c:extLst>
        </c:ser>
        <c:dLbls>
          <c:showLegendKey val="0"/>
          <c:showVal val="0"/>
          <c:showCatName val="0"/>
          <c:showSerName val="0"/>
          <c:showPercent val="0"/>
          <c:showBubbleSize val="0"/>
        </c:dLbls>
        <c:gapWidth val="119"/>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2"/>
          <c:min val="0.8"/>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600"/>
                  <a:t>Speedup</a:t>
                </a:r>
                <a:r>
                  <a:rPr lang="en-GB" sz="1600" baseline="0"/>
                  <a:t> over Baseline</a:t>
                </a:r>
                <a:endParaRPr lang="en-GB" sz="1600"/>
              </a:p>
            </c:rich>
          </c:tx>
          <c:layout>
            <c:manualLayout>
              <c:xMode val="edge"/>
              <c:yMode val="edge"/>
              <c:x val="3.1777524469090421E-2"/>
              <c:y val="0.21828176169863087"/>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1"/>
      </c:valAx>
      <c:spPr>
        <a:noFill/>
        <a:ln w="28575">
          <a:solidFill>
            <a:sysClr val="windowText" lastClr="000000"/>
          </a:solidFill>
        </a:ln>
        <a:effectLst/>
      </c:spPr>
    </c:plotArea>
    <c:legend>
      <c:legendPos val="b"/>
      <c:layout>
        <c:manualLayout>
          <c:xMode val="edge"/>
          <c:yMode val="edge"/>
          <c:x val="0.1068130468578266"/>
          <c:y val="9.3007168504079987E-2"/>
          <c:w val="0.84968297156498962"/>
          <c:h val="0.14473133566637503"/>
        </c:manualLayout>
      </c:layout>
      <c:overlay val="0"/>
      <c:spPr>
        <a:solidFill>
          <a:schemeClr val="bg1"/>
        </a:solidFill>
        <a:ln w="28575">
          <a:noFill/>
        </a:ln>
        <a:effectLst/>
      </c:spPr>
      <c:txPr>
        <a:bodyPr rot="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26420016989737"/>
          <c:y val="0.25330315073846588"/>
          <c:w val="0.85524408927621554"/>
          <c:h val="0.44942431794798587"/>
        </c:manualLayout>
      </c:layout>
      <c:barChart>
        <c:barDir val="col"/>
        <c:grouping val="clustered"/>
        <c:varyColors val="0"/>
        <c:ser>
          <c:idx val="1"/>
          <c:order val="0"/>
          <c:tx>
            <c:strRef>
              <c:f>'Page Table Walks'!$B$18</c:f>
              <c:strCache>
                <c:ptCount val="1"/>
                <c:pt idx="0">
                  <c:v> POM-TLB 64K</c:v>
                </c:pt>
              </c:strCache>
            </c:strRef>
          </c:tx>
          <c:spPr>
            <a:solidFill>
              <a:srgbClr val="ED7D31">
                <a:lumMod val="60000"/>
                <a:lumOff val="40000"/>
              </a:srgbClr>
            </a:solidFill>
            <a:ln w="28575">
              <a:solidFill>
                <a:sysClr val="windowText" lastClr="000000"/>
              </a:solidFill>
            </a:ln>
            <a:effectLst/>
          </c:spPr>
          <c:invertIfNegative val="0"/>
          <c:cat>
            <c:strRef>
              <c:f>'Page Table Walks'!$A$19:$A$30</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'Page Table Walks'!$B$19:$B$30</c:f>
              <c:numCache>
                <c:formatCode>General</c:formatCode>
                <c:ptCount val="12"/>
                <c:pt idx="0">
                  <c:v>0.33085400339021837</c:v>
                </c:pt>
                <c:pt idx="1">
                  <c:v>0.38072814826346113</c:v>
                </c:pt>
                <c:pt idx="2">
                  <c:v>0.36988880491206738</c:v>
                </c:pt>
                <c:pt idx="3">
                  <c:v>0.37668288316362258</c:v>
                </c:pt>
                <c:pt idx="4">
                  <c:v>0.44461599008776204</c:v>
                </c:pt>
                <c:pt idx="5">
                  <c:v>0.4439185796629278</c:v>
                </c:pt>
                <c:pt idx="6">
                  <c:v>0.32563015934248968</c:v>
                </c:pt>
                <c:pt idx="7">
                  <c:v>0.35660511421167884</c:v>
                </c:pt>
                <c:pt idx="8">
                  <c:v>0.32854730932150894</c:v>
                </c:pt>
                <c:pt idx="9">
                  <c:v>0.28156171008386266</c:v>
                </c:pt>
                <c:pt idx="10">
                  <c:v>0.56858006918767789</c:v>
                </c:pt>
                <c:pt idx="11">
                  <c:v>0.3758737671851855</c:v>
                </c:pt>
              </c:numCache>
            </c:numRef>
          </c:val>
          <c:extLst>
            <c:ext xmlns:c16="http://schemas.microsoft.com/office/drawing/2014/chart" uri="{C3380CC4-5D6E-409C-BE32-E72D297353CC}">
              <c16:uniqueId val="{00000000-26DB-4681-AA1F-5785736A3994}"/>
            </c:ext>
          </c:extLst>
        </c:ser>
        <c:ser>
          <c:idx val="2"/>
          <c:order val="1"/>
          <c:tx>
            <c:strRef>
              <c:f>'Page Table Walks'!$C$18</c:f>
              <c:strCache>
                <c:ptCount val="1"/>
                <c:pt idx="0">
                  <c:v>L2 TLB 64K</c:v>
                </c:pt>
              </c:strCache>
            </c:strRef>
          </c:tx>
          <c:spPr>
            <a:solidFill>
              <a:srgbClr val="4472C4">
                <a:lumMod val="50000"/>
              </a:srgbClr>
            </a:solidFill>
            <a:ln w="28575">
              <a:solidFill>
                <a:sysClr val="windowText" lastClr="000000"/>
              </a:solidFill>
            </a:ln>
            <a:effectLst/>
          </c:spPr>
          <c:invertIfNegative val="0"/>
          <c:cat>
            <c:strRef>
              <c:f>'Page Table Walks'!$A$19:$A$30</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'Page Table Walks'!$C$19:$C$30</c:f>
              <c:numCache>
                <c:formatCode>General</c:formatCode>
                <c:ptCount val="12"/>
                <c:pt idx="0">
                  <c:v>0.32618616143358009</c:v>
                </c:pt>
                <c:pt idx="1">
                  <c:v>0.37372140907084395</c:v>
                </c:pt>
                <c:pt idx="2">
                  <c:v>0.36746150170150721</c:v>
                </c:pt>
                <c:pt idx="3">
                  <c:v>0.37557983243107662</c:v>
                </c:pt>
                <c:pt idx="4">
                  <c:v>0.44151261464297131</c:v>
                </c:pt>
                <c:pt idx="5">
                  <c:v>0.44124263745913056</c:v>
                </c:pt>
                <c:pt idx="6">
                  <c:v>0.32288438325860147</c:v>
                </c:pt>
                <c:pt idx="7">
                  <c:v>0.34916159901750687</c:v>
                </c:pt>
                <c:pt idx="8">
                  <c:v>0.32545062230287108</c:v>
                </c:pt>
                <c:pt idx="9">
                  <c:v>0.27766191604063001</c:v>
                </c:pt>
                <c:pt idx="10">
                  <c:v>0.56115008043155667</c:v>
                </c:pt>
                <c:pt idx="11">
                  <c:v>0.37174544184508668</c:v>
                </c:pt>
              </c:numCache>
            </c:numRef>
          </c:val>
          <c:extLst>
            <c:ext xmlns:c16="http://schemas.microsoft.com/office/drawing/2014/chart" uri="{C3380CC4-5D6E-409C-BE32-E72D297353CC}">
              <c16:uniqueId val="{00000001-26DB-4681-AA1F-5785736A3994}"/>
            </c:ext>
          </c:extLst>
        </c:ser>
        <c:ser>
          <c:idx val="3"/>
          <c:order val="2"/>
          <c:tx>
            <c:strRef>
              <c:f>'Page Table Walks'!$D$18</c:f>
              <c:strCache>
                <c:ptCount val="1"/>
                <c:pt idx="0">
                  <c:v>L2 TLB 128K</c:v>
                </c:pt>
              </c:strCache>
            </c:strRef>
          </c:tx>
          <c:spPr>
            <a:solidFill>
              <a:srgbClr val="ED7D31"/>
            </a:solidFill>
            <a:ln w="28575">
              <a:solidFill>
                <a:sysClr val="windowText" lastClr="000000"/>
              </a:solidFill>
            </a:ln>
            <a:effectLst/>
          </c:spPr>
          <c:invertIfNegative val="0"/>
          <c:cat>
            <c:strRef>
              <c:f>'Page Table Walks'!$A$19:$A$30</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'Page Table Walks'!$D$19:$D$30</c:f>
              <c:numCache>
                <c:formatCode>General</c:formatCode>
                <c:ptCount val="12"/>
                <c:pt idx="0">
                  <c:v>0.45347267129536006</c:v>
                </c:pt>
                <c:pt idx="1">
                  <c:v>0.46242259544705305</c:v>
                </c:pt>
                <c:pt idx="2">
                  <c:v>0.45193207196964486</c:v>
                </c:pt>
                <c:pt idx="3">
                  <c:v>0.46167956308076763</c:v>
                </c:pt>
                <c:pt idx="4">
                  <c:v>0.5220055735315452</c:v>
                </c:pt>
                <c:pt idx="5">
                  <c:v>0.5217971876012506</c:v>
                </c:pt>
                <c:pt idx="6">
                  <c:v>0.38511489205219501</c:v>
                </c:pt>
                <c:pt idx="7">
                  <c:v>0.56316969248036319</c:v>
                </c:pt>
                <c:pt idx="8">
                  <c:v>0.41976011762031029</c:v>
                </c:pt>
                <c:pt idx="9">
                  <c:v>0.38604511709110978</c:v>
                </c:pt>
                <c:pt idx="10">
                  <c:v>0.77433722255315496</c:v>
                </c:pt>
                <c:pt idx="11">
                  <c:v>0.48174403590363879</c:v>
                </c:pt>
              </c:numCache>
            </c:numRef>
          </c:val>
          <c:extLst>
            <c:ext xmlns:c16="http://schemas.microsoft.com/office/drawing/2014/chart" uri="{C3380CC4-5D6E-409C-BE32-E72D297353CC}">
              <c16:uniqueId val="{00000002-26DB-4681-AA1F-5785736A3994}"/>
            </c:ext>
          </c:extLst>
        </c:ser>
        <c:ser>
          <c:idx val="4"/>
          <c:order val="3"/>
          <c:tx>
            <c:strRef>
              <c:f>'Page Table Walks'!$E$18</c:f>
              <c:strCache>
                <c:ptCount val="1"/>
                <c:pt idx="0">
                  <c:v>Victima</c:v>
                </c:pt>
              </c:strCache>
            </c:strRef>
          </c:tx>
          <c:spPr>
            <a:solidFill>
              <a:srgbClr val="00B050"/>
            </a:solidFill>
            <a:ln w="28575">
              <a:solidFill>
                <a:sysClr val="windowText" lastClr="000000"/>
              </a:solidFill>
            </a:ln>
            <a:effectLst/>
          </c:spPr>
          <c:invertIfNegative val="0"/>
          <c:cat>
            <c:strRef>
              <c:f>'Page Table Walks'!$A$19:$A$30</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'Page Table Walks'!$E$19:$E$30</c:f>
              <c:numCache>
                <c:formatCode>General</c:formatCode>
                <c:ptCount val="12"/>
                <c:pt idx="0">
                  <c:v>0.34655835007708041</c:v>
                </c:pt>
                <c:pt idx="1">
                  <c:v>0.51861644188138112</c:v>
                </c:pt>
                <c:pt idx="2">
                  <c:v>0.50640878734452144</c:v>
                </c:pt>
                <c:pt idx="3">
                  <c:v>0.51856228647322533</c:v>
                </c:pt>
                <c:pt idx="4">
                  <c:v>0.47848677584784449</c:v>
                </c:pt>
                <c:pt idx="5">
                  <c:v>0.47825669679660415</c:v>
                </c:pt>
                <c:pt idx="6">
                  <c:v>0.53352687744979055</c:v>
                </c:pt>
                <c:pt idx="7">
                  <c:v>0.91661909534305808</c:v>
                </c:pt>
                <c:pt idx="8">
                  <c:v>0.34603317700665664</c:v>
                </c:pt>
                <c:pt idx="9">
                  <c:v>0.34171812637714793</c:v>
                </c:pt>
                <c:pt idx="10">
                  <c:v>0.90343359916100652</c:v>
                </c:pt>
                <c:pt idx="11">
                  <c:v>0.50661760025675473</c:v>
                </c:pt>
              </c:numCache>
            </c:numRef>
          </c:val>
          <c:extLst>
            <c:ext xmlns:c16="http://schemas.microsoft.com/office/drawing/2014/chart" uri="{C3380CC4-5D6E-409C-BE32-E72D297353CC}">
              <c16:uniqueId val="{00000003-26DB-4681-AA1F-5785736A3994}"/>
            </c:ext>
          </c:extLst>
        </c:ser>
        <c:dLbls>
          <c:showLegendKey val="0"/>
          <c:showVal val="0"/>
          <c:showCatName val="0"/>
          <c:showSerName val="0"/>
          <c:showPercent val="0"/>
          <c:showBubbleSize val="0"/>
        </c:dLbls>
        <c:gapWidth val="169"/>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
          <c:min val="0"/>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700" dirty="0"/>
                  <a:t>Reduction</a:t>
                </a:r>
                <a:r>
                  <a:rPr lang="en-GB" sz="1700" baseline="0" dirty="0"/>
                  <a:t> of PTWs</a:t>
                </a:r>
                <a:endParaRPr lang="en-GB" sz="1700" dirty="0"/>
              </a:p>
            </c:rich>
          </c:tx>
          <c:layout>
            <c:manualLayout>
              <c:xMode val="edge"/>
              <c:yMode val="edge"/>
              <c:x val="0"/>
              <c:y val="0.13771587188354084"/>
            </c:manualLayout>
          </c:layout>
          <c:overlay val="0"/>
          <c:spPr>
            <a:noFill/>
            <a:ln>
              <a:noFill/>
            </a:ln>
            <a:effectLst/>
          </c:spPr>
          <c:txPr>
            <a:bodyPr rot="-5400000" spcFirstLastPara="1" vertOverflow="ellipsis" vert="horz" wrap="square" anchor="ctr" anchorCtr="1"/>
            <a:lstStyle/>
            <a:p>
              <a:pPr>
                <a:defRPr sz="25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2"/>
      </c:valAx>
      <c:spPr>
        <a:noFill/>
        <a:ln w="28575">
          <a:solidFill>
            <a:sysClr val="windowText" lastClr="000000"/>
          </a:solidFill>
        </a:ln>
        <a:effectLst/>
      </c:spPr>
    </c:plotArea>
    <c:legend>
      <c:legendPos val="b"/>
      <c:layout>
        <c:manualLayout>
          <c:xMode val="edge"/>
          <c:yMode val="edge"/>
          <c:x val="0.11131178864101852"/>
          <c:y val="0.12120632064828675"/>
          <c:w val="0.87397642116524177"/>
          <c:h val="0.10190194589253718"/>
        </c:manualLayout>
      </c:layout>
      <c:overlay val="0"/>
      <c:spPr>
        <a:solidFill>
          <a:schemeClr val="bg1"/>
        </a:solidFill>
        <a:ln w="28575">
          <a:noFill/>
        </a:ln>
        <a:effectLst/>
      </c:spPr>
      <c:txPr>
        <a:bodyPr rot="0" spcFirstLastPara="1" vertOverflow="ellipsis" vert="horz" wrap="square" anchor="ctr" anchorCtr="1"/>
        <a:lstStyle/>
        <a:p>
          <a:pPr>
            <a:defRPr sz="20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528632715868"/>
          <c:y val="0.13983413768055114"/>
          <c:w val="0.84634727496229956"/>
          <c:h val="0.53342161232773588"/>
        </c:manualLayout>
      </c:layout>
      <c:barChart>
        <c:barDir val="col"/>
        <c:grouping val="clustered"/>
        <c:varyColors val="0"/>
        <c:ser>
          <c:idx val="1"/>
          <c:order val="0"/>
          <c:tx>
            <c:strRef>
              <c:f>L2_CACHE!$D$21</c:f>
              <c:strCache>
                <c:ptCount val="1"/>
                <c:pt idx="0">
                  <c:v>2MB</c:v>
                </c:pt>
              </c:strCache>
            </c:strRef>
          </c:tx>
          <c:spPr>
            <a:solidFill>
              <a:srgbClr val="70AD47">
                <a:lumMod val="60000"/>
                <a:lumOff val="40000"/>
              </a:srgbClr>
            </a:solidFill>
            <a:ln w="28575">
              <a:solidFill>
                <a:sysClr val="windowText" lastClr="000000"/>
              </a:solidFill>
            </a:ln>
            <a:effectLst/>
          </c:spPr>
          <c:invertIfNegative val="0"/>
          <c:cat>
            <c:strRef>
              <c:f>L2_CACHE!$B$22:$B$33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L2_CACHE!$D$22:$D$33</c:f>
              <c:numCache>
                <c:formatCode>General</c:formatCode>
                <c:ptCount val="12"/>
                <c:pt idx="0">
                  <c:v>0.34655765028380658</c:v>
                </c:pt>
                <c:pt idx="1">
                  <c:v>0.51647295434204299</c:v>
                </c:pt>
                <c:pt idx="2">
                  <c:v>0.50624103829634215</c:v>
                </c:pt>
                <c:pt idx="3">
                  <c:v>0.51848593564616174</c:v>
                </c:pt>
                <c:pt idx="4">
                  <c:v>0.47855812131474007</c:v>
                </c:pt>
                <c:pt idx="5">
                  <c:v>0.47838009455044278</c:v>
                </c:pt>
                <c:pt idx="6">
                  <c:v>0.533529947516865</c:v>
                </c:pt>
                <c:pt idx="7">
                  <c:v>0.91661759203325532</c:v>
                </c:pt>
                <c:pt idx="8">
                  <c:v>0.34591049564588333</c:v>
                </c:pt>
                <c:pt idx="9">
                  <c:v>0.34171812637714793</c:v>
                </c:pt>
                <c:pt idx="10">
                  <c:v>0.90343369079904801</c:v>
                </c:pt>
                <c:pt idx="11">
                  <c:v>0.50640737309205164</c:v>
                </c:pt>
              </c:numCache>
            </c:numRef>
          </c:val>
          <c:extLst>
            <c:ext xmlns:c16="http://schemas.microsoft.com/office/drawing/2014/chart" uri="{C3380CC4-5D6E-409C-BE32-E72D297353CC}">
              <c16:uniqueId val="{00000001-B80B-4EE6-953A-CB638A1EED68}"/>
            </c:ext>
          </c:extLst>
        </c:ser>
        <c:ser>
          <c:idx val="2"/>
          <c:order val="1"/>
          <c:tx>
            <c:strRef>
              <c:f>L2_CACHE!$E$21</c:f>
              <c:strCache>
                <c:ptCount val="1"/>
                <c:pt idx="0">
                  <c:v>4MB</c:v>
                </c:pt>
              </c:strCache>
            </c:strRef>
          </c:tx>
          <c:spPr>
            <a:solidFill>
              <a:srgbClr val="70AD47">
                <a:lumMod val="75000"/>
              </a:srgbClr>
            </a:solidFill>
            <a:ln w="28575">
              <a:solidFill>
                <a:sysClr val="windowText" lastClr="000000"/>
              </a:solidFill>
            </a:ln>
            <a:effectLst/>
          </c:spPr>
          <c:invertIfNegative val="0"/>
          <c:cat>
            <c:strRef>
              <c:f>L2_CACHE!$B$22:$B$33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L2_CACHE!$E$22:$E$33</c:f>
              <c:numCache>
                <c:formatCode>General</c:formatCode>
                <c:ptCount val="12"/>
                <c:pt idx="0">
                  <c:v>0.41746869256555413</c:v>
                </c:pt>
                <c:pt idx="1">
                  <c:v>0.54274223044130832</c:v>
                </c:pt>
                <c:pt idx="2">
                  <c:v>0.53523343257280753</c:v>
                </c:pt>
                <c:pt idx="3">
                  <c:v>0.5454515815956511</c:v>
                </c:pt>
                <c:pt idx="4">
                  <c:v>0.56033500338550568</c:v>
                </c:pt>
                <c:pt idx="5">
                  <c:v>0.56059212661356117</c:v>
                </c:pt>
                <c:pt idx="6">
                  <c:v>0.55543423931843183</c:v>
                </c:pt>
                <c:pt idx="7">
                  <c:v>0.99870891312632459</c:v>
                </c:pt>
                <c:pt idx="8">
                  <c:v>0.41104813217158925</c:v>
                </c:pt>
                <c:pt idx="9">
                  <c:v>0.44548336750222733</c:v>
                </c:pt>
                <c:pt idx="10">
                  <c:v>0.97636754190523511</c:v>
                </c:pt>
                <c:pt idx="11">
                  <c:v>0.56992810249621317</c:v>
                </c:pt>
              </c:numCache>
            </c:numRef>
          </c:val>
          <c:extLst>
            <c:ext xmlns:c16="http://schemas.microsoft.com/office/drawing/2014/chart" uri="{C3380CC4-5D6E-409C-BE32-E72D297353CC}">
              <c16:uniqueId val="{00000002-B80B-4EE6-953A-CB638A1EED68}"/>
            </c:ext>
          </c:extLst>
        </c:ser>
        <c:ser>
          <c:idx val="3"/>
          <c:order val="2"/>
          <c:tx>
            <c:strRef>
              <c:f>L2_CACHE!$F$21</c:f>
              <c:strCache>
                <c:ptCount val="1"/>
                <c:pt idx="0">
                  <c:v>8MB</c:v>
                </c:pt>
              </c:strCache>
            </c:strRef>
          </c:tx>
          <c:spPr>
            <a:solidFill>
              <a:srgbClr val="70AD47">
                <a:lumMod val="50000"/>
              </a:srgbClr>
            </a:solidFill>
            <a:ln w="28575">
              <a:solidFill>
                <a:sysClr val="windowText" lastClr="000000"/>
              </a:solidFill>
            </a:ln>
            <a:effectLst/>
          </c:spPr>
          <c:invertIfNegative val="0"/>
          <c:cat>
            <c:strRef>
              <c:f>L2_CACHE!$B$22:$B$33</c:f>
              <c:strCache>
                <c:ptCount val="12"/>
                <c:pt idx="0">
                  <c:v>BC</c:v>
                </c:pt>
                <c:pt idx="1">
                  <c:v>BFS</c:v>
                </c:pt>
                <c:pt idx="2">
                  <c:v>CC</c:v>
                </c:pt>
                <c:pt idx="3">
                  <c:v>DLRM</c:v>
                </c:pt>
                <c:pt idx="4">
                  <c:v>GEN</c:v>
                </c:pt>
                <c:pt idx="5">
                  <c:v>GC</c:v>
                </c:pt>
                <c:pt idx="6">
                  <c:v>PR</c:v>
                </c:pt>
                <c:pt idx="7">
                  <c:v>RND</c:v>
                </c:pt>
                <c:pt idx="8">
                  <c:v>SSSP</c:v>
                </c:pt>
                <c:pt idx="9">
                  <c:v>TC</c:v>
                </c:pt>
                <c:pt idx="10">
                  <c:v>XS</c:v>
                </c:pt>
                <c:pt idx="11">
                  <c:v>GMEAN</c:v>
                </c:pt>
              </c:strCache>
            </c:strRef>
          </c:cat>
          <c:val>
            <c:numRef>
              <c:f>L2_CACHE!$F$22:$F$33</c:f>
              <c:numCache>
                <c:formatCode>General</c:formatCode>
                <c:ptCount val="12"/>
                <c:pt idx="0">
                  <c:v>0.49420954584697807</c:v>
                </c:pt>
                <c:pt idx="1">
                  <c:v>0.58475662558607122</c:v>
                </c:pt>
                <c:pt idx="2">
                  <c:v>0.58077047652974223</c:v>
                </c:pt>
                <c:pt idx="3">
                  <c:v>0.58650685384403312</c:v>
                </c:pt>
                <c:pt idx="4">
                  <c:v>0.64076779811771511</c:v>
                </c:pt>
                <c:pt idx="5">
                  <c:v>0.64078694345863285</c:v>
                </c:pt>
                <c:pt idx="6">
                  <c:v>0.59507272625983487</c:v>
                </c:pt>
                <c:pt idx="7">
                  <c:v>0.99952555327904757</c:v>
                </c:pt>
                <c:pt idx="8">
                  <c:v>0.48947034330799921</c:v>
                </c:pt>
                <c:pt idx="9">
                  <c:v>0.55051542258283814</c:v>
                </c:pt>
                <c:pt idx="10">
                  <c:v>0.98182056039037668</c:v>
                </c:pt>
                <c:pt idx="11">
                  <c:v>0.63141583738461138</c:v>
                </c:pt>
              </c:numCache>
            </c:numRef>
          </c:val>
          <c:extLst>
            <c:ext xmlns:c16="http://schemas.microsoft.com/office/drawing/2014/chart" uri="{C3380CC4-5D6E-409C-BE32-E72D297353CC}">
              <c16:uniqueId val="{00000003-B80B-4EE6-953A-CB638A1EED68}"/>
            </c:ext>
          </c:extLst>
        </c:ser>
        <c:dLbls>
          <c:showLegendKey val="0"/>
          <c:showVal val="0"/>
          <c:showCatName val="0"/>
          <c:showSerName val="0"/>
          <c:showPercent val="0"/>
          <c:showBubbleSize val="0"/>
        </c:dLbls>
        <c:gapWidth val="130"/>
        <c:overlap val="-13"/>
        <c:axId val="1033416271"/>
        <c:axId val="1033417919"/>
      </c:barChart>
      <c:catAx>
        <c:axId val="1033416271"/>
        <c:scaling>
          <c:orientation val="minMax"/>
        </c:scaling>
        <c:delete val="0"/>
        <c:axPos val="b"/>
        <c:majorGridlines>
          <c:spPr>
            <a:ln w="1587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7919"/>
        <c:crosses val="autoZero"/>
        <c:auto val="1"/>
        <c:lblAlgn val="ctr"/>
        <c:lblOffset val="100"/>
        <c:noMultiLvlLbl val="0"/>
      </c:catAx>
      <c:valAx>
        <c:axId val="1033417919"/>
        <c:scaling>
          <c:orientation val="minMax"/>
          <c:max val="1"/>
          <c:min val="0"/>
        </c:scaling>
        <c:delete val="0"/>
        <c:axPos val="l"/>
        <c:majorGridlines>
          <c:spPr>
            <a:ln w="1587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r>
                  <a:rPr lang="en-GB" sz="1800"/>
                  <a:t>Reduction</a:t>
                </a:r>
                <a:r>
                  <a:rPr lang="en-GB" sz="1800" baseline="0"/>
                  <a:t> of PTWs</a:t>
                </a:r>
                <a:endParaRPr lang="en-GB" sz="1800"/>
              </a:p>
            </c:rich>
          </c:tx>
          <c:layout>
            <c:manualLayout>
              <c:xMode val="edge"/>
              <c:yMode val="edge"/>
              <c:x val="0"/>
              <c:y val="0.11154138385546737"/>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crossAx val="1033416271"/>
        <c:crosses val="autoZero"/>
        <c:crossBetween val="between"/>
        <c:majorUnit val="0.25"/>
      </c:valAx>
      <c:spPr>
        <a:noFill/>
        <a:ln w="25400">
          <a:solidFill>
            <a:sysClr val="windowText" lastClr="000000"/>
          </a:solidFill>
        </a:ln>
        <a:effectLst/>
      </c:spPr>
    </c:plotArea>
    <c:legend>
      <c:legendPos val="b"/>
      <c:layout>
        <c:manualLayout>
          <c:xMode val="edge"/>
          <c:yMode val="edge"/>
          <c:x val="0.11936645630003066"/>
          <c:y val="1.9917571140046959E-2"/>
          <c:w val="0.84513917329096244"/>
          <c:h val="8.3582621864231932E-2"/>
        </c:manualLayout>
      </c:layout>
      <c:overlay val="1"/>
      <c:spPr>
        <a:noFill/>
        <a:ln w="28575">
          <a:noFill/>
        </a:ln>
        <a:effectLst/>
      </c:spPr>
      <c:txPr>
        <a:bodyPr rot="0" spcFirstLastPara="1" vertOverflow="ellipsis" vert="horz" wrap="square" anchor="ctr" anchorCtr="1"/>
        <a:lstStyle/>
        <a:p>
          <a:pPr>
            <a:defRPr sz="2200" b="1" i="0" u="none" strike="noStrike" kern="1200" baseline="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legend>
    <c:plotVisOnly val="1"/>
    <c:dispBlanksAs val="gap"/>
    <c:showDLblsOverMax val="0"/>
  </c:chart>
  <c:spPr>
    <a:noFill/>
    <a:ln>
      <a:noFill/>
    </a:ln>
    <a:effectLst/>
  </c:spPr>
  <c:txPr>
    <a:bodyPr/>
    <a:lstStyle/>
    <a:p>
      <a:pPr>
        <a:defRPr>
          <a:latin typeface="Arial Unicode MS" panose="020B0604020202020204" pitchFamily="34" charset="-128"/>
          <a:ea typeface="Arial Unicode MS" panose="020B0604020202020204" pitchFamily="34" charset="-128"/>
          <a:cs typeface="Arial Unicode MS" panose="020B0604020202020204" pitchFamily="34" charset="-128"/>
        </a:defRPr>
      </a:pPr>
      <a:endParaRPr lang="en-CH"/>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7_7CC0120E.xml><?xml version="1.0" encoding="utf-8"?>
<p188:cmLst xmlns:a="http://schemas.openxmlformats.org/drawingml/2006/main" xmlns:r="http://schemas.openxmlformats.org/officeDocument/2006/relationships" xmlns:p188="http://schemas.microsoft.com/office/powerpoint/2018/8/main">
  <p188:cm id="{175F97E4-7E77-4C3C-AEF2-D6B839FC62B4}" authorId="{70E6210E-CD22-3F33-F100-5F593037F7BB}" created="2023-07-19T21:27:10.306">
    <ac:txMkLst xmlns:ac="http://schemas.microsoft.com/office/drawing/2013/main/command">
      <pc:docMk xmlns:pc="http://schemas.microsoft.com/office/powerpoint/2013/main/command"/>
      <pc:sldMk xmlns:pc="http://schemas.microsoft.com/office/powerpoint/2013/main/command" cId="2092962318" sldId="311"/>
      <ac:spMk id="2" creationId="{280263DD-A33A-802E-EAF4-0A03F5B595BB}"/>
      <ac:txMk cp="382">
        <ac:context len="384" hash="1767476297"/>
      </ac:txMk>
    </ac:txMkLst>
    <p188:pos x="3305735" y="3356161"/>
    <p188:txBody>
      <a:bodyPr/>
      <a:lstStyle/>
      <a:p>
        <a:r>
          <a:rPr lang="en-GB"/>
          <a:t>Add these to each config, not here. And then increase a bit the font size.</a:t>
        </a:r>
      </a:p>
    </p188:txBody>
  </p188:cm>
</p188:cmLst>
</file>

<file path=ppt/drawings/drawing1.xml><?xml version="1.0" encoding="utf-8"?>
<c:userShapes xmlns:c="http://schemas.openxmlformats.org/drawingml/2006/chart">
  <cdr:relSizeAnchor xmlns:cdr="http://schemas.openxmlformats.org/drawingml/2006/chartDrawing">
    <cdr:from>
      <cdr:x>0.13721</cdr:x>
      <cdr:y>0.54198</cdr:y>
    </cdr:from>
    <cdr:to>
      <cdr:x>0.94784</cdr:x>
      <cdr:y>0.54198</cdr:y>
    </cdr:to>
    <cdr:cxnSp macro="">
      <cdr:nvCxnSpPr>
        <cdr:cNvPr id="3" name="Straight Connector 2">
          <a:extLst xmlns:a="http://schemas.openxmlformats.org/drawingml/2006/main">
            <a:ext uri="{FF2B5EF4-FFF2-40B4-BE49-F238E27FC236}">
              <a16:creationId xmlns:a16="http://schemas.microsoft.com/office/drawing/2014/main" id="{E8D5E6F9-1A36-1D43-8D04-3862FA032EE4}"/>
            </a:ext>
          </a:extLst>
        </cdr:cNvPr>
        <cdr:cNvCxnSpPr/>
      </cdr:nvCxnSpPr>
      <cdr:spPr>
        <a:xfrm xmlns:a="http://schemas.openxmlformats.org/drawingml/2006/main">
          <a:off x="1273060" y="2601018"/>
          <a:ext cx="7521180" cy="0"/>
        </a:xfrm>
        <a:prstGeom xmlns:a="http://schemas.openxmlformats.org/drawingml/2006/main" prst="line">
          <a:avLst/>
        </a:prstGeom>
        <a:ln xmlns:a="http://schemas.openxmlformats.org/drawingml/2006/main" w="1270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FA3B8-BBBF-804F-A960-A15A1DB2DF0A}" type="datetimeFigureOut">
              <a:rPr lang="en-CH" smtClean="0"/>
              <a:t>03.11.23</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A1997-A3B0-B64A-8AB4-784A003E5D30}" type="slidenum">
              <a:rPr lang="en-CH" smtClean="0"/>
              <a:t>‹#›</a:t>
            </a:fld>
            <a:endParaRPr lang="en-CH"/>
          </a:p>
        </p:txBody>
      </p:sp>
    </p:spTree>
    <p:extLst>
      <p:ext uri="{BB962C8B-B14F-4D97-AF65-F5344CB8AC3E}">
        <p14:creationId xmlns:p14="http://schemas.microsoft.com/office/powerpoint/2010/main" val="360912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1</a:t>
            </a:fld>
            <a:endParaRPr lang="en-CH"/>
          </a:p>
        </p:txBody>
      </p:sp>
    </p:spTree>
    <p:extLst>
      <p:ext uri="{BB962C8B-B14F-4D97-AF65-F5344CB8AC3E}">
        <p14:creationId xmlns:p14="http://schemas.microsoft.com/office/powerpoint/2010/main" val="10146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Baseline config with 1.5 K entries L2 TLB and a much larger 64K-entry L2 TLB</a:t>
            </a:r>
          </a:p>
        </p:txBody>
      </p:sp>
      <p:sp>
        <p:nvSpPr>
          <p:cNvPr id="4" name="Slide Number Placeholder 3"/>
          <p:cNvSpPr>
            <a:spLocks noGrp="1"/>
          </p:cNvSpPr>
          <p:nvPr>
            <p:ph type="sldNum" sz="quarter" idx="5"/>
          </p:nvPr>
        </p:nvSpPr>
        <p:spPr/>
        <p:txBody>
          <a:bodyPr/>
          <a:lstStyle/>
          <a:p>
            <a:fld id="{8DAA1997-A3B0-B64A-8AB4-784A003E5D30}" type="slidenum">
              <a:rPr lang="en-CH" smtClean="0"/>
              <a:t>15</a:t>
            </a:fld>
            <a:endParaRPr lang="en-CH"/>
          </a:p>
        </p:txBody>
      </p:sp>
    </p:spTree>
    <p:extLst>
      <p:ext uri="{BB962C8B-B14F-4D97-AF65-F5344CB8AC3E}">
        <p14:creationId xmlns:p14="http://schemas.microsoft.com/office/powerpoint/2010/main" val="68490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assume the 64K entry L2 TLB has an optimistic access latency of 12 cycles – same as the baseline system </a:t>
            </a:r>
          </a:p>
        </p:txBody>
      </p:sp>
      <p:sp>
        <p:nvSpPr>
          <p:cNvPr id="4" name="Slide Number Placeholder 3"/>
          <p:cNvSpPr>
            <a:spLocks noGrp="1"/>
          </p:cNvSpPr>
          <p:nvPr>
            <p:ph type="sldNum" sz="quarter" idx="5"/>
          </p:nvPr>
        </p:nvSpPr>
        <p:spPr/>
        <p:txBody>
          <a:bodyPr/>
          <a:lstStyle/>
          <a:p>
            <a:fld id="{8DAA1997-A3B0-B64A-8AB4-784A003E5D30}" type="slidenum">
              <a:rPr lang="en-CH" smtClean="0"/>
              <a:t>16</a:t>
            </a:fld>
            <a:endParaRPr lang="en-CH"/>
          </a:p>
        </p:txBody>
      </p:sp>
    </p:spTree>
    <p:extLst>
      <p:ext uri="{BB962C8B-B14F-4D97-AF65-F5344CB8AC3E}">
        <p14:creationId xmlns:p14="http://schemas.microsoft.com/office/powerpoint/2010/main" val="412955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A1997-A3B0-B64A-8AB4-784A003E5D30}" type="slidenum">
              <a:rPr lang="en-CH" smtClean="0"/>
              <a:t>17</a:t>
            </a:fld>
            <a:endParaRPr lang="en-CH"/>
          </a:p>
        </p:txBody>
      </p:sp>
    </p:spTree>
    <p:extLst>
      <p:ext uri="{BB962C8B-B14F-4D97-AF65-F5344CB8AC3E}">
        <p14:creationId xmlns:p14="http://schemas.microsoft.com/office/powerpoint/2010/main" val="926375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[1] We tuned the latency of the same large 64K L2 TLB, based on CACTI, to 39 cycles which represents a more realistic scenario</a:t>
            </a:r>
          </a:p>
        </p:txBody>
      </p:sp>
      <p:sp>
        <p:nvSpPr>
          <p:cNvPr id="4" name="Slide Number Placeholder 3"/>
          <p:cNvSpPr>
            <a:spLocks noGrp="1"/>
          </p:cNvSpPr>
          <p:nvPr>
            <p:ph type="sldNum" sz="quarter" idx="5"/>
          </p:nvPr>
        </p:nvSpPr>
        <p:spPr/>
        <p:txBody>
          <a:bodyPr/>
          <a:lstStyle/>
          <a:p>
            <a:fld id="{8DAA1997-A3B0-B64A-8AB4-784A003E5D30}" type="slidenum">
              <a:rPr lang="en-CH" smtClean="0"/>
              <a:t>18</a:t>
            </a:fld>
            <a:endParaRPr lang="en-CH"/>
          </a:p>
        </p:txBody>
      </p:sp>
    </p:spTree>
    <p:extLst>
      <p:ext uri="{BB962C8B-B14F-4D97-AF65-F5344CB8AC3E}">
        <p14:creationId xmlns:p14="http://schemas.microsoft.com/office/powerpoint/2010/main" val="4191066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20</a:t>
            </a:fld>
            <a:endParaRPr lang="en-CH"/>
          </a:p>
        </p:txBody>
      </p:sp>
    </p:spTree>
    <p:extLst>
      <p:ext uri="{BB962C8B-B14F-4D97-AF65-F5344CB8AC3E}">
        <p14:creationId xmlns:p14="http://schemas.microsoft.com/office/powerpoint/2010/main" val="324988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L3 TLB to L2 TLB??</a:t>
            </a:r>
          </a:p>
        </p:txBody>
      </p:sp>
      <p:sp>
        <p:nvSpPr>
          <p:cNvPr id="4" name="Slide Number Placeholder 3"/>
          <p:cNvSpPr>
            <a:spLocks noGrp="1"/>
          </p:cNvSpPr>
          <p:nvPr>
            <p:ph type="sldNum" sz="quarter" idx="5"/>
          </p:nvPr>
        </p:nvSpPr>
        <p:spPr/>
        <p:txBody>
          <a:bodyPr/>
          <a:lstStyle/>
          <a:p>
            <a:fld id="{8DAA1997-A3B0-B64A-8AB4-784A003E5D30}" type="slidenum">
              <a:rPr lang="en-CH" smtClean="0"/>
              <a:t>21</a:t>
            </a:fld>
            <a:endParaRPr lang="en-CH"/>
          </a:p>
        </p:txBody>
      </p:sp>
    </p:spTree>
    <p:extLst>
      <p:ext uri="{BB962C8B-B14F-4D97-AF65-F5344CB8AC3E}">
        <p14:creationId xmlns:p14="http://schemas.microsoft.com/office/powerpoint/2010/main" val="1864873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[1] Large hardware TLBs come with increased access latency area and power overheads</a:t>
            </a:r>
          </a:p>
          <a:p>
            <a:endParaRPr lang="en-CH" dirty="0"/>
          </a:p>
          <a:p>
            <a:r>
              <a:rPr lang="en-CH" dirty="0"/>
              <a:t>[2] Software managed TLBs complicate memory management while incurring high latency – similar to the PTW latency – in native execution environments</a:t>
            </a:r>
          </a:p>
          <a:p>
            <a:endParaRPr lang="en-CH" dirty="0"/>
          </a:p>
          <a:p>
            <a:r>
              <a:rPr lang="en-CH" dirty="0"/>
              <a:t>[3] Both approaches come with major drawbacks which hinder their adoption</a:t>
            </a:r>
          </a:p>
        </p:txBody>
      </p:sp>
      <p:sp>
        <p:nvSpPr>
          <p:cNvPr id="4" name="Slide Number Placeholder 3"/>
          <p:cNvSpPr>
            <a:spLocks noGrp="1"/>
          </p:cNvSpPr>
          <p:nvPr>
            <p:ph type="sldNum" sz="quarter" idx="5"/>
          </p:nvPr>
        </p:nvSpPr>
        <p:spPr/>
        <p:txBody>
          <a:bodyPr/>
          <a:lstStyle/>
          <a:p>
            <a:fld id="{8DAA1997-A3B0-B64A-8AB4-784A003E5D30}" type="slidenum">
              <a:rPr lang="en-CH" smtClean="0"/>
              <a:t>22</a:t>
            </a:fld>
            <a:endParaRPr lang="en-CH"/>
          </a:p>
        </p:txBody>
      </p:sp>
    </p:spTree>
    <p:extLst>
      <p:ext uri="{BB962C8B-B14F-4D97-AF65-F5344CB8AC3E}">
        <p14:creationId xmlns:p14="http://schemas.microsoft.com/office/powerpoint/2010/main" val="208592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Make everything appear </a:t>
            </a:r>
          </a:p>
        </p:txBody>
      </p:sp>
      <p:sp>
        <p:nvSpPr>
          <p:cNvPr id="4" name="Slide Number Placeholder 3"/>
          <p:cNvSpPr>
            <a:spLocks noGrp="1"/>
          </p:cNvSpPr>
          <p:nvPr>
            <p:ph type="sldNum" sz="quarter" idx="5"/>
          </p:nvPr>
        </p:nvSpPr>
        <p:spPr/>
        <p:txBody>
          <a:bodyPr/>
          <a:lstStyle/>
          <a:p>
            <a:fld id="{8DAA1997-A3B0-B64A-8AB4-784A003E5D30}" type="slidenum">
              <a:rPr lang="en-CH" smtClean="0"/>
              <a:t>24</a:t>
            </a:fld>
            <a:endParaRPr lang="en-CH"/>
          </a:p>
        </p:txBody>
      </p:sp>
    </p:spTree>
    <p:extLst>
      <p:ext uri="{BB962C8B-B14F-4D97-AF65-F5344CB8AC3E}">
        <p14:creationId xmlns:p14="http://schemas.microsoft.com/office/powerpoint/2010/main" val="676551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27</a:t>
            </a:fld>
            <a:endParaRPr lang="en-CH"/>
          </a:p>
        </p:txBody>
      </p:sp>
    </p:spTree>
    <p:extLst>
      <p:ext uri="{BB962C8B-B14F-4D97-AF65-F5344CB8AC3E}">
        <p14:creationId xmlns:p14="http://schemas.microsoft.com/office/powerpoint/2010/main" val="2415195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30</a:t>
            </a:fld>
            <a:endParaRPr lang="en-CH"/>
          </a:p>
        </p:txBody>
      </p:sp>
    </p:spTree>
    <p:extLst>
      <p:ext uri="{BB962C8B-B14F-4D97-AF65-F5344CB8AC3E}">
        <p14:creationId xmlns:p14="http://schemas.microsoft.com/office/powerpoint/2010/main" val="172102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Let’s discuss quickly the problem: </a:t>
            </a:r>
          </a:p>
          <a:p>
            <a:endParaRPr lang="en-US" dirty="0"/>
          </a:p>
          <a:p>
            <a:r>
              <a:rPr lang="en-US" dirty="0"/>
              <a:t>Data intensive workloads experience high address translation overheads:</a:t>
            </a:r>
          </a:p>
          <a:p>
            <a:r>
              <a:rPr lang="en-US" dirty="0"/>
              <a:t>Many data-intensive workloads use large datasets and experience irregular memory access patterns</a:t>
            </a:r>
          </a:p>
          <a:p>
            <a:endParaRPr lang="en-US" dirty="0"/>
          </a:p>
          <a:p>
            <a:r>
              <a:rPr lang="en-US" dirty="0"/>
              <a:t>Frequent L2 TLB misses and frequent high-latency PTW overheads.</a:t>
            </a:r>
          </a:p>
        </p:txBody>
      </p:sp>
      <p:sp>
        <p:nvSpPr>
          <p:cNvPr id="4" name="Slide Number Placeholder 3"/>
          <p:cNvSpPr>
            <a:spLocks noGrp="1"/>
          </p:cNvSpPr>
          <p:nvPr>
            <p:ph type="sldNum" sz="quarter" idx="5"/>
          </p:nvPr>
        </p:nvSpPr>
        <p:spPr/>
        <p:txBody>
          <a:bodyPr/>
          <a:lstStyle/>
          <a:p>
            <a:fld id="{8DAA1997-A3B0-B64A-8AB4-784A003E5D30}" type="slidenum">
              <a:rPr lang="en-CH" smtClean="0"/>
              <a:t>2</a:t>
            </a:fld>
            <a:endParaRPr lang="en-CH"/>
          </a:p>
        </p:txBody>
      </p:sp>
    </p:spTree>
    <p:extLst>
      <p:ext uri="{BB962C8B-B14F-4D97-AF65-F5344CB8AC3E}">
        <p14:creationId xmlns:p14="http://schemas.microsoft.com/office/powerpoint/2010/main" val="308596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31</a:t>
            </a:fld>
            <a:endParaRPr lang="en-CH"/>
          </a:p>
        </p:txBody>
      </p:sp>
    </p:spTree>
    <p:extLst>
      <p:ext uri="{BB962C8B-B14F-4D97-AF65-F5344CB8AC3E}">
        <p14:creationId xmlns:p14="http://schemas.microsoft.com/office/powerpoint/2010/main" val="130546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32</a:t>
            </a:fld>
            <a:endParaRPr lang="en-CH"/>
          </a:p>
        </p:txBody>
      </p:sp>
    </p:spTree>
    <p:extLst>
      <p:ext uri="{BB962C8B-B14F-4D97-AF65-F5344CB8AC3E}">
        <p14:creationId xmlns:p14="http://schemas.microsoft.com/office/powerpoint/2010/main" val="489293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35</a:t>
            </a:fld>
            <a:endParaRPr lang="en-CH"/>
          </a:p>
        </p:txBody>
      </p:sp>
    </p:spTree>
    <p:extLst>
      <p:ext uri="{BB962C8B-B14F-4D97-AF65-F5344CB8AC3E}">
        <p14:creationId xmlns:p14="http://schemas.microsoft.com/office/powerpoint/2010/main" val="10033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[1] We are going to be using an example cache configuration where the L2 cache is 1MB large and 16-way associative </a:t>
            </a:r>
          </a:p>
          <a:p>
            <a:endParaRPr lang="en-CH" dirty="0"/>
          </a:p>
          <a:p>
            <a:r>
              <a:rPr lang="en-CH" dirty="0"/>
              <a:t>[2] Thus, the set index is 10 bits large </a:t>
            </a:r>
          </a:p>
        </p:txBody>
      </p:sp>
      <p:sp>
        <p:nvSpPr>
          <p:cNvPr id="4" name="Slide Number Placeholder 3"/>
          <p:cNvSpPr>
            <a:spLocks noGrp="1"/>
          </p:cNvSpPr>
          <p:nvPr>
            <p:ph type="sldNum" sz="quarter" idx="5"/>
          </p:nvPr>
        </p:nvSpPr>
        <p:spPr/>
        <p:txBody>
          <a:bodyPr/>
          <a:lstStyle/>
          <a:p>
            <a:fld id="{8DAA1997-A3B0-B64A-8AB4-784A003E5D30}" type="slidenum">
              <a:rPr lang="en-CH" smtClean="0"/>
              <a:t>36</a:t>
            </a:fld>
            <a:endParaRPr lang="en-CH"/>
          </a:p>
        </p:txBody>
      </p:sp>
    </p:spTree>
    <p:extLst>
      <p:ext uri="{BB962C8B-B14F-4D97-AF65-F5344CB8AC3E}">
        <p14:creationId xmlns:p14="http://schemas.microsoft.com/office/powerpoint/2010/main" val="1855203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First, let’s see the structure of a conventional data block </a:t>
            </a:r>
          </a:p>
          <a:p>
            <a:pPr marL="228600" indent="-228600">
              <a:buAutoNum type="arabicPeriod"/>
            </a:pPr>
            <a:endParaRPr lang="en-US" dirty="0"/>
          </a:p>
          <a:p>
            <a:pPr marL="228600" indent="-228600">
              <a:buAutoNum type="arabicPeriod"/>
            </a:pPr>
            <a:r>
              <a:rPr lang="en-US" dirty="0"/>
              <a:t>We extend the metadata of the Data Block with an additional bit to distinguish between Data Blocks and TLB Blocks. In the Data Block, the TLB Entry bit is set to 0. </a:t>
            </a:r>
          </a:p>
          <a:p>
            <a:pPr marL="228600" indent="-228600">
              <a:buAutoNum type="arabicPeriod"/>
            </a:pPr>
            <a:endParaRPr lang="en-US" dirty="0"/>
          </a:p>
          <a:p>
            <a:pPr marL="228600" indent="-228600">
              <a:buAutoNum type="arabicPeriod"/>
            </a:pPr>
            <a:r>
              <a:rPr lang="en-US" dirty="0"/>
              <a:t>The conventional data block stores 64 bytes – we need 6 bits for the offset </a:t>
            </a:r>
          </a:p>
          <a:p>
            <a:pPr marL="228600" indent="-228600">
              <a:buAutoNum type="arabicPeriod"/>
            </a:pPr>
            <a:endParaRPr lang="en-US" dirty="0"/>
          </a:p>
          <a:p>
            <a:pPr marL="228600" indent="-228600">
              <a:buAutoNum type="arabicPeriod"/>
            </a:pPr>
            <a:r>
              <a:rPr lang="en-US" dirty="0"/>
              <a:t>As we showed before, the set index is 10 bits, and the rest 36 bits of the physical address constitute the tag. </a:t>
            </a:r>
          </a:p>
          <a:p>
            <a:pPr marL="228600" indent="-228600">
              <a:buAutoNum type="arabicPeriod"/>
            </a:pPr>
            <a:endParaRPr lang="en-US" dirty="0"/>
          </a:p>
          <a:p>
            <a:pPr marL="228600" indent="-228600">
              <a:buAutoNum type="arabicPeriod"/>
            </a:pPr>
            <a:r>
              <a:rPr lang="en-US" dirty="0"/>
              <a:t>Now, let’s see the structure of a TLB block – The TLB entry bit is set to 1. We use a virtual page number to access the TLB Block.  The TLB block contains 8 page table entries from the last level of the page table – these correspond to 8 contiguous virtual pages – Thus 3 bits constitute the offset with which we can select </a:t>
            </a:r>
            <a:r>
              <a:rPr lang="en-US" dirty="0" err="1"/>
              <a:t>onf</a:t>
            </a:r>
            <a:r>
              <a:rPr lang="en-US" dirty="0"/>
              <a:t> of the 8 PTEs inside the cache line.  </a:t>
            </a:r>
          </a:p>
          <a:p>
            <a:pPr marL="228600" indent="-228600">
              <a:buAutoNum type="arabicPeriod"/>
            </a:pPr>
            <a:endParaRPr lang="en-US" dirty="0"/>
          </a:p>
          <a:p>
            <a:pPr marL="228600" indent="-228600">
              <a:buAutoNum type="arabicPeriod"/>
            </a:pPr>
            <a:r>
              <a:rPr lang="en-US" dirty="0"/>
              <a:t>Set index remains the same and we see that the remaining bits for the tag are 23 – 13 less compared to the physical address tag. </a:t>
            </a:r>
          </a:p>
          <a:p>
            <a:pPr marL="228600" indent="-228600">
              <a:buAutoNum type="arabicPeriod"/>
            </a:pPr>
            <a:endParaRPr lang="en-US" dirty="0"/>
          </a:p>
          <a:p>
            <a:pPr marL="228600" indent="-228600">
              <a:buAutoNum type="arabicPeriod"/>
            </a:pPr>
            <a:r>
              <a:rPr lang="en-US" dirty="0"/>
              <a:t>Hence, we use the additional bits to store the ASID of the process and the page size of the TLB entries in the block</a:t>
            </a:r>
          </a:p>
        </p:txBody>
      </p:sp>
      <p:sp>
        <p:nvSpPr>
          <p:cNvPr id="4" name="Slide Number Placeholder 3"/>
          <p:cNvSpPr>
            <a:spLocks noGrp="1"/>
          </p:cNvSpPr>
          <p:nvPr>
            <p:ph type="sldNum" sz="quarter" idx="5"/>
          </p:nvPr>
        </p:nvSpPr>
        <p:spPr/>
        <p:txBody>
          <a:bodyPr/>
          <a:lstStyle/>
          <a:p>
            <a:fld id="{8DAA1997-A3B0-B64A-8AB4-784A003E5D30}" type="slidenum">
              <a:rPr lang="en-CH" smtClean="0"/>
              <a:t>37</a:t>
            </a:fld>
            <a:endParaRPr lang="en-CH"/>
          </a:p>
        </p:txBody>
      </p:sp>
    </p:spTree>
    <p:extLst>
      <p:ext uri="{BB962C8B-B14F-4D97-AF65-F5344CB8AC3E}">
        <p14:creationId xmlns:p14="http://schemas.microsoft.com/office/powerpoint/2010/main" val="684943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DAA1997-A3B0-B64A-8AB4-784A003E5D30}" type="slidenum">
              <a:rPr lang="en-CH" smtClean="0"/>
              <a:t>38</a:t>
            </a:fld>
            <a:endParaRPr lang="en-CH"/>
          </a:p>
        </p:txBody>
      </p:sp>
    </p:spTree>
    <p:extLst>
      <p:ext uri="{BB962C8B-B14F-4D97-AF65-F5344CB8AC3E}">
        <p14:creationId xmlns:p14="http://schemas.microsoft.com/office/powerpoint/2010/main" val="266283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40</a:t>
            </a:fld>
            <a:endParaRPr lang="en-CH"/>
          </a:p>
        </p:txBody>
      </p:sp>
    </p:spTree>
    <p:extLst>
      <p:ext uri="{BB962C8B-B14F-4D97-AF65-F5344CB8AC3E}">
        <p14:creationId xmlns:p14="http://schemas.microsoft.com/office/powerpoint/2010/main" val="1888765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41</a:t>
            </a:fld>
            <a:endParaRPr lang="en-CH"/>
          </a:p>
        </p:txBody>
      </p:sp>
    </p:spTree>
    <p:extLst>
      <p:ext uri="{BB962C8B-B14F-4D97-AF65-F5344CB8AC3E}">
        <p14:creationId xmlns:p14="http://schemas.microsoft.com/office/powerpoint/2010/main" val="2226130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42</a:t>
            </a:fld>
            <a:endParaRPr lang="en-CH"/>
          </a:p>
        </p:txBody>
      </p:sp>
    </p:spTree>
    <p:extLst>
      <p:ext uri="{BB962C8B-B14F-4D97-AF65-F5344CB8AC3E}">
        <p14:creationId xmlns:p14="http://schemas.microsoft.com/office/powerpoint/2010/main" val="125956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43</a:t>
            </a:fld>
            <a:endParaRPr lang="en-CH"/>
          </a:p>
        </p:txBody>
      </p:sp>
    </p:spTree>
    <p:extLst>
      <p:ext uri="{BB962C8B-B14F-4D97-AF65-F5344CB8AC3E}">
        <p14:creationId xmlns:p14="http://schemas.microsoft.com/office/powerpoint/2010/main" val="99232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r>
              <a:rPr lang="en-CH" dirty="0"/>
              <a:t>o need to discuss the whole outline – it took 25 seconds</a:t>
            </a:r>
          </a:p>
        </p:txBody>
      </p:sp>
      <p:sp>
        <p:nvSpPr>
          <p:cNvPr id="4" name="Slide Number Placeholder 3"/>
          <p:cNvSpPr>
            <a:spLocks noGrp="1"/>
          </p:cNvSpPr>
          <p:nvPr>
            <p:ph type="sldNum" sz="quarter" idx="5"/>
          </p:nvPr>
        </p:nvSpPr>
        <p:spPr/>
        <p:txBody>
          <a:bodyPr/>
          <a:lstStyle/>
          <a:p>
            <a:fld id="{8DAA1997-A3B0-B64A-8AB4-784A003E5D30}" type="slidenum">
              <a:rPr lang="en-CH" smtClean="0"/>
              <a:t>3</a:t>
            </a:fld>
            <a:endParaRPr lang="en-CH"/>
          </a:p>
        </p:txBody>
      </p:sp>
    </p:spTree>
    <p:extLst>
      <p:ext uri="{BB962C8B-B14F-4D97-AF65-F5344CB8AC3E}">
        <p14:creationId xmlns:p14="http://schemas.microsoft.com/office/powerpoint/2010/main" val="167188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44</a:t>
            </a:fld>
            <a:endParaRPr lang="en-CH"/>
          </a:p>
        </p:txBody>
      </p:sp>
    </p:spTree>
    <p:extLst>
      <p:ext uri="{BB962C8B-B14F-4D97-AF65-F5344CB8AC3E}">
        <p14:creationId xmlns:p14="http://schemas.microsoft.com/office/powerpoint/2010/main" val="553286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Add banner explaining the benefits it brings</a:t>
            </a:r>
          </a:p>
        </p:txBody>
      </p:sp>
      <p:sp>
        <p:nvSpPr>
          <p:cNvPr id="4" name="Slide Number Placeholder 3"/>
          <p:cNvSpPr>
            <a:spLocks noGrp="1"/>
          </p:cNvSpPr>
          <p:nvPr>
            <p:ph type="sldNum" sz="quarter" idx="5"/>
          </p:nvPr>
        </p:nvSpPr>
        <p:spPr/>
        <p:txBody>
          <a:bodyPr/>
          <a:lstStyle/>
          <a:p>
            <a:fld id="{8DAA1997-A3B0-B64A-8AB4-784A003E5D30}" type="slidenum">
              <a:rPr lang="en-CH" smtClean="0"/>
              <a:t>48</a:t>
            </a:fld>
            <a:endParaRPr lang="en-CH"/>
          </a:p>
        </p:txBody>
      </p:sp>
    </p:spTree>
    <p:extLst>
      <p:ext uri="{BB962C8B-B14F-4D97-AF65-F5344CB8AC3E}">
        <p14:creationId xmlns:p14="http://schemas.microsoft.com/office/powerpoint/2010/main" val="3928261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8DAA1997-A3B0-B64A-8AB4-784A003E5D30}" type="slidenum">
              <a:rPr lang="en-CH" smtClean="0"/>
              <a:t>49</a:t>
            </a:fld>
            <a:endParaRPr lang="en-CH"/>
          </a:p>
        </p:txBody>
      </p:sp>
    </p:spTree>
    <p:extLst>
      <p:ext uri="{BB962C8B-B14F-4D97-AF65-F5344CB8AC3E}">
        <p14:creationId xmlns:p14="http://schemas.microsoft.com/office/powerpoint/2010/main" val="2698617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If MPKI is smaller than X, just fetch all inside the cache</a:t>
            </a:r>
          </a:p>
        </p:txBody>
      </p:sp>
      <p:sp>
        <p:nvSpPr>
          <p:cNvPr id="4" name="Slide Number Placeholder 3"/>
          <p:cNvSpPr>
            <a:spLocks noGrp="1"/>
          </p:cNvSpPr>
          <p:nvPr>
            <p:ph type="sldNum" sz="quarter" idx="5"/>
          </p:nvPr>
        </p:nvSpPr>
        <p:spPr/>
        <p:txBody>
          <a:bodyPr/>
          <a:lstStyle/>
          <a:p>
            <a:fld id="{8DAA1997-A3B0-B64A-8AB4-784A003E5D30}" type="slidenum">
              <a:rPr lang="en-CH" smtClean="0"/>
              <a:t>50</a:t>
            </a:fld>
            <a:endParaRPr lang="en-CH"/>
          </a:p>
        </p:txBody>
      </p:sp>
    </p:spTree>
    <p:extLst>
      <p:ext uri="{BB962C8B-B14F-4D97-AF65-F5344CB8AC3E}">
        <p14:creationId xmlns:p14="http://schemas.microsoft.com/office/powerpoint/2010/main" val="1957603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description of workloads from the paper</a:t>
            </a:r>
          </a:p>
          <a:p>
            <a:r>
              <a:rPr lang="en-US" dirty="0"/>
              <a:t>Add correct configurations</a:t>
            </a:r>
          </a:p>
        </p:txBody>
      </p:sp>
      <p:sp>
        <p:nvSpPr>
          <p:cNvPr id="4" name="Slide Number Placeholder 3"/>
          <p:cNvSpPr>
            <a:spLocks noGrp="1"/>
          </p:cNvSpPr>
          <p:nvPr>
            <p:ph type="sldNum" sz="quarter" idx="5"/>
          </p:nvPr>
        </p:nvSpPr>
        <p:spPr/>
        <p:txBody>
          <a:bodyPr/>
          <a:lstStyle/>
          <a:p>
            <a:fld id="{8DAA1997-A3B0-B64A-8AB4-784A003E5D30}" type="slidenum">
              <a:rPr lang="en-CH" smtClean="0"/>
              <a:t>53</a:t>
            </a:fld>
            <a:endParaRPr lang="en-CH"/>
          </a:p>
        </p:txBody>
      </p:sp>
    </p:spTree>
    <p:extLst>
      <p:ext uri="{BB962C8B-B14F-4D97-AF65-F5344CB8AC3E}">
        <p14:creationId xmlns:p14="http://schemas.microsoft.com/office/powerpoint/2010/main" val="706186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Rewrite this..</a:t>
            </a:r>
          </a:p>
        </p:txBody>
      </p:sp>
      <p:sp>
        <p:nvSpPr>
          <p:cNvPr id="4" name="Slide Number Placeholder 3"/>
          <p:cNvSpPr>
            <a:spLocks noGrp="1"/>
          </p:cNvSpPr>
          <p:nvPr>
            <p:ph type="sldNum" sz="quarter" idx="5"/>
          </p:nvPr>
        </p:nvSpPr>
        <p:spPr/>
        <p:txBody>
          <a:bodyPr/>
          <a:lstStyle/>
          <a:p>
            <a:fld id="{8DAA1997-A3B0-B64A-8AB4-784A003E5D30}" type="slidenum">
              <a:rPr lang="en-CH" smtClean="0"/>
              <a:t>55</a:t>
            </a:fld>
            <a:endParaRPr lang="en-CH"/>
          </a:p>
        </p:txBody>
      </p:sp>
    </p:spTree>
    <p:extLst>
      <p:ext uri="{BB962C8B-B14F-4D97-AF65-F5344CB8AC3E}">
        <p14:creationId xmlns:p14="http://schemas.microsoft.com/office/powerpoint/2010/main" val="3890130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57</a:t>
            </a:fld>
            <a:endParaRPr lang="en-CH"/>
          </a:p>
        </p:txBody>
      </p:sp>
    </p:spTree>
    <p:extLst>
      <p:ext uri="{BB962C8B-B14F-4D97-AF65-F5344CB8AC3E}">
        <p14:creationId xmlns:p14="http://schemas.microsoft.com/office/powerpoint/2010/main" val="2620484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Add discussion about performance results</a:t>
            </a:r>
          </a:p>
        </p:txBody>
      </p:sp>
      <p:sp>
        <p:nvSpPr>
          <p:cNvPr id="4" name="Slide Number Placeholder 3"/>
          <p:cNvSpPr>
            <a:spLocks noGrp="1"/>
          </p:cNvSpPr>
          <p:nvPr>
            <p:ph type="sldNum" sz="quarter" idx="5"/>
          </p:nvPr>
        </p:nvSpPr>
        <p:spPr/>
        <p:txBody>
          <a:bodyPr/>
          <a:lstStyle/>
          <a:p>
            <a:fld id="{8DAA1997-A3B0-B64A-8AB4-784A003E5D30}" type="slidenum">
              <a:rPr lang="en-CH" smtClean="0"/>
              <a:t>58</a:t>
            </a:fld>
            <a:endParaRPr lang="en-CH"/>
          </a:p>
        </p:txBody>
      </p:sp>
    </p:spTree>
    <p:extLst>
      <p:ext uri="{BB962C8B-B14F-4D97-AF65-F5344CB8AC3E}">
        <p14:creationId xmlns:p14="http://schemas.microsoft.com/office/powerpoint/2010/main" val="363033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BEEFDD1A-73A3-FE48-BD03-9F5BDB4F1065}" type="slidenum">
              <a:rPr lang="en-CH" smtClean="0"/>
              <a:t>59</a:t>
            </a:fld>
            <a:endParaRPr lang="en-CH"/>
          </a:p>
        </p:txBody>
      </p:sp>
    </p:spTree>
    <p:extLst>
      <p:ext uri="{BB962C8B-B14F-4D97-AF65-F5344CB8AC3E}">
        <p14:creationId xmlns:p14="http://schemas.microsoft.com/office/powerpoint/2010/main" val="760667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60</a:t>
            </a:fld>
            <a:endParaRPr lang="en-CH"/>
          </a:p>
        </p:txBody>
      </p:sp>
    </p:spTree>
    <p:extLst>
      <p:ext uri="{BB962C8B-B14F-4D97-AF65-F5344CB8AC3E}">
        <p14:creationId xmlns:p14="http://schemas.microsoft.com/office/powerpoint/2010/main" val="101419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Align and add more space.</a:t>
            </a:r>
          </a:p>
        </p:txBody>
      </p:sp>
      <p:sp>
        <p:nvSpPr>
          <p:cNvPr id="4" name="Slide Number Placeholder 3"/>
          <p:cNvSpPr>
            <a:spLocks noGrp="1"/>
          </p:cNvSpPr>
          <p:nvPr>
            <p:ph type="sldNum" sz="quarter" idx="5"/>
          </p:nvPr>
        </p:nvSpPr>
        <p:spPr/>
        <p:txBody>
          <a:bodyPr/>
          <a:lstStyle/>
          <a:p>
            <a:fld id="{BEEFDD1A-73A3-FE48-BD03-9F5BDB4F1065}" type="slidenum">
              <a:rPr lang="en-CH" smtClean="0"/>
              <a:t>5</a:t>
            </a:fld>
            <a:endParaRPr lang="en-CH"/>
          </a:p>
        </p:txBody>
      </p:sp>
    </p:spTree>
    <p:extLst>
      <p:ext uri="{BB962C8B-B14F-4D97-AF65-F5344CB8AC3E}">
        <p14:creationId xmlns:p14="http://schemas.microsoft.com/office/powerpoint/2010/main" val="1068978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61</a:t>
            </a:fld>
            <a:endParaRPr lang="en-CH"/>
          </a:p>
        </p:txBody>
      </p:sp>
    </p:spTree>
    <p:extLst>
      <p:ext uri="{BB962C8B-B14F-4D97-AF65-F5344CB8AC3E}">
        <p14:creationId xmlns:p14="http://schemas.microsoft.com/office/powerpoint/2010/main" val="1306977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62</a:t>
            </a:fld>
            <a:endParaRPr lang="en-CH"/>
          </a:p>
        </p:txBody>
      </p:sp>
    </p:spTree>
    <p:extLst>
      <p:ext uri="{BB962C8B-B14F-4D97-AF65-F5344CB8AC3E}">
        <p14:creationId xmlns:p14="http://schemas.microsoft.com/office/powerpoint/2010/main" val="3470700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Translation reach = memory coverage</a:t>
            </a:r>
          </a:p>
          <a:p>
            <a:r>
              <a:rPr lang="en-US" dirty="0"/>
              <a:t>Check the paper to see the right number of percents</a:t>
            </a:r>
          </a:p>
        </p:txBody>
      </p:sp>
      <p:sp>
        <p:nvSpPr>
          <p:cNvPr id="4" name="Slide Number Placeholder 3"/>
          <p:cNvSpPr>
            <a:spLocks noGrp="1"/>
          </p:cNvSpPr>
          <p:nvPr>
            <p:ph type="sldNum" sz="quarter" idx="5"/>
          </p:nvPr>
        </p:nvSpPr>
        <p:spPr/>
        <p:txBody>
          <a:bodyPr/>
          <a:lstStyle/>
          <a:p>
            <a:fld id="{8DAA1997-A3B0-B64A-8AB4-784A003E5D30}" type="slidenum">
              <a:rPr lang="en-CH" smtClean="0"/>
              <a:t>64</a:t>
            </a:fld>
            <a:endParaRPr lang="en-CH"/>
          </a:p>
        </p:txBody>
      </p:sp>
    </p:spTree>
    <p:extLst>
      <p:ext uri="{BB962C8B-B14F-4D97-AF65-F5344CB8AC3E}">
        <p14:creationId xmlns:p14="http://schemas.microsoft.com/office/powerpoint/2010/main" val="3901825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65</a:t>
            </a:fld>
            <a:endParaRPr lang="en-CH"/>
          </a:p>
        </p:txBody>
      </p:sp>
    </p:spTree>
    <p:extLst>
      <p:ext uri="{BB962C8B-B14F-4D97-AF65-F5344CB8AC3E}">
        <p14:creationId xmlns:p14="http://schemas.microsoft.com/office/powerpoint/2010/main" val="12940888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AA1997-A3B0-B64A-8AB4-784A003E5D30}" type="slidenum">
              <a:rPr lang="en-CH" smtClean="0"/>
              <a:t>66</a:t>
            </a:fld>
            <a:endParaRPr lang="en-CH"/>
          </a:p>
        </p:txBody>
      </p:sp>
    </p:spTree>
    <p:extLst>
      <p:ext uri="{BB962C8B-B14F-4D97-AF65-F5344CB8AC3E}">
        <p14:creationId xmlns:p14="http://schemas.microsoft.com/office/powerpoint/2010/main" val="2679750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Add area comparisons and remove this plot</a:t>
            </a:r>
          </a:p>
        </p:txBody>
      </p:sp>
      <p:sp>
        <p:nvSpPr>
          <p:cNvPr id="4" name="Slide Number Placeholder 3"/>
          <p:cNvSpPr>
            <a:spLocks noGrp="1"/>
          </p:cNvSpPr>
          <p:nvPr>
            <p:ph type="sldNum" sz="quarter" idx="5"/>
          </p:nvPr>
        </p:nvSpPr>
        <p:spPr/>
        <p:txBody>
          <a:bodyPr/>
          <a:lstStyle/>
          <a:p>
            <a:fld id="{8DAA1997-A3B0-B64A-8AB4-784A003E5D30}" type="slidenum">
              <a:rPr lang="en-CH" smtClean="0"/>
              <a:t>67</a:t>
            </a:fld>
            <a:endParaRPr lang="en-CH"/>
          </a:p>
        </p:txBody>
      </p:sp>
    </p:spTree>
    <p:extLst>
      <p:ext uri="{BB962C8B-B14F-4D97-AF65-F5344CB8AC3E}">
        <p14:creationId xmlns:p14="http://schemas.microsoft.com/office/powerpoint/2010/main" val="1623966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Remove virtualized environments banner</a:t>
            </a:r>
          </a:p>
        </p:txBody>
      </p:sp>
      <p:sp>
        <p:nvSpPr>
          <p:cNvPr id="4" name="Slide Number Placeholder 3"/>
          <p:cNvSpPr>
            <a:spLocks noGrp="1"/>
          </p:cNvSpPr>
          <p:nvPr>
            <p:ph type="sldNum" sz="quarter" idx="5"/>
          </p:nvPr>
        </p:nvSpPr>
        <p:spPr/>
        <p:txBody>
          <a:bodyPr/>
          <a:lstStyle/>
          <a:p>
            <a:fld id="{8DAA1997-A3B0-B64A-8AB4-784A003E5D30}" type="slidenum">
              <a:rPr lang="en-CH" smtClean="0"/>
              <a:t>69</a:t>
            </a:fld>
            <a:endParaRPr lang="en-CH"/>
          </a:p>
        </p:txBody>
      </p:sp>
    </p:spTree>
    <p:extLst>
      <p:ext uri="{BB962C8B-B14F-4D97-AF65-F5344CB8AC3E}">
        <p14:creationId xmlns:p14="http://schemas.microsoft.com/office/powerpoint/2010/main" val="3817458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70</a:t>
            </a:fld>
            <a:endParaRPr lang="en-CH"/>
          </a:p>
        </p:txBody>
      </p:sp>
    </p:spTree>
    <p:extLst>
      <p:ext uri="{BB962C8B-B14F-4D97-AF65-F5344CB8AC3E}">
        <p14:creationId xmlns:p14="http://schemas.microsoft.com/office/powerpoint/2010/main" val="1970475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 Remove discussion about virtualized environments </a:t>
            </a:r>
          </a:p>
        </p:txBody>
      </p:sp>
      <p:sp>
        <p:nvSpPr>
          <p:cNvPr id="4" name="Slide Number Placeholder 3"/>
          <p:cNvSpPr>
            <a:spLocks noGrp="1"/>
          </p:cNvSpPr>
          <p:nvPr>
            <p:ph type="sldNum" sz="quarter" idx="5"/>
          </p:nvPr>
        </p:nvSpPr>
        <p:spPr/>
        <p:txBody>
          <a:bodyPr/>
          <a:lstStyle/>
          <a:p>
            <a:fld id="{8DAA1997-A3B0-B64A-8AB4-784A003E5D30}" type="slidenum">
              <a:rPr lang="en-CH" smtClean="0"/>
              <a:t>72</a:t>
            </a:fld>
            <a:endParaRPr lang="en-CH"/>
          </a:p>
        </p:txBody>
      </p:sp>
    </p:spTree>
    <p:extLst>
      <p:ext uri="{BB962C8B-B14F-4D97-AF65-F5344CB8AC3E}">
        <p14:creationId xmlns:p14="http://schemas.microsoft.com/office/powerpoint/2010/main" val="1622901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the table more visible</a:t>
            </a:r>
          </a:p>
        </p:txBody>
      </p:sp>
      <p:sp>
        <p:nvSpPr>
          <p:cNvPr id="4" name="Slide Number Placeholder 3"/>
          <p:cNvSpPr>
            <a:spLocks noGrp="1"/>
          </p:cNvSpPr>
          <p:nvPr>
            <p:ph type="sldNum" sz="quarter" idx="5"/>
          </p:nvPr>
        </p:nvSpPr>
        <p:spPr/>
        <p:txBody>
          <a:bodyPr/>
          <a:lstStyle/>
          <a:p>
            <a:fld id="{8DAA1997-A3B0-B64A-8AB4-784A003E5D30}" type="slidenum">
              <a:rPr lang="en-CH" smtClean="0"/>
              <a:t>73</a:t>
            </a:fld>
            <a:endParaRPr lang="en-CH"/>
          </a:p>
        </p:txBody>
      </p:sp>
    </p:spTree>
    <p:extLst>
      <p:ext uri="{BB962C8B-B14F-4D97-AF65-F5344CB8AC3E}">
        <p14:creationId xmlns:p14="http://schemas.microsoft.com/office/powerpoint/2010/main" val="113959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EEFDD1A-73A3-FE48-BD03-9F5BDB4F1065}" type="slidenum">
              <a:rPr lang="en-CH" smtClean="0"/>
              <a:t>8</a:t>
            </a:fld>
            <a:endParaRPr lang="en-CH"/>
          </a:p>
        </p:txBody>
      </p:sp>
    </p:spTree>
    <p:extLst>
      <p:ext uri="{BB962C8B-B14F-4D97-AF65-F5344CB8AC3E}">
        <p14:creationId xmlns:p14="http://schemas.microsoft.com/office/powerpoint/2010/main" val="15742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Move to backup slides</a:t>
            </a:r>
          </a:p>
        </p:txBody>
      </p:sp>
      <p:sp>
        <p:nvSpPr>
          <p:cNvPr id="4" name="Slide Number Placeholder 3"/>
          <p:cNvSpPr>
            <a:spLocks noGrp="1"/>
          </p:cNvSpPr>
          <p:nvPr>
            <p:ph type="sldNum" sz="quarter" idx="5"/>
          </p:nvPr>
        </p:nvSpPr>
        <p:spPr/>
        <p:txBody>
          <a:bodyPr/>
          <a:lstStyle/>
          <a:p>
            <a:fld id="{8DAA1997-A3B0-B64A-8AB4-784A003E5D30}" type="slidenum">
              <a:rPr lang="en-CH" smtClean="0"/>
              <a:t>74</a:t>
            </a:fld>
            <a:endParaRPr lang="en-CH"/>
          </a:p>
        </p:txBody>
      </p:sp>
    </p:spTree>
    <p:extLst>
      <p:ext uri="{BB962C8B-B14F-4D97-AF65-F5344CB8AC3E}">
        <p14:creationId xmlns:p14="http://schemas.microsoft.com/office/powerpoint/2010/main" val="38693982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75</a:t>
            </a:fld>
            <a:endParaRPr lang="en-CH"/>
          </a:p>
        </p:txBody>
      </p:sp>
    </p:spTree>
    <p:extLst>
      <p:ext uri="{BB962C8B-B14F-4D97-AF65-F5344CB8AC3E}">
        <p14:creationId xmlns:p14="http://schemas.microsoft.com/office/powerpoint/2010/main" val="373228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9</a:t>
            </a:fld>
            <a:endParaRPr lang="en-CH"/>
          </a:p>
        </p:txBody>
      </p:sp>
    </p:spTree>
    <p:extLst>
      <p:ext uri="{BB962C8B-B14F-4D97-AF65-F5344CB8AC3E}">
        <p14:creationId xmlns:p14="http://schemas.microsoft.com/office/powerpoint/2010/main" val="315371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CH" dirty="0"/>
              <a:t>Number of occurences of  different page table walk latencies across 500M instructions</a:t>
            </a:r>
          </a:p>
          <a:p>
            <a:pPr marL="228600" indent="-228600">
              <a:buAutoNum type="arabicPeriod"/>
            </a:pPr>
            <a:endParaRPr lang="en-CH" dirty="0"/>
          </a:p>
          <a:p>
            <a:pPr marL="228600" indent="-228600">
              <a:buAutoNum type="arabicPeriod"/>
            </a:pPr>
            <a:r>
              <a:rPr lang="en-CH" dirty="0"/>
              <a:t>The average page table walk latency is 137 cycles</a:t>
            </a:r>
          </a:p>
        </p:txBody>
      </p:sp>
      <p:sp>
        <p:nvSpPr>
          <p:cNvPr id="4" name="Slide Number Placeholder 3"/>
          <p:cNvSpPr>
            <a:spLocks noGrp="1"/>
          </p:cNvSpPr>
          <p:nvPr>
            <p:ph type="sldNum" sz="quarter" idx="5"/>
          </p:nvPr>
        </p:nvSpPr>
        <p:spPr/>
        <p:txBody>
          <a:bodyPr/>
          <a:lstStyle/>
          <a:p>
            <a:fld id="{8DAA1997-A3B0-B64A-8AB4-784A003E5D30}" type="slidenum">
              <a:rPr lang="en-CH" smtClean="0"/>
              <a:t>10</a:t>
            </a:fld>
            <a:endParaRPr lang="en-CH"/>
          </a:p>
        </p:txBody>
      </p:sp>
    </p:spTree>
    <p:extLst>
      <p:ext uri="{BB962C8B-B14F-4D97-AF65-F5344CB8AC3E}">
        <p14:creationId xmlns:p14="http://schemas.microsoft.com/office/powerpoint/2010/main" val="2144956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11</a:t>
            </a:fld>
            <a:endParaRPr lang="en-CH"/>
          </a:p>
        </p:txBody>
      </p:sp>
    </p:spTree>
    <p:extLst>
      <p:ext uri="{BB962C8B-B14F-4D97-AF65-F5344CB8AC3E}">
        <p14:creationId xmlns:p14="http://schemas.microsoft.com/office/powerpoint/2010/main" val="4234488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DAA1997-A3B0-B64A-8AB4-784A003E5D30}" type="slidenum">
              <a:rPr lang="en-CH" smtClean="0"/>
              <a:t>12</a:t>
            </a:fld>
            <a:endParaRPr lang="en-CH"/>
          </a:p>
        </p:txBody>
      </p:sp>
    </p:spTree>
    <p:extLst>
      <p:ext uri="{BB962C8B-B14F-4D97-AF65-F5344CB8AC3E}">
        <p14:creationId xmlns:p14="http://schemas.microsoft.com/office/powerpoint/2010/main" val="3771546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5BEC-0686-CF37-9355-A0AD8E6FB20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CH"/>
          </a:p>
        </p:txBody>
      </p:sp>
      <p:sp>
        <p:nvSpPr>
          <p:cNvPr id="3" name="Subtitle 2">
            <a:extLst>
              <a:ext uri="{FF2B5EF4-FFF2-40B4-BE49-F238E27FC236}">
                <a16:creationId xmlns:a16="http://schemas.microsoft.com/office/drawing/2014/main" id="{28F5EAE8-F622-7A21-2003-934E2F2F8AF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CH"/>
          </a:p>
        </p:txBody>
      </p:sp>
      <p:sp>
        <p:nvSpPr>
          <p:cNvPr id="4" name="Date Placeholder 3">
            <a:extLst>
              <a:ext uri="{FF2B5EF4-FFF2-40B4-BE49-F238E27FC236}">
                <a16:creationId xmlns:a16="http://schemas.microsoft.com/office/drawing/2014/main" id="{AA66C418-0DFA-A7E8-FFE5-9C3CA65F67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AC40C66-6D2A-1595-2283-B8B2B8FEF0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3B4299-C39C-6A37-47BC-8F97DB6139D7}"/>
              </a:ext>
            </a:extLst>
          </p:cNvPr>
          <p:cNvSpPr>
            <a:spLocks noGrp="1"/>
          </p:cNvSpPr>
          <p:nvPr>
            <p:ph type="sldNum" sz="quarter" idx="12"/>
          </p:nvPr>
        </p:nvSpPr>
        <p:spPr/>
        <p:txBody>
          <a:bodyPr/>
          <a:lstStyle/>
          <a:p>
            <a:fld id="{7919703D-DFA9-7346-9D15-7F3380AF0B53}" type="slidenum">
              <a:rPr lang="en-CH" smtClean="0"/>
              <a:t>‹#›</a:t>
            </a:fld>
            <a:endParaRPr lang="en-CH"/>
          </a:p>
        </p:txBody>
      </p:sp>
      <p:pic>
        <p:nvPicPr>
          <p:cNvPr id="7" name="Picture 3">
            <a:extLst>
              <a:ext uri="{FF2B5EF4-FFF2-40B4-BE49-F238E27FC236}">
                <a16:creationId xmlns:a16="http://schemas.microsoft.com/office/drawing/2014/main" id="{D134A1B1-5FC2-9421-67A8-D1C3A24226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1300" y="6583172"/>
            <a:ext cx="1099104" cy="183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17A1BCB1-BC82-D817-EE31-C11A252DA2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451" y="6583172"/>
            <a:ext cx="1015298" cy="19375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F17DD811-666C-B9B8-C199-BE3F4E6F901F}"/>
              </a:ext>
            </a:extLst>
          </p:cNvPr>
          <p:cNvCxnSpPr/>
          <p:nvPr userDrawn="1"/>
        </p:nvCxnSpPr>
        <p:spPr>
          <a:xfrm>
            <a:off x="0" y="682627"/>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25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6249-E3AD-647E-4AA4-E059D1A94E0B}"/>
              </a:ext>
            </a:extLst>
          </p:cNvPr>
          <p:cNvSpPr>
            <a:spLocks noGrp="1"/>
          </p:cNvSpPr>
          <p:nvPr>
            <p:ph type="title"/>
          </p:nvPr>
        </p:nvSpPr>
        <p:spPr/>
        <p:txBody>
          <a:bodyPr/>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59AF6864-1B1B-F1D9-5D68-D40D51D9A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5DE2545F-5B28-58A1-6A17-800610E3D0F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A1879CD-0C5A-8A5B-D67F-9D62931704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2E2EA-2AE1-E849-F3B8-0CF8300898B4}"/>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301944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E7B900-9D33-A63D-E81E-76F8B5A16029}"/>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CH"/>
          </a:p>
        </p:txBody>
      </p:sp>
      <p:sp>
        <p:nvSpPr>
          <p:cNvPr id="3" name="Vertical Text Placeholder 2">
            <a:extLst>
              <a:ext uri="{FF2B5EF4-FFF2-40B4-BE49-F238E27FC236}">
                <a16:creationId xmlns:a16="http://schemas.microsoft.com/office/drawing/2014/main" id="{B789D619-F4DD-A4B0-5EB6-3C629200D8E5}"/>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6D3A6E24-CEDB-93E0-FD8F-D834EDBE703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33F81B-00A1-3D57-8679-1755515880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8B7D7C-5197-3ADF-D80B-50758C5F2625}"/>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2402291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0B4AC80-ED89-0C4F-B454-66418E6F9888}"/>
              </a:ext>
            </a:extLst>
          </p:cNvPr>
          <p:cNvSpPr txBox="1">
            <a:spLocks/>
          </p:cNvSpPr>
          <p:nvPr userDrawn="1"/>
        </p:nvSpPr>
        <p:spPr>
          <a:xfrm>
            <a:off x="0" y="-1"/>
            <a:ext cx="9144000" cy="3585117"/>
          </a:xfrm>
          <a:prstGeom prst="rect">
            <a:avLst/>
          </a:prstGeom>
          <a:solidFill>
            <a:srgbClr val="28503F">
              <a:alpha val="19948"/>
            </a:srgb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FF0000"/>
              </a:solidFill>
              <a:latin typeface="Segoe UI" panose="020B0502040204020203" pitchFamily="34" charset="0"/>
            </a:endParaRPr>
          </a:p>
        </p:txBody>
      </p:sp>
      <p:sp>
        <p:nvSpPr>
          <p:cNvPr id="2" name="Title 1"/>
          <p:cNvSpPr>
            <a:spLocks noGrp="1"/>
          </p:cNvSpPr>
          <p:nvPr>
            <p:ph type="ctrTitle" hasCustomPrompt="1"/>
          </p:nvPr>
        </p:nvSpPr>
        <p:spPr>
          <a:xfrm>
            <a:off x="475658" y="350867"/>
            <a:ext cx="7772400" cy="2387600"/>
          </a:xfrm>
        </p:spPr>
        <p:txBody>
          <a:bodyPr anchor="b"/>
          <a:lstStyle>
            <a:lvl1pPr algn="ctr">
              <a:defRPr sz="6000" b="1" i="0">
                <a:solidFill>
                  <a:schemeClr val="tx1"/>
                </a:solidFill>
                <a:latin typeface="FUTURA MEDIUM" panose="020B0602020204020303" pitchFamily="34" charset="-79"/>
                <a:cs typeface="FUTURA MEDIUM" panose="020B0602020204020303" pitchFamily="34" charset="-79"/>
              </a:defRPr>
            </a:lvl1pPr>
          </a:lstStyle>
          <a:p>
            <a:br>
              <a:rPr lang="en-US" dirty="0"/>
            </a:br>
            <a:endParaRPr lang="en-US" dirty="0"/>
          </a:p>
        </p:txBody>
      </p:sp>
      <p:pic>
        <p:nvPicPr>
          <p:cNvPr id="13" name="Picture 12">
            <a:extLst>
              <a:ext uri="{FF2B5EF4-FFF2-40B4-BE49-F238E27FC236}">
                <a16:creationId xmlns:a16="http://schemas.microsoft.com/office/drawing/2014/main" id="{4E41F271-E470-A132-300B-02445D3AA78F}"/>
              </a:ext>
            </a:extLst>
          </p:cNvPr>
          <p:cNvPicPr>
            <a:picLocks noChangeAspect="1"/>
          </p:cNvPicPr>
          <p:nvPr userDrawn="1"/>
        </p:nvPicPr>
        <p:blipFill>
          <a:blip r:embed="rId2"/>
          <a:stretch>
            <a:fillRect/>
          </a:stretch>
        </p:blipFill>
        <p:spPr>
          <a:xfrm>
            <a:off x="145473" y="5624146"/>
            <a:ext cx="2186204" cy="865373"/>
          </a:xfrm>
          <a:prstGeom prst="rect">
            <a:avLst/>
          </a:prstGeom>
        </p:spPr>
      </p:pic>
      <p:pic>
        <p:nvPicPr>
          <p:cNvPr id="14" name="Picture 13">
            <a:extLst>
              <a:ext uri="{FF2B5EF4-FFF2-40B4-BE49-F238E27FC236}">
                <a16:creationId xmlns:a16="http://schemas.microsoft.com/office/drawing/2014/main" id="{C5976204-DF23-5C1A-408F-E6B2DC1BE555}"/>
              </a:ext>
            </a:extLst>
          </p:cNvPr>
          <p:cNvPicPr>
            <a:picLocks noChangeAspect="1"/>
          </p:cNvPicPr>
          <p:nvPr userDrawn="1"/>
        </p:nvPicPr>
        <p:blipFill rotWithShape="1">
          <a:blip r:embed="rId3"/>
          <a:srcRect l="15553" t="31836" r="15247" b="32270"/>
          <a:stretch/>
        </p:blipFill>
        <p:spPr>
          <a:xfrm>
            <a:off x="2775803" y="5624146"/>
            <a:ext cx="2568204" cy="487019"/>
          </a:xfrm>
          <a:prstGeom prst="rect">
            <a:avLst/>
          </a:prstGeom>
        </p:spPr>
      </p:pic>
      <p:pic>
        <p:nvPicPr>
          <p:cNvPr id="2050" name="Picture 2">
            <a:extLst>
              <a:ext uri="{FF2B5EF4-FFF2-40B4-BE49-F238E27FC236}">
                <a16:creationId xmlns:a16="http://schemas.microsoft.com/office/drawing/2014/main" id="{C819E5BD-9004-76FA-DEE3-9B1D7A8903B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63643" y="5745668"/>
            <a:ext cx="1675237" cy="3103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uawei logo transparent PNG 23636289 PNG">
            <a:extLst>
              <a:ext uri="{FF2B5EF4-FFF2-40B4-BE49-F238E27FC236}">
                <a16:creationId xmlns:a16="http://schemas.microsoft.com/office/drawing/2014/main" id="{B14C5118-874C-75F4-B7D1-D45CC0FA7C0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0906" y="4517983"/>
            <a:ext cx="2212327" cy="2212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0086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211" y="1"/>
            <a:ext cx="7886700" cy="1020336"/>
          </a:xfrm>
        </p:spPr>
        <p:txBody>
          <a:bodyPr>
            <a:normAutofit/>
          </a:bodyPr>
          <a:lstStyle>
            <a:lvl1pPr>
              <a:defRPr sz="4400" b="1" i="0">
                <a:latin typeface="Corbel" panose="020B0503020204020204" pitchFamily="34" charset="0"/>
                <a:ea typeface="Apple Symbols" panose="02000000000000000000" pitchFamily="2" charset="-79"/>
                <a:cs typeface="Corbel" panose="020B0503020204020204" pitchFamily="34" charset="0"/>
              </a:defRPr>
            </a:lvl1pPr>
          </a:lstStyle>
          <a:p>
            <a:endParaRPr lang="en-US" dirty="0"/>
          </a:p>
        </p:txBody>
      </p:sp>
      <p:sp>
        <p:nvSpPr>
          <p:cNvPr id="3" name="Content Placeholder 2"/>
          <p:cNvSpPr>
            <a:spLocks noGrp="1"/>
          </p:cNvSpPr>
          <p:nvPr>
            <p:ph idx="1"/>
          </p:nvPr>
        </p:nvSpPr>
        <p:spPr>
          <a:xfrm>
            <a:off x="117021" y="1173279"/>
            <a:ext cx="7886700" cy="4351338"/>
          </a:xfrm>
        </p:spPr>
        <p:txBody>
          <a:bodyPr/>
          <a:lstStyle>
            <a:lvl1pPr>
              <a:defRPr b="0" i="0">
                <a:latin typeface="Corbel" panose="020B0503020204020204" pitchFamily="34" charset="0"/>
                <a:ea typeface="NanumGothic" panose="020D0604000000000000" pitchFamily="34" charset="-127"/>
              </a:defRPr>
            </a:lvl1pPr>
            <a:lvl2pPr>
              <a:defRPr b="0" i="0">
                <a:latin typeface="Corbel" panose="020B0503020204020204" pitchFamily="34" charset="0"/>
                <a:ea typeface="NanumGothic" panose="020D0604000000000000" pitchFamily="34" charset="-127"/>
              </a:defRPr>
            </a:lvl2pPr>
            <a:lvl3pPr>
              <a:defRPr b="0" i="0">
                <a:latin typeface="Corbel" panose="020B0503020204020204" pitchFamily="34" charset="0"/>
                <a:ea typeface="NanumGothic" panose="020D0604000000000000" pitchFamily="34" charset="-127"/>
              </a:defRPr>
            </a:lvl3pPr>
            <a:lvl4pPr>
              <a:defRPr b="0" i="0">
                <a:latin typeface="Corbel" panose="020B0503020204020204" pitchFamily="34" charset="0"/>
                <a:ea typeface="NanumGothic" panose="020D0604000000000000" pitchFamily="34" charset="-127"/>
              </a:defRPr>
            </a:lvl4pPr>
            <a:lvl5pPr>
              <a:defRPr b="0" i="0">
                <a:latin typeface="Corbel" panose="020B0503020204020204" pitchFamily="34" charset="0"/>
                <a:ea typeface="NanumGothic" panose="020D0604000000000000" pitchFamily="34" charset="-12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0EF3AE5-E24E-AD4B-AEBC-DFA0FE1DBDCF}"/>
              </a:ext>
            </a:extLst>
          </p:cNvPr>
          <p:cNvCxnSpPr>
            <a:cxnSpLocks/>
          </p:cNvCxnSpPr>
          <p:nvPr userDrawn="1"/>
        </p:nvCxnSpPr>
        <p:spPr>
          <a:xfrm>
            <a:off x="0" y="933099"/>
            <a:ext cx="9144000" cy="0"/>
          </a:xfrm>
          <a:prstGeom prst="line">
            <a:avLst/>
          </a:prstGeom>
          <a:ln w="28575">
            <a:solidFill>
              <a:srgbClr val="05974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63E27ED-4869-A796-C850-88B84A2ABE01}"/>
              </a:ext>
            </a:extLst>
          </p:cNvPr>
          <p:cNvCxnSpPr>
            <a:cxnSpLocks/>
          </p:cNvCxnSpPr>
          <p:nvPr userDrawn="1"/>
        </p:nvCxnSpPr>
        <p:spPr>
          <a:xfrm>
            <a:off x="0" y="894794"/>
            <a:ext cx="9144000" cy="0"/>
          </a:xfrm>
          <a:prstGeom prst="line">
            <a:avLst/>
          </a:prstGeom>
          <a:ln w="28575">
            <a:solidFill>
              <a:srgbClr val="35B66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E502BA3-ABCB-7BA7-0B18-F4DC953AEBB1}"/>
              </a:ext>
            </a:extLst>
          </p:cNvPr>
          <p:cNvSpPr txBox="1">
            <a:spLocks/>
          </p:cNvSpPr>
          <p:nvPr userDrawn="1"/>
        </p:nvSpPr>
        <p:spPr>
          <a:xfrm>
            <a:off x="0" y="0"/>
            <a:ext cx="9144000" cy="894791"/>
          </a:xfrm>
          <a:prstGeom prst="rect">
            <a:avLst/>
          </a:prstGeom>
          <a:solidFill>
            <a:srgbClr val="28503F">
              <a:alpha val="9673"/>
            </a:srgb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FF0000"/>
              </a:solidFill>
              <a:latin typeface="Segoe UI" panose="020B0502040204020203" pitchFamily="34" charset="0"/>
            </a:endParaRPr>
          </a:p>
        </p:txBody>
      </p:sp>
      <p:pic>
        <p:nvPicPr>
          <p:cNvPr id="15" name="Picture 14">
            <a:extLst>
              <a:ext uri="{FF2B5EF4-FFF2-40B4-BE49-F238E27FC236}">
                <a16:creationId xmlns:a16="http://schemas.microsoft.com/office/drawing/2014/main" id="{DD293817-6D9E-C95F-B7DD-773650E86FAA}"/>
              </a:ext>
            </a:extLst>
          </p:cNvPr>
          <p:cNvPicPr>
            <a:picLocks noChangeAspect="1"/>
          </p:cNvPicPr>
          <p:nvPr userDrawn="1"/>
        </p:nvPicPr>
        <p:blipFill rotWithShape="1">
          <a:blip r:embed="rId2"/>
          <a:srcRect l="-1" r="-1049" b="51147"/>
          <a:stretch/>
        </p:blipFill>
        <p:spPr>
          <a:xfrm>
            <a:off x="105105" y="6431595"/>
            <a:ext cx="1022350" cy="195644"/>
          </a:xfrm>
          <a:prstGeom prst="rect">
            <a:avLst/>
          </a:prstGeom>
        </p:spPr>
      </p:pic>
      <p:sp>
        <p:nvSpPr>
          <p:cNvPr id="10" name="Slide Number Placeholder 5">
            <a:extLst>
              <a:ext uri="{FF2B5EF4-FFF2-40B4-BE49-F238E27FC236}">
                <a16:creationId xmlns:a16="http://schemas.microsoft.com/office/drawing/2014/main" id="{183C84D4-5680-2AB0-7356-29CF8B498FAF}"/>
              </a:ext>
            </a:extLst>
          </p:cNvPr>
          <p:cNvSpPr>
            <a:spLocks noGrp="1"/>
          </p:cNvSpPr>
          <p:nvPr>
            <p:ph type="sldNum" sz="quarter" idx="12"/>
          </p:nvPr>
        </p:nvSpPr>
        <p:spPr>
          <a:xfrm>
            <a:off x="6975021" y="6346855"/>
            <a:ext cx="2057400" cy="365125"/>
          </a:xfrm>
        </p:spPr>
        <p:txBody>
          <a:bodyPr/>
          <a:lstStyle>
            <a:lvl1pPr>
              <a:defRPr sz="1800">
                <a:solidFill>
                  <a:srgbClr val="059745"/>
                </a:solidFill>
                <a:latin typeface="Corbel" panose="020B0503020204020204" pitchFamily="34" charset="0"/>
              </a:defRPr>
            </a:lvl1pPr>
          </a:lstStyle>
          <a:p>
            <a:fld id="{1126AD06-1C69-4F40-B475-B9DE4452D124}" type="slidenum">
              <a:rPr lang="en-CH" smtClean="0"/>
              <a:pPr/>
              <a:t>‹#›</a:t>
            </a:fld>
            <a:endParaRPr lang="en-CH"/>
          </a:p>
        </p:txBody>
      </p:sp>
    </p:spTree>
    <p:extLst>
      <p:ext uri="{BB962C8B-B14F-4D97-AF65-F5344CB8AC3E}">
        <p14:creationId xmlns:p14="http://schemas.microsoft.com/office/powerpoint/2010/main" val="427816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61" y="-440940"/>
            <a:ext cx="8987883" cy="1193800"/>
          </a:xfrm>
        </p:spPr>
        <p:txBody>
          <a:bodyPr anchor="b">
            <a:normAutofit/>
          </a:bodyPr>
          <a:lstStyle>
            <a:lvl1pPr algn="ctr">
              <a:defRPr sz="3750"/>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7919703D-DFA9-7346-9D15-7F3380AF0B53}" type="slidenum">
              <a:rPr lang="en-CH" smtClean="0"/>
              <a:t>‹#›</a:t>
            </a:fld>
            <a:endParaRPr lang="en-CH"/>
          </a:p>
        </p:txBody>
      </p:sp>
      <p:pic>
        <p:nvPicPr>
          <p:cNvPr id="7" name="Picture 3">
            <a:extLst>
              <a:ext uri="{FF2B5EF4-FFF2-40B4-BE49-F238E27FC236}">
                <a16:creationId xmlns:a16="http://schemas.microsoft.com/office/drawing/2014/main" id="{9F3AB7CE-37EE-5745-B80F-43E359A999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1300" y="6583172"/>
            <a:ext cx="1099104" cy="183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D95475C1-8F8A-7A44-B1F8-8FEECF103C8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1451" y="6583172"/>
            <a:ext cx="1015298" cy="1937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621980B9-0059-904C-B1B3-0114755A693D}"/>
              </a:ext>
            </a:extLst>
          </p:cNvPr>
          <p:cNvSpPr>
            <a:spLocks noGrp="1"/>
          </p:cNvSpPr>
          <p:nvPr>
            <p:ph idx="1"/>
          </p:nvPr>
        </p:nvSpPr>
        <p:spPr>
          <a:xfrm>
            <a:off x="171451" y="1703347"/>
            <a:ext cx="8626862" cy="44671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A804665-0FD9-BC4C-853E-C8CF59608197}"/>
              </a:ext>
            </a:extLst>
          </p:cNvPr>
          <p:cNvCxnSpPr/>
          <p:nvPr userDrawn="1"/>
        </p:nvCxnSpPr>
        <p:spPr>
          <a:xfrm>
            <a:off x="0" y="682627"/>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285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12680A-0AD5-9B43-9F06-7EA32467EDAA}"/>
              </a:ext>
            </a:extLst>
          </p:cNvPr>
          <p:cNvSpPr/>
          <p:nvPr userDrawn="1"/>
        </p:nvSpPr>
        <p:spPr>
          <a:xfrm>
            <a:off x="0" y="2"/>
            <a:ext cx="9144000" cy="421516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pic>
        <p:nvPicPr>
          <p:cNvPr id="5" name="Picture 3">
            <a:extLst>
              <a:ext uri="{FF2B5EF4-FFF2-40B4-BE49-F238E27FC236}">
                <a16:creationId xmlns:a16="http://schemas.microsoft.com/office/drawing/2014/main" id="{499C9F28-2535-9D4E-BEA4-BD6C9F7898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26597" y="5402083"/>
            <a:ext cx="3140716" cy="5241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2CFE2B0-7C01-234C-814E-8466963F58B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891" y="5272320"/>
            <a:ext cx="3426271" cy="65386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4E4D70E-F044-394F-893D-C8060E8AAC8E}"/>
              </a:ext>
            </a:extLst>
          </p:cNvPr>
          <p:cNvSpPr>
            <a:spLocks noGrp="1"/>
          </p:cNvSpPr>
          <p:nvPr>
            <p:ph type="ctrTitle"/>
          </p:nvPr>
        </p:nvSpPr>
        <p:spPr>
          <a:xfrm>
            <a:off x="78058" y="1399230"/>
            <a:ext cx="8987883" cy="1193800"/>
          </a:xfrm>
        </p:spPr>
        <p:txBody>
          <a:bodyPr anchor="b">
            <a:normAutofit/>
          </a:bodyPr>
          <a:lstStyle>
            <a:lvl1pPr algn="ctr">
              <a:defRPr sz="3750"/>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FC77383-CC88-E346-92FD-A5B8F2FD00C3}"/>
              </a:ext>
            </a:extLst>
          </p:cNvPr>
          <p:cNvSpPr>
            <a:spLocks noGrp="1"/>
          </p:cNvSpPr>
          <p:nvPr>
            <p:ph type="body" sz="quarter" idx="10"/>
          </p:nvPr>
        </p:nvSpPr>
        <p:spPr>
          <a:xfrm>
            <a:off x="557213" y="2815166"/>
            <a:ext cx="8029575" cy="835025"/>
          </a:xfrm>
        </p:spPr>
        <p:txBody>
          <a:bodyPr/>
          <a:lstStyle>
            <a:lvl1pPr marL="0" indent="0" algn="ctr">
              <a:buNone/>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91987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F35EE9-D29F-1D49-9981-D793D246F688}"/>
              </a:ext>
            </a:extLst>
          </p:cNvPr>
          <p:cNvSpPr>
            <a:spLocks noGrp="1"/>
          </p:cNvSpPr>
          <p:nvPr>
            <p:ph type="sldNum" sz="quarter" idx="10"/>
          </p:nvPr>
        </p:nvSpPr>
        <p:spPr/>
        <p:txBody>
          <a:bodyPr/>
          <a:lstStyle/>
          <a:p>
            <a:fld id="{7919703D-DFA9-7346-9D15-7F3380AF0B53}" type="slidenum">
              <a:rPr lang="en-CH" smtClean="0"/>
              <a:pPr/>
              <a:t>‹#›</a:t>
            </a:fld>
            <a:endParaRPr lang="en-CH"/>
          </a:p>
        </p:txBody>
      </p:sp>
      <p:cxnSp>
        <p:nvCxnSpPr>
          <p:cNvPr id="5" name="Straight Connector 4">
            <a:extLst>
              <a:ext uri="{FF2B5EF4-FFF2-40B4-BE49-F238E27FC236}">
                <a16:creationId xmlns:a16="http://schemas.microsoft.com/office/drawing/2014/main" id="{B2F5C3BF-64AB-2E47-9B20-37D7587AB751}"/>
              </a:ext>
            </a:extLst>
          </p:cNvPr>
          <p:cNvCxnSpPr/>
          <p:nvPr userDrawn="1"/>
        </p:nvCxnSpPr>
        <p:spPr>
          <a:xfrm>
            <a:off x="0" y="697240"/>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69A0C2F-40E7-5F48-8150-0EEFF7E6D9C2}"/>
              </a:ext>
            </a:extLst>
          </p:cNvPr>
          <p:cNvSpPr txBox="1"/>
          <p:nvPr userDrawn="1"/>
        </p:nvSpPr>
        <p:spPr>
          <a:xfrm>
            <a:off x="156118" y="78059"/>
            <a:ext cx="3804631" cy="611706"/>
          </a:xfrm>
          <a:prstGeom prst="rect">
            <a:avLst/>
          </a:prstGeom>
          <a:noFill/>
        </p:spPr>
        <p:txBody>
          <a:bodyPr wrap="none" rtlCol="0">
            <a:spAutoFit/>
          </a:bodyPr>
          <a:lstStyle/>
          <a:p>
            <a:r>
              <a:rPr lang="en-CH" sz="3375" b="1" dirty="0"/>
              <a:t>Executive Summary </a:t>
            </a:r>
          </a:p>
        </p:txBody>
      </p:sp>
    </p:spTree>
    <p:extLst>
      <p:ext uri="{BB962C8B-B14F-4D97-AF65-F5344CB8AC3E}">
        <p14:creationId xmlns:p14="http://schemas.microsoft.com/office/powerpoint/2010/main" val="3141963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6B73A9-D229-4245-A62E-A9285ED1D2C1}"/>
              </a:ext>
            </a:extLst>
          </p:cNvPr>
          <p:cNvSpPr>
            <a:spLocks noGrp="1"/>
          </p:cNvSpPr>
          <p:nvPr>
            <p:ph type="sldNum" sz="quarter" idx="10"/>
          </p:nvPr>
        </p:nvSpPr>
        <p:spPr/>
        <p:txBody>
          <a:bodyPr/>
          <a:lstStyle/>
          <a:p>
            <a:fld id="{7919703D-DFA9-7346-9D15-7F3380AF0B53}" type="slidenum">
              <a:rPr lang="en-CH" smtClean="0"/>
              <a:pPr/>
              <a:t>‹#›</a:t>
            </a:fld>
            <a:endParaRPr lang="en-CH"/>
          </a:p>
        </p:txBody>
      </p:sp>
      <p:cxnSp>
        <p:nvCxnSpPr>
          <p:cNvPr id="4" name="Straight Connector 3">
            <a:extLst>
              <a:ext uri="{FF2B5EF4-FFF2-40B4-BE49-F238E27FC236}">
                <a16:creationId xmlns:a16="http://schemas.microsoft.com/office/drawing/2014/main" id="{B6CA7629-1674-FD45-9441-51C626F11CE9}"/>
              </a:ext>
            </a:extLst>
          </p:cNvPr>
          <p:cNvCxnSpPr/>
          <p:nvPr userDrawn="1"/>
        </p:nvCxnSpPr>
        <p:spPr>
          <a:xfrm>
            <a:off x="0" y="1041145"/>
            <a:ext cx="91440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F0B6A70-FE99-D940-AA10-EA36241F9B8A}"/>
              </a:ext>
            </a:extLst>
          </p:cNvPr>
          <p:cNvSpPr txBox="1"/>
          <p:nvPr userDrawn="1"/>
        </p:nvSpPr>
        <p:spPr>
          <a:xfrm>
            <a:off x="156118" y="78059"/>
            <a:ext cx="1523174" cy="611706"/>
          </a:xfrm>
          <a:prstGeom prst="rect">
            <a:avLst/>
          </a:prstGeom>
          <a:noFill/>
        </p:spPr>
        <p:txBody>
          <a:bodyPr wrap="none" rtlCol="0">
            <a:spAutoFit/>
          </a:bodyPr>
          <a:lstStyle/>
          <a:p>
            <a:r>
              <a:rPr lang="en-CH" sz="3375" b="1" dirty="0"/>
              <a:t>Outline</a:t>
            </a:r>
          </a:p>
        </p:txBody>
      </p:sp>
      <p:sp>
        <p:nvSpPr>
          <p:cNvPr id="8" name="Content Placeholder 7">
            <a:extLst>
              <a:ext uri="{FF2B5EF4-FFF2-40B4-BE49-F238E27FC236}">
                <a16:creationId xmlns:a16="http://schemas.microsoft.com/office/drawing/2014/main" id="{59271D2C-BBCC-0848-B10C-60B9BFADB706}"/>
              </a:ext>
            </a:extLst>
          </p:cNvPr>
          <p:cNvSpPr>
            <a:spLocks noGrp="1"/>
          </p:cNvSpPr>
          <p:nvPr>
            <p:ph sz="quarter" idx="11"/>
          </p:nvPr>
        </p:nvSpPr>
        <p:spPr>
          <a:xfrm>
            <a:off x="156118" y="1450086"/>
            <a:ext cx="5040351" cy="847060"/>
          </a:xfrm>
          <a:solidFill>
            <a:schemeClr val="accent2">
              <a:lumMod val="20000"/>
              <a:lumOff val="80000"/>
            </a:schemeClr>
          </a:solidFill>
        </p:spPr>
        <p:txBody>
          <a:bodyPr/>
          <a:lstStyle>
            <a:lvl1pPr marL="0" indent="0">
              <a:buNone/>
              <a:defRPr/>
            </a:lvl1pPr>
          </a:lstStyle>
          <a:p>
            <a:pPr lvl="0"/>
            <a:r>
              <a:rPr lang="en-US"/>
              <a:t>Click to edit Master text styles</a:t>
            </a:r>
          </a:p>
        </p:txBody>
      </p:sp>
      <p:sp>
        <p:nvSpPr>
          <p:cNvPr id="9" name="Content Placeholder 7">
            <a:extLst>
              <a:ext uri="{FF2B5EF4-FFF2-40B4-BE49-F238E27FC236}">
                <a16:creationId xmlns:a16="http://schemas.microsoft.com/office/drawing/2014/main" id="{039D6E67-46F0-0644-ADD8-96DDB0017479}"/>
              </a:ext>
            </a:extLst>
          </p:cNvPr>
          <p:cNvSpPr>
            <a:spLocks noGrp="1"/>
          </p:cNvSpPr>
          <p:nvPr>
            <p:ph sz="quarter" idx="12"/>
          </p:nvPr>
        </p:nvSpPr>
        <p:spPr>
          <a:xfrm>
            <a:off x="156118" y="2581940"/>
            <a:ext cx="5040351" cy="847060"/>
          </a:xfrm>
          <a:solidFill>
            <a:schemeClr val="accent2">
              <a:lumMod val="20000"/>
              <a:lumOff val="80000"/>
            </a:schemeClr>
          </a:solidFill>
        </p:spPr>
        <p:txBody>
          <a:bodyPr/>
          <a:lstStyle>
            <a:lvl1pPr marL="0" indent="0">
              <a:buNone/>
              <a:defRPr/>
            </a:lvl1pPr>
          </a:lstStyle>
          <a:p>
            <a:pPr lvl="0"/>
            <a:r>
              <a:rPr lang="en-US"/>
              <a:t>Click to edit Master text styles</a:t>
            </a:r>
          </a:p>
        </p:txBody>
      </p:sp>
      <p:sp>
        <p:nvSpPr>
          <p:cNvPr id="10" name="Content Placeholder 7">
            <a:extLst>
              <a:ext uri="{FF2B5EF4-FFF2-40B4-BE49-F238E27FC236}">
                <a16:creationId xmlns:a16="http://schemas.microsoft.com/office/drawing/2014/main" id="{8A581D53-8E97-EC46-B852-9CE7D8A88655}"/>
              </a:ext>
            </a:extLst>
          </p:cNvPr>
          <p:cNvSpPr>
            <a:spLocks noGrp="1"/>
          </p:cNvSpPr>
          <p:nvPr>
            <p:ph sz="quarter" idx="13"/>
          </p:nvPr>
        </p:nvSpPr>
        <p:spPr>
          <a:xfrm>
            <a:off x="156116" y="3713794"/>
            <a:ext cx="5040351" cy="847060"/>
          </a:xfrm>
          <a:solidFill>
            <a:schemeClr val="accent2">
              <a:lumMod val="20000"/>
              <a:lumOff val="80000"/>
            </a:schemeClr>
          </a:solidFill>
        </p:spPr>
        <p:txBody>
          <a:bodyPr/>
          <a:lstStyle>
            <a:lvl1pPr marL="0" indent="0">
              <a:buNone/>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C25B9A02-EDB6-F847-BA99-41695072A3CB}"/>
              </a:ext>
            </a:extLst>
          </p:cNvPr>
          <p:cNvSpPr>
            <a:spLocks noGrp="1"/>
          </p:cNvSpPr>
          <p:nvPr>
            <p:ph sz="quarter" idx="14"/>
          </p:nvPr>
        </p:nvSpPr>
        <p:spPr>
          <a:xfrm>
            <a:off x="167267" y="4969794"/>
            <a:ext cx="5040351" cy="847060"/>
          </a:xfrm>
          <a:solidFill>
            <a:schemeClr val="accent2">
              <a:lumMod val="20000"/>
              <a:lumOff val="80000"/>
            </a:schemeClr>
          </a:solidFill>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2851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6D92-BA7C-EE26-FF2B-54E33FEAF4BF}"/>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B4584172-35BB-2D58-04F0-0A8C2454A8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D8031A44-994D-620F-8D70-7C20ABD2C4C2}"/>
              </a:ext>
            </a:extLst>
          </p:cNvPr>
          <p:cNvSpPr>
            <a:spLocks noGrp="1"/>
          </p:cNvSpPr>
          <p:nvPr>
            <p:ph type="dt" sz="half" idx="10"/>
          </p:nvPr>
        </p:nvSpPr>
        <p:spPr/>
        <p:txBody>
          <a:bodyPr/>
          <a:lstStyle/>
          <a:p>
            <a:endParaRPr lang="en-CH"/>
          </a:p>
        </p:txBody>
      </p:sp>
      <p:sp>
        <p:nvSpPr>
          <p:cNvPr id="5" name="Footer Placeholder 4">
            <a:extLst>
              <a:ext uri="{FF2B5EF4-FFF2-40B4-BE49-F238E27FC236}">
                <a16:creationId xmlns:a16="http://schemas.microsoft.com/office/drawing/2014/main" id="{BB15A8F1-818A-A027-B646-3721916669E5}"/>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AAE915D-2B72-084B-E1F0-FAFA3DBD3439}"/>
              </a:ext>
            </a:extLst>
          </p:cNvPr>
          <p:cNvSpPr>
            <a:spLocks noGrp="1"/>
          </p:cNvSpPr>
          <p:nvPr>
            <p:ph type="sldNum" sz="quarter" idx="12"/>
          </p:nvPr>
        </p:nvSpPr>
        <p:spPr/>
        <p:txBody>
          <a:bodyPr/>
          <a:lstStyle/>
          <a:p>
            <a:fld id="{F4CA6DBF-650E-2A46-80CF-0C3F992F408E}" type="slidenum">
              <a:rPr lang="en-CH" smtClean="0"/>
              <a:t>‹#›</a:t>
            </a:fld>
            <a:endParaRPr lang="en-CH"/>
          </a:p>
        </p:txBody>
      </p:sp>
    </p:spTree>
    <p:extLst>
      <p:ext uri="{BB962C8B-B14F-4D97-AF65-F5344CB8AC3E}">
        <p14:creationId xmlns:p14="http://schemas.microsoft.com/office/powerpoint/2010/main" val="345271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7E61F-9CB0-4434-8F44-5742D2E76A9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CH"/>
          </a:p>
        </p:txBody>
      </p:sp>
      <p:sp>
        <p:nvSpPr>
          <p:cNvPr id="3" name="Text Placeholder 2">
            <a:extLst>
              <a:ext uri="{FF2B5EF4-FFF2-40B4-BE49-F238E27FC236}">
                <a16:creationId xmlns:a16="http://schemas.microsoft.com/office/drawing/2014/main" id="{6D4FB558-F279-EFC1-39E9-E05EED4B75F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A77E47-59EE-5C64-D055-14E74B2C5F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899E7BD-8173-17F9-56B6-379FDE9805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EE50B-3D8B-7C81-3758-787635FE272E}"/>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115509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FEAE-DA5D-DDAB-2169-AECD1081D147}"/>
              </a:ext>
            </a:extLst>
          </p:cNvPr>
          <p:cNvSpPr>
            <a:spLocks noGrp="1"/>
          </p:cNvSpPr>
          <p:nvPr>
            <p:ph type="title"/>
          </p:nvPr>
        </p:nvSpPr>
        <p:spPr/>
        <p:txBody>
          <a:bodyPr/>
          <a:lstStyle/>
          <a:p>
            <a:r>
              <a:rPr lang="en-GB"/>
              <a:t>Click to edit Master title style</a:t>
            </a:r>
            <a:endParaRPr lang="en-CH"/>
          </a:p>
        </p:txBody>
      </p:sp>
      <p:sp>
        <p:nvSpPr>
          <p:cNvPr id="3" name="Content Placeholder 2">
            <a:extLst>
              <a:ext uri="{FF2B5EF4-FFF2-40B4-BE49-F238E27FC236}">
                <a16:creationId xmlns:a16="http://schemas.microsoft.com/office/drawing/2014/main" id="{999DA409-FB2E-774B-8BAA-C261D7C9667A}"/>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Content Placeholder 3">
            <a:extLst>
              <a:ext uri="{FF2B5EF4-FFF2-40B4-BE49-F238E27FC236}">
                <a16:creationId xmlns:a16="http://schemas.microsoft.com/office/drawing/2014/main" id="{628157DC-5235-3E57-AEDD-11488FA0DB20}"/>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Date Placeholder 4">
            <a:extLst>
              <a:ext uri="{FF2B5EF4-FFF2-40B4-BE49-F238E27FC236}">
                <a16:creationId xmlns:a16="http://schemas.microsoft.com/office/drawing/2014/main" id="{0C113BD6-76E0-D1FC-D586-F5B8435500C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2A6CF6F-7C22-0574-7AB4-492042244B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86D532-E72F-FCC8-1261-08106CCB54F7}"/>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262476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1EEA-D558-AD65-48DF-93D6C7FE7358}"/>
              </a:ext>
            </a:extLst>
          </p:cNvPr>
          <p:cNvSpPr>
            <a:spLocks noGrp="1"/>
          </p:cNvSpPr>
          <p:nvPr>
            <p:ph type="title"/>
          </p:nvPr>
        </p:nvSpPr>
        <p:spPr>
          <a:xfrm>
            <a:off x="629841" y="365126"/>
            <a:ext cx="7886700" cy="1325563"/>
          </a:xfrm>
        </p:spPr>
        <p:txBody>
          <a:bodyPr/>
          <a:lstStyle/>
          <a:p>
            <a:r>
              <a:rPr lang="en-GB"/>
              <a:t>Click to edit Master title style</a:t>
            </a:r>
            <a:endParaRPr lang="en-CH"/>
          </a:p>
        </p:txBody>
      </p:sp>
      <p:sp>
        <p:nvSpPr>
          <p:cNvPr id="3" name="Text Placeholder 2">
            <a:extLst>
              <a:ext uri="{FF2B5EF4-FFF2-40B4-BE49-F238E27FC236}">
                <a16:creationId xmlns:a16="http://schemas.microsoft.com/office/drawing/2014/main" id="{2E400305-D9F2-0433-849B-81DFCA3805B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5B21162F-06A0-177F-DBE7-30F1F1B1E010}"/>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5" name="Text Placeholder 4">
            <a:extLst>
              <a:ext uri="{FF2B5EF4-FFF2-40B4-BE49-F238E27FC236}">
                <a16:creationId xmlns:a16="http://schemas.microsoft.com/office/drawing/2014/main" id="{09E323E8-D2CB-4730-D531-48EEE59B2A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E0344D6A-31CD-1D5B-86C6-7B5A58A8AC9D}"/>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7" name="Date Placeholder 6">
            <a:extLst>
              <a:ext uri="{FF2B5EF4-FFF2-40B4-BE49-F238E27FC236}">
                <a16:creationId xmlns:a16="http://schemas.microsoft.com/office/drawing/2014/main" id="{BDF7F722-DD76-122F-FCA1-62FE31C2712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333FA89-1664-F4EB-F826-65A708120B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DFA968-F521-816E-BF43-0FDE7BA453E4}"/>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52487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C9A2-F154-E404-DF86-2EC8C436B14E}"/>
              </a:ext>
            </a:extLst>
          </p:cNvPr>
          <p:cNvSpPr>
            <a:spLocks noGrp="1"/>
          </p:cNvSpPr>
          <p:nvPr>
            <p:ph type="title"/>
          </p:nvPr>
        </p:nvSpPr>
        <p:spPr/>
        <p:txBody>
          <a:bodyPr/>
          <a:lstStyle/>
          <a:p>
            <a:r>
              <a:rPr lang="en-GB"/>
              <a:t>Click to edit Master title style</a:t>
            </a:r>
            <a:endParaRPr lang="en-CH"/>
          </a:p>
        </p:txBody>
      </p:sp>
      <p:sp>
        <p:nvSpPr>
          <p:cNvPr id="3" name="Date Placeholder 2">
            <a:extLst>
              <a:ext uri="{FF2B5EF4-FFF2-40B4-BE49-F238E27FC236}">
                <a16:creationId xmlns:a16="http://schemas.microsoft.com/office/drawing/2014/main" id="{F11B9E69-4793-B0A9-9AC2-7AB7122E7B7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AA522A8-255E-9B49-FF58-78074C1A20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F83C5E-0055-0182-39AF-A2743334280A}"/>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39289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47847-90CA-E416-8D7B-0056809FD6B1}"/>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0479F3B-0933-DF66-B416-C16BBD1994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B6742F-F3BF-2618-6107-7F090AE53ACB}"/>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13672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0E73C-63C8-CA11-EC7E-EA02FB2531D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Content Placeholder 2">
            <a:extLst>
              <a:ext uri="{FF2B5EF4-FFF2-40B4-BE49-F238E27FC236}">
                <a16:creationId xmlns:a16="http://schemas.microsoft.com/office/drawing/2014/main" id="{A101FE55-8862-41F9-886F-C1CC370D673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Text Placeholder 3">
            <a:extLst>
              <a:ext uri="{FF2B5EF4-FFF2-40B4-BE49-F238E27FC236}">
                <a16:creationId xmlns:a16="http://schemas.microsoft.com/office/drawing/2014/main" id="{1FDC94F6-7B54-F342-54B7-B6526F9765D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38D8138-418A-D31B-67CC-05BAD530F38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FE4ADA-5D96-2D44-AE7C-A1B81622A7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D5770F-B554-CBDD-EE71-53AD4F299BE4}"/>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138324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75ED-EDB2-63DA-BD02-9D5777CFE352}"/>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CH"/>
          </a:p>
        </p:txBody>
      </p:sp>
      <p:sp>
        <p:nvSpPr>
          <p:cNvPr id="3" name="Picture Placeholder 2">
            <a:extLst>
              <a:ext uri="{FF2B5EF4-FFF2-40B4-BE49-F238E27FC236}">
                <a16:creationId xmlns:a16="http://schemas.microsoft.com/office/drawing/2014/main" id="{04688909-4396-65E4-B4E9-950A075160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H"/>
          </a:p>
        </p:txBody>
      </p:sp>
      <p:sp>
        <p:nvSpPr>
          <p:cNvPr id="4" name="Text Placeholder 3">
            <a:extLst>
              <a:ext uri="{FF2B5EF4-FFF2-40B4-BE49-F238E27FC236}">
                <a16:creationId xmlns:a16="http://schemas.microsoft.com/office/drawing/2014/main" id="{4B8345AD-DBB9-1739-59A6-36B14FC64E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842E2555-C15B-268C-A066-21AD259C04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4B29056-31F8-D549-A0C7-2F63805814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E024A0-3A2A-5B4A-218F-967AE3F49F20}"/>
              </a:ext>
            </a:extLst>
          </p:cNvPr>
          <p:cNvSpPr>
            <a:spLocks noGrp="1"/>
          </p:cNvSpPr>
          <p:nvPr>
            <p:ph type="sldNum" sz="quarter" idx="12"/>
          </p:nvPr>
        </p:nvSpPr>
        <p:spPr/>
        <p:txBody>
          <a:bodyPr/>
          <a:lstStyle/>
          <a:p>
            <a:fld id="{7919703D-DFA9-7346-9D15-7F3380AF0B53}" type="slidenum">
              <a:rPr lang="en-CH" smtClean="0"/>
              <a:pPr/>
              <a:t>‹#›</a:t>
            </a:fld>
            <a:endParaRPr lang="en-CH"/>
          </a:p>
        </p:txBody>
      </p:sp>
    </p:spTree>
    <p:extLst>
      <p:ext uri="{BB962C8B-B14F-4D97-AF65-F5344CB8AC3E}">
        <p14:creationId xmlns:p14="http://schemas.microsoft.com/office/powerpoint/2010/main" val="328179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B65DC4-4251-F4EE-EAD1-A3DE8B764B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CH"/>
          </a:p>
        </p:txBody>
      </p:sp>
      <p:sp>
        <p:nvSpPr>
          <p:cNvPr id="3" name="Text Placeholder 2">
            <a:extLst>
              <a:ext uri="{FF2B5EF4-FFF2-40B4-BE49-F238E27FC236}">
                <a16:creationId xmlns:a16="http://schemas.microsoft.com/office/drawing/2014/main" id="{C427AC57-8DB6-032B-1029-61B795C12C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4" name="Date Placeholder 3">
            <a:extLst>
              <a:ext uri="{FF2B5EF4-FFF2-40B4-BE49-F238E27FC236}">
                <a16:creationId xmlns:a16="http://schemas.microsoft.com/office/drawing/2014/main" id="{C040A2EF-C486-D5A0-E049-79C2543050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324CF3C-41EC-5FE5-5BE0-EC1F57CC2C1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F4A495-0ACD-3033-2B90-32F8A5092B4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19703D-DFA9-7346-9D15-7F3380AF0B53}" type="slidenum">
              <a:rPr lang="en-CH" smtClean="0"/>
              <a:pPr/>
              <a:t>‹#›</a:t>
            </a:fld>
            <a:endParaRPr lang="en-CH"/>
          </a:p>
        </p:txBody>
      </p:sp>
    </p:spTree>
    <p:extLst>
      <p:ext uri="{BB962C8B-B14F-4D97-AF65-F5344CB8AC3E}">
        <p14:creationId xmlns:p14="http://schemas.microsoft.com/office/powerpoint/2010/main" val="392366410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61" r:id="rId14"/>
    <p:sldLayoutId id="2147483662" r:id="rId15"/>
    <p:sldLayoutId id="2147483663" r:id="rId16"/>
    <p:sldLayoutId id="2147483664"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CH"/>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4.sv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37_7CC0120E.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png"/><Relationship Id="rId7"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D612-CB90-5645-8B18-6C5AE5E347A4}"/>
              </a:ext>
            </a:extLst>
          </p:cNvPr>
          <p:cNvSpPr>
            <a:spLocks noGrp="1"/>
          </p:cNvSpPr>
          <p:nvPr>
            <p:ph type="ctrTitle"/>
          </p:nvPr>
        </p:nvSpPr>
        <p:spPr>
          <a:xfrm>
            <a:off x="-491918" y="1500655"/>
            <a:ext cx="10127835" cy="1921451"/>
          </a:xfrm>
        </p:spPr>
        <p:txBody>
          <a:bodyPr>
            <a:noAutofit/>
          </a:bodyPr>
          <a:lstStyle/>
          <a:p>
            <a:pPr>
              <a:lnSpc>
                <a:spcPts val="5300"/>
              </a:lnSpc>
            </a:pPr>
            <a:r>
              <a:rPr lang="en-CH" sz="4900" dirty="0">
                <a:solidFill>
                  <a:srgbClr val="007F3E"/>
                </a:solidFill>
              </a:rPr>
              <a:t>VICTIMA</a:t>
            </a:r>
            <a:r>
              <a:rPr lang="en-CH" sz="3200" dirty="0">
                <a:solidFill>
                  <a:srgbClr val="00B050"/>
                </a:solidFill>
              </a:rPr>
              <a:t>  </a:t>
            </a:r>
            <a:br>
              <a:rPr lang="en-CH" sz="3200" dirty="0"/>
            </a:br>
            <a:r>
              <a:rPr lang="en-CH" sz="3700" dirty="0"/>
              <a:t>Drastically Increasing </a:t>
            </a:r>
            <a:br>
              <a:rPr lang="en-CH" sz="3700" dirty="0"/>
            </a:br>
            <a:r>
              <a:rPr lang="en-CH" sz="3700" dirty="0"/>
              <a:t>Address Translation Reach by Leveraging Underutilized Cache Resources</a:t>
            </a:r>
          </a:p>
        </p:txBody>
      </p:sp>
      <p:sp>
        <p:nvSpPr>
          <p:cNvPr id="3" name="TextBox 2">
            <a:extLst>
              <a:ext uri="{FF2B5EF4-FFF2-40B4-BE49-F238E27FC236}">
                <a16:creationId xmlns:a16="http://schemas.microsoft.com/office/drawing/2014/main" id="{DAFC6786-9EF4-1E30-BB6F-B677166E07D1}"/>
              </a:ext>
            </a:extLst>
          </p:cNvPr>
          <p:cNvSpPr txBox="1"/>
          <p:nvPr/>
        </p:nvSpPr>
        <p:spPr>
          <a:xfrm>
            <a:off x="-181484" y="3838670"/>
            <a:ext cx="9506968" cy="1054135"/>
          </a:xfrm>
          <a:prstGeom prst="rect">
            <a:avLst/>
          </a:prstGeom>
          <a:noFill/>
        </p:spPr>
        <p:txBody>
          <a:bodyPr wrap="square">
            <a:spAutoFit/>
          </a:bodyPr>
          <a:lstStyle/>
          <a:p>
            <a:pPr algn="ctr">
              <a:lnSpc>
                <a:spcPts val="2480"/>
              </a:lnSpc>
            </a:pPr>
            <a:r>
              <a:rPr lang="en-GB" sz="2100" dirty="0">
                <a:solidFill>
                  <a:srgbClr val="007F3E"/>
                </a:solidFill>
                <a:effectLst/>
                <a:latin typeface="Futura Medium" panose="020B0602020204020303" pitchFamily="34" charset="-79"/>
                <a:cs typeface="Futura Medium" panose="020B0602020204020303" pitchFamily="34" charset="-79"/>
              </a:rPr>
              <a:t>Konstantinos Kanellopoulos</a:t>
            </a:r>
            <a:endParaRPr lang="en-GB" sz="2100" dirty="0">
              <a:solidFill>
                <a:srgbClr val="007F3E"/>
              </a:solidFill>
              <a:latin typeface="Futura Medium" panose="020B0602020204020303" pitchFamily="34" charset="-79"/>
              <a:cs typeface="Futura Medium" panose="020B0602020204020303" pitchFamily="34" charset="-79"/>
            </a:endParaRPr>
          </a:p>
          <a:p>
            <a:pPr algn="ctr">
              <a:lnSpc>
                <a:spcPts val="2480"/>
              </a:lnSpc>
            </a:pPr>
            <a:r>
              <a:rPr lang="en-GB" sz="2100" dirty="0">
                <a:effectLst/>
                <a:latin typeface="Futura Medium" panose="020B0602020204020303" pitchFamily="34" charset="-79"/>
                <a:cs typeface="Futura Medium" panose="020B0602020204020303" pitchFamily="34" charset="-79"/>
              </a:rPr>
              <a:t>Hong </a:t>
            </a:r>
            <a:r>
              <a:rPr lang="en-GB" sz="2100" dirty="0" err="1">
                <a:effectLst/>
                <a:latin typeface="Futura Medium" panose="020B0602020204020303" pitchFamily="34" charset="-79"/>
                <a:cs typeface="Futura Medium" panose="020B0602020204020303" pitchFamily="34" charset="-79"/>
              </a:rPr>
              <a:t>Chul</a:t>
            </a:r>
            <a:r>
              <a:rPr lang="en-GB" sz="2100" dirty="0">
                <a:effectLst/>
                <a:latin typeface="Futura Medium" panose="020B0602020204020303" pitchFamily="34" charset="-79"/>
                <a:cs typeface="Futura Medium" panose="020B0602020204020303" pitchFamily="34" charset="-79"/>
              </a:rPr>
              <a:t> Nam, </a:t>
            </a:r>
            <a:r>
              <a:rPr lang="en-GB" sz="2100" dirty="0" err="1">
                <a:effectLst/>
                <a:latin typeface="Futura Medium" panose="020B0602020204020303" pitchFamily="34" charset="-79"/>
                <a:cs typeface="Futura Medium" panose="020B0602020204020303" pitchFamily="34" charset="-79"/>
              </a:rPr>
              <a:t>Nisa</a:t>
            </a:r>
            <a:r>
              <a:rPr lang="en-GB" sz="2100" dirty="0">
                <a:effectLst/>
                <a:latin typeface="Futura Medium" panose="020B0602020204020303" pitchFamily="34" charset="-79"/>
                <a:cs typeface="Futura Medium" panose="020B0602020204020303" pitchFamily="34" charset="-79"/>
              </a:rPr>
              <a:t> </a:t>
            </a:r>
            <a:r>
              <a:rPr lang="en-GB" sz="2100" dirty="0" err="1">
                <a:effectLst/>
                <a:latin typeface="Futura Medium" panose="020B0602020204020303" pitchFamily="34" charset="-79"/>
                <a:cs typeface="Futura Medium" panose="020B0602020204020303" pitchFamily="34" charset="-79"/>
              </a:rPr>
              <a:t>Bostanci</a:t>
            </a:r>
            <a:r>
              <a:rPr lang="en-GB" sz="2100" dirty="0">
                <a:latin typeface="Futura Medium" panose="020B0602020204020303" pitchFamily="34" charset="-79"/>
                <a:cs typeface="Futura Medium" panose="020B0602020204020303" pitchFamily="34" charset="-79"/>
              </a:rPr>
              <a:t>,</a:t>
            </a:r>
            <a:r>
              <a:rPr lang="en-GB" sz="2100" dirty="0">
                <a:effectLst/>
                <a:latin typeface="Futura Medium" panose="020B0602020204020303" pitchFamily="34" charset="-79"/>
                <a:cs typeface="Futura Medium" panose="020B0602020204020303" pitchFamily="34" charset="-79"/>
              </a:rPr>
              <a:t> Rahul </a:t>
            </a:r>
            <a:r>
              <a:rPr lang="en-GB" sz="2100" dirty="0" err="1">
                <a:effectLst/>
                <a:latin typeface="Futura Medium" panose="020B0602020204020303" pitchFamily="34" charset="-79"/>
                <a:cs typeface="Futura Medium" panose="020B0602020204020303" pitchFamily="34" charset="-79"/>
              </a:rPr>
              <a:t>Bera</a:t>
            </a:r>
            <a:r>
              <a:rPr lang="en-GB" sz="2100" dirty="0">
                <a:effectLst/>
                <a:latin typeface="Futura Medium" panose="020B0602020204020303" pitchFamily="34" charset="-79"/>
                <a:cs typeface="Futura Medium" panose="020B0602020204020303" pitchFamily="34" charset="-79"/>
              </a:rPr>
              <a:t>, Mohammad </a:t>
            </a:r>
            <a:r>
              <a:rPr lang="en-GB" sz="2100" dirty="0" err="1">
                <a:effectLst/>
                <a:latin typeface="Futura Medium" panose="020B0602020204020303" pitchFamily="34" charset="-79"/>
                <a:cs typeface="Futura Medium" panose="020B0602020204020303" pitchFamily="34" charset="-79"/>
              </a:rPr>
              <a:t>Sadrosadati</a:t>
            </a:r>
            <a:r>
              <a:rPr lang="en-GB" sz="2100" dirty="0">
                <a:effectLst/>
                <a:latin typeface="Futura Medium" panose="020B0602020204020303" pitchFamily="34" charset="-79"/>
                <a:cs typeface="Futura Medium" panose="020B0602020204020303" pitchFamily="34" charset="-79"/>
              </a:rPr>
              <a:t>, </a:t>
            </a:r>
          </a:p>
          <a:p>
            <a:pPr algn="ctr">
              <a:lnSpc>
                <a:spcPts val="2480"/>
              </a:lnSpc>
            </a:pPr>
            <a:r>
              <a:rPr lang="en-GB" sz="2100" dirty="0">
                <a:effectLst/>
                <a:latin typeface="Futura Medium" panose="020B0602020204020303" pitchFamily="34" charset="-79"/>
                <a:cs typeface="Futura Medium" panose="020B0602020204020303" pitchFamily="34" charset="-79"/>
              </a:rPr>
              <a:t>Rakesh Kumar, Davide Basilio Bartolini and </a:t>
            </a:r>
            <a:r>
              <a:rPr lang="en-GB" sz="2100" dirty="0" err="1">
                <a:effectLst/>
                <a:latin typeface="Futura Medium" panose="020B0602020204020303" pitchFamily="34" charset="-79"/>
                <a:cs typeface="Futura Medium" panose="020B0602020204020303" pitchFamily="34" charset="-79"/>
              </a:rPr>
              <a:t>Onur</a:t>
            </a:r>
            <a:r>
              <a:rPr lang="en-GB" sz="2100" dirty="0">
                <a:effectLst/>
                <a:latin typeface="Futura Medium" panose="020B0602020204020303" pitchFamily="34" charset="-79"/>
                <a:cs typeface="Futura Medium" panose="020B0602020204020303" pitchFamily="34" charset="-79"/>
              </a:rPr>
              <a:t> </a:t>
            </a:r>
            <a:r>
              <a:rPr lang="en-GB" sz="2100" dirty="0" err="1">
                <a:effectLst/>
                <a:latin typeface="Futura Medium" panose="020B0602020204020303" pitchFamily="34" charset="-79"/>
                <a:cs typeface="Futura Medium" panose="020B0602020204020303" pitchFamily="34" charset="-79"/>
              </a:rPr>
              <a:t>Mutlu</a:t>
            </a:r>
            <a:r>
              <a:rPr lang="en-GB" sz="2100" dirty="0">
                <a:effectLst/>
                <a:latin typeface="Futura Medium" panose="020B0602020204020303" pitchFamily="34" charset="-79"/>
                <a:cs typeface="Futura Medium" panose="020B0602020204020303" pitchFamily="34" charset="-79"/>
              </a:rPr>
              <a:t> </a:t>
            </a:r>
            <a:endParaRPr lang="en-GB" sz="2100" dirty="0">
              <a:latin typeface="Futura Medium" panose="020B0602020204020303" pitchFamily="34" charset="-79"/>
              <a:cs typeface="Futura Medium" panose="020B0602020204020303" pitchFamily="34" charset="-79"/>
            </a:endParaRPr>
          </a:p>
        </p:txBody>
      </p:sp>
      <p:grpSp>
        <p:nvGrpSpPr>
          <p:cNvPr id="9" name="Group 8">
            <a:extLst>
              <a:ext uri="{FF2B5EF4-FFF2-40B4-BE49-F238E27FC236}">
                <a16:creationId xmlns:a16="http://schemas.microsoft.com/office/drawing/2014/main" id="{D0C67E44-F266-469C-BE60-69DE7039B236}"/>
              </a:ext>
            </a:extLst>
          </p:cNvPr>
          <p:cNvGrpSpPr/>
          <p:nvPr/>
        </p:nvGrpSpPr>
        <p:grpSpPr>
          <a:xfrm>
            <a:off x="7463539" y="35005"/>
            <a:ext cx="1595915" cy="778456"/>
            <a:chOff x="7305393" y="50039"/>
            <a:chExt cx="1892607" cy="923176"/>
          </a:xfrm>
        </p:grpSpPr>
        <p:pic>
          <p:nvPicPr>
            <p:cNvPr id="6" name="Picture 5">
              <a:extLst>
                <a:ext uri="{FF2B5EF4-FFF2-40B4-BE49-F238E27FC236}">
                  <a16:creationId xmlns:a16="http://schemas.microsoft.com/office/drawing/2014/main" id="{D762D10C-C4DF-2264-4691-965CFBD68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697" y="50039"/>
              <a:ext cx="928303" cy="923174"/>
            </a:xfrm>
            <a:prstGeom prst="rect">
              <a:avLst/>
            </a:prstGeom>
          </p:spPr>
        </p:pic>
        <p:pic>
          <p:nvPicPr>
            <p:cNvPr id="8" name="Picture 7" descr="A red circle with white text&#10;&#10;Description automatically generated">
              <a:extLst>
                <a:ext uri="{FF2B5EF4-FFF2-40B4-BE49-F238E27FC236}">
                  <a16:creationId xmlns:a16="http://schemas.microsoft.com/office/drawing/2014/main" id="{A29FA192-BD64-7D5C-16CB-69F92FD8511B}"/>
                </a:ext>
              </a:extLst>
            </p:cNvPr>
            <p:cNvPicPr>
              <a:picLocks noChangeAspect="1"/>
            </p:cNvPicPr>
            <p:nvPr/>
          </p:nvPicPr>
          <p:blipFill>
            <a:blip r:embed="rId4"/>
            <a:stretch>
              <a:fillRect/>
            </a:stretch>
          </p:blipFill>
          <p:spPr>
            <a:xfrm>
              <a:off x="7305393" y="50039"/>
              <a:ext cx="928304" cy="923176"/>
            </a:xfrm>
            <a:prstGeom prst="rect">
              <a:avLst/>
            </a:prstGeom>
          </p:spPr>
        </p:pic>
      </p:grpSp>
      <p:pic>
        <p:nvPicPr>
          <p:cNvPr id="7" name="Picture 6">
            <a:extLst>
              <a:ext uri="{FF2B5EF4-FFF2-40B4-BE49-F238E27FC236}">
                <a16:creationId xmlns:a16="http://schemas.microsoft.com/office/drawing/2014/main" id="{A4894CC9-7084-EA77-1A40-5B9D66992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1697" y="35005"/>
            <a:ext cx="782778" cy="778454"/>
          </a:xfrm>
          <a:prstGeom prst="rect">
            <a:avLst/>
          </a:prstGeom>
        </p:spPr>
      </p:pic>
      <p:pic>
        <p:nvPicPr>
          <p:cNvPr id="10" name="Picture 9">
            <a:extLst>
              <a:ext uri="{FF2B5EF4-FFF2-40B4-BE49-F238E27FC236}">
                <a16:creationId xmlns:a16="http://schemas.microsoft.com/office/drawing/2014/main" id="{752DD2EF-6284-77A8-45AD-78518DCB9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0404" y="35005"/>
            <a:ext cx="782778" cy="778454"/>
          </a:xfrm>
          <a:prstGeom prst="rect">
            <a:avLst/>
          </a:prstGeom>
        </p:spPr>
      </p:pic>
    </p:spTree>
    <p:extLst>
      <p:ext uri="{BB962C8B-B14F-4D97-AF65-F5344CB8AC3E}">
        <p14:creationId xmlns:p14="http://schemas.microsoft.com/office/powerpoint/2010/main" val="517212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CC0A56-FF0B-5D7F-A6A0-DE0BC4CE39A7}"/>
              </a:ext>
            </a:extLst>
          </p:cNvPr>
          <p:cNvSpPr>
            <a:spLocks noGrp="1"/>
          </p:cNvSpPr>
          <p:nvPr>
            <p:ph type="title"/>
          </p:nvPr>
        </p:nvSpPr>
        <p:spPr/>
        <p:txBody>
          <a:bodyPr>
            <a:normAutofit/>
          </a:bodyPr>
          <a:lstStyle/>
          <a:p>
            <a:pPr algn="l"/>
            <a:r>
              <a:rPr lang="en-CH" dirty="0"/>
              <a:t>Address Translation Overhead</a:t>
            </a:r>
          </a:p>
        </p:txBody>
      </p:sp>
      <p:graphicFrame>
        <p:nvGraphicFramePr>
          <p:cNvPr id="6" name="Chart 5">
            <a:extLst>
              <a:ext uri="{FF2B5EF4-FFF2-40B4-BE49-F238E27FC236}">
                <a16:creationId xmlns:a16="http://schemas.microsoft.com/office/drawing/2014/main" id="{6B4F0166-14A4-7F88-7E8A-EC14A8D1CCD6}"/>
              </a:ext>
            </a:extLst>
          </p:cNvPr>
          <p:cNvGraphicFramePr>
            <a:graphicFrameLocks/>
          </p:cNvGraphicFramePr>
          <p:nvPr>
            <p:extLst>
              <p:ext uri="{D42A27DB-BD31-4B8C-83A1-F6EECF244321}">
                <p14:modId xmlns:p14="http://schemas.microsoft.com/office/powerpoint/2010/main" val="2037538298"/>
              </p:ext>
            </p:extLst>
          </p:nvPr>
        </p:nvGraphicFramePr>
        <p:xfrm>
          <a:off x="43211" y="599097"/>
          <a:ext cx="8977499" cy="4455788"/>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a:extLst>
              <a:ext uri="{FF2B5EF4-FFF2-40B4-BE49-F238E27FC236}">
                <a16:creationId xmlns:a16="http://schemas.microsoft.com/office/drawing/2014/main" id="{81A3B901-8BF6-4242-71DD-B94AE4921F97}"/>
              </a:ext>
            </a:extLst>
          </p:cNvPr>
          <p:cNvSpPr/>
          <p:nvPr/>
        </p:nvSpPr>
        <p:spPr>
          <a:xfrm>
            <a:off x="-124691" y="4936900"/>
            <a:ext cx="9463131" cy="1249544"/>
          </a:xfrm>
          <a:prstGeom prst="roundRect">
            <a:avLst>
              <a:gd name="adj" fmla="val 5607"/>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latin typeface="Corbel" panose="020B0503020204020204" pitchFamily="34" charset="0"/>
              </a:rPr>
              <a:t>Core spends 137 cycles on average </a:t>
            </a:r>
          </a:p>
          <a:p>
            <a:pPr algn="ctr"/>
            <a:r>
              <a:rPr lang="en-US" sz="4000" b="1" i="1" dirty="0">
                <a:solidFill>
                  <a:schemeClr val="bg1"/>
                </a:solidFill>
                <a:latin typeface="Corbel" panose="020B0503020204020204" pitchFamily="34" charset="0"/>
              </a:rPr>
              <a:t>to perform a PTW</a:t>
            </a:r>
            <a:endParaRPr lang="en-CH" sz="4000" b="1" i="1" dirty="0">
              <a:solidFill>
                <a:schemeClr val="bg1"/>
              </a:solidFill>
              <a:latin typeface="Corbel" panose="020B0503020204020204" pitchFamily="34" charset="0"/>
            </a:endParaRPr>
          </a:p>
        </p:txBody>
      </p:sp>
      <p:sp>
        <p:nvSpPr>
          <p:cNvPr id="3" name="TextBox 2">
            <a:extLst>
              <a:ext uri="{FF2B5EF4-FFF2-40B4-BE49-F238E27FC236}">
                <a16:creationId xmlns:a16="http://schemas.microsoft.com/office/drawing/2014/main" id="{0B005AB6-680B-5B6A-657C-DAFBD955B9EB}"/>
              </a:ext>
            </a:extLst>
          </p:cNvPr>
          <p:cNvSpPr txBox="1"/>
          <p:nvPr/>
        </p:nvSpPr>
        <p:spPr>
          <a:xfrm>
            <a:off x="4583561" y="924610"/>
            <a:ext cx="4754880" cy="477054"/>
          </a:xfrm>
          <a:prstGeom prst="rect">
            <a:avLst/>
          </a:prstGeom>
          <a:noFill/>
        </p:spPr>
        <p:txBody>
          <a:bodyPr wrap="square">
            <a:spAutoFit/>
          </a:bodyPr>
          <a:lstStyle/>
          <a:p>
            <a:r>
              <a:rPr lang="en-US" sz="2500" b="1" i="1" dirty="0">
                <a:solidFill>
                  <a:srgbClr val="C00000"/>
                </a:solidFill>
                <a:latin typeface="Corbel" panose="020B0503020204020204" pitchFamily="34" charset="0"/>
              </a:rPr>
              <a:t>Mean: 137 cycles</a:t>
            </a:r>
            <a:endParaRPr lang="en-CH" sz="2500" dirty="0">
              <a:solidFill>
                <a:srgbClr val="C00000"/>
              </a:solidFill>
            </a:endParaRPr>
          </a:p>
        </p:txBody>
      </p:sp>
      <p:cxnSp>
        <p:nvCxnSpPr>
          <p:cNvPr id="5" name="Curved Connector 4">
            <a:extLst>
              <a:ext uri="{FF2B5EF4-FFF2-40B4-BE49-F238E27FC236}">
                <a16:creationId xmlns:a16="http://schemas.microsoft.com/office/drawing/2014/main" id="{9D3AC81C-FD68-8796-8F26-04FFDB24DAF0}"/>
              </a:ext>
            </a:extLst>
          </p:cNvPr>
          <p:cNvCxnSpPr>
            <a:cxnSpLocks/>
          </p:cNvCxnSpPr>
          <p:nvPr/>
        </p:nvCxnSpPr>
        <p:spPr>
          <a:xfrm rot="16200000" flipH="1">
            <a:off x="5782039" y="1492909"/>
            <a:ext cx="516967" cy="334476"/>
          </a:xfrm>
          <a:prstGeom prst="curved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7374FECC-9588-8115-9C69-BD062266703E}"/>
              </a:ext>
            </a:extLst>
          </p:cNvPr>
          <p:cNvSpPr/>
          <p:nvPr/>
        </p:nvSpPr>
        <p:spPr>
          <a:xfrm>
            <a:off x="1271752" y="1650124"/>
            <a:ext cx="4655337" cy="1671145"/>
          </a:xfrm>
          <a:prstGeom prst="roundRect">
            <a:avLst>
              <a:gd name="adj" fmla="val 2831"/>
            </a:avLst>
          </a:prstGeom>
          <a:solidFill>
            <a:schemeClr val="bg1">
              <a:alpha val="8374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ounded Rectangle 3">
            <a:extLst>
              <a:ext uri="{FF2B5EF4-FFF2-40B4-BE49-F238E27FC236}">
                <a16:creationId xmlns:a16="http://schemas.microsoft.com/office/drawing/2014/main" id="{60B6C244-B7AD-8BF9-6894-2D221C1254A6}"/>
              </a:ext>
            </a:extLst>
          </p:cNvPr>
          <p:cNvSpPr/>
          <p:nvPr/>
        </p:nvSpPr>
        <p:spPr>
          <a:xfrm>
            <a:off x="6402889" y="1650124"/>
            <a:ext cx="2142022" cy="1671145"/>
          </a:xfrm>
          <a:prstGeom prst="roundRect">
            <a:avLst>
              <a:gd name="adj" fmla="val 4717"/>
            </a:avLst>
          </a:prstGeom>
          <a:solidFill>
            <a:schemeClr val="bg1">
              <a:alpha val="8374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Slide Number Placeholder 8">
            <a:extLst>
              <a:ext uri="{FF2B5EF4-FFF2-40B4-BE49-F238E27FC236}">
                <a16:creationId xmlns:a16="http://schemas.microsoft.com/office/drawing/2014/main" id="{D0CEC291-921E-0497-BFF5-E5285BF24D52}"/>
              </a:ext>
            </a:extLst>
          </p:cNvPr>
          <p:cNvSpPr>
            <a:spLocks noGrp="1"/>
          </p:cNvSpPr>
          <p:nvPr>
            <p:ph type="sldNum" sz="quarter" idx="12"/>
          </p:nvPr>
        </p:nvSpPr>
        <p:spPr/>
        <p:txBody>
          <a:bodyPr/>
          <a:lstStyle/>
          <a:p>
            <a:fld id="{1126AD06-1C69-4F40-B475-B9DE4452D124}" type="slidenum">
              <a:rPr lang="en-CH" smtClean="0"/>
              <a:pPr/>
              <a:t>10</a:t>
            </a:fld>
            <a:endParaRPr lang="en-CH"/>
          </a:p>
        </p:txBody>
      </p:sp>
    </p:spTree>
    <p:extLst>
      <p:ext uri="{BB962C8B-B14F-4D97-AF65-F5344CB8AC3E}">
        <p14:creationId xmlns:p14="http://schemas.microsoft.com/office/powerpoint/2010/main" val="14892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3" grpId="0"/>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2AB-9938-4FCC-DF79-A5D158D3DAD9}"/>
              </a:ext>
            </a:extLst>
          </p:cNvPr>
          <p:cNvSpPr>
            <a:spLocks noGrp="1"/>
          </p:cNvSpPr>
          <p:nvPr>
            <p:ph type="title"/>
          </p:nvPr>
        </p:nvSpPr>
        <p:spPr/>
        <p:txBody>
          <a:bodyPr/>
          <a:lstStyle/>
          <a:p>
            <a:r>
              <a:rPr lang="en-CH" dirty="0"/>
              <a:t>Address Translation Overhead</a:t>
            </a:r>
          </a:p>
        </p:txBody>
      </p:sp>
      <p:sp>
        <p:nvSpPr>
          <p:cNvPr id="5" name="Rounded Rectangle 4">
            <a:extLst>
              <a:ext uri="{FF2B5EF4-FFF2-40B4-BE49-F238E27FC236}">
                <a16:creationId xmlns:a16="http://schemas.microsoft.com/office/drawing/2014/main" id="{84C140FF-C167-CE88-CDDF-A585C9F1C077}"/>
              </a:ext>
            </a:extLst>
          </p:cNvPr>
          <p:cNvSpPr/>
          <p:nvPr/>
        </p:nvSpPr>
        <p:spPr>
          <a:xfrm>
            <a:off x="505051" y="1763518"/>
            <a:ext cx="3202333" cy="1286202"/>
          </a:xfrm>
          <a:prstGeom prst="roundRect">
            <a:avLst>
              <a:gd name="adj" fmla="val 443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rgbClr val="C00000"/>
                </a:solidFill>
              </a:rPr>
              <a:t>High latency </a:t>
            </a:r>
          </a:p>
          <a:p>
            <a:pPr algn="ctr"/>
            <a:r>
              <a:rPr lang="en-CH" sz="4000" b="1" i="1" dirty="0">
                <a:solidFill>
                  <a:schemeClr val="tx1"/>
                </a:solidFill>
              </a:rPr>
              <a:t>PTWs</a:t>
            </a:r>
          </a:p>
        </p:txBody>
      </p:sp>
      <p:sp>
        <p:nvSpPr>
          <p:cNvPr id="6" name="Rounded Rectangle 5">
            <a:extLst>
              <a:ext uri="{FF2B5EF4-FFF2-40B4-BE49-F238E27FC236}">
                <a16:creationId xmlns:a16="http://schemas.microsoft.com/office/drawing/2014/main" id="{33B20A5E-4323-6484-C97B-7424F38F42F7}"/>
              </a:ext>
            </a:extLst>
          </p:cNvPr>
          <p:cNvSpPr/>
          <p:nvPr/>
        </p:nvSpPr>
        <p:spPr>
          <a:xfrm>
            <a:off x="5440334" y="1763518"/>
            <a:ext cx="3202333" cy="1286203"/>
          </a:xfrm>
          <a:prstGeom prst="roundRect">
            <a:avLst>
              <a:gd name="adj" fmla="val 4430"/>
            </a:avLst>
          </a:prstGeom>
          <a:solidFill>
            <a:schemeClr val="bg1">
              <a:lumMod val="95000"/>
            </a:schemeClr>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chemeClr val="accent1">
                    <a:lumMod val="50000"/>
                  </a:schemeClr>
                </a:solidFill>
              </a:rPr>
              <a:t>Frequent</a:t>
            </a:r>
          </a:p>
          <a:p>
            <a:pPr algn="ctr"/>
            <a:r>
              <a:rPr lang="en-CH" sz="4000" b="1" i="1" dirty="0">
                <a:solidFill>
                  <a:schemeClr val="tx1"/>
                </a:solidFill>
              </a:rPr>
              <a:t> PTWs</a:t>
            </a:r>
          </a:p>
        </p:txBody>
      </p:sp>
      <p:sp>
        <p:nvSpPr>
          <p:cNvPr id="7" name="Rounded Rectangle 6">
            <a:extLst>
              <a:ext uri="{FF2B5EF4-FFF2-40B4-BE49-F238E27FC236}">
                <a16:creationId xmlns:a16="http://schemas.microsoft.com/office/drawing/2014/main" id="{00158984-818B-06A2-746F-764F0DFF433E}"/>
              </a:ext>
            </a:extLst>
          </p:cNvPr>
          <p:cNvSpPr/>
          <p:nvPr/>
        </p:nvSpPr>
        <p:spPr>
          <a:xfrm>
            <a:off x="2365480" y="4569731"/>
            <a:ext cx="4416756" cy="1286202"/>
          </a:xfrm>
          <a:prstGeom prst="roundRect">
            <a:avLst>
              <a:gd name="adj" fmla="val 7081"/>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bg1"/>
                </a:solidFill>
              </a:rPr>
              <a:t>High performance overheads</a:t>
            </a:r>
            <a:endParaRPr lang="en-CH" sz="3500" b="1" i="1" dirty="0">
              <a:solidFill>
                <a:schemeClr val="bg1"/>
              </a:solidFill>
            </a:endParaRPr>
          </a:p>
        </p:txBody>
      </p:sp>
      <p:sp>
        <p:nvSpPr>
          <p:cNvPr id="13" name="Down Arrow 12">
            <a:extLst>
              <a:ext uri="{FF2B5EF4-FFF2-40B4-BE49-F238E27FC236}">
                <a16:creationId xmlns:a16="http://schemas.microsoft.com/office/drawing/2014/main" id="{A5F58DA4-7049-7A2F-DEDB-2D9E38DB7BDA}"/>
              </a:ext>
            </a:extLst>
          </p:cNvPr>
          <p:cNvSpPr/>
          <p:nvPr/>
        </p:nvSpPr>
        <p:spPr>
          <a:xfrm>
            <a:off x="4373610" y="3339101"/>
            <a:ext cx="400499" cy="1058238"/>
          </a:xfrm>
          <a:prstGeom prst="downArrow">
            <a:avLst/>
          </a:prstGeom>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Slide Number Placeholder 2">
            <a:extLst>
              <a:ext uri="{FF2B5EF4-FFF2-40B4-BE49-F238E27FC236}">
                <a16:creationId xmlns:a16="http://schemas.microsoft.com/office/drawing/2014/main" id="{BC71B266-66BD-54C1-FBC1-4ECDDE1DAA39}"/>
              </a:ext>
            </a:extLst>
          </p:cNvPr>
          <p:cNvSpPr>
            <a:spLocks noGrp="1"/>
          </p:cNvSpPr>
          <p:nvPr>
            <p:ph type="sldNum" sz="quarter" idx="12"/>
          </p:nvPr>
        </p:nvSpPr>
        <p:spPr/>
        <p:txBody>
          <a:bodyPr/>
          <a:lstStyle/>
          <a:p>
            <a:fld id="{1126AD06-1C69-4F40-B475-B9DE4452D124}" type="slidenum">
              <a:rPr lang="en-CH" smtClean="0"/>
              <a:pPr/>
              <a:t>11</a:t>
            </a:fld>
            <a:endParaRPr lang="en-CH"/>
          </a:p>
        </p:txBody>
      </p:sp>
      <p:grpSp>
        <p:nvGrpSpPr>
          <p:cNvPr id="9" name="Group 8">
            <a:extLst>
              <a:ext uri="{FF2B5EF4-FFF2-40B4-BE49-F238E27FC236}">
                <a16:creationId xmlns:a16="http://schemas.microsoft.com/office/drawing/2014/main" id="{74245DF0-19C1-DF52-1752-EDF09EF7C824}"/>
              </a:ext>
            </a:extLst>
          </p:cNvPr>
          <p:cNvGrpSpPr/>
          <p:nvPr/>
        </p:nvGrpSpPr>
        <p:grpSpPr>
          <a:xfrm>
            <a:off x="4314434" y="2129620"/>
            <a:ext cx="518850" cy="553998"/>
            <a:chOff x="4268714" y="2129620"/>
            <a:chExt cx="518850" cy="553998"/>
          </a:xfrm>
        </p:grpSpPr>
        <p:sp>
          <p:nvSpPr>
            <p:cNvPr id="14" name="Oval 13">
              <a:extLst>
                <a:ext uri="{FF2B5EF4-FFF2-40B4-BE49-F238E27FC236}">
                  <a16:creationId xmlns:a16="http://schemas.microsoft.com/office/drawing/2014/main" id="{23A8B0DD-A488-6B55-32C9-CDA98DE3FB69}"/>
                </a:ext>
              </a:extLst>
            </p:cNvPr>
            <p:cNvSpPr/>
            <p:nvPr/>
          </p:nvSpPr>
          <p:spPr>
            <a:xfrm>
              <a:off x="4268714" y="2147194"/>
              <a:ext cx="518850" cy="518850"/>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algn="ctr"/>
              <a:endParaRPr lang="en-CH" sz="3500" b="1" dirty="0"/>
            </a:p>
          </p:txBody>
        </p:sp>
        <p:sp>
          <p:nvSpPr>
            <p:cNvPr id="8" name="TextBox 7">
              <a:extLst>
                <a:ext uri="{FF2B5EF4-FFF2-40B4-BE49-F238E27FC236}">
                  <a16:creationId xmlns:a16="http://schemas.microsoft.com/office/drawing/2014/main" id="{E526372F-3D6D-CF7E-FCC2-D31DBE90B55C}"/>
                </a:ext>
              </a:extLst>
            </p:cNvPr>
            <p:cNvSpPr txBox="1"/>
            <p:nvPr/>
          </p:nvSpPr>
          <p:spPr>
            <a:xfrm>
              <a:off x="4348877" y="2129620"/>
              <a:ext cx="400499" cy="553998"/>
            </a:xfrm>
            <a:prstGeom prst="rect">
              <a:avLst/>
            </a:prstGeom>
            <a:noFill/>
          </p:spPr>
          <p:txBody>
            <a:bodyPr wrap="square">
              <a:spAutoFit/>
            </a:bodyPr>
            <a:lstStyle/>
            <a:p>
              <a:r>
                <a:rPr lang="en-CH" sz="3000" b="1" dirty="0">
                  <a:solidFill>
                    <a:schemeClr val="bg1"/>
                  </a:solidFill>
                </a:rPr>
                <a:t>+</a:t>
              </a:r>
              <a:endParaRPr lang="en-CH" sz="3000" dirty="0">
                <a:solidFill>
                  <a:schemeClr val="bg1"/>
                </a:solidFill>
              </a:endParaRPr>
            </a:p>
          </p:txBody>
        </p:sp>
      </p:grpSp>
    </p:spTree>
    <p:extLst>
      <p:ext uri="{BB962C8B-B14F-4D97-AF65-F5344CB8AC3E}">
        <p14:creationId xmlns:p14="http://schemas.microsoft.com/office/powerpoint/2010/main" val="266713349"/>
      </p:ext>
    </p:extLst>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spd="slow" advTm="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12AB-9938-4FCC-DF79-A5D158D3DAD9}"/>
              </a:ext>
            </a:extLst>
          </p:cNvPr>
          <p:cNvSpPr>
            <a:spLocks noGrp="1"/>
          </p:cNvSpPr>
          <p:nvPr>
            <p:ph type="title"/>
          </p:nvPr>
        </p:nvSpPr>
        <p:spPr/>
        <p:txBody>
          <a:bodyPr/>
          <a:lstStyle/>
          <a:p>
            <a:r>
              <a:rPr lang="en-CH" dirty="0"/>
              <a:t>Potential Solution</a:t>
            </a:r>
          </a:p>
        </p:txBody>
      </p:sp>
      <p:grpSp>
        <p:nvGrpSpPr>
          <p:cNvPr id="4" name="Group 3">
            <a:extLst>
              <a:ext uri="{FF2B5EF4-FFF2-40B4-BE49-F238E27FC236}">
                <a16:creationId xmlns:a16="http://schemas.microsoft.com/office/drawing/2014/main" id="{98E4FC19-E97A-B52C-7796-EEA7E0AE6851}"/>
              </a:ext>
            </a:extLst>
          </p:cNvPr>
          <p:cNvGrpSpPr/>
          <p:nvPr/>
        </p:nvGrpSpPr>
        <p:grpSpPr>
          <a:xfrm>
            <a:off x="444091" y="1763518"/>
            <a:ext cx="8168096" cy="4092415"/>
            <a:chOff x="444091" y="1763518"/>
            <a:chExt cx="8168096" cy="4092415"/>
          </a:xfrm>
          <a:solidFill>
            <a:schemeClr val="bg1">
              <a:alpha val="64117"/>
            </a:schemeClr>
          </a:solidFill>
        </p:grpSpPr>
        <p:sp>
          <p:nvSpPr>
            <p:cNvPr id="5" name="Rounded Rectangle 4">
              <a:extLst>
                <a:ext uri="{FF2B5EF4-FFF2-40B4-BE49-F238E27FC236}">
                  <a16:creationId xmlns:a16="http://schemas.microsoft.com/office/drawing/2014/main" id="{84C140FF-C167-CE88-CDDF-A585C9F1C077}"/>
                </a:ext>
              </a:extLst>
            </p:cNvPr>
            <p:cNvSpPr/>
            <p:nvPr/>
          </p:nvSpPr>
          <p:spPr>
            <a:xfrm>
              <a:off x="444091" y="1763518"/>
              <a:ext cx="3202333" cy="1286202"/>
            </a:xfrm>
            <a:prstGeom prst="roundRect">
              <a:avLst>
                <a:gd name="adj" fmla="val 4430"/>
              </a:avLst>
            </a:prstGeom>
            <a:grpFill/>
            <a:ln w="2540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rgbClr val="C00000">
                      <a:alpha val="7000"/>
                    </a:srgbClr>
                  </a:solidFill>
                </a:rPr>
                <a:t>High latency </a:t>
              </a:r>
            </a:p>
            <a:p>
              <a:pPr algn="ctr"/>
              <a:r>
                <a:rPr lang="en-CH" sz="4000" b="1" i="1" dirty="0">
                  <a:solidFill>
                    <a:schemeClr val="tx1">
                      <a:alpha val="7000"/>
                    </a:schemeClr>
                  </a:solidFill>
                </a:rPr>
                <a:t>PTWs</a:t>
              </a:r>
            </a:p>
          </p:txBody>
        </p:sp>
        <p:sp>
          <p:nvSpPr>
            <p:cNvPr id="6" name="Rounded Rectangle 5">
              <a:extLst>
                <a:ext uri="{FF2B5EF4-FFF2-40B4-BE49-F238E27FC236}">
                  <a16:creationId xmlns:a16="http://schemas.microsoft.com/office/drawing/2014/main" id="{33B20A5E-4323-6484-C97B-7424F38F42F7}"/>
                </a:ext>
              </a:extLst>
            </p:cNvPr>
            <p:cNvSpPr/>
            <p:nvPr/>
          </p:nvSpPr>
          <p:spPr>
            <a:xfrm>
              <a:off x="5409854" y="1763518"/>
              <a:ext cx="3202333" cy="1286203"/>
            </a:xfrm>
            <a:prstGeom prst="roundRect">
              <a:avLst>
                <a:gd name="adj" fmla="val 4430"/>
              </a:avLst>
            </a:prstGeom>
            <a:grpFill/>
            <a:ln w="2540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chemeClr val="accent1">
                      <a:lumMod val="50000"/>
                      <a:alpha val="7000"/>
                    </a:schemeClr>
                  </a:solidFill>
                </a:rPr>
                <a:t>Frequent</a:t>
              </a:r>
            </a:p>
            <a:p>
              <a:pPr algn="ctr"/>
              <a:r>
                <a:rPr lang="en-CH" sz="4000" b="1" i="1" dirty="0">
                  <a:solidFill>
                    <a:schemeClr val="tx1">
                      <a:alpha val="7000"/>
                    </a:schemeClr>
                  </a:solidFill>
                </a:rPr>
                <a:t> PTWs</a:t>
              </a:r>
            </a:p>
          </p:txBody>
        </p:sp>
        <p:sp>
          <p:nvSpPr>
            <p:cNvPr id="7" name="Rounded Rectangle 6">
              <a:extLst>
                <a:ext uri="{FF2B5EF4-FFF2-40B4-BE49-F238E27FC236}">
                  <a16:creationId xmlns:a16="http://schemas.microsoft.com/office/drawing/2014/main" id="{00158984-818B-06A2-746F-764F0DFF433E}"/>
                </a:ext>
              </a:extLst>
            </p:cNvPr>
            <p:cNvSpPr/>
            <p:nvPr/>
          </p:nvSpPr>
          <p:spPr>
            <a:xfrm>
              <a:off x="2319760" y="4569731"/>
              <a:ext cx="4416756" cy="1286202"/>
            </a:xfrm>
            <a:prstGeom prst="roundRect">
              <a:avLst>
                <a:gd name="adj" fmla="val 7081"/>
              </a:avLst>
            </a:prstGeom>
            <a:grpFill/>
            <a:ln w="25400">
              <a:solidFill>
                <a:schemeClr val="tx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bg1">
                      <a:alpha val="7000"/>
                    </a:schemeClr>
                  </a:solidFill>
                </a:rPr>
                <a:t>High performance overheads</a:t>
              </a:r>
              <a:endParaRPr lang="en-CH" sz="3500" b="1" i="1" dirty="0">
                <a:solidFill>
                  <a:schemeClr val="bg1">
                    <a:alpha val="7000"/>
                  </a:schemeClr>
                </a:solidFill>
              </a:endParaRPr>
            </a:p>
          </p:txBody>
        </p:sp>
        <p:sp>
          <p:nvSpPr>
            <p:cNvPr id="14" name="Oval 13">
              <a:extLst>
                <a:ext uri="{FF2B5EF4-FFF2-40B4-BE49-F238E27FC236}">
                  <a16:creationId xmlns:a16="http://schemas.microsoft.com/office/drawing/2014/main" id="{23A8B0DD-A488-6B55-32C9-CDA98DE3FB69}"/>
                </a:ext>
              </a:extLst>
            </p:cNvPr>
            <p:cNvSpPr/>
            <p:nvPr/>
          </p:nvSpPr>
          <p:spPr>
            <a:xfrm>
              <a:off x="4268714" y="2147194"/>
              <a:ext cx="518850" cy="518850"/>
            </a:xfrm>
            <a:prstGeom prst="ellipse">
              <a:avLst/>
            </a:prstGeom>
            <a:grpFill/>
            <a:ln>
              <a:solidFill>
                <a:schemeClr val="tx1">
                  <a:alpha val="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CH" sz="3500" b="1" dirty="0">
                  <a:solidFill>
                    <a:schemeClr val="lt1">
                      <a:alpha val="7000"/>
                    </a:schemeClr>
                  </a:solidFill>
                </a:rPr>
                <a:t>+</a:t>
              </a:r>
            </a:p>
          </p:txBody>
        </p:sp>
        <p:sp>
          <p:nvSpPr>
            <p:cNvPr id="13" name="Down Arrow 12">
              <a:extLst>
                <a:ext uri="{FF2B5EF4-FFF2-40B4-BE49-F238E27FC236}">
                  <a16:creationId xmlns:a16="http://schemas.microsoft.com/office/drawing/2014/main" id="{A5F58DA4-7049-7A2F-DEDB-2D9E38DB7BDA}"/>
                </a:ext>
              </a:extLst>
            </p:cNvPr>
            <p:cNvSpPr/>
            <p:nvPr/>
          </p:nvSpPr>
          <p:spPr>
            <a:xfrm>
              <a:off x="4327889" y="3339101"/>
              <a:ext cx="400499" cy="1058238"/>
            </a:xfrm>
            <a:prstGeom prst="downArrow">
              <a:avLst/>
            </a:prstGeom>
            <a:grpFill/>
            <a:ln w="38100">
              <a:solidFill>
                <a:schemeClr val="tx1">
                  <a:alpha val="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solidFill>
                  <a:schemeClr val="lt1">
                    <a:alpha val="7000"/>
                  </a:schemeClr>
                </a:solidFill>
              </a:endParaRPr>
            </a:p>
          </p:txBody>
        </p:sp>
      </p:grpSp>
      <p:sp>
        <p:nvSpPr>
          <p:cNvPr id="3" name="Slide Number Placeholder 2">
            <a:extLst>
              <a:ext uri="{FF2B5EF4-FFF2-40B4-BE49-F238E27FC236}">
                <a16:creationId xmlns:a16="http://schemas.microsoft.com/office/drawing/2014/main" id="{BC71B266-66BD-54C1-FBC1-4ECDDE1DAA39}"/>
              </a:ext>
            </a:extLst>
          </p:cNvPr>
          <p:cNvSpPr>
            <a:spLocks noGrp="1"/>
          </p:cNvSpPr>
          <p:nvPr>
            <p:ph type="sldNum" sz="quarter" idx="12"/>
          </p:nvPr>
        </p:nvSpPr>
        <p:spPr/>
        <p:txBody>
          <a:bodyPr/>
          <a:lstStyle/>
          <a:p>
            <a:fld id="{1126AD06-1C69-4F40-B475-B9DE4452D124}" type="slidenum">
              <a:rPr lang="en-CH" smtClean="0"/>
              <a:pPr/>
              <a:t>12</a:t>
            </a:fld>
            <a:endParaRPr lang="en-CH"/>
          </a:p>
        </p:txBody>
      </p:sp>
      <p:sp>
        <p:nvSpPr>
          <p:cNvPr id="8" name="Rounded Rectangle 7">
            <a:extLst>
              <a:ext uri="{FF2B5EF4-FFF2-40B4-BE49-F238E27FC236}">
                <a16:creationId xmlns:a16="http://schemas.microsoft.com/office/drawing/2014/main" id="{0A8D1085-7DDB-6076-DFD6-1F88315EB03D}"/>
              </a:ext>
            </a:extLst>
          </p:cNvPr>
          <p:cNvSpPr/>
          <p:nvPr/>
        </p:nvSpPr>
        <p:spPr>
          <a:xfrm>
            <a:off x="0" y="2936510"/>
            <a:ext cx="9143999" cy="1249544"/>
          </a:xfrm>
          <a:prstGeom prst="roundRect">
            <a:avLst>
              <a:gd name="adj" fmla="val 0"/>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latin typeface="Corbel" panose="020B0503020204020204" pitchFamily="34" charset="0"/>
              </a:rPr>
              <a:t>Reduce PTW frequency by </a:t>
            </a:r>
          </a:p>
          <a:p>
            <a:pPr algn="ctr"/>
            <a:r>
              <a:rPr lang="en-US" sz="4000" b="1" i="1" dirty="0">
                <a:solidFill>
                  <a:schemeClr val="bg1"/>
                </a:solidFill>
                <a:latin typeface="Corbel" panose="020B0503020204020204" pitchFamily="34" charset="0"/>
              </a:rPr>
              <a:t>increasing address translation reach</a:t>
            </a:r>
            <a:endParaRPr lang="en-CH" sz="4000" b="1" i="1" dirty="0">
              <a:solidFill>
                <a:schemeClr val="bg1"/>
              </a:solidFill>
              <a:latin typeface="Corbel" panose="020B0503020204020204" pitchFamily="34" charset="0"/>
            </a:endParaRPr>
          </a:p>
        </p:txBody>
      </p:sp>
    </p:spTree>
    <p:extLst>
      <p:ext uri="{BB962C8B-B14F-4D97-AF65-F5344CB8AC3E}">
        <p14:creationId xmlns:p14="http://schemas.microsoft.com/office/powerpoint/2010/main" val="1676154992"/>
      </p:ext>
    </p:extLst>
  </p:cSld>
  <p:clrMapOvr>
    <a:masterClrMapping/>
  </p:clrMapOvr>
  <mc:AlternateContent xmlns:mc="http://schemas.openxmlformats.org/markup-compatibility/2006" xmlns:p14="http://schemas.microsoft.com/office/powerpoint/2010/main">
    <mc:Choice Requires="p14">
      <p:transition spd="slow" p14:dur="2000" advTm="176"/>
    </mc:Choice>
    <mc:Fallback xmlns="">
      <p:transition spd="slow" advTm="17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a:xfrm>
            <a:off x="-23049" y="1"/>
            <a:ext cx="9498354" cy="1020336"/>
          </a:xfrm>
        </p:spPr>
        <p:txBody>
          <a:bodyPr>
            <a:normAutofit/>
          </a:bodyPr>
          <a:lstStyle/>
          <a:p>
            <a:pPr algn="l"/>
            <a:r>
              <a:rPr lang="en-CH" dirty="0"/>
              <a:t>Address Translation Reach: Definition</a:t>
            </a:r>
          </a:p>
        </p:txBody>
      </p:sp>
      <p:grpSp>
        <p:nvGrpSpPr>
          <p:cNvPr id="33" name="Group 32">
            <a:extLst>
              <a:ext uri="{FF2B5EF4-FFF2-40B4-BE49-F238E27FC236}">
                <a16:creationId xmlns:a16="http://schemas.microsoft.com/office/drawing/2014/main" id="{3393131B-4D39-5BAD-E155-DC54489070FD}"/>
              </a:ext>
            </a:extLst>
          </p:cNvPr>
          <p:cNvGrpSpPr/>
          <p:nvPr/>
        </p:nvGrpSpPr>
        <p:grpSpPr>
          <a:xfrm>
            <a:off x="910169" y="3366390"/>
            <a:ext cx="2365770" cy="2365770"/>
            <a:chOff x="333762" y="3077138"/>
            <a:chExt cx="2948940" cy="2948940"/>
          </a:xfrm>
        </p:grpSpPr>
        <p:sp>
          <p:nvSpPr>
            <p:cNvPr id="4" name="Oval 3">
              <a:extLst>
                <a:ext uri="{FF2B5EF4-FFF2-40B4-BE49-F238E27FC236}">
                  <a16:creationId xmlns:a16="http://schemas.microsoft.com/office/drawing/2014/main" id="{F6EC1047-02DB-A931-B8DB-8BB589F181DD}"/>
                </a:ext>
              </a:extLst>
            </p:cNvPr>
            <p:cNvSpPr/>
            <p:nvPr/>
          </p:nvSpPr>
          <p:spPr>
            <a:xfrm>
              <a:off x="333762" y="3077138"/>
              <a:ext cx="2948940" cy="2948940"/>
            </a:xfrm>
            <a:prstGeom prst="ellipse">
              <a:avLst/>
            </a:prstGeom>
            <a:solidFill>
              <a:schemeClr val="bg1">
                <a:lumMod val="95000"/>
              </a:schemeClr>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sz="3000" b="1" i="1" dirty="0">
                <a:solidFill>
                  <a:schemeClr val="tx1"/>
                </a:solidFill>
              </a:endParaRPr>
            </a:p>
          </p:txBody>
        </p:sp>
        <p:sp>
          <p:nvSpPr>
            <p:cNvPr id="6" name="Rounded Rectangle 5">
              <a:extLst>
                <a:ext uri="{FF2B5EF4-FFF2-40B4-BE49-F238E27FC236}">
                  <a16:creationId xmlns:a16="http://schemas.microsoft.com/office/drawing/2014/main" id="{4374E1D9-3D05-6559-A30B-58C7954B70BF}"/>
                </a:ext>
              </a:extLst>
            </p:cNvPr>
            <p:cNvSpPr/>
            <p:nvPr/>
          </p:nvSpPr>
          <p:spPr>
            <a:xfrm>
              <a:off x="1641557" y="3523071"/>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500" b="1" i="1" dirty="0">
                  <a:solidFill>
                    <a:schemeClr val="tx1"/>
                  </a:solidFill>
                </a:rPr>
                <a:t>4KB</a:t>
              </a:r>
            </a:p>
          </p:txBody>
        </p:sp>
        <p:sp>
          <p:nvSpPr>
            <p:cNvPr id="7" name="Rounded Rectangle 6">
              <a:extLst>
                <a:ext uri="{FF2B5EF4-FFF2-40B4-BE49-F238E27FC236}">
                  <a16:creationId xmlns:a16="http://schemas.microsoft.com/office/drawing/2014/main" id="{E113D89C-F4F4-5AC1-2366-894A96440352}"/>
                </a:ext>
              </a:extLst>
            </p:cNvPr>
            <p:cNvSpPr/>
            <p:nvPr/>
          </p:nvSpPr>
          <p:spPr>
            <a:xfrm>
              <a:off x="760662" y="3911773"/>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500" b="1" i="1" dirty="0">
                  <a:solidFill>
                    <a:schemeClr val="tx1"/>
                  </a:solidFill>
                </a:rPr>
                <a:t>4KB</a:t>
              </a:r>
            </a:p>
          </p:txBody>
        </p:sp>
        <p:sp>
          <p:nvSpPr>
            <p:cNvPr id="9" name="Rounded Rectangle 8">
              <a:extLst>
                <a:ext uri="{FF2B5EF4-FFF2-40B4-BE49-F238E27FC236}">
                  <a16:creationId xmlns:a16="http://schemas.microsoft.com/office/drawing/2014/main" id="{56B04AA8-292F-5448-456E-34E4D13113DA}"/>
                </a:ext>
              </a:extLst>
            </p:cNvPr>
            <p:cNvSpPr/>
            <p:nvPr/>
          </p:nvSpPr>
          <p:spPr>
            <a:xfrm>
              <a:off x="1907107" y="4025992"/>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500" b="1" i="1" dirty="0">
                  <a:solidFill>
                    <a:schemeClr val="tx1"/>
                  </a:solidFill>
                </a:rPr>
                <a:t>4KB</a:t>
              </a:r>
            </a:p>
          </p:txBody>
        </p:sp>
        <p:sp>
          <p:nvSpPr>
            <p:cNvPr id="10" name="Rounded Rectangle 9">
              <a:extLst>
                <a:ext uri="{FF2B5EF4-FFF2-40B4-BE49-F238E27FC236}">
                  <a16:creationId xmlns:a16="http://schemas.microsoft.com/office/drawing/2014/main" id="{6E98EE73-515A-5954-736B-5FEE33B4C952}"/>
                </a:ext>
              </a:extLst>
            </p:cNvPr>
            <p:cNvSpPr/>
            <p:nvPr/>
          </p:nvSpPr>
          <p:spPr>
            <a:xfrm>
              <a:off x="812672" y="4420407"/>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b="1" i="1" dirty="0">
                  <a:solidFill>
                    <a:schemeClr val="tx1"/>
                  </a:solidFill>
                </a:rPr>
                <a:t>2MB</a:t>
              </a:r>
            </a:p>
          </p:txBody>
        </p:sp>
        <p:sp>
          <p:nvSpPr>
            <p:cNvPr id="11" name="Rounded Rectangle 10">
              <a:extLst>
                <a:ext uri="{FF2B5EF4-FFF2-40B4-BE49-F238E27FC236}">
                  <a16:creationId xmlns:a16="http://schemas.microsoft.com/office/drawing/2014/main" id="{9BD80656-4D42-7403-DE37-30119B000549}"/>
                </a:ext>
              </a:extLst>
            </p:cNvPr>
            <p:cNvSpPr/>
            <p:nvPr/>
          </p:nvSpPr>
          <p:spPr>
            <a:xfrm>
              <a:off x="1907107" y="4586143"/>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500" b="1" i="1" dirty="0">
                  <a:solidFill>
                    <a:schemeClr val="tx1"/>
                  </a:solidFill>
                </a:rPr>
                <a:t>4KB</a:t>
              </a:r>
            </a:p>
          </p:txBody>
        </p:sp>
        <p:sp>
          <p:nvSpPr>
            <p:cNvPr id="12" name="Rounded Rectangle 11">
              <a:extLst>
                <a:ext uri="{FF2B5EF4-FFF2-40B4-BE49-F238E27FC236}">
                  <a16:creationId xmlns:a16="http://schemas.microsoft.com/office/drawing/2014/main" id="{16F7624A-B4FC-3942-D0E7-FF76C2D04A95}"/>
                </a:ext>
              </a:extLst>
            </p:cNvPr>
            <p:cNvSpPr/>
            <p:nvPr/>
          </p:nvSpPr>
          <p:spPr>
            <a:xfrm>
              <a:off x="812672" y="4900304"/>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b="1" i="1" dirty="0">
                  <a:solidFill>
                    <a:schemeClr val="tx1"/>
                  </a:solidFill>
                </a:rPr>
                <a:t>2MB</a:t>
              </a:r>
            </a:p>
          </p:txBody>
        </p:sp>
        <p:sp>
          <p:nvSpPr>
            <p:cNvPr id="13" name="Rounded Rectangle 12">
              <a:extLst>
                <a:ext uri="{FF2B5EF4-FFF2-40B4-BE49-F238E27FC236}">
                  <a16:creationId xmlns:a16="http://schemas.microsoft.com/office/drawing/2014/main" id="{F01B9A1E-D682-9B8B-0C63-6FF441A14E8F}"/>
                </a:ext>
              </a:extLst>
            </p:cNvPr>
            <p:cNvSpPr/>
            <p:nvPr/>
          </p:nvSpPr>
          <p:spPr>
            <a:xfrm>
              <a:off x="1964257" y="5077673"/>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b="1" i="1" dirty="0">
                  <a:solidFill>
                    <a:schemeClr val="tx1"/>
                  </a:solidFill>
                </a:rPr>
                <a:t>2MB</a:t>
              </a:r>
            </a:p>
          </p:txBody>
        </p:sp>
        <p:sp>
          <p:nvSpPr>
            <p:cNvPr id="14" name="Rounded Rectangle 13">
              <a:extLst>
                <a:ext uri="{FF2B5EF4-FFF2-40B4-BE49-F238E27FC236}">
                  <a16:creationId xmlns:a16="http://schemas.microsoft.com/office/drawing/2014/main" id="{64250362-50BE-6CA8-F767-295DDD7BB7DA}"/>
                </a:ext>
              </a:extLst>
            </p:cNvPr>
            <p:cNvSpPr/>
            <p:nvPr/>
          </p:nvSpPr>
          <p:spPr>
            <a:xfrm>
              <a:off x="1143777" y="5454984"/>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400" b="1" i="1" dirty="0">
                  <a:solidFill>
                    <a:schemeClr val="tx1"/>
                  </a:solidFill>
                </a:rPr>
                <a:t>4KB</a:t>
              </a:r>
            </a:p>
          </p:txBody>
        </p:sp>
      </p:grpSp>
      <p:grpSp>
        <p:nvGrpSpPr>
          <p:cNvPr id="32" name="Group 31">
            <a:extLst>
              <a:ext uri="{FF2B5EF4-FFF2-40B4-BE49-F238E27FC236}">
                <a16:creationId xmlns:a16="http://schemas.microsoft.com/office/drawing/2014/main" id="{0970AC1A-F1DC-9870-692E-9EA651E65263}"/>
              </a:ext>
            </a:extLst>
          </p:cNvPr>
          <p:cNvGrpSpPr/>
          <p:nvPr/>
        </p:nvGrpSpPr>
        <p:grpSpPr>
          <a:xfrm>
            <a:off x="4901767" y="2667407"/>
            <a:ext cx="3812983" cy="3553226"/>
            <a:chOff x="4463443" y="2497856"/>
            <a:chExt cx="4530090" cy="4221480"/>
          </a:xfrm>
        </p:grpSpPr>
        <p:sp>
          <p:nvSpPr>
            <p:cNvPr id="5" name="Oval 4">
              <a:extLst>
                <a:ext uri="{FF2B5EF4-FFF2-40B4-BE49-F238E27FC236}">
                  <a16:creationId xmlns:a16="http://schemas.microsoft.com/office/drawing/2014/main" id="{CA53BF21-9772-F240-8A2C-BE1B1BD0C052}"/>
                </a:ext>
              </a:extLst>
            </p:cNvPr>
            <p:cNvSpPr/>
            <p:nvPr/>
          </p:nvSpPr>
          <p:spPr>
            <a:xfrm>
              <a:off x="4463443" y="2497856"/>
              <a:ext cx="4530090" cy="4221480"/>
            </a:xfrm>
            <a:prstGeom prst="ellipse">
              <a:avLst/>
            </a:prstGeom>
            <a:solidFill>
              <a:schemeClr val="accent1">
                <a:lumMod val="20000"/>
                <a:lumOff val="80000"/>
              </a:schemeClr>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sz="3000" b="1" i="1" dirty="0">
                <a:solidFill>
                  <a:schemeClr val="tx1"/>
                </a:solidFill>
              </a:endParaRPr>
            </a:p>
          </p:txBody>
        </p:sp>
        <p:sp>
          <p:nvSpPr>
            <p:cNvPr id="15" name="Rounded Rectangle 14">
              <a:extLst>
                <a:ext uri="{FF2B5EF4-FFF2-40B4-BE49-F238E27FC236}">
                  <a16:creationId xmlns:a16="http://schemas.microsoft.com/office/drawing/2014/main" id="{C79DFF47-AB0A-41EA-DB30-A786AD00EBC4}"/>
                </a:ext>
              </a:extLst>
            </p:cNvPr>
            <p:cNvSpPr/>
            <p:nvPr/>
          </p:nvSpPr>
          <p:spPr>
            <a:xfrm>
              <a:off x="5903808" y="3077138"/>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16" name="Rounded Rectangle 15">
              <a:extLst>
                <a:ext uri="{FF2B5EF4-FFF2-40B4-BE49-F238E27FC236}">
                  <a16:creationId xmlns:a16="http://schemas.microsoft.com/office/drawing/2014/main" id="{07B24E41-D0C0-72A4-8F75-A46ED925E6AE}"/>
                </a:ext>
              </a:extLst>
            </p:cNvPr>
            <p:cNvSpPr/>
            <p:nvPr/>
          </p:nvSpPr>
          <p:spPr>
            <a:xfrm>
              <a:off x="5022913" y="3465840"/>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17" name="Rounded Rectangle 16">
              <a:extLst>
                <a:ext uri="{FF2B5EF4-FFF2-40B4-BE49-F238E27FC236}">
                  <a16:creationId xmlns:a16="http://schemas.microsoft.com/office/drawing/2014/main" id="{249DABEF-FFDD-00AC-2C5C-04F4BFD79A0C}"/>
                </a:ext>
              </a:extLst>
            </p:cNvPr>
            <p:cNvSpPr/>
            <p:nvPr/>
          </p:nvSpPr>
          <p:spPr>
            <a:xfrm>
              <a:off x="6169358" y="3580059"/>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18" name="Rounded Rectangle 17">
              <a:extLst>
                <a:ext uri="{FF2B5EF4-FFF2-40B4-BE49-F238E27FC236}">
                  <a16:creationId xmlns:a16="http://schemas.microsoft.com/office/drawing/2014/main" id="{EE5CE75F-66AB-4A83-0165-C87D2714E717}"/>
                </a:ext>
              </a:extLst>
            </p:cNvPr>
            <p:cNvSpPr/>
            <p:nvPr/>
          </p:nvSpPr>
          <p:spPr>
            <a:xfrm>
              <a:off x="5074923" y="3974474"/>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19" name="Rounded Rectangle 18">
              <a:extLst>
                <a:ext uri="{FF2B5EF4-FFF2-40B4-BE49-F238E27FC236}">
                  <a16:creationId xmlns:a16="http://schemas.microsoft.com/office/drawing/2014/main" id="{1E7C2198-F322-8863-C93F-F39189044FAE}"/>
                </a:ext>
              </a:extLst>
            </p:cNvPr>
            <p:cNvSpPr/>
            <p:nvPr/>
          </p:nvSpPr>
          <p:spPr>
            <a:xfrm>
              <a:off x="6169358" y="4140210"/>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0" name="Rounded Rectangle 19">
              <a:extLst>
                <a:ext uri="{FF2B5EF4-FFF2-40B4-BE49-F238E27FC236}">
                  <a16:creationId xmlns:a16="http://schemas.microsoft.com/office/drawing/2014/main" id="{5A6A7383-1BEE-A3F4-8528-34FA8B22CC75}"/>
                </a:ext>
              </a:extLst>
            </p:cNvPr>
            <p:cNvSpPr/>
            <p:nvPr/>
          </p:nvSpPr>
          <p:spPr>
            <a:xfrm>
              <a:off x="5074923" y="4454371"/>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1" name="Rounded Rectangle 20">
              <a:extLst>
                <a:ext uri="{FF2B5EF4-FFF2-40B4-BE49-F238E27FC236}">
                  <a16:creationId xmlns:a16="http://schemas.microsoft.com/office/drawing/2014/main" id="{0F003796-16EE-F092-0023-8CF5981B8790}"/>
                </a:ext>
              </a:extLst>
            </p:cNvPr>
            <p:cNvSpPr/>
            <p:nvPr/>
          </p:nvSpPr>
          <p:spPr>
            <a:xfrm>
              <a:off x="6226508" y="4631740"/>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2" name="Rounded Rectangle 21">
              <a:extLst>
                <a:ext uri="{FF2B5EF4-FFF2-40B4-BE49-F238E27FC236}">
                  <a16:creationId xmlns:a16="http://schemas.microsoft.com/office/drawing/2014/main" id="{709517E5-6C33-7EB1-FC0A-57D1464805F5}"/>
                </a:ext>
              </a:extLst>
            </p:cNvPr>
            <p:cNvSpPr/>
            <p:nvPr/>
          </p:nvSpPr>
          <p:spPr>
            <a:xfrm>
              <a:off x="5406028" y="5009051"/>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3" name="Rounded Rectangle 22">
              <a:extLst>
                <a:ext uri="{FF2B5EF4-FFF2-40B4-BE49-F238E27FC236}">
                  <a16:creationId xmlns:a16="http://schemas.microsoft.com/office/drawing/2014/main" id="{13B560E8-1B26-43F6-1904-5C9B18923E1F}"/>
                </a:ext>
              </a:extLst>
            </p:cNvPr>
            <p:cNvSpPr/>
            <p:nvPr/>
          </p:nvSpPr>
          <p:spPr>
            <a:xfrm>
              <a:off x="7282483" y="4993407"/>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4" name="Rounded Rectangle 23">
              <a:extLst>
                <a:ext uri="{FF2B5EF4-FFF2-40B4-BE49-F238E27FC236}">
                  <a16:creationId xmlns:a16="http://schemas.microsoft.com/office/drawing/2014/main" id="{07B2CCF0-7C8E-3046-A19B-7E19401AFA97}"/>
                </a:ext>
              </a:extLst>
            </p:cNvPr>
            <p:cNvSpPr/>
            <p:nvPr/>
          </p:nvSpPr>
          <p:spPr>
            <a:xfrm>
              <a:off x="6340208" y="5370718"/>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5" name="Rounded Rectangle 24">
              <a:extLst>
                <a:ext uri="{FF2B5EF4-FFF2-40B4-BE49-F238E27FC236}">
                  <a16:creationId xmlns:a16="http://schemas.microsoft.com/office/drawing/2014/main" id="{4220608B-928B-4051-F7AE-A32E8DA347D9}"/>
                </a:ext>
              </a:extLst>
            </p:cNvPr>
            <p:cNvSpPr/>
            <p:nvPr/>
          </p:nvSpPr>
          <p:spPr>
            <a:xfrm>
              <a:off x="7206014" y="5719374"/>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6" name="Rounded Rectangle 25">
              <a:extLst>
                <a:ext uri="{FF2B5EF4-FFF2-40B4-BE49-F238E27FC236}">
                  <a16:creationId xmlns:a16="http://schemas.microsoft.com/office/drawing/2014/main" id="{F242FA57-199A-CE2B-3FF8-4FD814AAB0A3}"/>
                </a:ext>
              </a:extLst>
            </p:cNvPr>
            <p:cNvSpPr/>
            <p:nvPr/>
          </p:nvSpPr>
          <p:spPr>
            <a:xfrm>
              <a:off x="7335768" y="3477108"/>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7" name="Rounded Rectangle 26">
              <a:extLst>
                <a:ext uri="{FF2B5EF4-FFF2-40B4-BE49-F238E27FC236}">
                  <a16:creationId xmlns:a16="http://schemas.microsoft.com/office/drawing/2014/main" id="{DD12429B-A4BA-17B9-D398-81AA6B325BF9}"/>
                </a:ext>
              </a:extLst>
            </p:cNvPr>
            <p:cNvSpPr/>
            <p:nvPr/>
          </p:nvSpPr>
          <p:spPr>
            <a:xfrm>
              <a:off x="5074923" y="5529371"/>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8" name="Rounded Rectangle 27">
              <a:extLst>
                <a:ext uri="{FF2B5EF4-FFF2-40B4-BE49-F238E27FC236}">
                  <a16:creationId xmlns:a16="http://schemas.microsoft.com/office/drawing/2014/main" id="{3454B84D-B93A-A084-0626-BEF348C359B1}"/>
                </a:ext>
              </a:extLst>
            </p:cNvPr>
            <p:cNvSpPr/>
            <p:nvPr/>
          </p:nvSpPr>
          <p:spPr>
            <a:xfrm>
              <a:off x="7335768" y="3957005"/>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29" name="Rounded Rectangle 28">
              <a:extLst>
                <a:ext uri="{FF2B5EF4-FFF2-40B4-BE49-F238E27FC236}">
                  <a16:creationId xmlns:a16="http://schemas.microsoft.com/office/drawing/2014/main" id="{C3C101AA-1A42-B0C0-C3B2-A972C1B1BA5D}"/>
                </a:ext>
              </a:extLst>
            </p:cNvPr>
            <p:cNvSpPr/>
            <p:nvPr/>
          </p:nvSpPr>
          <p:spPr>
            <a:xfrm>
              <a:off x="6169358" y="5961391"/>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sp>
          <p:nvSpPr>
            <p:cNvPr id="30" name="Rounded Rectangle 29">
              <a:extLst>
                <a:ext uri="{FF2B5EF4-FFF2-40B4-BE49-F238E27FC236}">
                  <a16:creationId xmlns:a16="http://schemas.microsoft.com/office/drawing/2014/main" id="{FD1E562B-43FC-8A72-2E0E-4E6140D88667}"/>
                </a:ext>
              </a:extLst>
            </p:cNvPr>
            <p:cNvSpPr/>
            <p:nvPr/>
          </p:nvSpPr>
          <p:spPr>
            <a:xfrm>
              <a:off x="7666873" y="4511685"/>
              <a:ext cx="995560" cy="228437"/>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i="1" dirty="0">
                <a:solidFill>
                  <a:schemeClr val="tx1"/>
                </a:solidFill>
              </a:endParaRPr>
            </a:p>
          </p:txBody>
        </p:sp>
      </p:grpSp>
      <p:sp>
        <p:nvSpPr>
          <p:cNvPr id="31" name="Rounded Rectangle 30">
            <a:extLst>
              <a:ext uri="{FF2B5EF4-FFF2-40B4-BE49-F238E27FC236}">
                <a16:creationId xmlns:a16="http://schemas.microsoft.com/office/drawing/2014/main" id="{437C72CF-F007-7A13-1E51-D531B5558EE2}"/>
              </a:ext>
            </a:extLst>
          </p:cNvPr>
          <p:cNvSpPr/>
          <p:nvPr/>
        </p:nvSpPr>
        <p:spPr>
          <a:xfrm>
            <a:off x="0" y="1169211"/>
            <a:ext cx="9144000" cy="1073292"/>
          </a:xfrm>
          <a:prstGeom prst="roundRect">
            <a:avLst>
              <a:gd name="adj" fmla="val 4430"/>
            </a:avLst>
          </a:prstGeom>
          <a:solidFill>
            <a:schemeClr val="bg1">
              <a:lumMod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900" b="1" i="1" dirty="0">
                <a:solidFill>
                  <a:schemeClr val="tx1"/>
                </a:solidFill>
                <a:latin typeface="Corbel" panose="020B0503020204020204" pitchFamily="34" charset="0"/>
              </a:rPr>
              <a:t>Amount of VA-to-PA mappings </a:t>
            </a:r>
          </a:p>
          <a:p>
            <a:pPr algn="ctr"/>
            <a:r>
              <a:rPr lang="en-GB" sz="2900" b="1" i="1" dirty="0">
                <a:solidFill>
                  <a:schemeClr val="tx1"/>
                </a:solidFill>
                <a:latin typeface="Corbel" panose="020B0503020204020204" pitchFamily="34" charset="0"/>
              </a:rPr>
              <a:t>stored by the processor’s TLB hierarchy </a:t>
            </a:r>
            <a:endParaRPr lang="en-CH" sz="2900" b="1" i="1" dirty="0">
              <a:solidFill>
                <a:schemeClr val="tx1"/>
              </a:solidFill>
              <a:latin typeface="Corbel" panose="020B0503020204020204" pitchFamily="34" charset="0"/>
            </a:endParaRPr>
          </a:p>
        </p:txBody>
      </p:sp>
      <p:sp>
        <p:nvSpPr>
          <p:cNvPr id="35" name="TextBox 34">
            <a:extLst>
              <a:ext uri="{FF2B5EF4-FFF2-40B4-BE49-F238E27FC236}">
                <a16:creationId xmlns:a16="http://schemas.microsoft.com/office/drawing/2014/main" id="{D50F019D-8D21-7BEF-F72C-5CFFBB913C9A}"/>
              </a:ext>
            </a:extLst>
          </p:cNvPr>
          <p:cNvSpPr txBox="1"/>
          <p:nvPr/>
        </p:nvSpPr>
        <p:spPr>
          <a:xfrm>
            <a:off x="-213750" y="2398882"/>
            <a:ext cx="4613608" cy="861774"/>
          </a:xfrm>
          <a:prstGeom prst="rect">
            <a:avLst/>
          </a:prstGeom>
          <a:noFill/>
        </p:spPr>
        <p:txBody>
          <a:bodyPr wrap="square">
            <a:spAutoFit/>
          </a:bodyPr>
          <a:lstStyle/>
          <a:p>
            <a:pPr algn="ctr"/>
            <a:r>
              <a:rPr lang="en-GB" sz="2500" b="1" i="1" dirty="0">
                <a:latin typeface="Corbel" panose="020B0503020204020204" pitchFamily="34" charset="0"/>
              </a:rPr>
              <a:t>Example Modern Processors: </a:t>
            </a:r>
          </a:p>
          <a:p>
            <a:pPr algn="ctr"/>
            <a:r>
              <a:rPr lang="en-GB" sz="2500" b="1" i="1" dirty="0">
                <a:latin typeface="Corbel" panose="020B0503020204020204" pitchFamily="34" charset="0"/>
              </a:rPr>
              <a:t>Maximum 3-4GB</a:t>
            </a:r>
            <a:endParaRPr lang="en-CH" sz="2500" dirty="0"/>
          </a:p>
        </p:txBody>
      </p:sp>
      <p:sp>
        <p:nvSpPr>
          <p:cNvPr id="36" name="Down Arrow 35">
            <a:extLst>
              <a:ext uri="{FF2B5EF4-FFF2-40B4-BE49-F238E27FC236}">
                <a16:creationId xmlns:a16="http://schemas.microsoft.com/office/drawing/2014/main" id="{2B432DBA-AC42-79BF-7877-C032601DA92B}"/>
              </a:ext>
            </a:extLst>
          </p:cNvPr>
          <p:cNvSpPr/>
          <p:nvPr/>
        </p:nvSpPr>
        <p:spPr>
          <a:xfrm rot="16200000">
            <a:off x="3915057" y="3939243"/>
            <a:ext cx="400499" cy="1058238"/>
          </a:xfrm>
          <a:prstGeom prst="downArrow">
            <a:avLst/>
          </a:prstGeom>
          <a:ln w="381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37" name="Rounded Rectangle 36">
            <a:extLst>
              <a:ext uri="{FF2B5EF4-FFF2-40B4-BE49-F238E27FC236}">
                <a16:creationId xmlns:a16="http://schemas.microsoft.com/office/drawing/2014/main" id="{976E3B21-9BC3-33A6-03B1-7818200912FC}"/>
              </a:ext>
            </a:extLst>
          </p:cNvPr>
          <p:cNvSpPr/>
          <p:nvPr/>
        </p:nvSpPr>
        <p:spPr>
          <a:xfrm>
            <a:off x="4644426" y="2951539"/>
            <a:ext cx="4416756" cy="981188"/>
          </a:xfrm>
          <a:prstGeom prst="roundRect">
            <a:avLst>
              <a:gd name="adj" fmla="val 7081"/>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bg1"/>
                </a:solidFill>
                <a:latin typeface="Corbel" panose="020B0503020204020204" pitchFamily="34" charset="0"/>
              </a:rPr>
              <a:t>Increase Reach</a:t>
            </a:r>
            <a:endParaRPr lang="en-CH" sz="3500" b="1" i="1" dirty="0">
              <a:solidFill>
                <a:schemeClr val="bg1"/>
              </a:solidFill>
              <a:latin typeface="Corbel" panose="020B0503020204020204" pitchFamily="34" charset="0"/>
            </a:endParaRPr>
          </a:p>
        </p:txBody>
      </p:sp>
      <p:sp>
        <p:nvSpPr>
          <p:cNvPr id="38" name="Rounded Rectangle 37">
            <a:extLst>
              <a:ext uri="{FF2B5EF4-FFF2-40B4-BE49-F238E27FC236}">
                <a16:creationId xmlns:a16="http://schemas.microsoft.com/office/drawing/2014/main" id="{EE7CC800-9646-BCE2-97D9-40075777CB26}"/>
              </a:ext>
            </a:extLst>
          </p:cNvPr>
          <p:cNvSpPr/>
          <p:nvPr/>
        </p:nvSpPr>
        <p:spPr>
          <a:xfrm>
            <a:off x="4692047" y="4672275"/>
            <a:ext cx="4416756" cy="981188"/>
          </a:xfrm>
          <a:prstGeom prst="roundRect">
            <a:avLst>
              <a:gd name="adj" fmla="val 7081"/>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bg1"/>
                </a:solidFill>
                <a:latin typeface="Corbel" panose="020B0503020204020204" pitchFamily="34" charset="0"/>
              </a:rPr>
              <a:t>Reduce PTWs</a:t>
            </a:r>
            <a:endParaRPr lang="en-CH" sz="3500" b="1" i="1" dirty="0">
              <a:solidFill>
                <a:schemeClr val="bg1"/>
              </a:solidFill>
              <a:latin typeface="Corbel" panose="020B0503020204020204" pitchFamily="34" charset="0"/>
            </a:endParaRPr>
          </a:p>
        </p:txBody>
      </p:sp>
      <p:sp>
        <p:nvSpPr>
          <p:cNvPr id="2" name="Slide Number Placeholder 1">
            <a:extLst>
              <a:ext uri="{FF2B5EF4-FFF2-40B4-BE49-F238E27FC236}">
                <a16:creationId xmlns:a16="http://schemas.microsoft.com/office/drawing/2014/main" id="{70B20A55-F23C-56CC-B8E8-FE2AD38862E1}"/>
              </a:ext>
            </a:extLst>
          </p:cNvPr>
          <p:cNvSpPr>
            <a:spLocks noGrp="1"/>
          </p:cNvSpPr>
          <p:nvPr>
            <p:ph type="sldNum" sz="quarter" idx="12"/>
          </p:nvPr>
        </p:nvSpPr>
        <p:spPr/>
        <p:txBody>
          <a:bodyPr/>
          <a:lstStyle/>
          <a:p>
            <a:fld id="{1126AD06-1C69-4F40-B475-B9DE4452D124}" type="slidenum">
              <a:rPr lang="en-CH" smtClean="0"/>
              <a:pPr/>
              <a:t>13</a:t>
            </a:fld>
            <a:endParaRPr lang="en-CH"/>
          </a:p>
        </p:txBody>
      </p:sp>
    </p:spTree>
    <p:extLst>
      <p:ext uri="{BB962C8B-B14F-4D97-AF65-F5344CB8AC3E}">
        <p14:creationId xmlns:p14="http://schemas.microsoft.com/office/powerpoint/2010/main" val="304833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p:cTn id="24" dur="indefinite"/>
                                        <p:tgtEl>
                                          <p:spTgt spid="32"/>
                                        </p:tgtEl>
                                        <p:attrNameLst>
                                          <p:attrName>style.opacity</p:attrName>
                                        </p:attrNameLst>
                                      </p:cBhvr>
                                      <p:to>
                                        <p:strVal val="0.5"/>
                                      </p:to>
                                    </p:set>
                                    <p:animEffect filter="image" prLst="opacity: 0.5">
                                      <p:cBhvr rctx="IE">
                                        <p:cTn id="25" dur="indefinite"/>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5"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a:xfrm>
            <a:off x="43210" y="1"/>
            <a:ext cx="9152161" cy="1020336"/>
          </a:xfrm>
        </p:spPr>
        <p:txBody>
          <a:bodyPr>
            <a:normAutofit/>
          </a:bodyPr>
          <a:lstStyle/>
          <a:p>
            <a:pPr algn="l"/>
            <a:r>
              <a:rPr lang="en-CH" dirty="0"/>
              <a:t>Increasing Address Translation Reach</a:t>
            </a:r>
          </a:p>
        </p:txBody>
      </p:sp>
      <p:sp>
        <p:nvSpPr>
          <p:cNvPr id="2" name="Rounded Rectangle 1">
            <a:extLst>
              <a:ext uri="{FF2B5EF4-FFF2-40B4-BE49-F238E27FC236}">
                <a16:creationId xmlns:a16="http://schemas.microsoft.com/office/drawing/2014/main" id="{917E3DCD-3142-369A-5EB6-2C09ADE4193E}"/>
              </a:ext>
            </a:extLst>
          </p:cNvPr>
          <p:cNvSpPr/>
          <p:nvPr/>
        </p:nvSpPr>
        <p:spPr>
          <a:xfrm>
            <a:off x="-41096" y="2090959"/>
            <a:ext cx="9236468" cy="1249544"/>
          </a:xfrm>
          <a:prstGeom prst="roundRect">
            <a:avLst>
              <a:gd name="adj" fmla="val 0"/>
            </a:avLst>
          </a:prstGeom>
          <a:solidFill>
            <a:schemeClr val="accent2">
              <a:lumMod val="75000"/>
              <a:alpha val="17086"/>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2">
                    <a:lumMod val="10000"/>
                  </a:schemeClr>
                </a:solidFill>
                <a:latin typeface="Corbel" panose="020B0503020204020204" pitchFamily="34" charset="0"/>
              </a:rPr>
              <a:t>Large </a:t>
            </a:r>
            <a:r>
              <a:rPr lang="en-US" sz="4000" b="1" i="1" dirty="0">
                <a:solidFill>
                  <a:schemeClr val="accent2">
                    <a:lumMod val="75000"/>
                  </a:schemeClr>
                </a:solidFill>
                <a:latin typeface="Corbel" panose="020B0503020204020204" pitchFamily="34" charset="0"/>
              </a:rPr>
              <a:t>Hardware</a:t>
            </a:r>
            <a:r>
              <a:rPr lang="en-US" sz="4000" b="1" i="1" dirty="0">
                <a:solidFill>
                  <a:schemeClr val="bg2">
                    <a:lumMod val="10000"/>
                  </a:schemeClr>
                </a:solidFill>
                <a:latin typeface="Corbel" panose="020B0503020204020204" pitchFamily="34" charset="0"/>
              </a:rPr>
              <a:t> TLBs</a:t>
            </a:r>
            <a:endParaRPr lang="en-CH" sz="4000" b="1" i="1" dirty="0">
              <a:solidFill>
                <a:schemeClr val="bg2">
                  <a:lumMod val="10000"/>
                </a:schemeClr>
              </a:solidFill>
              <a:latin typeface="Corbel" panose="020B0503020204020204" pitchFamily="34" charset="0"/>
            </a:endParaRPr>
          </a:p>
        </p:txBody>
      </p:sp>
      <p:sp>
        <p:nvSpPr>
          <p:cNvPr id="3" name="Slide Number Placeholder 2">
            <a:extLst>
              <a:ext uri="{FF2B5EF4-FFF2-40B4-BE49-F238E27FC236}">
                <a16:creationId xmlns:a16="http://schemas.microsoft.com/office/drawing/2014/main" id="{6F799A72-545A-073C-C955-D55433FD2FC9}"/>
              </a:ext>
            </a:extLst>
          </p:cNvPr>
          <p:cNvSpPr>
            <a:spLocks noGrp="1"/>
          </p:cNvSpPr>
          <p:nvPr>
            <p:ph type="sldNum" sz="quarter" idx="12"/>
          </p:nvPr>
        </p:nvSpPr>
        <p:spPr/>
        <p:txBody>
          <a:bodyPr/>
          <a:lstStyle/>
          <a:p>
            <a:fld id="{1126AD06-1C69-4F40-B475-B9DE4452D124}" type="slidenum">
              <a:rPr lang="en-CH" smtClean="0"/>
              <a:pPr/>
              <a:t>14</a:t>
            </a:fld>
            <a:endParaRPr lang="en-CH"/>
          </a:p>
        </p:txBody>
      </p:sp>
    </p:spTree>
    <p:extLst>
      <p:ext uri="{BB962C8B-B14F-4D97-AF65-F5344CB8AC3E}">
        <p14:creationId xmlns:p14="http://schemas.microsoft.com/office/powerpoint/2010/main" val="395782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DD4333-9C9C-2892-F4A8-C71BC5329680}"/>
              </a:ext>
            </a:extLst>
          </p:cNvPr>
          <p:cNvSpPr/>
          <p:nvPr/>
        </p:nvSpPr>
        <p:spPr>
          <a:xfrm>
            <a:off x="8345213" y="2050539"/>
            <a:ext cx="617812" cy="1556261"/>
          </a:xfrm>
          <a:prstGeom prst="rect">
            <a:avLst/>
          </a:prstGeom>
          <a:solidFill>
            <a:schemeClr val="accent3">
              <a:alpha val="64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p:txBody>
          <a:bodyPr>
            <a:normAutofit/>
          </a:bodyPr>
          <a:lstStyle/>
          <a:p>
            <a:pPr algn="l"/>
            <a:r>
              <a:rPr lang="en-CH" dirty="0"/>
              <a:t>Scaling Hardware L2 TLB (I) </a:t>
            </a:r>
          </a:p>
        </p:txBody>
      </p:sp>
      <p:sp>
        <p:nvSpPr>
          <p:cNvPr id="3" name="Rounded Rectangle 2">
            <a:extLst>
              <a:ext uri="{FF2B5EF4-FFF2-40B4-BE49-F238E27FC236}">
                <a16:creationId xmlns:a16="http://schemas.microsoft.com/office/drawing/2014/main" id="{EFFD026E-C2F7-16B2-763C-E0C395F8ADBE}"/>
              </a:ext>
            </a:extLst>
          </p:cNvPr>
          <p:cNvSpPr/>
          <p:nvPr/>
        </p:nvSpPr>
        <p:spPr>
          <a:xfrm>
            <a:off x="-82193" y="4962419"/>
            <a:ext cx="9351946" cy="1376546"/>
          </a:xfrm>
          <a:prstGeom prst="roundRect">
            <a:avLst>
              <a:gd name="adj" fmla="val 6137"/>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rPr>
              <a:t>Employing a 64K-entry L2 TLB </a:t>
            </a:r>
          </a:p>
          <a:p>
            <a:pPr algn="ctr"/>
            <a:r>
              <a:rPr lang="en-US" sz="4000" b="1" i="1" dirty="0">
                <a:solidFill>
                  <a:schemeClr val="bg1"/>
                </a:solidFill>
              </a:rPr>
              <a:t>reduces MPKI from 39 to 24</a:t>
            </a:r>
            <a:endParaRPr lang="en-CH" sz="4000" b="1" i="1" dirty="0">
              <a:solidFill>
                <a:schemeClr val="bg1"/>
              </a:solidFill>
            </a:endParaRPr>
          </a:p>
        </p:txBody>
      </p:sp>
      <p:graphicFrame>
        <p:nvGraphicFramePr>
          <p:cNvPr id="4" name="Chart 3">
            <a:extLst>
              <a:ext uri="{FF2B5EF4-FFF2-40B4-BE49-F238E27FC236}">
                <a16:creationId xmlns:a16="http://schemas.microsoft.com/office/drawing/2014/main" id="{3F6C5838-3C0C-CF3C-A7D3-A6537C599FF5}"/>
              </a:ext>
            </a:extLst>
          </p:cNvPr>
          <p:cNvGraphicFramePr>
            <a:graphicFrameLocks/>
          </p:cNvGraphicFramePr>
          <p:nvPr>
            <p:extLst>
              <p:ext uri="{D42A27DB-BD31-4B8C-83A1-F6EECF244321}">
                <p14:modId xmlns:p14="http://schemas.microsoft.com/office/powerpoint/2010/main" val="2588779791"/>
              </p:ext>
            </p:extLst>
          </p:nvPr>
        </p:nvGraphicFramePr>
        <p:xfrm>
          <a:off x="-360280" y="1631935"/>
          <a:ext cx="9550000" cy="308052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6742A87-30EB-A983-D359-ED49B13AC6EC}"/>
              </a:ext>
            </a:extLst>
          </p:cNvPr>
          <p:cNvSpPr txBox="1"/>
          <p:nvPr/>
        </p:nvSpPr>
        <p:spPr>
          <a:xfrm>
            <a:off x="2005330" y="1404838"/>
            <a:ext cx="2966720" cy="477054"/>
          </a:xfrm>
          <a:prstGeom prst="rect">
            <a:avLst/>
          </a:prstGeom>
          <a:noFill/>
        </p:spPr>
        <p:txBody>
          <a:bodyPr wrap="square">
            <a:spAutoFit/>
          </a:bodyPr>
          <a:lstStyle/>
          <a:p>
            <a:pPr algn="ct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1.5K-Entry L2 TLB</a:t>
            </a:r>
            <a:endParaRPr lang="en-CH"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a:extLst>
              <a:ext uri="{FF2B5EF4-FFF2-40B4-BE49-F238E27FC236}">
                <a16:creationId xmlns:a16="http://schemas.microsoft.com/office/drawing/2014/main" id="{63FEFB84-E463-52A7-EC2D-437CB057951F}"/>
              </a:ext>
            </a:extLst>
          </p:cNvPr>
          <p:cNvPicPr>
            <a:picLocks noChangeAspect="1"/>
          </p:cNvPicPr>
          <p:nvPr/>
        </p:nvPicPr>
        <p:blipFill rotWithShape="1">
          <a:blip r:embed="rId4"/>
          <a:srcRect r="59976" b="-2250"/>
          <a:stretch/>
        </p:blipFill>
        <p:spPr>
          <a:xfrm>
            <a:off x="4972050" y="1377279"/>
            <a:ext cx="440703" cy="463593"/>
          </a:xfrm>
          <a:prstGeom prst="rect">
            <a:avLst/>
          </a:prstGeom>
        </p:spPr>
      </p:pic>
      <p:sp>
        <p:nvSpPr>
          <p:cNvPr id="6" name="TextBox 5">
            <a:extLst>
              <a:ext uri="{FF2B5EF4-FFF2-40B4-BE49-F238E27FC236}">
                <a16:creationId xmlns:a16="http://schemas.microsoft.com/office/drawing/2014/main" id="{98C00F8B-0EC0-F435-6FCF-F9C819FFC87D}"/>
              </a:ext>
            </a:extLst>
          </p:cNvPr>
          <p:cNvSpPr txBox="1"/>
          <p:nvPr/>
        </p:nvSpPr>
        <p:spPr>
          <a:xfrm>
            <a:off x="5392433" y="1404838"/>
            <a:ext cx="2776222" cy="477054"/>
          </a:xfrm>
          <a:prstGeom prst="rect">
            <a:avLst/>
          </a:prstGeom>
          <a:noFill/>
        </p:spPr>
        <p:txBody>
          <a:bodyPr wrap="square">
            <a:spAutoFit/>
          </a:bodyPr>
          <a:lstStyle/>
          <a:p>
            <a:pPr algn="ct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64K-Entry L2 TLB</a:t>
            </a:r>
            <a:endParaRPr lang="en-CH"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 name="chart">
            <a:extLst>
              <a:ext uri="{FF2B5EF4-FFF2-40B4-BE49-F238E27FC236}">
                <a16:creationId xmlns:a16="http://schemas.microsoft.com/office/drawing/2014/main" id="{62617F15-D4C6-BA83-1E05-A6F486A76274}"/>
              </a:ext>
            </a:extLst>
          </p:cNvPr>
          <p:cNvPicPr>
            <a:picLocks noChangeAspect="1"/>
          </p:cNvPicPr>
          <p:nvPr/>
        </p:nvPicPr>
        <p:blipFill>
          <a:blip r:embed="rId5"/>
          <a:stretch>
            <a:fillRect/>
          </a:stretch>
        </p:blipFill>
        <p:spPr>
          <a:xfrm>
            <a:off x="1657350" y="1478265"/>
            <a:ext cx="393700" cy="330200"/>
          </a:xfrm>
          <a:prstGeom prst="rect">
            <a:avLst/>
          </a:prstGeom>
        </p:spPr>
      </p:pic>
      <p:sp>
        <p:nvSpPr>
          <p:cNvPr id="12" name="Rounded Rectangle 11">
            <a:extLst>
              <a:ext uri="{FF2B5EF4-FFF2-40B4-BE49-F238E27FC236}">
                <a16:creationId xmlns:a16="http://schemas.microsoft.com/office/drawing/2014/main" id="{71A95F78-9FA6-3625-B672-C721A8BCC0CD}"/>
              </a:ext>
            </a:extLst>
          </p:cNvPr>
          <p:cNvSpPr/>
          <p:nvPr/>
        </p:nvSpPr>
        <p:spPr>
          <a:xfrm>
            <a:off x="1090202" y="2090828"/>
            <a:ext cx="7255011" cy="1556261"/>
          </a:xfrm>
          <a:prstGeom prst="roundRect">
            <a:avLst>
              <a:gd name="adj" fmla="val 2831"/>
            </a:avLst>
          </a:prstGeom>
          <a:solidFill>
            <a:schemeClr val="bg1">
              <a:alpha val="8980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 name="Slide Number Placeholder 6">
            <a:extLst>
              <a:ext uri="{FF2B5EF4-FFF2-40B4-BE49-F238E27FC236}">
                <a16:creationId xmlns:a16="http://schemas.microsoft.com/office/drawing/2014/main" id="{384CDFCA-4FAE-30E6-D921-981C0B32CEFD}"/>
              </a:ext>
            </a:extLst>
          </p:cNvPr>
          <p:cNvSpPr>
            <a:spLocks noGrp="1"/>
          </p:cNvSpPr>
          <p:nvPr>
            <p:ph type="sldNum" sz="quarter" idx="12"/>
          </p:nvPr>
        </p:nvSpPr>
        <p:spPr/>
        <p:txBody>
          <a:bodyPr/>
          <a:lstStyle/>
          <a:p>
            <a:fld id="{1126AD06-1C69-4F40-B475-B9DE4452D124}" type="slidenum">
              <a:rPr lang="en-CH" smtClean="0"/>
              <a:pPr/>
              <a:t>15</a:t>
            </a:fld>
            <a:endParaRPr lang="en-CH"/>
          </a:p>
        </p:txBody>
      </p:sp>
    </p:spTree>
    <p:extLst>
      <p:ext uri="{BB962C8B-B14F-4D97-AF65-F5344CB8AC3E}">
        <p14:creationId xmlns:p14="http://schemas.microsoft.com/office/powerpoint/2010/main" val="20307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Graphic spid="4" grpId="0">
        <p:bldAsOne/>
      </p:bldGraphic>
      <p:bldP spid="2" grpId="0"/>
      <p:bldP spid="6"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E7EC5D-3C4E-C470-11C0-A65C82BBD26C}"/>
              </a:ext>
            </a:extLst>
          </p:cNvPr>
          <p:cNvSpPr/>
          <p:nvPr/>
        </p:nvSpPr>
        <p:spPr>
          <a:xfrm>
            <a:off x="8240729" y="1885950"/>
            <a:ext cx="617812" cy="1635125"/>
          </a:xfrm>
          <a:prstGeom prst="rect">
            <a:avLst/>
          </a:prstGeom>
          <a:solidFill>
            <a:schemeClr val="accent3">
              <a:alpha val="64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a:xfrm>
            <a:off x="43211" y="1"/>
            <a:ext cx="8638452" cy="1020336"/>
          </a:xfrm>
        </p:spPr>
        <p:txBody>
          <a:bodyPr>
            <a:noAutofit/>
          </a:bodyPr>
          <a:lstStyle/>
          <a:p>
            <a:pPr algn="l"/>
            <a:r>
              <a:rPr lang="en-CH" dirty="0"/>
              <a:t>Scaling Hardware L2 TLB (II)</a:t>
            </a:r>
          </a:p>
        </p:txBody>
      </p:sp>
      <p:sp>
        <p:nvSpPr>
          <p:cNvPr id="3" name="Rounded Rectangle 2">
            <a:extLst>
              <a:ext uri="{FF2B5EF4-FFF2-40B4-BE49-F238E27FC236}">
                <a16:creationId xmlns:a16="http://schemas.microsoft.com/office/drawing/2014/main" id="{EFFD026E-C2F7-16B2-763C-E0C395F8ADBE}"/>
              </a:ext>
            </a:extLst>
          </p:cNvPr>
          <p:cNvSpPr/>
          <p:nvPr/>
        </p:nvSpPr>
        <p:spPr>
          <a:xfrm>
            <a:off x="-92466" y="4674742"/>
            <a:ext cx="9328934" cy="1335639"/>
          </a:xfrm>
          <a:prstGeom prst="roundRect">
            <a:avLst>
              <a:gd name="adj" fmla="val 5363"/>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solidFill>
                  <a:schemeClr val="bg1"/>
                </a:solidFill>
              </a:rPr>
              <a:t>64K-entry L2 TLB with optimistic access latency provides 5.4% speedup over baseline</a:t>
            </a:r>
          </a:p>
        </p:txBody>
      </p:sp>
      <p:graphicFrame>
        <p:nvGraphicFramePr>
          <p:cNvPr id="2" name="Chart 1">
            <a:extLst>
              <a:ext uri="{FF2B5EF4-FFF2-40B4-BE49-F238E27FC236}">
                <a16:creationId xmlns:a16="http://schemas.microsoft.com/office/drawing/2014/main" id="{475A045D-F829-EBEB-FF45-9447DF48FF5A}"/>
              </a:ext>
            </a:extLst>
          </p:cNvPr>
          <p:cNvGraphicFramePr>
            <a:graphicFrameLocks/>
          </p:cNvGraphicFramePr>
          <p:nvPr>
            <p:extLst>
              <p:ext uri="{D42A27DB-BD31-4B8C-83A1-F6EECF244321}">
                <p14:modId xmlns:p14="http://schemas.microsoft.com/office/powerpoint/2010/main" val="76759228"/>
              </p:ext>
            </p:extLst>
          </p:nvPr>
        </p:nvGraphicFramePr>
        <p:xfrm>
          <a:off x="0" y="1253447"/>
          <a:ext cx="9144000" cy="3523182"/>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a:extLst>
              <a:ext uri="{FF2B5EF4-FFF2-40B4-BE49-F238E27FC236}">
                <a16:creationId xmlns:a16="http://schemas.microsoft.com/office/drawing/2014/main" id="{AF851C12-8E05-6BDC-0ED7-80AA2BBE2197}"/>
              </a:ext>
            </a:extLst>
          </p:cNvPr>
          <p:cNvSpPr/>
          <p:nvPr/>
        </p:nvSpPr>
        <p:spPr>
          <a:xfrm>
            <a:off x="1100713" y="1811782"/>
            <a:ext cx="7055316" cy="1803778"/>
          </a:xfrm>
          <a:prstGeom prst="roundRect">
            <a:avLst>
              <a:gd name="adj" fmla="val 2831"/>
            </a:avLst>
          </a:prstGeom>
          <a:solidFill>
            <a:schemeClr val="bg1">
              <a:alpha val="8980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2" name="TextBox 11">
            <a:extLst>
              <a:ext uri="{FF2B5EF4-FFF2-40B4-BE49-F238E27FC236}">
                <a16:creationId xmlns:a16="http://schemas.microsoft.com/office/drawing/2014/main" id="{379F10D7-A3DC-CB2D-7029-746D508A3700}"/>
              </a:ext>
            </a:extLst>
          </p:cNvPr>
          <p:cNvSpPr txBox="1"/>
          <p:nvPr/>
        </p:nvSpPr>
        <p:spPr>
          <a:xfrm>
            <a:off x="8240729" y="2090029"/>
            <a:ext cx="700833" cy="400110"/>
          </a:xfrm>
          <a:prstGeom prst="rect">
            <a:avLst/>
          </a:prstGeom>
          <a:noFill/>
        </p:spPr>
        <p:txBody>
          <a:bodyPr wrap="none" rtlCol="0">
            <a:spAutoFit/>
          </a:bodyPr>
          <a:lstStyle/>
          <a:p>
            <a:r>
              <a:rPr lang="en-CH" sz="2000" b="1" dirty="0"/>
              <a:t>5.4%</a:t>
            </a:r>
          </a:p>
        </p:txBody>
      </p:sp>
      <p:cxnSp>
        <p:nvCxnSpPr>
          <p:cNvPr id="13" name="Straight Connector 12">
            <a:extLst>
              <a:ext uri="{FF2B5EF4-FFF2-40B4-BE49-F238E27FC236}">
                <a16:creationId xmlns:a16="http://schemas.microsoft.com/office/drawing/2014/main" id="{8E87F96E-86AB-CE25-96BD-3A9106AC14BC}"/>
              </a:ext>
            </a:extLst>
          </p:cNvPr>
          <p:cNvCxnSpPr>
            <a:cxnSpLocks/>
          </p:cNvCxnSpPr>
          <p:nvPr/>
        </p:nvCxnSpPr>
        <p:spPr>
          <a:xfrm>
            <a:off x="1110095" y="2871400"/>
            <a:ext cx="771859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BEB9520-B80B-35E5-B4F0-AAF3DE047682}"/>
              </a:ext>
            </a:extLst>
          </p:cNvPr>
          <p:cNvSpPr>
            <a:spLocks noGrp="1"/>
          </p:cNvSpPr>
          <p:nvPr>
            <p:ph type="sldNum" sz="quarter" idx="12"/>
          </p:nvPr>
        </p:nvSpPr>
        <p:spPr/>
        <p:txBody>
          <a:bodyPr/>
          <a:lstStyle/>
          <a:p>
            <a:fld id="{1126AD06-1C69-4F40-B475-B9DE4452D124}" type="slidenum">
              <a:rPr lang="en-CH" smtClean="0"/>
              <a:pPr/>
              <a:t>16</a:t>
            </a:fld>
            <a:endParaRPr lang="en-CH"/>
          </a:p>
        </p:txBody>
      </p:sp>
      <p:pic>
        <p:nvPicPr>
          <p:cNvPr id="11" name="Picture 10">
            <a:extLst>
              <a:ext uri="{FF2B5EF4-FFF2-40B4-BE49-F238E27FC236}">
                <a16:creationId xmlns:a16="http://schemas.microsoft.com/office/drawing/2014/main" id="{44B63103-4C5E-6656-992D-CDF7A88420BD}"/>
              </a:ext>
            </a:extLst>
          </p:cNvPr>
          <p:cNvPicPr>
            <a:picLocks noChangeAspect="1"/>
          </p:cNvPicPr>
          <p:nvPr/>
        </p:nvPicPr>
        <p:blipFill rotWithShape="1">
          <a:blip r:embed="rId4"/>
          <a:srcRect r="59976" b="-2250"/>
          <a:stretch/>
        </p:blipFill>
        <p:spPr>
          <a:xfrm>
            <a:off x="962679" y="1253447"/>
            <a:ext cx="440703" cy="463593"/>
          </a:xfrm>
          <a:prstGeom prst="rect">
            <a:avLst/>
          </a:prstGeom>
        </p:spPr>
      </p:pic>
      <p:sp>
        <p:nvSpPr>
          <p:cNvPr id="14" name="TextBox 13">
            <a:extLst>
              <a:ext uri="{FF2B5EF4-FFF2-40B4-BE49-F238E27FC236}">
                <a16:creationId xmlns:a16="http://schemas.microsoft.com/office/drawing/2014/main" id="{ACD15053-9BF4-3D0C-1777-B4342D6950ED}"/>
              </a:ext>
            </a:extLst>
          </p:cNvPr>
          <p:cNvSpPr txBox="1"/>
          <p:nvPr/>
        </p:nvSpPr>
        <p:spPr>
          <a:xfrm>
            <a:off x="1335561" y="1282212"/>
            <a:ext cx="7649360" cy="477054"/>
          </a:xfrm>
          <a:prstGeom prst="rect">
            <a:avLst/>
          </a:prstGeom>
          <a:noFill/>
        </p:spPr>
        <p:txBody>
          <a:bodyPr wrap="square">
            <a:spAutoFit/>
          </a:bodyPr>
          <a:lstStyle/>
          <a:p>
            <a:pPr algn="ct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64K-Entry L2 TLB </a:t>
            </a:r>
            <a:r>
              <a:rPr lang="en-US" sz="2500" b="1" dirty="0">
                <a:solidFill>
                  <a:srgbClr val="007F3E"/>
                </a:solidFill>
                <a:latin typeface="Arial Unicode MS" panose="020B0604020202020204" pitchFamily="34" charset="-128"/>
                <a:ea typeface="Arial Unicode MS" panose="020B0604020202020204" pitchFamily="34" charset="-128"/>
                <a:cs typeface="Arial Unicode MS" panose="020B0604020202020204" pitchFamily="34" charset="-128"/>
              </a:rPr>
              <a:t>Optimistic</a:t>
            </a: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12-cycle access latency</a:t>
            </a:r>
            <a:endParaRPr lang="en-CH"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985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2" grpId="0">
        <p:bldAsOne/>
      </p:bldGraphic>
      <p:bldP spid="9" grpId="0" animBg="1"/>
      <p:bldP spid="9" grpId="1"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a:xfrm>
            <a:off x="43211" y="1"/>
            <a:ext cx="8638452" cy="1020336"/>
          </a:xfrm>
        </p:spPr>
        <p:txBody>
          <a:bodyPr>
            <a:noAutofit/>
          </a:bodyPr>
          <a:lstStyle/>
          <a:p>
            <a:pPr algn="l"/>
            <a:r>
              <a:rPr lang="en-CH" dirty="0"/>
              <a:t>Scaling Hardware L2 TLB (II)</a:t>
            </a:r>
          </a:p>
        </p:txBody>
      </p:sp>
      <p:sp>
        <p:nvSpPr>
          <p:cNvPr id="3" name="Rounded Rectangle 2">
            <a:extLst>
              <a:ext uri="{FF2B5EF4-FFF2-40B4-BE49-F238E27FC236}">
                <a16:creationId xmlns:a16="http://schemas.microsoft.com/office/drawing/2014/main" id="{EFFD026E-C2F7-16B2-763C-E0C395F8ADBE}"/>
              </a:ext>
            </a:extLst>
          </p:cNvPr>
          <p:cNvSpPr/>
          <p:nvPr/>
        </p:nvSpPr>
        <p:spPr>
          <a:xfrm>
            <a:off x="-92466" y="4674743"/>
            <a:ext cx="9328934" cy="1047964"/>
          </a:xfrm>
          <a:prstGeom prst="roundRect">
            <a:avLst>
              <a:gd name="adj" fmla="val 5363"/>
            </a:avLst>
          </a:prstGeom>
          <a:solidFill>
            <a:srgbClr val="007F3E">
              <a:alpha val="2400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solidFill>
                  <a:schemeClr val="bg1"/>
                </a:solidFill>
              </a:rPr>
              <a:t>64K-entry L2 TLB with optimistic access latency provides 5.4% speedup over baseline</a:t>
            </a:r>
          </a:p>
        </p:txBody>
      </p:sp>
      <p:sp>
        <p:nvSpPr>
          <p:cNvPr id="4" name="Rounded Rectangle 3">
            <a:extLst>
              <a:ext uri="{FF2B5EF4-FFF2-40B4-BE49-F238E27FC236}">
                <a16:creationId xmlns:a16="http://schemas.microsoft.com/office/drawing/2014/main" id="{546ECD52-3818-2CFC-ACE6-F85124C102CB}"/>
              </a:ext>
            </a:extLst>
          </p:cNvPr>
          <p:cNvSpPr/>
          <p:nvPr/>
        </p:nvSpPr>
        <p:spPr>
          <a:xfrm>
            <a:off x="-92466" y="5766070"/>
            <a:ext cx="9328934" cy="638710"/>
          </a:xfrm>
          <a:prstGeom prst="roundRect">
            <a:avLst>
              <a:gd name="adj" fmla="val 5363"/>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solidFill>
                  <a:schemeClr val="bg1"/>
                </a:solidFill>
              </a:rPr>
              <a:t>Benefits come for free?</a:t>
            </a:r>
          </a:p>
        </p:txBody>
      </p:sp>
      <p:sp>
        <p:nvSpPr>
          <p:cNvPr id="7" name="Slide Number Placeholder 6">
            <a:extLst>
              <a:ext uri="{FF2B5EF4-FFF2-40B4-BE49-F238E27FC236}">
                <a16:creationId xmlns:a16="http://schemas.microsoft.com/office/drawing/2014/main" id="{AF06DC81-4FEF-C7A9-D9FF-EB4FC17D8A84}"/>
              </a:ext>
            </a:extLst>
          </p:cNvPr>
          <p:cNvSpPr>
            <a:spLocks noGrp="1"/>
          </p:cNvSpPr>
          <p:nvPr>
            <p:ph type="sldNum" sz="quarter" idx="12"/>
          </p:nvPr>
        </p:nvSpPr>
        <p:spPr/>
        <p:txBody>
          <a:bodyPr/>
          <a:lstStyle/>
          <a:p>
            <a:fld id="{1126AD06-1C69-4F40-B475-B9DE4452D124}" type="slidenum">
              <a:rPr lang="en-CH" smtClean="0"/>
              <a:pPr/>
              <a:t>17</a:t>
            </a:fld>
            <a:endParaRPr lang="en-CH"/>
          </a:p>
        </p:txBody>
      </p:sp>
      <p:sp>
        <p:nvSpPr>
          <p:cNvPr id="10" name="Rectangle 9">
            <a:extLst>
              <a:ext uri="{FF2B5EF4-FFF2-40B4-BE49-F238E27FC236}">
                <a16:creationId xmlns:a16="http://schemas.microsoft.com/office/drawing/2014/main" id="{355EE362-3510-1B7E-4790-5E3DABB8CF4D}"/>
              </a:ext>
            </a:extLst>
          </p:cNvPr>
          <p:cNvSpPr/>
          <p:nvPr/>
        </p:nvSpPr>
        <p:spPr>
          <a:xfrm>
            <a:off x="8240729" y="1885950"/>
            <a:ext cx="617812" cy="1635125"/>
          </a:xfrm>
          <a:prstGeom prst="rect">
            <a:avLst/>
          </a:prstGeom>
          <a:solidFill>
            <a:schemeClr val="accent3">
              <a:alpha val="64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11" name="Chart 10">
            <a:extLst>
              <a:ext uri="{FF2B5EF4-FFF2-40B4-BE49-F238E27FC236}">
                <a16:creationId xmlns:a16="http://schemas.microsoft.com/office/drawing/2014/main" id="{12EBC60F-68A6-7354-A149-3170FE0908A9}"/>
              </a:ext>
            </a:extLst>
          </p:cNvPr>
          <p:cNvGraphicFramePr>
            <a:graphicFrameLocks/>
          </p:cNvGraphicFramePr>
          <p:nvPr>
            <p:extLst>
              <p:ext uri="{D42A27DB-BD31-4B8C-83A1-F6EECF244321}">
                <p14:modId xmlns:p14="http://schemas.microsoft.com/office/powerpoint/2010/main" val="3860607480"/>
              </p:ext>
            </p:extLst>
          </p:nvPr>
        </p:nvGraphicFramePr>
        <p:xfrm>
          <a:off x="0" y="1253447"/>
          <a:ext cx="9144000" cy="352318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5FEE8B7-09F3-D761-E7F7-437BA53CF530}"/>
              </a:ext>
            </a:extLst>
          </p:cNvPr>
          <p:cNvSpPr txBox="1"/>
          <p:nvPr/>
        </p:nvSpPr>
        <p:spPr>
          <a:xfrm>
            <a:off x="8240729" y="2090029"/>
            <a:ext cx="700833" cy="400110"/>
          </a:xfrm>
          <a:prstGeom prst="rect">
            <a:avLst/>
          </a:prstGeom>
          <a:noFill/>
        </p:spPr>
        <p:txBody>
          <a:bodyPr wrap="none" rtlCol="0">
            <a:spAutoFit/>
          </a:bodyPr>
          <a:lstStyle/>
          <a:p>
            <a:r>
              <a:rPr lang="en-CH" sz="2000" b="1" dirty="0"/>
              <a:t>5.4%</a:t>
            </a:r>
          </a:p>
        </p:txBody>
      </p:sp>
      <p:cxnSp>
        <p:nvCxnSpPr>
          <p:cNvPr id="14" name="Straight Connector 13">
            <a:extLst>
              <a:ext uri="{FF2B5EF4-FFF2-40B4-BE49-F238E27FC236}">
                <a16:creationId xmlns:a16="http://schemas.microsoft.com/office/drawing/2014/main" id="{D589158F-2E47-413B-6868-D90407A6142B}"/>
              </a:ext>
            </a:extLst>
          </p:cNvPr>
          <p:cNvCxnSpPr>
            <a:cxnSpLocks/>
          </p:cNvCxnSpPr>
          <p:nvPr/>
        </p:nvCxnSpPr>
        <p:spPr>
          <a:xfrm>
            <a:off x="1110095" y="2871400"/>
            <a:ext cx="771859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498E7932-B3CC-A41E-BFBB-EA13C46BC4AF}"/>
              </a:ext>
            </a:extLst>
          </p:cNvPr>
          <p:cNvPicPr>
            <a:picLocks noChangeAspect="1"/>
          </p:cNvPicPr>
          <p:nvPr/>
        </p:nvPicPr>
        <p:blipFill rotWithShape="1">
          <a:blip r:embed="rId4"/>
          <a:srcRect r="59976" b="-2250"/>
          <a:stretch/>
        </p:blipFill>
        <p:spPr>
          <a:xfrm>
            <a:off x="962679" y="1253447"/>
            <a:ext cx="440703" cy="463593"/>
          </a:xfrm>
          <a:prstGeom prst="rect">
            <a:avLst/>
          </a:prstGeom>
        </p:spPr>
      </p:pic>
      <p:sp>
        <p:nvSpPr>
          <p:cNvPr id="16" name="TextBox 15">
            <a:extLst>
              <a:ext uri="{FF2B5EF4-FFF2-40B4-BE49-F238E27FC236}">
                <a16:creationId xmlns:a16="http://schemas.microsoft.com/office/drawing/2014/main" id="{98A1B339-3DEF-A12E-091F-2DFBAEA8E837}"/>
              </a:ext>
            </a:extLst>
          </p:cNvPr>
          <p:cNvSpPr txBox="1"/>
          <p:nvPr/>
        </p:nvSpPr>
        <p:spPr>
          <a:xfrm>
            <a:off x="1335561" y="1282212"/>
            <a:ext cx="7649360" cy="477054"/>
          </a:xfrm>
          <a:prstGeom prst="rect">
            <a:avLst/>
          </a:prstGeom>
          <a:noFill/>
        </p:spPr>
        <p:txBody>
          <a:bodyPr wrap="square">
            <a:spAutoFit/>
          </a:bodyPr>
          <a:lstStyle/>
          <a:p>
            <a:pPr algn="ct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64K-Entry L2 TLB </a:t>
            </a:r>
            <a:r>
              <a:rPr lang="en-US" sz="2500" b="1" dirty="0">
                <a:solidFill>
                  <a:srgbClr val="007F3E"/>
                </a:solidFill>
                <a:latin typeface="Arial Unicode MS" panose="020B0604020202020204" pitchFamily="34" charset="-128"/>
                <a:ea typeface="Arial Unicode MS" panose="020B0604020202020204" pitchFamily="34" charset="-128"/>
                <a:cs typeface="Arial Unicode MS" panose="020B0604020202020204" pitchFamily="34" charset="-128"/>
              </a:rPr>
              <a:t>Optimistic</a:t>
            </a: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12-cycle access latency</a:t>
            </a:r>
            <a:endParaRPr lang="en-CH"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458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1F182B-9304-7857-2FA6-6F406E2D489B}"/>
              </a:ext>
            </a:extLst>
          </p:cNvPr>
          <p:cNvSpPr/>
          <p:nvPr/>
        </p:nvSpPr>
        <p:spPr>
          <a:xfrm>
            <a:off x="8468567" y="1974004"/>
            <a:ext cx="617812" cy="1803778"/>
          </a:xfrm>
          <a:prstGeom prst="rect">
            <a:avLst/>
          </a:prstGeom>
          <a:solidFill>
            <a:schemeClr val="accent3">
              <a:alpha val="6486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ounded Rectangle 3">
            <a:extLst>
              <a:ext uri="{FF2B5EF4-FFF2-40B4-BE49-F238E27FC236}">
                <a16:creationId xmlns:a16="http://schemas.microsoft.com/office/drawing/2014/main" id="{1A481E35-1B9E-6B0A-4A5C-3AFD16A1F643}"/>
              </a:ext>
            </a:extLst>
          </p:cNvPr>
          <p:cNvSpPr/>
          <p:nvPr/>
        </p:nvSpPr>
        <p:spPr>
          <a:xfrm>
            <a:off x="-87331" y="4857603"/>
            <a:ext cx="9318661" cy="1243172"/>
          </a:xfrm>
          <a:prstGeom prst="roundRect">
            <a:avLst>
              <a:gd name="adj" fmla="val 5363"/>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i="1" dirty="0">
                <a:solidFill>
                  <a:schemeClr val="bg1"/>
                </a:solidFill>
              </a:rPr>
              <a:t>64K-entry L2 TLB with </a:t>
            </a:r>
            <a:r>
              <a:rPr lang="en-US" sz="3800" b="1" i="1" dirty="0">
                <a:solidFill>
                  <a:srgbClr val="FFC000"/>
                </a:solidFill>
              </a:rPr>
              <a:t>realistic</a:t>
            </a:r>
            <a:r>
              <a:rPr lang="en-US" sz="3800" b="1" i="1" dirty="0">
                <a:solidFill>
                  <a:schemeClr val="bg1"/>
                </a:solidFill>
              </a:rPr>
              <a:t> access latency provides </a:t>
            </a:r>
            <a:r>
              <a:rPr lang="en-US" sz="3800" b="1" i="1" u="sng" dirty="0">
                <a:solidFill>
                  <a:schemeClr val="bg1"/>
                </a:solidFill>
              </a:rPr>
              <a:t>only</a:t>
            </a:r>
            <a:r>
              <a:rPr lang="en-US" sz="3800" b="1" i="1" dirty="0">
                <a:solidFill>
                  <a:schemeClr val="bg1"/>
                </a:solidFill>
              </a:rPr>
              <a:t> 0.8% speedup over baseline</a:t>
            </a:r>
          </a:p>
        </p:txBody>
      </p:sp>
      <p:graphicFrame>
        <p:nvGraphicFramePr>
          <p:cNvPr id="3" name="Chart 2">
            <a:extLst>
              <a:ext uri="{FF2B5EF4-FFF2-40B4-BE49-F238E27FC236}">
                <a16:creationId xmlns:a16="http://schemas.microsoft.com/office/drawing/2014/main" id="{47C1DC75-6BB6-C57E-EDB8-5F47E216AC7C}"/>
              </a:ext>
            </a:extLst>
          </p:cNvPr>
          <p:cNvGraphicFramePr>
            <a:graphicFrameLocks/>
          </p:cNvGraphicFramePr>
          <p:nvPr>
            <p:extLst>
              <p:ext uri="{D42A27DB-BD31-4B8C-83A1-F6EECF244321}">
                <p14:modId xmlns:p14="http://schemas.microsoft.com/office/powerpoint/2010/main" val="91593918"/>
              </p:ext>
            </p:extLst>
          </p:nvPr>
        </p:nvGraphicFramePr>
        <p:xfrm>
          <a:off x="0" y="1524000"/>
          <a:ext cx="9144000" cy="323088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C4A0C31-AAE1-232E-0628-98ACDE8774BD}"/>
              </a:ext>
            </a:extLst>
          </p:cNvPr>
          <p:cNvPicPr>
            <a:picLocks noChangeAspect="1"/>
          </p:cNvPicPr>
          <p:nvPr/>
        </p:nvPicPr>
        <p:blipFill rotWithShape="1">
          <a:blip r:embed="rId4"/>
          <a:srcRect r="59976" b="-2250"/>
          <a:stretch/>
        </p:blipFill>
        <p:spPr>
          <a:xfrm>
            <a:off x="940530" y="1421277"/>
            <a:ext cx="440703" cy="463593"/>
          </a:xfrm>
          <a:prstGeom prst="rect">
            <a:avLst/>
          </a:prstGeom>
        </p:spPr>
      </p:pic>
      <p:sp>
        <p:nvSpPr>
          <p:cNvPr id="6" name="TextBox 5">
            <a:extLst>
              <a:ext uri="{FF2B5EF4-FFF2-40B4-BE49-F238E27FC236}">
                <a16:creationId xmlns:a16="http://schemas.microsoft.com/office/drawing/2014/main" id="{B8CAFB9A-0C8A-F5B8-5E67-BF77F6C46CC8}"/>
              </a:ext>
            </a:extLst>
          </p:cNvPr>
          <p:cNvSpPr txBox="1"/>
          <p:nvPr/>
        </p:nvSpPr>
        <p:spPr>
          <a:xfrm>
            <a:off x="1293404" y="1445027"/>
            <a:ext cx="7762767" cy="477054"/>
          </a:xfrm>
          <a:prstGeom prst="rect">
            <a:avLst/>
          </a:prstGeom>
          <a:noFill/>
        </p:spPr>
        <p:txBody>
          <a:bodyPr wrap="square">
            <a:spAutoFit/>
          </a:bodyPr>
          <a:lstStyle/>
          <a:p>
            <a:pPr algn="ct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64K-Entry L2 TLB </a:t>
            </a:r>
            <a:r>
              <a:rPr lang="en-US" sz="2500" b="1" dirty="0">
                <a:solidFill>
                  <a:schemeClr val="accent2">
                    <a:lumMod val="7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Realistic</a:t>
            </a:r>
            <a:r>
              <a:rPr lang="en-US"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39-cycle access latency</a:t>
            </a:r>
            <a:endParaRPr lang="en-CH" sz="2500" b="1" dirty="0">
              <a:solidFill>
                <a:schemeClr val="bg2">
                  <a:lumMod val="1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lide Number Placeholder 6">
            <a:extLst>
              <a:ext uri="{FF2B5EF4-FFF2-40B4-BE49-F238E27FC236}">
                <a16:creationId xmlns:a16="http://schemas.microsoft.com/office/drawing/2014/main" id="{F61B026A-2BB1-1A14-0B35-1DAD4D87DD09}"/>
              </a:ext>
            </a:extLst>
          </p:cNvPr>
          <p:cNvSpPr>
            <a:spLocks noGrp="1"/>
          </p:cNvSpPr>
          <p:nvPr>
            <p:ph type="sldNum" sz="quarter" idx="12"/>
          </p:nvPr>
        </p:nvSpPr>
        <p:spPr/>
        <p:txBody>
          <a:bodyPr/>
          <a:lstStyle/>
          <a:p>
            <a:fld id="{1126AD06-1C69-4F40-B475-B9DE4452D124}" type="slidenum">
              <a:rPr lang="en-CH" smtClean="0"/>
              <a:pPr/>
              <a:t>18</a:t>
            </a:fld>
            <a:endParaRPr lang="en-CH"/>
          </a:p>
        </p:txBody>
      </p:sp>
      <p:cxnSp>
        <p:nvCxnSpPr>
          <p:cNvPr id="8" name="Straight Connector 7">
            <a:extLst>
              <a:ext uri="{FF2B5EF4-FFF2-40B4-BE49-F238E27FC236}">
                <a16:creationId xmlns:a16="http://schemas.microsoft.com/office/drawing/2014/main" id="{1A02D8DC-2FEA-AD39-A5ED-B9A886DD955F}"/>
              </a:ext>
            </a:extLst>
          </p:cNvPr>
          <p:cNvCxnSpPr>
            <a:cxnSpLocks/>
          </p:cNvCxnSpPr>
          <p:nvPr/>
        </p:nvCxnSpPr>
        <p:spPr>
          <a:xfrm>
            <a:off x="1140575" y="2581840"/>
            <a:ext cx="8003425"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EC9EA64B-BEFF-19CA-0354-0C66F79163E9}"/>
              </a:ext>
            </a:extLst>
          </p:cNvPr>
          <p:cNvSpPr/>
          <p:nvPr/>
        </p:nvSpPr>
        <p:spPr>
          <a:xfrm>
            <a:off x="1140575" y="1974004"/>
            <a:ext cx="7244971" cy="1803778"/>
          </a:xfrm>
          <a:prstGeom prst="roundRect">
            <a:avLst>
              <a:gd name="adj" fmla="val 2831"/>
            </a:avLst>
          </a:prstGeom>
          <a:solidFill>
            <a:schemeClr val="bg1">
              <a:alpha val="8980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1" name="TextBox 10">
            <a:extLst>
              <a:ext uri="{FF2B5EF4-FFF2-40B4-BE49-F238E27FC236}">
                <a16:creationId xmlns:a16="http://schemas.microsoft.com/office/drawing/2014/main" id="{322EAC50-ECF9-B863-42D8-38FFDA4217CB}"/>
              </a:ext>
            </a:extLst>
          </p:cNvPr>
          <p:cNvSpPr txBox="1"/>
          <p:nvPr/>
        </p:nvSpPr>
        <p:spPr>
          <a:xfrm>
            <a:off x="8443167" y="2079007"/>
            <a:ext cx="700833" cy="400110"/>
          </a:xfrm>
          <a:prstGeom prst="rect">
            <a:avLst/>
          </a:prstGeom>
          <a:noFill/>
        </p:spPr>
        <p:txBody>
          <a:bodyPr wrap="none" rtlCol="0">
            <a:spAutoFit/>
          </a:bodyPr>
          <a:lstStyle/>
          <a:p>
            <a:r>
              <a:rPr lang="en-CH" sz="2000" b="1" dirty="0"/>
              <a:t>0.8%</a:t>
            </a:r>
          </a:p>
        </p:txBody>
      </p:sp>
      <p:sp>
        <p:nvSpPr>
          <p:cNvPr id="12" name="Title 7">
            <a:extLst>
              <a:ext uri="{FF2B5EF4-FFF2-40B4-BE49-F238E27FC236}">
                <a16:creationId xmlns:a16="http://schemas.microsoft.com/office/drawing/2014/main" id="{6B90297A-D8AC-7DD9-485A-09604959B500}"/>
              </a:ext>
            </a:extLst>
          </p:cNvPr>
          <p:cNvSpPr>
            <a:spLocks noGrp="1"/>
          </p:cNvSpPr>
          <p:nvPr>
            <p:ph type="title"/>
          </p:nvPr>
        </p:nvSpPr>
        <p:spPr/>
        <p:txBody>
          <a:bodyPr>
            <a:noAutofit/>
          </a:bodyPr>
          <a:lstStyle/>
          <a:p>
            <a:pPr algn="l"/>
            <a:r>
              <a:rPr lang="en-CH" dirty="0"/>
              <a:t>Scaling Hardware L2 TLB (III)</a:t>
            </a:r>
          </a:p>
        </p:txBody>
      </p:sp>
    </p:spTree>
    <p:extLst>
      <p:ext uri="{BB962C8B-B14F-4D97-AF65-F5344CB8AC3E}">
        <p14:creationId xmlns:p14="http://schemas.microsoft.com/office/powerpoint/2010/main" val="14713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Graphic spid="3" grpId="0">
        <p:bldAsOne/>
      </p:bldGraphic>
      <p:bldP spid="6" grpId="0"/>
      <p:bldP spid="10" grpId="0" animBg="1"/>
      <p:bldP spid="10" grpId="1"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p:txBody>
          <a:bodyPr>
            <a:normAutofit/>
          </a:bodyPr>
          <a:lstStyle/>
          <a:p>
            <a:pPr algn="l"/>
            <a:r>
              <a:rPr lang="en-CH" dirty="0"/>
              <a:t>Increasing Translation Reach</a:t>
            </a:r>
          </a:p>
        </p:txBody>
      </p:sp>
      <p:sp>
        <p:nvSpPr>
          <p:cNvPr id="2" name="Rounded Rectangle 1">
            <a:extLst>
              <a:ext uri="{FF2B5EF4-FFF2-40B4-BE49-F238E27FC236}">
                <a16:creationId xmlns:a16="http://schemas.microsoft.com/office/drawing/2014/main" id="{917E3DCD-3142-369A-5EB6-2C09ADE4193E}"/>
              </a:ext>
            </a:extLst>
          </p:cNvPr>
          <p:cNvSpPr/>
          <p:nvPr/>
        </p:nvSpPr>
        <p:spPr>
          <a:xfrm>
            <a:off x="-41096" y="2090959"/>
            <a:ext cx="9236468" cy="1249544"/>
          </a:xfrm>
          <a:prstGeom prst="roundRect">
            <a:avLst>
              <a:gd name="adj" fmla="val 0"/>
            </a:avLst>
          </a:prstGeom>
          <a:solidFill>
            <a:schemeClr val="accent2">
              <a:lumMod val="75000"/>
              <a:alpha val="17086"/>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2">
                    <a:lumMod val="10000"/>
                    <a:alpha val="13000"/>
                  </a:schemeClr>
                </a:solidFill>
                <a:latin typeface="Corbel" panose="020B0503020204020204" pitchFamily="34" charset="0"/>
              </a:rPr>
              <a:t>Large </a:t>
            </a:r>
            <a:r>
              <a:rPr lang="en-US" sz="4000" b="1" i="1" dirty="0">
                <a:solidFill>
                  <a:schemeClr val="accent2">
                    <a:lumMod val="75000"/>
                    <a:alpha val="13000"/>
                  </a:schemeClr>
                </a:solidFill>
                <a:latin typeface="Corbel" panose="020B0503020204020204" pitchFamily="34" charset="0"/>
              </a:rPr>
              <a:t>Hardware</a:t>
            </a:r>
            <a:r>
              <a:rPr lang="en-US" sz="4000" b="1" i="1" dirty="0">
                <a:solidFill>
                  <a:schemeClr val="bg2">
                    <a:lumMod val="10000"/>
                    <a:alpha val="13000"/>
                  </a:schemeClr>
                </a:solidFill>
                <a:latin typeface="Corbel" panose="020B0503020204020204" pitchFamily="34" charset="0"/>
              </a:rPr>
              <a:t> TLBs</a:t>
            </a:r>
            <a:endParaRPr lang="en-CH" sz="4000" b="1" i="1" dirty="0">
              <a:solidFill>
                <a:schemeClr val="bg2">
                  <a:lumMod val="10000"/>
                  <a:alpha val="13000"/>
                </a:schemeClr>
              </a:solidFill>
              <a:latin typeface="Corbel" panose="020B0503020204020204" pitchFamily="34" charset="0"/>
            </a:endParaRPr>
          </a:p>
        </p:txBody>
      </p:sp>
      <p:sp>
        <p:nvSpPr>
          <p:cNvPr id="4" name="Rounded Rectangle 3">
            <a:extLst>
              <a:ext uri="{FF2B5EF4-FFF2-40B4-BE49-F238E27FC236}">
                <a16:creationId xmlns:a16="http://schemas.microsoft.com/office/drawing/2014/main" id="{41D3609F-11E5-1AFD-ACC7-66ECFB479CFF}"/>
              </a:ext>
            </a:extLst>
          </p:cNvPr>
          <p:cNvSpPr/>
          <p:nvPr/>
        </p:nvSpPr>
        <p:spPr>
          <a:xfrm>
            <a:off x="-41096" y="3786353"/>
            <a:ext cx="9236468" cy="1249544"/>
          </a:xfrm>
          <a:prstGeom prst="roundRect">
            <a:avLst>
              <a:gd name="adj" fmla="val 0"/>
            </a:avLst>
          </a:prstGeom>
          <a:solidFill>
            <a:srgbClr val="7030A0">
              <a:alpha val="17086"/>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chemeClr val="bg2">
                    <a:lumMod val="10000"/>
                  </a:schemeClr>
                </a:solidFill>
                <a:latin typeface="Corbel" panose="020B0503020204020204" pitchFamily="34" charset="0"/>
              </a:rPr>
              <a:t>Large </a:t>
            </a:r>
            <a:r>
              <a:rPr lang="en-CH" sz="4000" b="1" i="1" dirty="0">
                <a:solidFill>
                  <a:srgbClr val="7030A0"/>
                </a:solidFill>
                <a:latin typeface="Corbel" panose="020B0503020204020204" pitchFamily="34" charset="0"/>
              </a:rPr>
              <a:t>Software-Managed</a:t>
            </a:r>
            <a:r>
              <a:rPr lang="en-CH" sz="4000" b="1" i="1" dirty="0">
                <a:solidFill>
                  <a:schemeClr val="bg2">
                    <a:lumMod val="10000"/>
                  </a:schemeClr>
                </a:solidFill>
                <a:latin typeface="Corbel" panose="020B0503020204020204" pitchFamily="34" charset="0"/>
              </a:rPr>
              <a:t> TLBs</a:t>
            </a:r>
          </a:p>
        </p:txBody>
      </p:sp>
      <p:sp>
        <p:nvSpPr>
          <p:cNvPr id="3" name="Slide Number Placeholder 2">
            <a:extLst>
              <a:ext uri="{FF2B5EF4-FFF2-40B4-BE49-F238E27FC236}">
                <a16:creationId xmlns:a16="http://schemas.microsoft.com/office/drawing/2014/main" id="{8116C8AE-A6EF-663D-0A6C-27FC2EAB3EB5}"/>
              </a:ext>
            </a:extLst>
          </p:cNvPr>
          <p:cNvSpPr>
            <a:spLocks noGrp="1"/>
          </p:cNvSpPr>
          <p:nvPr>
            <p:ph type="sldNum" sz="quarter" idx="12"/>
          </p:nvPr>
        </p:nvSpPr>
        <p:spPr/>
        <p:txBody>
          <a:bodyPr/>
          <a:lstStyle/>
          <a:p>
            <a:fld id="{1126AD06-1C69-4F40-B475-B9DE4452D124}" type="slidenum">
              <a:rPr lang="en-CH" smtClean="0"/>
              <a:pPr/>
              <a:t>19</a:t>
            </a:fld>
            <a:endParaRPr lang="en-CH"/>
          </a:p>
        </p:txBody>
      </p:sp>
    </p:spTree>
    <p:extLst>
      <p:ext uri="{BB962C8B-B14F-4D97-AF65-F5344CB8AC3E}">
        <p14:creationId xmlns:p14="http://schemas.microsoft.com/office/powerpoint/2010/main" val="141537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8270-3625-545D-4986-0F7F81F71B9F}"/>
              </a:ext>
            </a:extLst>
          </p:cNvPr>
          <p:cNvSpPr>
            <a:spLocks noGrp="1"/>
          </p:cNvSpPr>
          <p:nvPr>
            <p:ph type="title"/>
          </p:nvPr>
        </p:nvSpPr>
        <p:spPr/>
        <p:txBody>
          <a:bodyPr/>
          <a:lstStyle/>
          <a:p>
            <a:r>
              <a:rPr lang="en-CH" dirty="0"/>
              <a:t>Executive Summary</a:t>
            </a:r>
          </a:p>
        </p:txBody>
      </p:sp>
      <p:sp>
        <p:nvSpPr>
          <p:cNvPr id="3" name="Content Placeholder 2">
            <a:extLst>
              <a:ext uri="{FF2B5EF4-FFF2-40B4-BE49-F238E27FC236}">
                <a16:creationId xmlns:a16="http://schemas.microsoft.com/office/drawing/2014/main" id="{65254BA8-246A-DD49-5287-23514E6CA12A}"/>
              </a:ext>
            </a:extLst>
          </p:cNvPr>
          <p:cNvSpPr txBox="1">
            <a:spLocks/>
          </p:cNvSpPr>
          <p:nvPr/>
        </p:nvSpPr>
        <p:spPr>
          <a:xfrm>
            <a:off x="30884" y="957632"/>
            <a:ext cx="9069905" cy="1020336"/>
          </a:xfrm>
          <a:prstGeom prst="roundRect">
            <a:avLst>
              <a:gd name="adj" fmla="val 986"/>
            </a:avLst>
          </a:prstGeom>
          <a:solidFill>
            <a:srgbClr val="C00000">
              <a:alpha val="13506"/>
            </a:srgbClr>
          </a:solidFill>
          <a:ln w="19050">
            <a:noFill/>
          </a:ln>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CH" sz="1800" b="1" u="sng" dirty="0">
                <a:solidFill>
                  <a:srgbClr val="C00000"/>
                </a:solidFill>
              </a:rPr>
              <a:t>Problem</a:t>
            </a:r>
            <a:r>
              <a:rPr lang="en-CH" sz="1800" b="1" dirty="0">
                <a:solidFill>
                  <a:srgbClr val="C00000"/>
                </a:solidFill>
              </a:rPr>
              <a:t>:</a:t>
            </a:r>
            <a:r>
              <a:rPr lang="en-CH" sz="1800" dirty="0">
                <a:solidFill>
                  <a:srgbClr val="FF0000"/>
                </a:solidFill>
              </a:rPr>
              <a:t> </a:t>
            </a:r>
            <a:r>
              <a:rPr lang="en-CH" sz="1700" dirty="0"/>
              <a:t>Address translation is a major </a:t>
            </a:r>
            <a:r>
              <a:rPr lang="en-CH" sz="1700" b="1" dirty="0">
                <a:solidFill>
                  <a:schemeClr val="accent2">
                    <a:lumMod val="75000"/>
                  </a:schemeClr>
                </a:solidFill>
              </a:rPr>
              <a:t>performance bottleneck </a:t>
            </a:r>
            <a:r>
              <a:rPr lang="en-CH" sz="1700" dirty="0"/>
              <a:t>in data-intensive workloads</a:t>
            </a:r>
          </a:p>
          <a:p>
            <a:pPr marL="0" indent="0">
              <a:buNone/>
            </a:pPr>
            <a:r>
              <a:rPr lang="en-CH" sz="1700" dirty="0"/>
              <a:t>Large datasets and irregular memory access patterns lead to </a:t>
            </a:r>
            <a:r>
              <a:rPr lang="en-CH" sz="1700" b="1" dirty="0">
                <a:solidFill>
                  <a:srgbClr val="7030A0"/>
                </a:solidFill>
              </a:rPr>
              <a:t>frequent L2 TLB misses </a:t>
            </a:r>
            <a:r>
              <a:rPr lang="en-CH" sz="1700" dirty="0"/>
              <a:t>(e.g., 20-50 MPKI) and </a:t>
            </a:r>
            <a:r>
              <a:rPr lang="en-CH" sz="1700" b="1" dirty="0">
                <a:solidFill>
                  <a:srgbClr val="7030A0"/>
                </a:solidFill>
              </a:rPr>
              <a:t>frequent high-latency </a:t>
            </a:r>
            <a:r>
              <a:rPr lang="en-CH" sz="1700" dirty="0"/>
              <a:t>(e.g., 100-150 cycles) page table walks (PTW)</a:t>
            </a:r>
          </a:p>
        </p:txBody>
      </p:sp>
      <p:sp>
        <p:nvSpPr>
          <p:cNvPr id="9" name="Content Placeholder 2">
            <a:extLst>
              <a:ext uri="{FF2B5EF4-FFF2-40B4-BE49-F238E27FC236}">
                <a16:creationId xmlns:a16="http://schemas.microsoft.com/office/drawing/2014/main" id="{EF1EC00D-34DE-E68E-12AF-A3880521AB9B}"/>
              </a:ext>
            </a:extLst>
          </p:cNvPr>
          <p:cNvSpPr txBox="1">
            <a:spLocks/>
          </p:cNvSpPr>
          <p:nvPr/>
        </p:nvSpPr>
        <p:spPr>
          <a:xfrm>
            <a:off x="30884" y="2001362"/>
            <a:ext cx="9072057" cy="644176"/>
          </a:xfrm>
          <a:prstGeom prst="roundRect">
            <a:avLst>
              <a:gd name="adj" fmla="val 1344"/>
            </a:avLst>
          </a:prstGeom>
          <a:solidFill>
            <a:schemeClr val="accent2">
              <a:lumMod val="20000"/>
              <a:lumOff val="80000"/>
              <a:alpha val="22000"/>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14300">
              <a:lnSpc>
                <a:spcPct val="100000"/>
              </a:lnSpc>
              <a:buNone/>
            </a:pPr>
            <a:r>
              <a:rPr lang="en-CH" sz="1700" b="1" u="sng" dirty="0">
                <a:solidFill>
                  <a:schemeClr val="accent2">
                    <a:lumMod val="50000"/>
                  </a:schemeClr>
                </a:solidFill>
              </a:rPr>
              <a:t>Motivation</a:t>
            </a:r>
            <a:r>
              <a:rPr lang="en-CH" sz="1700" b="1" dirty="0">
                <a:solidFill>
                  <a:schemeClr val="accent2">
                    <a:lumMod val="50000"/>
                  </a:schemeClr>
                </a:solidFill>
              </a:rPr>
              <a:t>:</a:t>
            </a:r>
            <a:r>
              <a:rPr lang="en-CH" sz="1700" dirty="0"/>
              <a:t> </a:t>
            </a:r>
            <a:r>
              <a:rPr lang="en-US" sz="1700" dirty="0"/>
              <a:t>Increasing the </a:t>
            </a:r>
            <a:r>
              <a:rPr lang="en-CH" sz="1700" dirty="0"/>
              <a:t>translation reach  (i.e., memory covered by the TLBs) reduces PTWs. However, </a:t>
            </a:r>
            <a:r>
              <a:rPr lang="en-US" sz="1700" dirty="0"/>
              <a:t>employing large TLBs </a:t>
            </a:r>
            <a:r>
              <a:rPr lang="en-CH" sz="1700" dirty="0"/>
              <a:t>leads to increased area, power and latency overheads.                                               </a:t>
            </a:r>
          </a:p>
        </p:txBody>
      </p:sp>
      <p:sp>
        <p:nvSpPr>
          <p:cNvPr id="16" name="Content Placeholder 2">
            <a:extLst>
              <a:ext uri="{FF2B5EF4-FFF2-40B4-BE49-F238E27FC236}">
                <a16:creationId xmlns:a16="http://schemas.microsoft.com/office/drawing/2014/main" id="{7C5DAB14-6A61-C4D1-7F60-96FA5178F287}"/>
              </a:ext>
            </a:extLst>
          </p:cNvPr>
          <p:cNvSpPr txBox="1">
            <a:spLocks/>
          </p:cNvSpPr>
          <p:nvPr/>
        </p:nvSpPr>
        <p:spPr>
          <a:xfrm>
            <a:off x="30884" y="3327783"/>
            <a:ext cx="9072057" cy="707644"/>
          </a:xfrm>
          <a:prstGeom prst="roundRect">
            <a:avLst>
              <a:gd name="adj" fmla="val 2717"/>
            </a:avLst>
          </a:prstGeom>
          <a:solidFill>
            <a:srgbClr val="35B660">
              <a:alpha val="15037"/>
            </a:srgb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1700" b="1" u="sng" dirty="0">
                <a:solidFill>
                  <a:srgbClr val="007F3E"/>
                </a:solidFill>
              </a:rPr>
              <a:t>Victima</a:t>
            </a:r>
            <a:r>
              <a:rPr lang="en-CH" sz="1700" b="1" dirty="0">
                <a:solidFill>
                  <a:schemeClr val="accent6">
                    <a:lumMod val="50000"/>
                  </a:schemeClr>
                </a:solidFill>
              </a:rPr>
              <a:t>: </a:t>
            </a:r>
            <a:r>
              <a:rPr lang="en-CH" sz="1700" b="1" dirty="0">
                <a:solidFill>
                  <a:srgbClr val="007F3E"/>
                </a:solidFill>
              </a:rPr>
              <a:t>New software-transparent scheme </a:t>
            </a:r>
            <a:r>
              <a:rPr lang="en-CH" sz="1700" dirty="0"/>
              <a:t>that drastically increases the address  translation reach of the processor’s TLB hierarchy</a:t>
            </a:r>
            <a:r>
              <a:rPr lang="en-CH" sz="1700" b="1" dirty="0">
                <a:solidFill>
                  <a:schemeClr val="accent6">
                    <a:lumMod val="50000"/>
                  </a:schemeClr>
                </a:solidFill>
              </a:rPr>
              <a:t> </a:t>
            </a:r>
            <a:r>
              <a:rPr lang="en-CH" sz="1700" dirty="0"/>
              <a:t>by</a:t>
            </a:r>
            <a:r>
              <a:rPr lang="en-CH" sz="1700" b="1" dirty="0">
                <a:solidFill>
                  <a:schemeClr val="accent6">
                    <a:lumMod val="50000"/>
                  </a:schemeClr>
                </a:solidFill>
              </a:rPr>
              <a:t> </a:t>
            </a:r>
            <a:r>
              <a:rPr lang="en-CH" sz="1700" dirty="0"/>
              <a:t>leveraging the underutilized cache resources</a:t>
            </a:r>
          </a:p>
        </p:txBody>
      </p:sp>
      <p:sp>
        <p:nvSpPr>
          <p:cNvPr id="18" name="TextBox 17">
            <a:extLst>
              <a:ext uri="{FF2B5EF4-FFF2-40B4-BE49-F238E27FC236}">
                <a16:creationId xmlns:a16="http://schemas.microsoft.com/office/drawing/2014/main" id="{85B282E2-363A-402A-E18D-3A46D6A696C6}"/>
              </a:ext>
            </a:extLst>
          </p:cNvPr>
          <p:cNvSpPr txBox="1"/>
          <p:nvPr/>
        </p:nvSpPr>
        <p:spPr>
          <a:xfrm>
            <a:off x="2137874" y="6144486"/>
            <a:ext cx="4858076" cy="376476"/>
          </a:xfrm>
          <a:prstGeom prst="roundRect">
            <a:avLst>
              <a:gd name="adj" fmla="val 4060"/>
            </a:avLst>
          </a:prstGeom>
          <a:noFill/>
        </p:spPr>
        <p:txBody>
          <a:bodyPr wrap="square">
            <a:spAutoFit/>
          </a:bodyPr>
          <a:lstStyle/>
          <a:p>
            <a:pPr algn="ctr"/>
            <a:r>
              <a:rPr lang="en-GB" sz="18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https://</a:t>
            </a:r>
            <a:r>
              <a:rPr lang="en-GB" sz="18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github.com</a:t>
            </a:r>
            <a:r>
              <a:rPr lang="en-GB" sz="18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/CMU-SAFARI/</a:t>
            </a:r>
            <a:r>
              <a:rPr lang="en-GB" sz="18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Victima</a:t>
            </a:r>
            <a:endParaRPr lang="en-CH"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endParaRPr>
          </a:p>
        </p:txBody>
      </p:sp>
      <p:sp>
        <p:nvSpPr>
          <p:cNvPr id="19" name="Content Placeholder 2">
            <a:extLst>
              <a:ext uri="{FF2B5EF4-FFF2-40B4-BE49-F238E27FC236}">
                <a16:creationId xmlns:a16="http://schemas.microsoft.com/office/drawing/2014/main" id="{7F2B6548-C152-40C5-C741-97D60BF23B19}"/>
              </a:ext>
            </a:extLst>
          </p:cNvPr>
          <p:cNvSpPr txBox="1">
            <a:spLocks/>
          </p:cNvSpPr>
          <p:nvPr/>
        </p:nvSpPr>
        <p:spPr>
          <a:xfrm>
            <a:off x="30884" y="5397987"/>
            <a:ext cx="9072057" cy="697200"/>
          </a:xfrm>
          <a:prstGeom prst="roundRect">
            <a:avLst>
              <a:gd name="adj" fmla="val 2425"/>
            </a:avLst>
          </a:prstGeom>
          <a:solidFill>
            <a:schemeClr val="tx2">
              <a:lumMod val="60000"/>
              <a:lumOff val="40000"/>
              <a:alpha val="12000"/>
            </a:scheme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1700" b="1" u="sng" dirty="0">
                <a:solidFill>
                  <a:schemeClr val="tx1">
                    <a:lumMod val="85000"/>
                    <a:lumOff val="15000"/>
                  </a:schemeClr>
                </a:solidFill>
              </a:rPr>
              <a:t>Key Results</a:t>
            </a:r>
            <a:r>
              <a:rPr lang="en-CH" sz="1700" b="1" dirty="0">
                <a:solidFill>
                  <a:schemeClr val="tx1">
                    <a:lumMod val="85000"/>
                    <a:lumOff val="15000"/>
                  </a:schemeClr>
                </a:solidFill>
              </a:rPr>
              <a:t>: </a:t>
            </a:r>
            <a:r>
              <a:rPr lang="en-CH" sz="1700" dirty="0"/>
              <a:t>Victima (i) </a:t>
            </a:r>
            <a:r>
              <a:rPr lang="en-CH" sz="1700" b="1" dirty="0">
                <a:solidFill>
                  <a:srgbClr val="007F3E"/>
                </a:solidFill>
              </a:rPr>
              <a:t>outperforms by </a:t>
            </a:r>
            <a:r>
              <a:rPr lang="en-US" sz="1700" b="1" dirty="0">
                <a:solidFill>
                  <a:srgbClr val="007F3E"/>
                </a:solidFill>
              </a:rPr>
              <a:t>5.1</a:t>
            </a:r>
            <a:r>
              <a:rPr lang="en-CH" sz="1700" b="1" dirty="0">
                <a:solidFill>
                  <a:srgbClr val="007F3E"/>
                </a:solidFill>
              </a:rPr>
              <a:t>%</a:t>
            </a:r>
            <a:r>
              <a:rPr lang="en-CH" sz="1700" dirty="0">
                <a:solidFill>
                  <a:srgbClr val="007F3E"/>
                </a:solidFill>
              </a:rPr>
              <a:t> </a:t>
            </a:r>
            <a:r>
              <a:rPr lang="en-US" sz="1700" dirty="0"/>
              <a:t>a state-of-the-art large TLB design and (ii) achieves </a:t>
            </a:r>
            <a:r>
              <a:rPr lang="en-US" sz="1700" b="1" dirty="0">
                <a:solidFill>
                  <a:schemeClr val="accent2">
                    <a:lumMod val="50000"/>
                  </a:schemeClr>
                </a:solidFill>
              </a:rPr>
              <a:t>similar performance </a:t>
            </a:r>
            <a:r>
              <a:rPr lang="en-US" sz="1700" dirty="0"/>
              <a:t>to an optimistically fast  128K-entry L2 TLB</a:t>
            </a:r>
            <a:endParaRPr lang="en-CH" sz="1700" b="1" i="1" dirty="0">
              <a:solidFill>
                <a:schemeClr val="tx2">
                  <a:lumMod val="50000"/>
                </a:schemeClr>
              </a:solidFill>
            </a:endParaRPr>
          </a:p>
        </p:txBody>
      </p:sp>
      <p:sp>
        <p:nvSpPr>
          <p:cNvPr id="21" name="Content Placeholder 7">
            <a:extLst>
              <a:ext uri="{FF2B5EF4-FFF2-40B4-BE49-F238E27FC236}">
                <a16:creationId xmlns:a16="http://schemas.microsoft.com/office/drawing/2014/main" id="{DC0AAB81-BFF6-6D9D-3245-2153EC6589F4}"/>
              </a:ext>
            </a:extLst>
          </p:cNvPr>
          <p:cNvSpPr txBox="1">
            <a:spLocks/>
          </p:cNvSpPr>
          <p:nvPr/>
        </p:nvSpPr>
        <p:spPr>
          <a:xfrm>
            <a:off x="30885" y="4060336"/>
            <a:ext cx="4193106" cy="1315381"/>
          </a:xfrm>
          <a:prstGeom prst="roundRect">
            <a:avLst>
              <a:gd name="adj" fmla="val 1720"/>
            </a:avLst>
          </a:prstGeom>
          <a:solidFill>
            <a:srgbClr val="7030A0">
              <a:alpha val="12000"/>
            </a:srgb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H" sz="1700" b="1" u="sng" dirty="0">
                <a:solidFill>
                  <a:srgbClr val="7030A0"/>
                </a:solidFill>
              </a:rPr>
              <a:t>Key Idea</a:t>
            </a:r>
            <a:r>
              <a:rPr lang="en-CH" sz="1700" b="1" dirty="0">
                <a:solidFill>
                  <a:srgbClr val="7030A0"/>
                </a:solidFill>
              </a:rPr>
              <a:t>:  </a:t>
            </a:r>
          </a:p>
        </p:txBody>
      </p:sp>
      <p:sp>
        <p:nvSpPr>
          <p:cNvPr id="23" name="Content Placeholder 7">
            <a:extLst>
              <a:ext uri="{FF2B5EF4-FFF2-40B4-BE49-F238E27FC236}">
                <a16:creationId xmlns:a16="http://schemas.microsoft.com/office/drawing/2014/main" id="{0FD5F052-E23E-6EFD-22FF-7F2FEACDF860}"/>
              </a:ext>
            </a:extLst>
          </p:cNvPr>
          <p:cNvSpPr txBox="1">
            <a:spLocks/>
          </p:cNvSpPr>
          <p:nvPr/>
        </p:nvSpPr>
        <p:spPr>
          <a:xfrm>
            <a:off x="4238739" y="4060336"/>
            <a:ext cx="4853358" cy="1315381"/>
          </a:xfrm>
          <a:prstGeom prst="roundRect">
            <a:avLst>
              <a:gd name="adj" fmla="val 3168"/>
            </a:avLst>
          </a:prstGeom>
          <a:solidFill>
            <a:srgbClr val="84CEF7">
              <a:alpha val="12000"/>
            </a:srgbClr>
          </a:solidFill>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CH" sz="1700" b="1" u="sng" dirty="0">
                <a:solidFill>
                  <a:srgbClr val="0070C0"/>
                </a:solidFill>
              </a:rPr>
              <a:t>Key Benefits</a:t>
            </a:r>
            <a:r>
              <a:rPr lang="en-CH" sz="1700" b="1" dirty="0">
                <a:solidFill>
                  <a:srgbClr val="0070C0"/>
                </a:solidFill>
              </a:rPr>
              <a:t>:</a:t>
            </a:r>
          </a:p>
          <a:p>
            <a:pPr marL="0" indent="0">
              <a:buFont typeface="Arial" panose="020B0604020202020204" pitchFamily="34" charset="0"/>
              <a:buNone/>
            </a:pPr>
            <a:r>
              <a:rPr lang="en-CH" sz="1700" dirty="0"/>
              <a:t>+ </a:t>
            </a:r>
            <a:r>
              <a:rPr lang="en-CH" sz="1700" b="1" dirty="0">
                <a:solidFill>
                  <a:schemeClr val="accent5">
                    <a:lumMod val="50000"/>
                  </a:schemeClr>
                </a:solidFill>
              </a:rPr>
              <a:t>Efficient</a:t>
            </a:r>
            <a:r>
              <a:rPr lang="en-CH" sz="1700" dirty="0"/>
              <a:t> in native/virtualized environments</a:t>
            </a:r>
          </a:p>
          <a:p>
            <a:pPr marL="0" indent="0">
              <a:buFont typeface="Arial" panose="020B0604020202020204" pitchFamily="34" charset="0"/>
              <a:buNone/>
            </a:pPr>
            <a:r>
              <a:rPr lang="en-CH" sz="1700" dirty="0"/>
              <a:t>+ </a:t>
            </a:r>
            <a:r>
              <a:rPr lang="en-CH" sz="1700" b="1" dirty="0">
                <a:solidFill>
                  <a:srgbClr val="007F3E"/>
                </a:solidFill>
              </a:rPr>
              <a:t>Fully transparent </a:t>
            </a:r>
            <a:r>
              <a:rPr lang="en-CH" sz="1700" dirty="0"/>
              <a:t>to application/OS software</a:t>
            </a:r>
          </a:p>
          <a:p>
            <a:pPr marL="0" indent="0">
              <a:buFont typeface="Arial" panose="020B0604020202020204" pitchFamily="34" charset="0"/>
              <a:buNone/>
            </a:pPr>
            <a:r>
              <a:rPr lang="en-CH" sz="1700" dirty="0"/>
              <a:t>+ </a:t>
            </a:r>
            <a:r>
              <a:rPr lang="en-CH" sz="1700" b="1" dirty="0">
                <a:solidFill>
                  <a:schemeClr val="accent2">
                    <a:lumMod val="75000"/>
                  </a:schemeClr>
                </a:solidFill>
              </a:rPr>
              <a:t>Compatible </a:t>
            </a:r>
            <a:r>
              <a:rPr lang="en-CH" sz="1700" dirty="0"/>
              <a:t>with huge page schemes</a:t>
            </a:r>
          </a:p>
          <a:p>
            <a:pPr marL="0" indent="0">
              <a:buFont typeface="Arial" panose="020B0604020202020204" pitchFamily="34" charset="0"/>
              <a:buNone/>
            </a:pPr>
            <a:r>
              <a:rPr lang="en-CH" sz="1700" b="1" dirty="0">
                <a:solidFill>
                  <a:srgbClr val="0070C0"/>
                </a:solidFill>
              </a:rPr>
              <a:t> </a:t>
            </a:r>
            <a:r>
              <a:rPr lang="el-GR" sz="1700" b="1" dirty="0">
                <a:solidFill>
                  <a:srgbClr val="0070C0"/>
                </a:solidFill>
              </a:rPr>
              <a:t> </a:t>
            </a:r>
            <a:endParaRPr lang="en-CH" sz="1700" b="1" dirty="0">
              <a:solidFill>
                <a:srgbClr val="0070C0"/>
              </a:solidFill>
            </a:endParaRPr>
          </a:p>
        </p:txBody>
      </p:sp>
      <p:sp>
        <p:nvSpPr>
          <p:cNvPr id="27" name="Rounded Rectangle 26">
            <a:extLst>
              <a:ext uri="{FF2B5EF4-FFF2-40B4-BE49-F238E27FC236}">
                <a16:creationId xmlns:a16="http://schemas.microsoft.com/office/drawing/2014/main" id="{EDDD2428-9AD0-DDBC-B019-E2441ABCAC0F}"/>
              </a:ext>
            </a:extLst>
          </p:cNvPr>
          <p:cNvSpPr/>
          <p:nvPr/>
        </p:nvSpPr>
        <p:spPr>
          <a:xfrm>
            <a:off x="2640461" y="4347445"/>
            <a:ext cx="1335640" cy="907413"/>
          </a:xfrm>
          <a:prstGeom prst="roundRect">
            <a:avLst/>
          </a:prstGeom>
          <a:solidFill>
            <a:srgbClr val="F999C9">
              <a:alpha val="17272"/>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rgbClr val="F999C9"/>
              </a:solidFill>
            </a:endParaRPr>
          </a:p>
        </p:txBody>
      </p:sp>
      <p:sp>
        <p:nvSpPr>
          <p:cNvPr id="29" name="TextBox 28">
            <a:extLst>
              <a:ext uri="{FF2B5EF4-FFF2-40B4-BE49-F238E27FC236}">
                <a16:creationId xmlns:a16="http://schemas.microsoft.com/office/drawing/2014/main" id="{8DEEEC74-810D-C21E-98F8-658092AE37F8}"/>
              </a:ext>
            </a:extLst>
          </p:cNvPr>
          <p:cNvSpPr txBox="1"/>
          <p:nvPr/>
        </p:nvSpPr>
        <p:spPr>
          <a:xfrm>
            <a:off x="51904" y="4405011"/>
            <a:ext cx="2588554" cy="830997"/>
          </a:xfrm>
          <a:prstGeom prst="rect">
            <a:avLst/>
          </a:prstGeom>
          <a:noFill/>
        </p:spPr>
        <p:txBody>
          <a:bodyPr wrap="square">
            <a:spAutoFit/>
          </a:bodyPr>
          <a:lstStyle/>
          <a:p>
            <a:r>
              <a:rPr lang="en-GB" sz="1600" b="1" dirty="0">
                <a:solidFill>
                  <a:srgbClr val="7030A0"/>
                </a:solidFill>
                <a:latin typeface="Corbel" panose="020B0503020204020204" pitchFamily="34" charset="0"/>
              </a:rPr>
              <a:t>Transform </a:t>
            </a:r>
            <a:r>
              <a:rPr lang="en-GB" sz="1600" dirty="0">
                <a:latin typeface="Corbel" panose="020B0503020204020204" pitchFamily="34" charset="0"/>
              </a:rPr>
              <a:t>L2 cache blocks that store PTEs into blocks that store TLB entries</a:t>
            </a:r>
            <a:endParaRPr lang="en-CH" sz="1700" dirty="0">
              <a:latin typeface="Corbel" panose="020B0503020204020204" pitchFamily="34" charset="0"/>
            </a:endParaRPr>
          </a:p>
        </p:txBody>
      </p:sp>
      <p:sp>
        <p:nvSpPr>
          <p:cNvPr id="30" name="Rounded Rectangle 29">
            <a:extLst>
              <a:ext uri="{FF2B5EF4-FFF2-40B4-BE49-F238E27FC236}">
                <a16:creationId xmlns:a16="http://schemas.microsoft.com/office/drawing/2014/main" id="{CFA71790-AF2D-630B-A316-C79E792478B9}"/>
              </a:ext>
            </a:extLst>
          </p:cNvPr>
          <p:cNvSpPr/>
          <p:nvPr/>
        </p:nvSpPr>
        <p:spPr>
          <a:xfrm>
            <a:off x="2640462" y="4482611"/>
            <a:ext cx="1335636" cy="296372"/>
          </a:xfrm>
          <a:prstGeom prst="roundRect">
            <a:avLst/>
          </a:prstGeom>
          <a:solidFill>
            <a:schemeClr val="accent5">
              <a:lumMod val="20000"/>
              <a:lumOff val="80000"/>
              <a:alpha val="49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700" b="1" dirty="0">
                <a:solidFill>
                  <a:schemeClr val="tx1"/>
                </a:solidFill>
                <a:latin typeface="Corbel" panose="020B0503020204020204" pitchFamily="34" charset="0"/>
              </a:rPr>
              <a:t>PTEs</a:t>
            </a:r>
          </a:p>
        </p:txBody>
      </p:sp>
      <p:sp>
        <p:nvSpPr>
          <p:cNvPr id="31" name="Rounded Rectangle 30">
            <a:extLst>
              <a:ext uri="{FF2B5EF4-FFF2-40B4-BE49-F238E27FC236}">
                <a16:creationId xmlns:a16="http://schemas.microsoft.com/office/drawing/2014/main" id="{013AED71-D446-52B0-13B0-AAEF70094238}"/>
              </a:ext>
            </a:extLst>
          </p:cNvPr>
          <p:cNvSpPr/>
          <p:nvPr/>
        </p:nvSpPr>
        <p:spPr>
          <a:xfrm>
            <a:off x="2640461" y="4859087"/>
            <a:ext cx="1335637" cy="296372"/>
          </a:xfrm>
          <a:prstGeom prst="roundRect">
            <a:avLst/>
          </a:prstGeom>
          <a:solidFill>
            <a:schemeClr val="bg2">
              <a:lumMod val="75000"/>
              <a:alpha val="49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700" b="1" dirty="0">
                <a:solidFill>
                  <a:schemeClr val="tx1"/>
                </a:solidFill>
                <a:latin typeface="Corbel" panose="020B0503020204020204" pitchFamily="34" charset="0"/>
              </a:rPr>
              <a:t>TLB Entries</a:t>
            </a:r>
          </a:p>
        </p:txBody>
      </p:sp>
      <p:sp>
        <p:nvSpPr>
          <p:cNvPr id="33" name="TextBox 32">
            <a:extLst>
              <a:ext uri="{FF2B5EF4-FFF2-40B4-BE49-F238E27FC236}">
                <a16:creationId xmlns:a16="http://schemas.microsoft.com/office/drawing/2014/main" id="{CBED54E4-BB09-6736-00F8-26B4D6A9E9ED}"/>
              </a:ext>
            </a:extLst>
          </p:cNvPr>
          <p:cNvSpPr txBox="1"/>
          <p:nvPr/>
        </p:nvSpPr>
        <p:spPr>
          <a:xfrm>
            <a:off x="2784299" y="4029514"/>
            <a:ext cx="1027412" cy="353943"/>
          </a:xfrm>
          <a:prstGeom prst="rect">
            <a:avLst/>
          </a:prstGeom>
          <a:noFill/>
        </p:spPr>
        <p:txBody>
          <a:bodyPr wrap="square">
            <a:spAutoFit/>
          </a:bodyPr>
          <a:lstStyle/>
          <a:p>
            <a:r>
              <a:rPr lang="en-CH" sz="1700" b="1" i="1" dirty="0">
                <a:latin typeface="Corbel" panose="020B0503020204020204" pitchFamily="34" charset="0"/>
              </a:rPr>
              <a:t>L2 Cache</a:t>
            </a:r>
          </a:p>
        </p:txBody>
      </p:sp>
      <p:cxnSp>
        <p:nvCxnSpPr>
          <p:cNvPr id="39" name="Elbow Connector 38">
            <a:extLst>
              <a:ext uri="{FF2B5EF4-FFF2-40B4-BE49-F238E27FC236}">
                <a16:creationId xmlns:a16="http://schemas.microsoft.com/office/drawing/2014/main" id="{62D8D8E9-FF3F-BAC5-106E-F3494A4C0824}"/>
              </a:ext>
            </a:extLst>
          </p:cNvPr>
          <p:cNvCxnSpPr>
            <a:stCxn id="30" idx="3"/>
            <a:endCxn id="31" idx="3"/>
          </p:cNvCxnSpPr>
          <p:nvPr/>
        </p:nvCxnSpPr>
        <p:spPr>
          <a:xfrm>
            <a:off x="3976098" y="4630797"/>
            <a:ext cx="12700" cy="376476"/>
          </a:xfrm>
          <a:prstGeom prst="bentConnector3">
            <a:avLst>
              <a:gd name="adj1" fmla="val 147640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6E407E8-70C7-9CDD-228E-6FA938D62C4F}"/>
              </a:ext>
            </a:extLst>
          </p:cNvPr>
          <p:cNvSpPr>
            <a:spLocks noGrp="1"/>
          </p:cNvSpPr>
          <p:nvPr>
            <p:ph type="sldNum" sz="quarter" idx="12"/>
          </p:nvPr>
        </p:nvSpPr>
        <p:spPr>
          <a:xfrm>
            <a:off x="6975021" y="6391099"/>
            <a:ext cx="2057400" cy="365125"/>
          </a:xfrm>
        </p:spPr>
        <p:txBody>
          <a:bodyPr/>
          <a:lstStyle/>
          <a:p>
            <a:fld id="{1126AD06-1C69-4F40-B475-B9DE4452D124}" type="slidenum">
              <a:rPr lang="en-CH" smtClean="0"/>
              <a:pPr/>
              <a:t>2</a:t>
            </a:fld>
            <a:endParaRPr lang="en-CH"/>
          </a:p>
        </p:txBody>
      </p:sp>
      <p:sp>
        <p:nvSpPr>
          <p:cNvPr id="7" name="Content Placeholder 2">
            <a:extLst>
              <a:ext uri="{FF2B5EF4-FFF2-40B4-BE49-F238E27FC236}">
                <a16:creationId xmlns:a16="http://schemas.microsoft.com/office/drawing/2014/main" id="{432EA69A-0227-0881-11DE-DBC3AE7B48D1}"/>
              </a:ext>
            </a:extLst>
          </p:cNvPr>
          <p:cNvSpPr txBox="1">
            <a:spLocks/>
          </p:cNvSpPr>
          <p:nvPr/>
        </p:nvSpPr>
        <p:spPr>
          <a:xfrm>
            <a:off x="28732" y="2668932"/>
            <a:ext cx="9072057" cy="644175"/>
          </a:xfrm>
          <a:prstGeom prst="roundRect">
            <a:avLst>
              <a:gd name="adj" fmla="val 2717"/>
            </a:avLst>
          </a:prstGeom>
          <a:solidFill>
            <a:schemeClr val="accent2">
              <a:lumMod val="75000"/>
              <a:alpha val="12984"/>
            </a:scheme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1700" b="1" u="sng" dirty="0">
                <a:solidFill>
                  <a:srgbClr val="C00000"/>
                </a:solidFill>
              </a:rPr>
              <a:t>Opportunity</a:t>
            </a:r>
            <a:r>
              <a:rPr lang="en-GB" sz="1700" dirty="0"/>
              <a:t>: Increase the translation reach of the TLB hierarchy by storing the existing TLB entries within the </a:t>
            </a:r>
            <a:r>
              <a:rPr lang="en-GB" sz="1700" b="1" i="1" dirty="0"/>
              <a:t>existing cache hierarchy </a:t>
            </a:r>
            <a:endParaRPr lang="en-CH" sz="1700" dirty="0"/>
          </a:p>
        </p:txBody>
      </p:sp>
    </p:spTree>
    <p:extLst>
      <p:ext uri="{BB962C8B-B14F-4D97-AF65-F5344CB8AC3E}">
        <p14:creationId xmlns:p14="http://schemas.microsoft.com/office/powerpoint/2010/main" val="27152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mph" presetSubtype="0" grpId="2" nodeType="clickEffect">
                                  <p:stCondLst>
                                    <p:cond delay="0"/>
                                  </p:stCondLst>
                                  <p:childTnLst>
                                    <p:set>
                                      <p:cBhvr>
                                        <p:cTn id="60" dur="indefinite"/>
                                        <p:tgtEl>
                                          <p:spTgt spid="30"/>
                                        </p:tgtEl>
                                        <p:attrNameLst>
                                          <p:attrName>style.opacity</p:attrName>
                                        </p:attrNameLst>
                                      </p:cBhvr>
                                      <p:to>
                                        <p:strVal val="0.5"/>
                                      </p:to>
                                    </p:set>
                                    <p:animEffect filter="image" prLst="opacity: 0.5">
                                      <p:cBhvr rctx="IE">
                                        <p:cTn id="61" dur="indefinite"/>
                                        <p:tgtEl>
                                          <p:spTgt spid="30"/>
                                        </p:tgtEl>
                                      </p:cBhvr>
                                    </p:animEffect>
                                  </p:childTnLst>
                                </p:cTn>
                              </p:par>
                              <p:par>
                                <p:cTn id="62" presetID="9" presetClass="emph" presetSubtype="0" nodeType="withEffect">
                                  <p:stCondLst>
                                    <p:cond delay="0"/>
                                  </p:stCondLst>
                                  <p:childTnLst>
                                    <p:set>
                                      <p:cBhvr>
                                        <p:cTn id="63" dur="indefinite"/>
                                        <p:tgtEl>
                                          <p:spTgt spid="39"/>
                                        </p:tgtEl>
                                        <p:attrNameLst>
                                          <p:attrName>style.opacity</p:attrName>
                                        </p:attrNameLst>
                                      </p:cBhvr>
                                      <p:to>
                                        <p:strVal val="0.5"/>
                                      </p:to>
                                    </p:set>
                                    <p:animEffect filter="image" prLst="opacity: 0.5">
                                      <p:cBhvr rctx="IE">
                                        <p:cTn id="64" dur="indefinite"/>
                                        <p:tgtEl>
                                          <p:spTgt spid="39"/>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6" grpId="0" animBg="1"/>
      <p:bldP spid="18" grpId="0" animBg="1"/>
      <p:bldP spid="19" grpId="0" animBg="1"/>
      <p:bldP spid="21" grpId="0" animBg="1"/>
      <p:bldP spid="23" grpId="0" animBg="1"/>
      <p:bldP spid="27" grpId="0" animBg="1"/>
      <p:bldP spid="29" grpId="0"/>
      <p:bldP spid="30" grpId="0" animBg="1"/>
      <p:bldP spid="30" grpId="2" animBg="1"/>
      <p:bldP spid="31" grpId="0" animBg="1"/>
      <p:bldP spid="33"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p:txBody>
          <a:bodyPr>
            <a:normAutofit/>
          </a:bodyPr>
          <a:lstStyle/>
          <a:p>
            <a:pPr algn="l"/>
            <a:r>
              <a:rPr lang="en-CH" dirty="0">
                <a:latin typeface="+mn-lt"/>
              </a:rPr>
              <a:t>Large Software-Managed L3 TLB</a:t>
            </a:r>
          </a:p>
        </p:txBody>
      </p:sp>
      <p:sp>
        <p:nvSpPr>
          <p:cNvPr id="9" name="Rounded Rectangle 8">
            <a:extLst>
              <a:ext uri="{FF2B5EF4-FFF2-40B4-BE49-F238E27FC236}">
                <a16:creationId xmlns:a16="http://schemas.microsoft.com/office/drawing/2014/main" id="{83426D73-70E7-B4F0-DAE4-7E51DA025477}"/>
              </a:ext>
            </a:extLst>
          </p:cNvPr>
          <p:cNvSpPr/>
          <p:nvPr/>
        </p:nvSpPr>
        <p:spPr>
          <a:xfrm>
            <a:off x="6031721" y="1580158"/>
            <a:ext cx="1776624" cy="4168796"/>
          </a:xfrm>
          <a:prstGeom prst="roundRect">
            <a:avLst>
              <a:gd name="adj" fmla="val 3622"/>
            </a:avLst>
          </a:prstGeom>
          <a:solidFill>
            <a:srgbClr val="FFC000">
              <a:alpha val="55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3000" b="1" i="1" dirty="0">
              <a:solidFill>
                <a:schemeClr val="tx1"/>
              </a:solidFill>
            </a:endParaRPr>
          </a:p>
        </p:txBody>
      </p:sp>
      <p:sp>
        <p:nvSpPr>
          <p:cNvPr id="2" name="Rounded Rectangle 1">
            <a:extLst>
              <a:ext uri="{FF2B5EF4-FFF2-40B4-BE49-F238E27FC236}">
                <a16:creationId xmlns:a16="http://schemas.microsoft.com/office/drawing/2014/main" id="{FF73CC07-A459-1365-743C-250964A38F53}"/>
              </a:ext>
            </a:extLst>
          </p:cNvPr>
          <p:cNvSpPr/>
          <p:nvPr/>
        </p:nvSpPr>
        <p:spPr>
          <a:xfrm>
            <a:off x="1152911" y="2453429"/>
            <a:ext cx="2623627" cy="2167847"/>
          </a:xfrm>
          <a:prstGeom prst="roundRect">
            <a:avLst>
              <a:gd name="adj" fmla="val 491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3" name="Rounded Rectangle 2">
            <a:extLst>
              <a:ext uri="{FF2B5EF4-FFF2-40B4-BE49-F238E27FC236}">
                <a16:creationId xmlns:a16="http://schemas.microsoft.com/office/drawing/2014/main" id="{A0D4081B-19F4-0CC8-DACC-1E11462F28DD}"/>
              </a:ext>
            </a:extLst>
          </p:cNvPr>
          <p:cNvSpPr/>
          <p:nvPr/>
        </p:nvSpPr>
        <p:spPr>
          <a:xfrm>
            <a:off x="1635063" y="2905082"/>
            <a:ext cx="1659322" cy="1272130"/>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L2 TLB</a:t>
            </a:r>
          </a:p>
        </p:txBody>
      </p:sp>
      <p:sp>
        <p:nvSpPr>
          <p:cNvPr id="4" name="TextBox 3">
            <a:extLst>
              <a:ext uri="{FF2B5EF4-FFF2-40B4-BE49-F238E27FC236}">
                <a16:creationId xmlns:a16="http://schemas.microsoft.com/office/drawing/2014/main" id="{541FC080-58B9-5CA4-D14B-00037AF20356}"/>
              </a:ext>
            </a:extLst>
          </p:cNvPr>
          <p:cNvSpPr txBox="1"/>
          <p:nvPr/>
        </p:nvSpPr>
        <p:spPr>
          <a:xfrm>
            <a:off x="4408257" y="3047344"/>
            <a:ext cx="991745" cy="553998"/>
          </a:xfrm>
          <a:prstGeom prst="rect">
            <a:avLst/>
          </a:prstGeom>
          <a:noFill/>
        </p:spPr>
        <p:txBody>
          <a:bodyPr wrap="square">
            <a:spAutoFit/>
          </a:bodyPr>
          <a:lstStyle/>
          <a:p>
            <a:pPr algn="ctr"/>
            <a:r>
              <a:rPr lang="en-CH" sz="3000" b="1" i="1" dirty="0">
                <a:solidFill>
                  <a:schemeClr val="tx1"/>
                </a:solidFill>
              </a:rPr>
              <a:t>Miss</a:t>
            </a:r>
          </a:p>
        </p:txBody>
      </p:sp>
      <p:sp>
        <p:nvSpPr>
          <p:cNvPr id="7" name="Rounded Rectangle 6">
            <a:extLst>
              <a:ext uri="{FF2B5EF4-FFF2-40B4-BE49-F238E27FC236}">
                <a16:creationId xmlns:a16="http://schemas.microsoft.com/office/drawing/2014/main" id="{11C146D0-1C47-C96E-6176-0B7757373B1C}"/>
              </a:ext>
            </a:extLst>
          </p:cNvPr>
          <p:cNvSpPr/>
          <p:nvPr/>
        </p:nvSpPr>
        <p:spPr>
          <a:xfrm>
            <a:off x="6031721" y="2326169"/>
            <a:ext cx="1776624" cy="2429957"/>
          </a:xfrm>
          <a:prstGeom prst="roundRect">
            <a:avLst>
              <a:gd name="adj" fmla="val 611"/>
            </a:avLst>
          </a:prstGeom>
          <a:solidFill>
            <a:schemeClr val="tx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bg1"/>
                </a:solidFill>
              </a:rPr>
              <a:t>Software L3 TLB</a:t>
            </a:r>
          </a:p>
        </p:txBody>
      </p:sp>
      <p:sp>
        <p:nvSpPr>
          <p:cNvPr id="12" name="TextBox 11">
            <a:extLst>
              <a:ext uri="{FF2B5EF4-FFF2-40B4-BE49-F238E27FC236}">
                <a16:creationId xmlns:a16="http://schemas.microsoft.com/office/drawing/2014/main" id="{124C1062-6371-605C-4179-57B2925AC0CF}"/>
              </a:ext>
            </a:extLst>
          </p:cNvPr>
          <p:cNvSpPr txBox="1"/>
          <p:nvPr/>
        </p:nvSpPr>
        <p:spPr>
          <a:xfrm>
            <a:off x="5848976" y="1109045"/>
            <a:ext cx="2142114" cy="477054"/>
          </a:xfrm>
          <a:prstGeom prst="rect">
            <a:avLst/>
          </a:prstGeom>
          <a:noFill/>
        </p:spPr>
        <p:txBody>
          <a:bodyPr wrap="square">
            <a:spAutoFit/>
          </a:bodyPr>
          <a:lstStyle/>
          <a:p>
            <a:pPr algn="ctr"/>
            <a:r>
              <a:rPr lang="en-CH" sz="2500" b="1" i="1" dirty="0"/>
              <a:t>Main Memory</a:t>
            </a:r>
            <a:endParaRPr lang="en-CH" sz="2500" b="1" i="1" dirty="0">
              <a:solidFill>
                <a:schemeClr val="tx1"/>
              </a:solidFill>
            </a:endParaRPr>
          </a:p>
        </p:txBody>
      </p:sp>
      <p:cxnSp>
        <p:nvCxnSpPr>
          <p:cNvPr id="15" name="Straight Arrow Connector 14">
            <a:extLst>
              <a:ext uri="{FF2B5EF4-FFF2-40B4-BE49-F238E27FC236}">
                <a16:creationId xmlns:a16="http://schemas.microsoft.com/office/drawing/2014/main" id="{84B4AE6F-74BF-D640-3DA3-B15F54E141D3}"/>
              </a:ext>
            </a:extLst>
          </p:cNvPr>
          <p:cNvCxnSpPr>
            <a:cxnSpLocks/>
            <a:stCxn id="2" idx="3"/>
            <a:endCxn id="7" idx="1"/>
          </p:cNvCxnSpPr>
          <p:nvPr/>
        </p:nvCxnSpPr>
        <p:spPr>
          <a:xfrm>
            <a:off x="3776538" y="3537353"/>
            <a:ext cx="2255183" cy="379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97C095F0-8627-FAC9-4D8A-CFC2CD511C93}"/>
              </a:ext>
            </a:extLst>
          </p:cNvPr>
          <p:cNvSpPr txBox="1"/>
          <p:nvPr/>
        </p:nvSpPr>
        <p:spPr>
          <a:xfrm>
            <a:off x="1393667" y="1983964"/>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5" name="Slide Number Placeholder 4">
            <a:extLst>
              <a:ext uri="{FF2B5EF4-FFF2-40B4-BE49-F238E27FC236}">
                <a16:creationId xmlns:a16="http://schemas.microsoft.com/office/drawing/2014/main" id="{D26F12A0-F409-3E45-DCF0-887AC0709EE4}"/>
              </a:ext>
            </a:extLst>
          </p:cNvPr>
          <p:cNvSpPr>
            <a:spLocks noGrp="1"/>
          </p:cNvSpPr>
          <p:nvPr>
            <p:ph type="sldNum" sz="quarter" idx="12"/>
          </p:nvPr>
        </p:nvSpPr>
        <p:spPr/>
        <p:txBody>
          <a:bodyPr/>
          <a:lstStyle/>
          <a:p>
            <a:fld id="{1126AD06-1C69-4F40-B475-B9DE4452D124}" type="slidenum">
              <a:rPr lang="en-CH" smtClean="0"/>
              <a:pPr/>
              <a:t>20</a:t>
            </a:fld>
            <a:endParaRPr lang="en-CH"/>
          </a:p>
        </p:txBody>
      </p:sp>
      <p:sp>
        <p:nvSpPr>
          <p:cNvPr id="6" name="Right Bracket 5">
            <a:extLst>
              <a:ext uri="{FF2B5EF4-FFF2-40B4-BE49-F238E27FC236}">
                <a16:creationId xmlns:a16="http://schemas.microsoft.com/office/drawing/2014/main" id="{4DCC1BF9-E721-B976-95DC-E93E0DC7CF72}"/>
              </a:ext>
            </a:extLst>
          </p:cNvPr>
          <p:cNvSpPr/>
          <p:nvPr/>
        </p:nvSpPr>
        <p:spPr>
          <a:xfrm>
            <a:off x="7896090" y="2326169"/>
            <a:ext cx="131631" cy="2429957"/>
          </a:xfrm>
          <a:prstGeom prst="rightBracket">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 name="TextBox 9">
            <a:extLst>
              <a:ext uri="{FF2B5EF4-FFF2-40B4-BE49-F238E27FC236}">
                <a16:creationId xmlns:a16="http://schemas.microsoft.com/office/drawing/2014/main" id="{C302C032-9CBD-BD90-0627-E5B5B27D836F}"/>
              </a:ext>
            </a:extLst>
          </p:cNvPr>
          <p:cNvSpPr txBox="1"/>
          <p:nvPr/>
        </p:nvSpPr>
        <p:spPr>
          <a:xfrm rot="5400000">
            <a:off x="7103209" y="3277617"/>
            <a:ext cx="2403021" cy="553998"/>
          </a:xfrm>
          <a:prstGeom prst="rect">
            <a:avLst/>
          </a:prstGeom>
          <a:noFill/>
        </p:spPr>
        <p:txBody>
          <a:bodyPr wrap="square">
            <a:spAutoFit/>
          </a:bodyPr>
          <a:lstStyle/>
          <a:p>
            <a:pPr algn="ctr"/>
            <a:r>
              <a:rPr lang="en-CH" sz="3000" b="1" i="1" dirty="0">
                <a:solidFill>
                  <a:schemeClr val="tx1"/>
                </a:solidFill>
              </a:rPr>
              <a:t>Contiguous</a:t>
            </a:r>
          </a:p>
        </p:txBody>
      </p:sp>
    </p:spTree>
    <p:extLst>
      <p:ext uri="{BB962C8B-B14F-4D97-AF65-F5344CB8AC3E}">
        <p14:creationId xmlns:p14="http://schemas.microsoft.com/office/powerpoint/2010/main" val="33072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4" grpId="0"/>
      <p:bldP spid="7" grpId="0" animBg="1"/>
      <p:bldP spid="12" grpId="0"/>
      <p:bldP spid="21" grpId="0"/>
      <p:bldP spid="6"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a:xfrm>
            <a:off x="0" y="1"/>
            <a:ext cx="9480933" cy="1020336"/>
          </a:xfrm>
        </p:spPr>
        <p:txBody>
          <a:bodyPr>
            <a:normAutofit/>
          </a:bodyPr>
          <a:lstStyle/>
          <a:p>
            <a:pPr algn="l"/>
            <a:r>
              <a:rPr lang="en-CH" sz="4300" dirty="0"/>
              <a:t>Drawbacks of Software-Managed TLB</a:t>
            </a:r>
          </a:p>
        </p:txBody>
      </p:sp>
      <p:sp>
        <p:nvSpPr>
          <p:cNvPr id="2" name="Rounded Rectangle 1">
            <a:extLst>
              <a:ext uri="{FF2B5EF4-FFF2-40B4-BE49-F238E27FC236}">
                <a16:creationId xmlns:a16="http://schemas.microsoft.com/office/drawing/2014/main" id="{096907F9-362D-7C69-949B-80396B81ADAB}"/>
              </a:ext>
            </a:extLst>
          </p:cNvPr>
          <p:cNvSpPr/>
          <p:nvPr/>
        </p:nvSpPr>
        <p:spPr>
          <a:xfrm>
            <a:off x="1232163" y="1746136"/>
            <a:ext cx="7529736" cy="1015663"/>
          </a:xfrm>
          <a:prstGeom prst="roundRect">
            <a:avLst>
              <a:gd name="adj" fmla="val 7563"/>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10000"/>
                  </a:schemeClr>
                </a:solidFill>
                <a:latin typeface="Corbel" panose="020B0503020204020204" pitchFamily="34" charset="0"/>
              </a:rPr>
              <a:t>High Latency</a:t>
            </a:r>
            <a:endParaRPr lang="en-CH" sz="4000" b="1" dirty="0">
              <a:solidFill>
                <a:schemeClr val="bg2">
                  <a:lumMod val="10000"/>
                </a:schemeClr>
              </a:solidFill>
              <a:latin typeface="Corbel" panose="020B0503020204020204" pitchFamily="34" charset="0"/>
            </a:endParaRPr>
          </a:p>
        </p:txBody>
      </p:sp>
      <p:sp>
        <p:nvSpPr>
          <p:cNvPr id="3" name="Rounded Rectangle 2">
            <a:extLst>
              <a:ext uri="{FF2B5EF4-FFF2-40B4-BE49-F238E27FC236}">
                <a16:creationId xmlns:a16="http://schemas.microsoft.com/office/drawing/2014/main" id="{C06ABD47-1F51-18BD-B681-39AE7A496692}"/>
              </a:ext>
            </a:extLst>
          </p:cNvPr>
          <p:cNvSpPr/>
          <p:nvPr/>
        </p:nvSpPr>
        <p:spPr>
          <a:xfrm>
            <a:off x="1232162" y="3101319"/>
            <a:ext cx="7529735" cy="1015663"/>
          </a:xfrm>
          <a:prstGeom prst="roundRect">
            <a:avLst>
              <a:gd name="adj" fmla="val 8574"/>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10000"/>
                  </a:schemeClr>
                </a:solidFill>
                <a:latin typeface="Corbel" panose="020B0503020204020204" pitchFamily="34" charset="0"/>
              </a:rPr>
              <a:t>Contiguous Physical Allocations</a:t>
            </a:r>
            <a:endParaRPr lang="en-CH" sz="4000" b="1" dirty="0">
              <a:solidFill>
                <a:schemeClr val="bg2">
                  <a:lumMod val="10000"/>
                </a:schemeClr>
              </a:solidFill>
              <a:latin typeface="Corbel" panose="020B0503020204020204" pitchFamily="34" charset="0"/>
            </a:endParaRPr>
          </a:p>
        </p:txBody>
      </p:sp>
      <p:sp>
        <p:nvSpPr>
          <p:cNvPr id="4" name="Rounded Rectangle 3">
            <a:extLst>
              <a:ext uri="{FF2B5EF4-FFF2-40B4-BE49-F238E27FC236}">
                <a16:creationId xmlns:a16="http://schemas.microsoft.com/office/drawing/2014/main" id="{54EFB854-972E-839D-93D5-0C4D18CD13B1}"/>
              </a:ext>
            </a:extLst>
          </p:cNvPr>
          <p:cNvSpPr/>
          <p:nvPr/>
        </p:nvSpPr>
        <p:spPr>
          <a:xfrm>
            <a:off x="1232163" y="4568812"/>
            <a:ext cx="7529734" cy="1015663"/>
          </a:xfrm>
          <a:prstGeom prst="roundRect">
            <a:avLst>
              <a:gd name="adj" fmla="val 10598"/>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2">
                    <a:lumMod val="10000"/>
                  </a:schemeClr>
                </a:solidFill>
                <a:latin typeface="Corbel" panose="020B0503020204020204" pitchFamily="34" charset="0"/>
              </a:rPr>
              <a:t>OS Modifications</a:t>
            </a:r>
            <a:endParaRPr lang="en-CH" sz="4000" b="1" dirty="0">
              <a:solidFill>
                <a:schemeClr val="bg2">
                  <a:lumMod val="10000"/>
                </a:schemeClr>
              </a:solidFill>
              <a:latin typeface="Corbel" panose="020B0503020204020204" pitchFamily="34" charset="0"/>
            </a:endParaRPr>
          </a:p>
        </p:txBody>
      </p:sp>
      <p:sp>
        <p:nvSpPr>
          <p:cNvPr id="5" name="Oval 4">
            <a:extLst>
              <a:ext uri="{FF2B5EF4-FFF2-40B4-BE49-F238E27FC236}">
                <a16:creationId xmlns:a16="http://schemas.microsoft.com/office/drawing/2014/main" id="{6E2F6AB5-3EF8-EBC8-BD4E-4EBDF4E87CFB}"/>
              </a:ext>
            </a:extLst>
          </p:cNvPr>
          <p:cNvSpPr/>
          <p:nvPr/>
        </p:nvSpPr>
        <p:spPr>
          <a:xfrm>
            <a:off x="382100" y="1920057"/>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6" name="Oval 5">
            <a:extLst>
              <a:ext uri="{FF2B5EF4-FFF2-40B4-BE49-F238E27FC236}">
                <a16:creationId xmlns:a16="http://schemas.microsoft.com/office/drawing/2014/main" id="{5D451861-7714-398F-A136-E1915DA5F06D}"/>
              </a:ext>
            </a:extLst>
          </p:cNvPr>
          <p:cNvSpPr/>
          <p:nvPr/>
        </p:nvSpPr>
        <p:spPr>
          <a:xfrm>
            <a:off x="382100" y="3275240"/>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7" name="Oval 6">
            <a:extLst>
              <a:ext uri="{FF2B5EF4-FFF2-40B4-BE49-F238E27FC236}">
                <a16:creationId xmlns:a16="http://schemas.microsoft.com/office/drawing/2014/main" id="{73EEC08F-668B-59FC-B336-E9009E6D9729}"/>
              </a:ext>
            </a:extLst>
          </p:cNvPr>
          <p:cNvSpPr/>
          <p:nvPr/>
        </p:nvSpPr>
        <p:spPr>
          <a:xfrm>
            <a:off x="382100" y="4742733"/>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3</a:t>
            </a:r>
          </a:p>
        </p:txBody>
      </p:sp>
      <p:sp>
        <p:nvSpPr>
          <p:cNvPr id="9" name="Slide Number Placeholder 8">
            <a:extLst>
              <a:ext uri="{FF2B5EF4-FFF2-40B4-BE49-F238E27FC236}">
                <a16:creationId xmlns:a16="http://schemas.microsoft.com/office/drawing/2014/main" id="{F3DACEBA-5440-50F7-1BBC-FFF9CD20BCFC}"/>
              </a:ext>
            </a:extLst>
          </p:cNvPr>
          <p:cNvSpPr>
            <a:spLocks noGrp="1"/>
          </p:cNvSpPr>
          <p:nvPr>
            <p:ph type="sldNum" sz="quarter" idx="12"/>
          </p:nvPr>
        </p:nvSpPr>
        <p:spPr/>
        <p:txBody>
          <a:bodyPr/>
          <a:lstStyle/>
          <a:p>
            <a:fld id="{1126AD06-1C69-4F40-B475-B9DE4452D124}" type="slidenum">
              <a:rPr lang="en-CH" smtClean="0"/>
              <a:pPr/>
              <a:t>21</a:t>
            </a:fld>
            <a:endParaRPr lang="en-CH"/>
          </a:p>
        </p:txBody>
      </p:sp>
    </p:spTree>
    <p:extLst>
      <p:ext uri="{BB962C8B-B14F-4D97-AF65-F5344CB8AC3E}">
        <p14:creationId xmlns:p14="http://schemas.microsoft.com/office/powerpoint/2010/main" val="37133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p:txBody>
          <a:bodyPr>
            <a:normAutofit/>
          </a:bodyPr>
          <a:lstStyle/>
          <a:p>
            <a:pPr algn="l"/>
            <a:r>
              <a:rPr lang="en-CH" dirty="0"/>
              <a:t>Increasing Translation Reach</a:t>
            </a:r>
          </a:p>
        </p:txBody>
      </p:sp>
      <p:sp>
        <p:nvSpPr>
          <p:cNvPr id="2" name="Rounded Rectangle 1">
            <a:extLst>
              <a:ext uri="{FF2B5EF4-FFF2-40B4-BE49-F238E27FC236}">
                <a16:creationId xmlns:a16="http://schemas.microsoft.com/office/drawing/2014/main" id="{917E3DCD-3142-369A-5EB6-2C09ADE4193E}"/>
              </a:ext>
            </a:extLst>
          </p:cNvPr>
          <p:cNvSpPr/>
          <p:nvPr/>
        </p:nvSpPr>
        <p:spPr>
          <a:xfrm>
            <a:off x="-41096" y="2090958"/>
            <a:ext cx="4613096" cy="1843731"/>
          </a:xfrm>
          <a:prstGeom prst="roundRect">
            <a:avLst>
              <a:gd name="adj" fmla="val 0"/>
            </a:avLst>
          </a:prstGeom>
          <a:solidFill>
            <a:schemeClr val="accent2">
              <a:lumMod val="75000"/>
              <a:alpha val="17086"/>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2">
                    <a:lumMod val="10000"/>
                  </a:schemeClr>
                </a:solidFill>
                <a:latin typeface="Corbel" panose="020B0503020204020204" pitchFamily="34" charset="0"/>
              </a:rPr>
              <a:t>Large </a:t>
            </a:r>
          </a:p>
          <a:p>
            <a:pPr algn="ctr"/>
            <a:r>
              <a:rPr lang="en-US" sz="4000" b="1" i="1" dirty="0">
                <a:solidFill>
                  <a:schemeClr val="accent2">
                    <a:lumMod val="75000"/>
                  </a:schemeClr>
                </a:solidFill>
                <a:latin typeface="Corbel" panose="020B0503020204020204" pitchFamily="34" charset="0"/>
              </a:rPr>
              <a:t>Hardware</a:t>
            </a:r>
            <a:r>
              <a:rPr lang="en-US" sz="4000" b="1" i="1" dirty="0">
                <a:solidFill>
                  <a:schemeClr val="bg2">
                    <a:lumMod val="10000"/>
                  </a:schemeClr>
                </a:solidFill>
                <a:latin typeface="Corbel" panose="020B0503020204020204" pitchFamily="34" charset="0"/>
              </a:rPr>
              <a:t> </a:t>
            </a:r>
          </a:p>
          <a:p>
            <a:pPr algn="ctr"/>
            <a:r>
              <a:rPr lang="en-US" sz="4000" b="1" i="1" dirty="0">
                <a:solidFill>
                  <a:schemeClr val="bg2">
                    <a:lumMod val="10000"/>
                  </a:schemeClr>
                </a:solidFill>
                <a:latin typeface="Corbel" panose="020B0503020204020204" pitchFamily="34" charset="0"/>
              </a:rPr>
              <a:t>TLBs</a:t>
            </a:r>
            <a:endParaRPr lang="en-CH" sz="4000" b="1" i="1" dirty="0">
              <a:solidFill>
                <a:schemeClr val="bg2">
                  <a:lumMod val="10000"/>
                </a:schemeClr>
              </a:solidFill>
              <a:latin typeface="Corbel" panose="020B0503020204020204" pitchFamily="34" charset="0"/>
            </a:endParaRPr>
          </a:p>
        </p:txBody>
      </p:sp>
      <p:sp>
        <p:nvSpPr>
          <p:cNvPr id="4" name="Rounded Rectangle 3">
            <a:extLst>
              <a:ext uri="{FF2B5EF4-FFF2-40B4-BE49-F238E27FC236}">
                <a16:creationId xmlns:a16="http://schemas.microsoft.com/office/drawing/2014/main" id="{41D3609F-11E5-1AFD-ACC7-66ECFB479CFF}"/>
              </a:ext>
            </a:extLst>
          </p:cNvPr>
          <p:cNvSpPr/>
          <p:nvPr/>
        </p:nvSpPr>
        <p:spPr>
          <a:xfrm>
            <a:off x="4572001" y="2089539"/>
            <a:ext cx="4572000" cy="1845151"/>
          </a:xfrm>
          <a:prstGeom prst="roundRect">
            <a:avLst>
              <a:gd name="adj" fmla="val 0"/>
            </a:avLst>
          </a:prstGeom>
          <a:solidFill>
            <a:srgbClr val="7030A0">
              <a:alpha val="17086"/>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chemeClr val="bg2">
                    <a:lumMod val="10000"/>
                  </a:schemeClr>
                </a:solidFill>
                <a:latin typeface="Corbel" panose="020B0503020204020204" pitchFamily="34" charset="0"/>
              </a:rPr>
              <a:t>Large </a:t>
            </a:r>
          </a:p>
          <a:p>
            <a:pPr algn="ctr"/>
            <a:r>
              <a:rPr lang="en-CH" sz="4000" b="1" i="1" dirty="0">
                <a:solidFill>
                  <a:srgbClr val="7030A0"/>
                </a:solidFill>
                <a:latin typeface="Corbel" panose="020B0503020204020204" pitchFamily="34" charset="0"/>
              </a:rPr>
              <a:t>Software-Managed</a:t>
            </a:r>
            <a:r>
              <a:rPr lang="en-CH" sz="4000" b="1" i="1" dirty="0">
                <a:solidFill>
                  <a:schemeClr val="bg2">
                    <a:lumMod val="10000"/>
                  </a:schemeClr>
                </a:solidFill>
                <a:latin typeface="Corbel" panose="020B0503020204020204" pitchFamily="34" charset="0"/>
              </a:rPr>
              <a:t> TLBs</a:t>
            </a:r>
          </a:p>
        </p:txBody>
      </p:sp>
      <p:sp>
        <p:nvSpPr>
          <p:cNvPr id="3" name="Slide Number Placeholder 2">
            <a:extLst>
              <a:ext uri="{FF2B5EF4-FFF2-40B4-BE49-F238E27FC236}">
                <a16:creationId xmlns:a16="http://schemas.microsoft.com/office/drawing/2014/main" id="{8116C8AE-A6EF-663D-0A6C-27FC2EAB3EB5}"/>
              </a:ext>
            </a:extLst>
          </p:cNvPr>
          <p:cNvSpPr>
            <a:spLocks noGrp="1"/>
          </p:cNvSpPr>
          <p:nvPr>
            <p:ph type="sldNum" sz="quarter" idx="12"/>
          </p:nvPr>
        </p:nvSpPr>
        <p:spPr/>
        <p:txBody>
          <a:bodyPr/>
          <a:lstStyle/>
          <a:p>
            <a:fld id="{1126AD06-1C69-4F40-B475-B9DE4452D124}" type="slidenum">
              <a:rPr lang="en-CH" smtClean="0"/>
              <a:pPr/>
              <a:t>22</a:t>
            </a:fld>
            <a:endParaRPr lang="en-CH"/>
          </a:p>
        </p:txBody>
      </p:sp>
      <p:sp>
        <p:nvSpPr>
          <p:cNvPr id="5" name="Rounded Rectangle 4">
            <a:extLst>
              <a:ext uri="{FF2B5EF4-FFF2-40B4-BE49-F238E27FC236}">
                <a16:creationId xmlns:a16="http://schemas.microsoft.com/office/drawing/2014/main" id="{0CC53DAE-9197-6DFB-3910-1FE2A18D309B}"/>
              </a:ext>
            </a:extLst>
          </p:cNvPr>
          <p:cNvSpPr/>
          <p:nvPr/>
        </p:nvSpPr>
        <p:spPr>
          <a:xfrm>
            <a:off x="-138545" y="4651461"/>
            <a:ext cx="9421090" cy="1366654"/>
          </a:xfrm>
          <a:prstGeom prst="roundRect">
            <a:avLst>
              <a:gd name="adj" fmla="val 0"/>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latin typeface="Corbel" panose="020B0503020204020204" pitchFamily="34" charset="0"/>
              </a:rPr>
              <a:t>Both approaches come with </a:t>
            </a:r>
          </a:p>
          <a:p>
            <a:pPr algn="ctr"/>
            <a:r>
              <a:rPr lang="en-US" sz="4200" b="1" i="1" dirty="0">
                <a:solidFill>
                  <a:schemeClr val="bg1"/>
                </a:solidFill>
                <a:latin typeface="Corbel" panose="020B0503020204020204" pitchFamily="34" charset="0"/>
              </a:rPr>
              <a:t>major drawbacks</a:t>
            </a:r>
            <a:endParaRPr lang="en-CH" sz="4200" b="1" i="1" dirty="0">
              <a:solidFill>
                <a:schemeClr val="bg1"/>
              </a:solidFill>
              <a:latin typeface="Corbel" panose="020B0503020204020204" pitchFamily="34" charset="0"/>
            </a:endParaRPr>
          </a:p>
        </p:txBody>
      </p:sp>
    </p:spTree>
    <p:extLst>
      <p:ext uri="{BB962C8B-B14F-4D97-AF65-F5344CB8AC3E}">
        <p14:creationId xmlns:p14="http://schemas.microsoft.com/office/powerpoint/2010/main" val="97904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191"/>
                    </a:schemeClr>
                  </a:solidFill>
                </a:rPr>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191"/>
                    </a:schemeClr>
                  </a:solidFill>
                </a:rPr>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191"/>
                    </a:schemeClr>
                  </a:solidFill>
                </a:rPr>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191"/>
                    </a:schemeClr>
                  </a:solidFill>
                </a:rPr>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94CAF12E-E801-73A4-D3DD-F008B7120F71}"/>
              </a:ext>
            </a:extLst>
          </p:cNvPr>
          <p:cNvSpPr>
            <a:spLocks noGrp="1"/>
          </p:cNvSpPr>
          <p:nvPr>
            <p:ph type="sldNum" sz="quarter" idx="12"/>
          </p:nvPr>
        </p:nvSpPr>
        <p:spPr/>
        <p:txBody>
          <a:bodyPr/>
          <a:lstStyle/>
          <a:p>
            <a:fld id="{1126AD06-1C69-4F40-B475-B9DE4452D124}" type="slidenum">
              <a:rPr lang="en-CH" smtClean="0"/>
              <a:pPr/>
              <a:t>23</a:t>
            </a:fld>
            <a:endParaRPr lang="en-CH"/>
          </a:p>
        </p:txBody>
      </p:sp>
    </p:spTree>
    <p:extLst>
      <p:ext uri="{BB962C8B-B14F-4D97-AF65-F5344CB8AC3E}">
        <p14:creationId xmlns:p14="http://schemas.microsoft.com/office/powerpoint/2010/main" val="4262721264"/>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061E311C-2647-8CDB-3C9C-94588DD61552}"/>
              </a:ext>
            </a:extLst>
          </p:cNvPr>
          <p:cNvSpPr>
            <a:spLocks noGrp="1"/>
          </p:cNvSpPr>
          <p:nvPr>
            <p:ph type="title"/>
          </p:nvPr>
        </p:nvSpPr>
        <p:spPr>
          <a:xfrm>
            <a:off x="43210" y="1"/>
            <a:ext cx="9809707" cy="1020336"/>
          </a:xfrm>
        </p:spPr>
        <p:txBody>
          <a:bodyPr>
            <a:noAutofit/>
          </a:bodyPr>
          <a:lstStyle/>
          <a:p>
            <a:pPr algn="l"/>
            <a:r>
              <a:rPr lang="en-CH" sz="4000" b="1" dirty="0">
                <a:latin typeface="Corbel" panose="020B0503020204020204" pitchFamily="34" charset="0"/>
              </a:rPr>
              <a:t>Opportunity: Leverage Caches</a:t>
            </a:r>
            <a:endParaRPr lang="en-CH" sz="4200" dirty="0"/>
          </a:p>
        </p:txBody>
      </p:sp>
      <p:sp>
        <p:nvSpPr>
          <p:cNvPr id="20" name="AutoShape 8" descr="Trash Bin Vector SVG Icon (2) - SVG Repo">
            <a:extLst>
              <a:ext uri="{FF2B5EF4-FFF2-40B4-BE49-F238E27FC236}">
                <a16:creationId xmlns:a16="http://schemas.microsoft.com/office/drawing/2014/main" id="{3E6B3C19-1D90-C9CC-0D52-63E30EB538C7}"/>
              </a:ext>
            </a:extLst>
          </p:cNvPr>
          <p:cNvSpPr>
            <a:spLocks noChangeAspect="1" noChangeArrowheads="1"/>
          </p:cNvSpPr>
          <p:nvPr/>
        </p:nvSpPr>
        <p:spPr bwMode="auto">
          <a:xfrm>
            <a:off x="5036048" y="945222"/>
            <a:ext cx="2101921" cy="2101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2" name="Rounded Rectangle 1">
            <a:extLst>
              <a:ext uri="{FF2B5EF4-FFF2-40B4-BE49-F238E27FC236}">
                <a16:creationId xmlns:a16="http://schemas.microsoft.com/office/drawing/2014/main" id="{AD4BCBAD-9CAF-ABA5-7941-9114F5042EAA}"/>
              </a:ext>
            </a:extLst>
          </p:cNvPr>
          <p:cNvSpPr/>
          <p:nvPr/>
        </p:nvSpPr>
        <p:spPr>
          <a:xfrm>
            <a:off x="-87331" y="3028196"/>
            <a:ext cx="9318661" cy="1243172"/>
          </a:xfrm>
          <a:prstGeom prst="roundRect">
            <a:avLst>
              <a:gd name="adj" fmla="val 5363"/>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i="1" dirty="0">
                <a:solidFill>
                  <a:schemeClr val="bg1"/>
                </a:solidFill>
                <a:latin typeface="Corbel" panose="020B0503020204020204" pitchFamily="34" charset="0"/>
              </a:rPr>
              <a:t>Store TLB entries in hardware caches</a:t>
            </a:r>
          </a:p>
        </p:txBody>
      </p:sp>
      <p:sp>
        <p:nvSpPr>
          <p:cNvPr id="3" name="Slide Number Placeholder 2">
            <a:extLst>
              <a:ext uri="{FF2B5EF4-FFF2-40B4-BE49-F238E27FC236}">
                <a16:creationId xmlns:a16="http://schemas.microsoft.com/office/drawing/2014/main" id="{18F71BCE-F056-010C-45C5-0D1483D0793C}"/>
              </a:ext>
            </a:extLst>
          </p:cNvPr>
          <p:cNvSpPr>
            <a:spLocks noGrp="1"/>
          </p:cNvSpPr>
          <p:nvPr>
            <p:ph type="sldNum" sz="quarter" idx="12"/>
          </p:nvPr>
        </p:nvSpPr>
        <p:spPr/>
        <p:txBody>
          <a:bodyPr/>
          <a:lstStyle/>
          <a:p>
            <a:fld id="{1126AD06-1C69-4F40-B475-B9DE4452D124}" type="slidenum">
              <a:rPr lang="en-CH" smtClean="0"/>
              <a:pPr/>
              <a:t>24</a:t>
            </a:fld>
            <a:endParaRPr lang="en-CH"/>
          </a:p>
        </p:txBody>
      </p:sp>
    </p:spTree>
    <p:extLst>
      <p:ext uri="{BB962C8B-B14F-4D97-AF65-F5344CB8AC3E}">
        <p14:creationId xmlns:p14="http://schemas.microsoft.com/office/powerpoint/2010/main" val="6817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061E311C-2647-8CDB-3C9C-94588DD61552}"/>
              </a:ext>
            </a:extLst>
          </p:cNvPr>
          <p:cNvSpPr>
            <a:spLocks noGrp="1"/>
          </p:cNvSpPr>
          <p:nvPr>
            <p:ph type="title"/>
          </p:nvPr>
        </p:nvSpPr>
        <p:spPr>
          <a:xfrm>
            <a:off x="43210" y="1"/>
            <a:ext cx="9809707" cy="1020336"/>
          </a:xfrm>
        </p:spPr>
        <p:txBody>
          <a:bodyPr>
            <a:noAutofit/>
          </a:bodyPr>
          <a:lstStyle/>
          <a:p>
            <a:pPr algn="l"/>
            <a:r>
              <a:rPr lang="en-CH" sz="4200" dirty="0"/>
              <a:t>Leverage Cache Hierarchy</a:t>
            </a:r>
          </a:p>
        </p:txBody>
      </p:sp>
      <p:sp>
        <p:nvSpPr>
          <p:cNvPr id="4" name="Rounded Rectangle 3">
            <a:extLst>
              <a:ext uri="{FF2B5EF4-FFF2-40B4-BE49-F238E27FC236}">
                <a16:creationId xmlns:a16="http://schemas.microsoft.com/office/drawing/2014/main" id="{3B56F336-5767-57E8-807C-74C55B31B703}"/>
              </a:ext>
            </a:extLst>
          </p:cNvPr>
          <p:cNvSpPr/>
          <p:nvPr/>
        </p:nvSpPr>
        <p:spPr>
          <a:xfrm>
            <a:off x="988523" y="1996182"/>
            <a:ext cx="2623627" cy="4173308"/>
          </a:xfrm>
          <a:prstGeom prst="roundRect">
            <a:avLst>
              <a:gd name="adj" fmla="val 491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D0942879-441D-5C26-78BF-D2ECBAAAB274}"/>
              </a:ext>
            </a:extLst>
          </p:cNvPr>
          <p:cNvSpPr/>
          <p:nvPr/>
        </p:nvSpPr>
        <p:spPr>
          <a:xfrm>
            <a:off x="1373116" y="2390997"/>
            <a:ext cx="1900718" cy="1272130"/>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L2 TLB</a:t>
            </a:r>
          </a:p>
        </p:txBody>
      </p:sp>
      <p:sp>
        <p:nvSpPr>
          <p:cNvPr id="6" name="TextBox 5">
            <a:extLst>
              <a:ext uri="{FF2B5EF4-FFF2-40B4-BE49-F238E27FC236}">
                <a16:creationId xmlns:a16="http://schemas.microsoft.com/office/drawing/2014/main" id="{7C08073F-7FB8-8337-49A1-87A2D857B15B}"/>
              </a:ext>
            </a:extLst>
          </p:cNvPr>
          <p:cNvSpPr txBox="1"/>
          <p:nvPr/>
        </p:nvSpPr>
        <p:spPr>
          <a:xfrm>
            <a:off x="1229280" y="1469879"/>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20" name="AutoShape 8" descr="Trash Bin Vector SVG Icon (2) - SVG Repo">
            <a:extLst>
              <a:ext uri="{FF2B5EF4-FFF2-40B4-BE49-F238E27FC236}">
                <a16:creationId xmlns:a16="http://schemas.microsoft.com/office/drawing/2014/main" id="{3E6B3C19-1D90-C9CC-0D52-63E30EB538C7}"/>
              </a:ext>
            </a:extLst>
          </p:cNvPr>
          <p:cNvSpPr>
            <a:spLocks noChangeAspect="1" noChangeArrowheads="1"/>
          </p:cNvSpPr>
          <p:nvPr/>
        </p:nvSpPr>
        <p:spPr bwMode="auto">
          <a:xfrm>
            <a:off x="5036048" y="945222"/>
            <a:ext cx="2101921" cy="2101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9" name="Rounded Rectangle 8">
            <a:extLst>
              <a:ext uri="{FF2B5EF4-FFF2-40B4-BE49-F238E27FC236}">
                <a16:creationId xmlns:a16="http://schemas.microsoft.com/office/drawing/2014/main" id="{62C367DF-C7FE-F06E-0EC2-70EB8CD983B8}"/>
              </a:ext>
            </a:extLst>
          </p:cNvPr>
          <p:cNvSpPr/>
          <p:nvPr/>
        </p:nvSpPr>
        <p:spPr>
          <a:xfrm>
            <a:off x="2364209" y="2836697"/>
            <a:ext cx="1659322" cy="477054"/>
          </a:xfrm>
          <a:prstGeom prst="roundRect">
            <a:avLst>
              <a:gd name="adj" fmla="val 17275"/>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Entry</a:t>
            </a:r>
          </a:p>
        </p:txBody>
      </p:sp>
      <p:sp>
        <p:nvSpPr>
          <p:cNvPr id="7" name="Rounded Rectangle 6">
            <a:extLst>
              <a:ext uri="{FF2B5EF4-FFF2-40B4-BE49-F238E27FC236}">
                <a16:creationId xmlns:a16="http://schemas.microsoft.com/office/drawing/2014/main" id="{B33993D9-EAA6-D48E-B888-A1DBA51108FF}"/>
              </a:ext>
            </a:extLst>
          </p:cNvPr>
          <p:cNvSpPr/>
          <p:nvPr/>
        </p:nvSpPr>
        <p:spPr>
          <a:xfrm>
            <a:off x="4378644" y="2020739"/>
            <a:ext cx="4562412" cy="4120696"/>
          </a:xfrm>
          <a:prstGeom prst="roundRect">
            <a:avLst>
              <a:gd name="adj" fmla="val 3338"/>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8" name="TextBox 7">
            <a:extLst>
              <a:ext uri="{FF2B5EF4-FFF2-40B4-BE49-F238E27FC236}">
                <a16:creationId xmlns:a16="http://schemas.microsoft.com/office/drawing/2014/main" id="{02845F68-7972-898B-89CA-5248D67CB26E}"/>
              </a:ext>
            </a:extLst>
          </p:cNvPr>
          <p:cNvSpPr txBox="1"/>
          <p:nvPr/>
        </p:nvSpPr>
        <p:spPr>
          <a:xfrm>
            <a:off x="4378644" y="3755199"/>
            <a:ext cx="4685014" cy="707886"/>
          </a:xfrm>
          <a:prstGeom prst="rect">
            <a:avLst/>
          </a:prstGeom>
          <a:noFill/>
        </p:spPr>
        <p:txBody>
          <a:bodyPr wrap="square">
            <a:spAutoFit/>
          </a:bodyPr>
          <a:lstStyle/>
          <a:p>
            <a:pPr algn="ctr"/>
            <a:r>
              <a:rPr lang="en-US" sz="4000" b="1" i="1" dirty="0">
                <a:solidFill>
                  <a:schemeClr val="bg2">
                    <a:lumMod val="10000"/>
                  </a:schemeClr>
                </a:solidFill>
              </a:rPr>
              <a:t>L2 Cache</a:t>
            </a:r>
            <a:endParaRPr lang="en-CH" sz="4000" b="1" i="1" dirty="0">
              <a:solidFill>
                <a:schemeClr val="bg2">
                  <a:lumMod val="10000"/>
                </a:schemeClr>
              </a:solidFill>
            </a:endParaRPr>
          </a:p>
        </p:txBody>
      </p:sp>
      <p:sp>
        <p:nvSpPr>
          <p:cNvPr id="11" name="Rounded Rectangle 10">
            <a:extLst>
              <a:ext uri="{FF2B5EF4-FFF2-40B4-BE49-F238E27FC236}">
                <a16:creationId xmlns:a16="http://schemas.microsoft.com/office/drawing/2014/main" id="{A16754A0-8CC6-38F8-F7A1-3259D04A0580}"/>
              </a:ext>
            </a:extLst>
          </p:cNvPr>
          <p:cNvSpPr/>
          <p:nvPr/>
        </p:nvSpPr>
        <p:spPr>
          <a:xfrm>
            <a:off x="1373116" y="4638972"/>
            <a:ext cx="1900718" cy="1272130"/>
          </a:xfrm>
          <a:prstGeom prst="roundRect">
            <a:avLst>
              <a:gd name="adj" fmla="val 4283"/>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PT</a:t>
            </a:r>
          </a:p>
          <a:p>
            <a:pPr algn="ctr"/>
            <a:r>
              <a:rPr lang="en-CH" sz="3000" b="1" i="1" dirty="0">
                <a:solidFill>
                  <a:schemeClr val="tx1"/>
                </a:solidFill>
              </a:rPr>
              <a:t>Walker</a:t>
            </a:r>
          </a:p>
        </p:txBody>
      </p:sp>
      <p:sp>
        <p:nvSpPr>
          <p:cNvPr id="12" name="Down Arrow 11">
            <a:extLst>
              <a:ext uri="{FF2B5EF4-FFF2-40B4-BE49-F238E27FC236}">
                <a16:creationId xmlns:a16="http://schemas.microsoft.com/office/drawing/2014/main" id="{5603D2F4-2291-C698-B1B3-0B5FEFA5B545}"/>
              </a:ext>
            </a:extLst>
          </p:cNvPr>
          <p:cNvSpPr/>
          <p:nvPr/>
        </p:nvSpPr>
        <p:spPr>
          <a:xfrm rot="16200000">
            <a:off x="3867836" y="3546814"/>
            <a:ext cx="340968" cy="121120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48DB6BF3-AEAA-EC23-1834-258315C4AB12}"/>
              </a:ext>
            </a:extLst>
          </p:cNvPr>
          <p:cNvSpPr txBox="1"/>
          <p:nvPr/>
        </p:nvSpPr>
        <p:spPr>
          <a:xfrm>
            <a:off x="1881417" y="3870742"/>
            <a:ext cx="2142114" cy="477054"/>
          </a:xfrm>
          <a:prstGeom prst="rect">
            <a:avLst/>
          </a:prstGeom>
          <a:noFill/>
        </p:spPr>
        <p:txBody>
          <a:bodyPr wrap="square">
            <a:spAutoFit/>
          </a:bodyPr>
          <a:lstStyle/>
          <a:p>
            <a:pPr algn="ctr"/>
            <a:r>
              <a:rPr lang="en-CH" sz="2500" b="1" i="1" dirty="0">
                <a:solidFill>
                  <a:schemeClr val="tx1"/>
                </a:solidFill>
              </a:rPr>
              <a:t>Miss</a:t>
            </a:r>
          </a:p>
        </p:txBody>
      </p:sp>
      <p:pic>
        <p:nvPicPr>
          <p:cNvPr id="14" name="Graphic 13" descr="Add with solid fill">
            <a:extLst>
              <a:ext uri="{FF2B5EF4-FFF2-40B4-BE49-F238E27FC236}">
                <a16:creationId xmlns:a16="http://schemas.microsoft.com/office/drawing/2014/main" id="{BFEA9E21-9D99-8DC6-85D0-03811AF96C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8801369">
            <a:off x="1276855" y="4228417"/>
            <a:ext cx="2093239" cy="2093239"/>
          </a:xfrm>
          <a:prstGeom prst="rect">
            <a:avLst/>
          </a:prstGeom>
        </p:spPr>
      </p:pic>
      <p:sp>
        <p:nvSpPr>
          <p:cNvPr id="15" name="Rounded Rectangle 14">
            <a:extLst>
              <a:ext uri="{FF2B5EF4-FFF2-40B4-BE49-F238E27FC236}">
                <a16:creationId xmlns:a16="http://schemas.microsoft.com/office/drawing/2014/main" id="{3E899C33-8DF4-44C0-A9C9-E6EDF143C45F}"/>
              </a:ext>
            </a:extLst>
          </p:cNvPr>
          <p:cNvSpPr/>
          <p:nvPr/>
        </p:nvSpPr>
        <p:spPr>
          <a:xfrm>
            <a:off x="5830189" y="4849239"/>
            <a:ext cx="1659322" cy="477054"/>
          </a:xfrm>
          <a:prstGeom prst="roundRect">
            <a:avLst>
              <a:gd name="adj" fmla="val 1159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Entry</a:t>
            </a:r>
          </a:p>
        </p:txBody>
      </p:sp>
      <p:sp>
        <p:nvSpPr>
          <p:cNvPr id="2" name="Slide Number Placeholder 1">
            <a:extLst>
              <a:ext uri="{FF2B5EF4-FFF2-40B4-BE49-F238E27FC236}">
                <a16:creationId xmlns:a16="http://schemas.microsoft.com/office/drawing/2014/main" id="{7900542B-055B-ADE2-F52F-39BBFF2FD8A1}"/>
              </a:ext>
            </a:extLst>
          </p:cNvPr>
          <p:cNvSpPr>
            <a:spLocks noGrp="1"/>
          </p:cNvSpPr>
          <p:nvPr>
            <p:ph type="sldNum" sz="quarter" idx="12"/>
          </p:nvPr>
        </p:nvSpPr>
        <p:spPr/>
        <p:txBody>
          <a:bodyPr/>
          <a:lstStyle/>
          <a:p>
            <a:fld id="{1126AD06-1C69-4F40-B475-B9DE4452D124}" type="slidenum">
              <a:rPr lang="en-CH" smtClean="0"/>
              <a:pPr/>
              <a:t>25</a:t>
            </a:fld>
            <a:endParaRPr lang="en-CH"/>
          </a:p>
        </p:txBody>
      </p:sp>
    </p:spTree>
    <p:extLst>
      <p:ext uri="{BB962C8B-B14F-4D97-AF65-F5344CB8AC3E}">
        <p14:creationId xmlns:p14="http://schemas.microsoft.com/office/powerpoint/2010/main" val="338977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repeatCount="5000" accel="50000" decel="50000" fill="remove" grpId="0" nodeType="clickEffect">
                                  <p:stCondLst>
                                    <p:cond delay="0"/>
                                  </p:stCondLst>
                                  <p:childTnLst>
                                    <p:animMotion origin="layout" path="M 4.44444E-6 3.7037E-7 C 0.17413 0.00903 0.34826 0.01829 0.39566 0.01898 " pathEditMode="relative" rAng="0" ptsTypes="AA">
                                      <p:cBhvr>
                                        <p:cTn id="12" dur="500" fill="hold"/>
                                        <p:tgtEl>
                                          <p:spTgt spid="9"/>
                                        </p:tgtEl>
                                        <p:attrNameLst>
                                          <p:attrName>ppt_x</p:attrName>
                                          <p:attrName>ppt_y</p:attrName>
                                        </p:attrNameLst>
                                      </p:cBhvr>
                                      <p:rCtr x="19774" y="949"/>
                                    </p:animMotion>
                                  </p:childTnLst>
                                  <p:subTnLst>
                                    <p:set>
                                      <p:cBhvr override="childStyle">
                                        <p:cTn dur="1" fill="hold" display="0" masterRel="sameClick" afterEffect="1">
                                          <p:stCondLst>
                                            <p:cond evt="end" delay="0">
                                              <p:tn val="11"/>
                                            </p:cond>
                                          </p:stCondLst>
                                        </p:cTn>
                                        <p:tgtEl>
                                          <p:spTgt spid="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2" nodeType="clickEffect">
                                  <p:stCondLst>
                                    <p:cond delay="0"/>
                                  </p:stCondLst>
                                  <p:childTnLst>
                                    <p:animMotion origin="layout" path="M -0.09063 -0.00486 L -0.48229 -0.29769 " pathEditMode="relative" ptsTypes="AA">
                                      <p:cBhvr>
                                        <p:cTn id="40" dur="1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p:bldP spid="11" grpId="0" animBg="1"/>
      <p:bldP spid="12" grpId="0" animBg="1"/>
      <p:bldP spid="13" grpId="0"/>
      <p:bldP spid="15" grpId="2" animBg="1"/>
      <p:bldP spid="15"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DBB1-7AB3-399B-71F7-4F6F94CD10AE}"/>
              </a:ext>
            </a:extLst>
          </p:cNvPr>
          <p:cNvSpPr>
            <a:spLocks noGrp="1"/>
          </p:cNvSpPr>
          <p:nvPr>
            <p:ph type="title"/>
          </p:nvPr>
        </p:nvSpPr>
        <p:spPr/>
        <p:txBody>
          <a:bodyPr/>
          <a:lstStyle/>
          <a:p>
            <a:r>
              <a:rPr lang="en-CH" dirty="0"/>
              <a:t>Where is the Benefit?</a:t>
            </a:r>
          </a:p>
        </p:txBody>
      </p:sp>
      <p:sp>
        <p:nvSpPr>
          <p:cNvPr id="4" name="Rounded Rectangle 3">
            <a:extLst>
              <a:ext uri="{FF2B5EF4-FFF2-40B4-BE49-F238E27FC236}">
                <a16:creationId xmlns:a16="http://schemas.microsoft.com/office/drawing/2014/main" id="{8DF46C25-0111-83D0-C479-02E34916FF0F}"/>
              </a:ext>
            </a:extLst>
          </p:cNvPr>
          <p:cNvSpPr/>
          <p:nvPr/>
        </p:nvSpPr>
        <p:spPr>
          <a:xfrm>
            <a:off x="146408" y="2366348"/>
            <a:ext cx="3174715" cy="1682864"/>
          </a:xfrm>
          <a:prstGeom prst="roundRect">
            <a:avLst>
              <a:gd name="adj" fmla="val 4510"/>
            </a:avLst>
          </a:prstGeom>
          <a:solidFill>
            <a:schemeClr val="accent1">
              <a:lumMod val="75000"/>
              <a:alpha val="12000"/>
            </a:schemeClr>
          </a:solidFill>
          <a:ln w="31750">
            <a:solidFill>
              <a:schemeClr val="accent1">
                <a:lumMod val="5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2">
                    <a:lumMod val="10000"/>
                  </a:schemeClr>
                </a:solidFill>
              </a:rPr>
              <a:t>1.5K entries</a:t>
            </a:r>
          </a:p>
          <a:p>
            <a:pPr algn="ctr"/>
            <a:r>
              <a:rPr lang="en-US" sz="3500" b="1" dirty="0">
                <a:solidFill>
                  <a:schemeClr val="bg2">
                    <a:lumMod val="10000"/>
                  </a:schemeClr>
                </a:solidFill>
              </a:rPr>
              <a:t>12-cycle latency </a:t>
            </a:r>
          </a:p>
        </p:txBody>
      </p:sp>
      <p:sp>
        <p:nvSpPr>
          <p:cNvPr id="5" name="Rounded Rectangle 4">
            <a:extLst>
              <a:ext uri="{FF2B5EF4-FFF2-40B4-BE49-F238E27FC236}">
                <a16:creationId xmlns:a16="http://schemas.microsoft.com/office/drawing/2014/main" id="{15787DE9-4FC9-3E5B-DB7B-1636998FCF2A}"/>
              </a:ext>
            </a:extLst>
          </p:cNvPr>
          <p:cNvSpPr/>
          <p:nvPr/>
        </p:nvSpPr>
        <p:spPr>
          <a:xfrm>
            <a:off x="4017196" y="1699289"/>
            <a:ext cx="4921321" cy="4120696"/>
          </a:xfrm>
          <a:prstGeom prst="roundRect">
            <a:avLst>
              <a:gd name="adj" fmla="val 1042"/>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7" name="TextBox 6">
            <a:extLst>
              <a:ext uri="{FF2B5EF4-FFF2-40B4-BE49-F238E27FC236}">
                <a16:creationId xmlns:a16="http://schemas.microsoft.com/office/drawing/2014/main" id="{7F1615FD-6864-5286-EDFF-8D7B6BBA364C}"/>
              </a:ext>
            </a:extLst>
          </p:cNvPr>
          <p:cNvSpPr txBox="1"/>
          <p:nvPr/>
        </p:nvSpPr>
        <p:spPr>
          <a:xfrm>
            <a:off x="4135349" y="1024437"/>
            <a:ext cx="4685014" cy="707886"/>
          </a:xfrm>
          <a:prstGeom prst="rect">
            <a:avLst/>
          </a:prstGeom>
          <a:noFill/>
        </p:spPr>
        <p:txBody>
          <a:bodyPr wrap="square">
            <a:spAutoFit/>
          </a:bodyPr>
          <a:lstStyle/>
          <a:p>
            <a:pPr algn="ctr"/>
            <a:r>
              <a:rPr lang="en-US" sz="4000" b="1" i="1" dirty="0">
                <a:solidFill>
                  <a:schemeClr val="bg2">
                    <a:lumMod val="10000"/>
                  </a:schemeClr>
                </a:solidFill>
              </a:rPr>
              <a:t>2MB L2 Cache</a:t>
            </a:r>
            <a:endParaRPr lang="en-CH" sz="4000" b="1" i="1" dirty="0">
              <a:solidFill>
                <a:schemeClr val="bg2">
                  <a:lumMod val="10000"/>
                </a:schemeClr>
              </a:solidFill>
            </a:endParaRPr>
          </a:p>
        </p:txBody>
      </p:sp>
      <p:sp>
        <p:nvSpPr>
          <p:cNvPr id="8" name="Rounded Rectangle 7">
            <a:extLst>
              <a:ext uri="{FF2B5EF4-FFF2-40B4-BE49-F238E27FC236}">
                <a16:creationId xmlns:a16="http://schemas.microsoft.com/office/drawing/2014/main" id="{7E3B1968-FB78-C65D-2DD8-CA16C17A03E5}"/>
              </a:ext>
            </a:extLst>
          </p:cNvPr>
          <p:cNvSpPr/>
          <p:nvPr/>
        </p:nvSpPr>
        <p:spPr>
          <a:xfrm>
            <a:off x="4017196" y="2138153"/>
            <a:ext cx="4921321" cy="1226307"/>
          </a:xfrm>
          <a:prstGeom prst="roundRect">
            <a:avLst>
              <a:gd name="adj" fmla="val 3338"/>
            </a:avLst>
          </a:prstGeom>
          <a:solidFill>
            <a:srgbClr val="F999C9">
              <a:alpha val="27634"/>
            </a:srgbClr>
          </a:solidFill>
          <a:ln w="2540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rPr>
              <a:t>Fits 36x more </a:t>
            </a:r>
          </a:p>
          <a:p>
            <a:pPr algn="ctr"/>
            <a:r>
              <a:rPr lang="en-CH" sz="4000" b="1" dirty="0">
                <a:solidFill>
                  <a:schemeClr val="bg2">
                    <a:lumMod val="10000"/>
                  </a:schemeClr>
                </a:solidFill>
              </a:rPr>
              <a:t>TLB entries</a:t>
            </a:r>
          </a:p>
        </p:txBody>
      </p:sp>
      <p:sp>
        <p:nvSpPr>
          <p:cNvPr id="9" name="Rounded Rectangle 8">
            <a:extLst>
              <a:ext uri="{FF2B5EF4-FFF2-40B4-BE49-F238E27FC236}">
                <a16:creationId xmlns:a16="http://schemas.microsoft.com/office/drawing/2014/main" id="{4482B3A0-8232-0225-59DD-8F37CB09574C}"/>
              </a:ext>
            </a:extLst>
          </p:cNvPr>
          <p:cNvSpPr/>
          <p:nvPr/>
        </p:nvSpPr>
        <p:spPr>
          <a:xfrm>
            <a:off x="4017196" y="3800917"/>
            <a:ext cx="4921321" cy="1577279"/>
          </a:xfrm>
          <a:prstGeom prst="roundRect">
            <a:avLst>
              <a:gd name="adj" fmla="val 3338"/>
            </a:avLst>
          </a:prstGeom>
          <a:solidFill>
            <a:srgbClr val="F999C9">
              <a:alpha val="27634"/>
            </a:srgbClr>
          </a:solidFill>
          <a:ln w="2540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rPr>
              <a:t>Low latency </a:t>
            </a:r>
          </a:p>
          <a:p>
            <a:pPr algn="ctr"/>
            <a:r>
              <a:rPr lang="en-CH" sz="4000" b="1" dirty="0">
                <a:solidFill>
                  <a:schemeClr val="bg2">
                    <a:lumMod val="10000"/>
                  </a:schemeClr>
                </a:solidFill>
              </a:rPr>
              <a:t>(e.g., 16 cycles)</a:t>
            </a:r>
          </a:p>
        </p:txBody>
      </p:sp>
      <p:sp>
        <p:nvSpPr>
          <p:cNvPr id="11" name="TextBox 10">
            <a:extLst>
              <a:ext uri="{FF2B5EF4-FFF2-40B4-BE49-F238E27FC236}">
                <a16:creationId xmlns:a16="http://schemas.microsoft.com/office/drawing/2014/main" id="{D9C78D6A-9377-2FD7-DDFB-45250D95D94D}"/>
              </a:ext>
            </a:extLst>
          </p:cNvPr>
          <p:cNvSpPr txBox="1"/>
          <p:nvPr/>
        </p:nvSpPr>
        <p:spPr>
          <a:xfrm>
            <a:off x="-608741" y="1723399"/>
            <a:ext cx="4685014" cy="707886"/>
          </a:xfrm>
          <a:prstGeom prst="rect">
            <a:avLst/>
          </a:prstGeom>
          <a:noFill/>
        </p:spPr>
        <p:txBody>
          <a:bodyPr wrap="square">
            <a:spAutoFit/>
          </a:bodyPr>
          <a:lstStyle/>
          <a:p>
            <a:pPr algn="ctr"/>
            <a:r>
              <a:rPr lang="en-US" sz="4000" b="1" i="1" dirty="0">
                <a:solidFill>
                  <a:schemeClr val="bg2">
                    <a:lumMod val="10000"/>
                  </a:schemeClr>
                </a:solidFill>
              </a:rPr>
              <a:t>L2 TLB</a:t>
            </a:r>
            <a:endParaRPr lang="en-CH" sz="4000" b="1" i="1" dirty="0">
              <a:solidFill>
                <a:schemeClr val="bg2">
                  <a:lumMod val="10000"/>
                </a:schemeClr>
              </a:solidFill>
            </a:endParaRPr>
          </a:p>
        </p:txBody>
      </p:sp>
      <p:sp>
        <p:nvSpPr>
          <p:cNvPr id="3" name="Rounded Rectangle 2">
            <a:extLst>
              <a:ext uri="{FF2B5EF4-FFF2-40B4-BE49-F238E27FC236}">
                <a16:creationId xmlns:a16="http://schemas.microsoft.com/office/drawing/2014/main" id="{7C354C83-6CE5-33F3-6EF5-43FAA3280451}"/>
              </a:ext>
            </a:extLst>
          </p:cNvPr>
          <p:cNvSpPr/>
          <p:nvPr/>
        </p:nvSpPr>
        <p:spPr>
          <a:xfrm>
            <a:off x="1336179" y="5464035"/>
            <a:ext cx="7071396" cy="882062"/>
          </a:xfrm>
          <a:prstGeom prst="roundRect">
            <a:avLst>
              <a:gd name="adj" fmla="val 3338"/>
            </a:avLst>
          </a:prstGeom>
          <a:solidFill>
            <a:schemeClr val="accent2">
              <a:lumMod val="20000"/>
              <a:lumOff val="80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i="1" dirty="0">
                <a:solidFill>
                  <a:schemeClr val="bg2">
                    <a:lumMod val="10000"/>
                  </a:schemeClr>
                </a:solidFill>
                <a:latin typeface="Corbel" panose="020B0503020204020204" pitchFamily="34" charset="0"/>
              </a:rPr>
              <a:t>PTW takes 137 cycles on average</a:t>
            </a:r>
          </a:p>
        </p:txBody>
      </p:sp>
      <p:sp>
        <p:nvSpPr>
          <p:cNvPr id="6" name="Slide Number Placeholder 5">
            <a:extLst>
              <a:ext uri="{FF2B5EF4-FFF2-40B4-BE49-F238E27FC236}">
                <a16:creationId xmlns:a16="http://schemas.microsoft.com/office/drawing/2014/main" id="{487B4617-8D5A-5331-71F4-A6806E4B6E11}"/>
              </a:ext>
            </a:extLst>
          </p:cNvPr>
          <p:cNvSpPr>
            <a:spLocks noGrp="1"/>
          </p:cNvSpPr>
          <p:nvPr>
            <p:ph type="sldNum" sz="quarter" idx="12"/>
          </p:nvPr>
        </p:nvSpPr>
        <p:spPr/>
        <p:txBody>
          <a:bodyPr/>
          <a:lstStyle/>
          <a:p>
            <a:fld id="{1126AD06-1C69-4F40-B475-B9DE4452D124}" type="slidenum">
              <a:rPr lang="en-CH" smtClean="0"/>
              <a:pPr/>
              <a:t>26</a:t>
            </a:fld>
            <a:endParaRPr lang="en-CH"/>
          </a:p>
        </p:txBody>
      </p:sp>
    </p:spTree>
    <p:extLst>
      <p:ext uri="{BB962C8B-B14F-4D97-AF65-F5344CB8AC3E}">
        <p14:creationId xmlns:p14="http://schemas.microsoft.com/office/powerpoint/2010/main" val="6087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9" grpId="0" animBg="1"/>
      <p:bldP spid="11"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E16263-AFFA-EB93-2277-93BF23D76A63}"/>
              </a:ext>
            </a:extLst>
          </p:cNvPr>
          <p:cNvSpPr txBox="1"/>
          <p:nvPr/>
        </p:nvSpPr>
        <p:spPr>
          <a:xfrm>
            <a:off x="0" y="113016"/>
            <a:ext cx="10099497" cy="738664"/>
          </a:xfrm>
          <a:prstGeom prst="rect">
            <a:avLst/>
          </a:prstGeom>
          <a:noFill/>
        </p:spPr>
        <p:txBody>
          <a:bodyPr wrap="square">
            <a:spAutoFit/>
          </a:bodyPr>
          <a:lstStyle/>
          <a:p>
            <a:r>
              <a:rPr lang="en-CH" sz="4200" b="1" dirty="0">
                <a:latin typeface="Corbel" panose="020B0503020204020204" pitchFamily="34" charset="0"/>
              </a:rPr>
              <a:t>Interference with Program Data?</a:t>
            </a:r>
          </a:p>
        </p:txBody>
      </p:sp>
      <p:graphicFrame>
        <p:nvGraphicFramePr>
          <p:cNvPr id="2" name="Chart 1">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737089671"/>
              </p:ext>
            </p:extLst>
          </p:nvPr>
        </p:nvGraphicFramePr>
        <p:xfrm>
          <a:off x="-567158" y="901148"/>
          <a:ext cx="9826905" cy="4099115"/>
        </p:xfrm>
        <a:graphic>
          <a:graphicData uri="http://schemas.openxmlformats.org/drawingml/2006/chart">
            <c:chart xmlns:c="http://schemas.openxmlformats.org/drawingml/2006/chart" xmlns:r="http://schemas.openxmlformats.org/officeDocument/2006/relationships" r:id="rId3"/>
          </a:graphicData>
        </a:graphic>
      </p:graphicFrame>
      <p:sp>
        <p:nvSpPr>
          <p:cNvPr id="9" name="Rounded Rectangle 8">
            <a:extLst>
              <a:ext uri="{FF2B5EF4-FFF2-40B4-BE49-F238E27FC236}">
                <a16:creationId xmlns:a16="http://schemas.microsoft.com/office/drawing/2014/main" id="{F434A32E-8758-AB32-9C18-E2A054A66813}"/>
              </a:ext>
            </a:extLst>
          </p:cNvPr>
          <p:cNvSpPr/>
          <p:nvPr/>
        </p:nvSpPr>
        <p:spPr>
          <a:xfrm>
            <a:off x="-87331" y="4880227"/>
            <a:ext cx="9318661" cy="1243172"/>
          </a:xfrm>
          <a:prstGeom prst="roundRect">
            <a:avLst>
              <a:gd name="adj" fmla="val 5363"/>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bg1"/>
                </a:solidFill>
              </a:rPr>
              <a:t>L2 cache is heavily underutilized</a:t>
            </a:r>
          </a:p>
        </p:txBody>
      </p:sp>
      <p:sp>
        <p:nvSpPr>
          <p:cNvPr id="4" name="Slide Number Placeholder 3">
            <a:extLst>
              <a:ext uri="{FF2B5EF4-FFF2-40B4-BE49-F238E27FC236}">
                <a16:creationId xmlns:a16="http://schemas.microsoft.com/office/drawing/2014/main" id="{EC63FBEB-4D4F-5382-F322-9A8829150A23}"/>
              </a:ext>
            </a:extLst>
          </p:cNvPr>
          <p:cNvSpPr>
            <a:spLocks noGrp="1"/>
          </p:cNvSpPr>
          <p:nvPr>
            <p:ph type="sldNum" sz="quarter" idx="12"/>
          </p:nvPr>
        </p:nvSpPr>
        <p:spPr/>
        <p:txBody>
          <a:bodyPr/>
          <a:lstStyle/>
          <a:p>
            <a:fld id="{1126AD06-1C69-4F40-B475-B9DE4452D124}" type="slidenum">
              <a:rPr lang="en-CH" smtClean="0"/>
              <a:pPr/>
              <a:t>27</a:t>
            </a:fld>
            <a:endParaRPr lang="en-CH"/>
          </a:p>
        </p:txBody>
      </p:sp>
    </p:spTree>
    <p:extLst>
      <p:ext uri="{BB962C8B-B14F-4D97-AF65-F5344CB8AC3E}">
        <p14:creationId xmlns:p14="http://schemas.microsoft.com/office/powerpoint/2010/main" val="1872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207"/>
                    </a:schemeClr>
                  </a:solidFill>
                </a:rPr>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207"/>
                    </a:schemeClr>
                  </a:solidFill>
                </a:rPr>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207"/>
                    </a:schemeClr>
                  </a:solidFill>
                </a:rPr>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8207"/>
                    </a:schemeClr>
                  </a:solidFill>
                </a:rPr>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B34E3331-CFB3-0D8E-785C-9D99EF987A8B}"/>
              </a:ext>
            </a:extLst>
          </p:cNvPr>
          <p:cNvSpPr>
            <a:spLocks noGrp="1"/>
          </p:cNvSpPr>
          <p:nvPr>
            <p:ph type="sldNum" sz="quarter" idx="12"/>
          </p:nvPr>
        </p:nvSpPr>
        <p:spPr/>
        <p:txBody>
          <a:bodyPr/>
          <a:lstStyle/>
          <a:p>
            <a:fld id="{1126AD06-1C69-4F40-B475-B9DE4452D124}" type="slidenum">
              <a:rPr lang="en-CH" smtClean="0"/>
              <a:pPr/>
              <a:t>28</a:t>
            </a:fld>
            <a:endParaRPr lang="en-CH"/>
          </a:p>
        </p:txBody>
      </p:sp>
    </p:spTree>
    <p:extLst>
      <p:ext uri="{BB962C8B-B14F-4D97-AF65-F5344CB8AC3E}">
        <p14:creationId xmlns:p14="http://schemas.microsoft.com/office/powerpoint/2010/main" val="4264995489"/>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5CDF-2FAA-EEFC-E949-C3110493DB2E}"/>
              </a:ext>
            </a:extLst>
          </p:cNvPr>
          <p:cNvSpPr>
            <a:spLocks noGrp="1"/>
          </p:cNvSpPr>
          <p:nvPr>
            <p:ph type="title"/>
          </p:nvPr>
        </p:nvSpPr>
        <p:spPr/>
        <p:txBody>
          <a:bodyPr/>
          <a:lstStyle/>
          <a:p>
            <a:r>
              <a:rPr lang="en-CH" dirty="0"/>
              <a:t>Our Goal</a:t>
            </a:r>
          </a:p>
        </p:txBody>
      </p:sp>
      <p:sp>
        <p:nvSpPr>
          <p:cNvPr id="3" name="Content Placeholder 2">
            <a:extLst>
              <a:ext uri="{FF2B5EF4-FFF2-40B4-BE49-F238E27FC236}">
                <a16:creationId xmlns:a16="http://schemas.microsoft.com/office/drawing/2014/main" id="{26A7D067-A1C9-5C9E-4F2A-01E01900191F}"/>
              </a:ext>
            </a:extLst>
          </p:cNvPr>
          <p:cNvSpPr>
            <a:spLocks noGrp="1"/>
          </p:cNvSpPr>
          <p:nvPr>
            <p:ph idx="1"/>
          </p:nvPr>
        </p:nvSpPr>
        <p:spPr>
          <a:xfrm>
            <a:off x="-73572" y="4233187"/>
            <a:ext cx="9291144" cy="1361869"/>
          </a:xfrm>
          <a:prstGeom prst="roundRect">
            <a:avLst>
              <a:gd name="adj" fmla="val 5825"/>
            </a:avLst>
          </a:prstGeom>
          <a:solidFill>
            <a:schemeClr val="tx2">
              <a:lumMod val="40000"/>
              <a:lumOff val="60000"/>
              <a:alpha val="16720"/>
            </a:schemeClr>
          </a:solidFill>
        </p:spPr>
        <p:txBody>
          <a:bodyPr anchor="ctr">
            <a:noAutofit/>
          </a:bodyPr>
          <a:lstStyle/>
          <a:p>
            <a:pPr marL="0" indent="0" algn="ctr">
              <a:buNone/>
            </a:pPr>
            <a:r>
              <a:rPr lang="en-CH" sz="3500" i="1" dirty="0"/>
              <a:t>Drastically</a:t>
            </a:r>
            <a:r>
              <a:rPr lang="en-CH" sz="3500" b="1" i="1" dirty="0">
                <a:solidFill>
                  <a:srgbClr val="007F3E"/>
                </a:solidFill>
              </a:rPr>
              <a:t> increase </a:t>
            </a:r>
            <a:endParaRPr lang="el-GR" sz="3500" b="1" i="1" dirty="0">
              <a:solidFill>
                <a:srgbClr val="007F3E"/>
              </a:solidFill>
            </a:endParaRPr>
          </a:p>
          <a:p>
            <a:pPr marL="0" indent="0" algn="ctr">
              <a:buNone/>
            </a:pPr>
            <a:r>
              <a:rPr lang="en-CH" sz="3500" b="1" i="1" dirty="0">
                <a:solidFill>
                  <a:srgbClr val="007F3E"/>
                </a:solidFill>
              </a:rPr>
              <a:t>the </a:t>
            </a:r>
            <a:r>
              <a:rPr lang="en-GB" sz="3500" b="1" i="1" dirty="0">
                <a:solidFill>
                  <a:srgbClr val="007F3E"/>
                </a:solidFill>
              </a:rPr>
              <a:t>a</a:t>
            </a:r>
            <a:r>
              <a:rPr lang="en-CH" sz="3500" b="1" i="1" dirty="0">
                <a:solidFill>
                  <a:srgbClr val="007F3E"/>
                </a:solidFill>
              </a:rPr>
              <a:t>ddress translation reach </a:t>
            </a:r>
            <a:r>
              <a:rPr lang="en-CH" sz="3500" i="1" dirty="0"/>
              <a:t>of the processor </a:t>
            </a:r>
          </a:p>
        </p:txBody>
      </p:sp>
      <p:sp>
        <p:nvSpPr>
          <p:cNvPr id="4" name="Content Placeholder 2">
            <a:extLst>
              <a:ext uri="{FF2B5EF4-FFF2-40B4-BE49-F238E27FC236}">
                <a16:creationId xmlns:a16="http://schemas.microsoft.com/office/drawing/2014/main" id="{5D20C9C9-2C5B-7302-14A0-21FB71B4CF66}"/>
              </a:ext>
            </a:extLst>
          </p:cNvPr>
          <p:cNvSpPr txBox="1">
            <a:spLocks/>
          </p:cNvSpPr>
          <p:nvPr/>
        </p:nvSpPr>
        <p:spPr>
          <a:xfrm>
            <a:off x="-73572" y="1638797"/>
            <a:ext cx="9291144" cy="1361869"/>
          </a:xfrm>
          <a:prstGeom prst="roundRect">
            <a:avLst>
              <a:gd name="adj" fmla="val 5825"/>
            </a:avLst>
          </a:prstGeom>
          <a:solidFill>
            <a:schemeClr val="tx2">
              <a:lumMod val="40000"/>
              <a:lumOff val="60000"/>
              <a:alpha val="16720"/>
            </a:scheme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500" b="1" i="1" dirty="0">
                <a:solidFill>
                  <a:srgbClr val="7030A0"/>
                </a:solidFill>
              </a:rPr>
              <a:t>Leverage cache </a:t>
            </a:r>
            <a:r>
              <a:rPr lang="en-US" sz="3500" i="1" dirty="0"/>
              <a:t>resources </a:t>
            </a:r>
          </a:p>
          <a:p>
            <a:pPr marL="0" indent="0" algn="ctr">
              <a:buFont typeface="Arial" panose="020B0604020202020204" pitchFamily="34" charset="0"/>
              <a:buNone/>
            </a:pPr>
            <a:r>
              <a:rPr lang="en-US" sz="3500" i="1" dirty="0"/>
              <a:t>to store TLB entries</a:t>
            </a:r>
            <a:endParaRPr lang="en-CH" sz="3500" i="1" dirty="0"/>
          </a:p>
        </p:txBody>
      </p:sp>
      <p:sp>
        <p:nvSpPr>
          <p:cNvPr id="5" name="Down Arrow 4">
            <a:extLst>
              <a:ext uri="{FF2B5EF4-FFF2-40B4-BE49-F238E27FC236}">
                <a16:creationId xmlns:a16="http://schemas.microsoft.com/office/drawing/2014/main" id="{686482A3-5D4B-9BB4-A364-1BA9A789A957}"/>
              </a:ext>
            </a:extLst>
          </p:cNvPr>
          <p:cNvSpPr/>
          <p:nvPr/>
        </p:nvSpPr>
        <p:spPr>
          <a:xfrm>
            <a:off x="4156969" y="3214255"/>
            <a:ext cx="531993" cy="8053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dirty="0"/>
          </a:p>
        </p:txBody>
      </p:sp>
      <p:sp>
        <p:nvSpPr>
          <p:cNvPr id="6" name="Slide Number Placeholder 5">
            <a:extLst>
              <a:ext uri="{FF2B5EF4-FFF2-40B4-BE49-F238E27FC236}">
                <a16:creationId xmlns:a16="http://schemas.microsoft.com/office/drawing/2014/main" id="{89559DBC-AC12-582F-775A-609354DE7FDD}"/>
              </a:ext>
            </a:extLst>
          </p:cNvPr>
          <p:cNvSpPr>
            <a:spLocks noGrp="1"/>
          </p:cNvSpPr>
          <p:nvPr>
            <p:ph type="sldNum" sz="quarter" idx="12"/>
          </p:nvPr>
        </p:nvSpPr>
        <p:spPr/>
        <p:txBody>
          <a:bodyPr/>
          <a:lstStyle/>
          <a:p>
            <a:fld id="{1126AD06-1C69-4F40-B475-B9DE4452D124}" type="slidenum">
              <a:rPr lang="en-CH" smtClean="0"/>
              <a:pPr/>
              <a:t>29</a:t>
            </a:fld>
            <a:endParaRPr lang="en-CH"/>
          </a:p>
        </p:txBody>
      </p:sp>
    </p:spTree>
    <p:extLst>
      <p:ext uri="{BB962C8B-B14F-4D97-AF65-F5344CB8AC3E}">
        <p14:creationId xmlns:p14="http://schemas.microsoft.com/office/powerpoint/2010/main" val="26320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164E27AE-57D9-B0A1-BE50-E42B1D2DA3B9}"/>
              </a:ext>
            </a:extLst>
          </p:cNvPr>
          <p:cNvSpPr>
            <a:spLocks noGrp="1"/>
          </p:cNvSpPr>
          <p:nvPr>
            <p:ph type="sldNum" sz="quarter" idx="12"/>
          </p:nvPr>
        </p:nvSpPr>
        <p:spPr/>
        <p:txBody>
          <a:bodyPr/>
          <a:lstStyle/>
          <a:p>
            <a:fld id="{1126AD06-1C69-4F40-B475-B9DE4452D124}" type="slidenum">
              <a:rPr lang="en-CH" smtClean="0"/>
              <a:pPr/>
              <a:t>3</a:t>
            </a:fld>
            <a:endParaRPr lang="en-CH"/>
          </a:p>
        </p:txBody>
      </p:sp>
    </p:spTree>
    <p:extLst>
      <p:ext uri="{BB962C8B-B14F-4D97-AF65-F5344CB8AC3E}">
        <p14:creationId xmlns:p14="http://schemas.microsoft.com/office/powerpoint/2010/main" val="2859988154"/>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763C52-89C6-9E49-AFEE-0011CA9B8A02}"/>
              </a:ext>
            </a:extLst>
          </p:cNvPr>
          <p:cNvSpPr>
            <a:spLocks noGrp="1"/>
          </p:cNvSpPr>
          <p:nvPr>
            <p:ph type="title"/>
          </p:nvPr>
        </p:nvSpPr>
        <p:spPr/>
        <p:txBody>
          <a:bodyPr/>
          <a:lstStyle/>
          <a:p>
            <a:r>
              <a:rPr lang="en-CH" dirty="0"/>
              <a:t>Victima: Key Idea</a:t>
            </a:r>
          </a:p>
        </p:txBody>
      </p:sp>
      <p:sp>
        <p:nvSpPr>
          <p:cNvPr id="10" name="Content Placeholder 2">
            <a:extLst>
              <a:ext uri="{FF2B5EF4-FFF2-40B4-BE49-F238E27FC236}">
                <a16:creationId xmlns:a16="http://schemas.microsoft.com/office/drawing/2014/main" id="{5EFBD721-4F4B-B8FF-66E9-6A55CCE5AC05}"/>
              </a:ext>
            </a:extLst>
          </p:cNvPr>
          <p:cNvSpPr txBox="1">
            <a:spLocks/>
          </p:cNvSpPr>
          <p:nvPr/>
        </p:nvSpPr>
        <p:spPr>
          <a:xfrm>
            <a:off x="-52039" y="1650693"/>
            <a:ext cx="9262946" cy="1361869"/>
          </a:xfrm>
          <a:prstGeom prst="roundRect">
            <a:avLst>
              <a:gd name="adj" fmla="val 0"/>
            </a:avLst>
          </a:prstGeom>
          <a:solidFill>
            <a:schemeClr val="tx2">
              <a:lumMod val="40000"/>
              <a:lumOff val="60000"/>
              <a:alpha val="16720"/>
            </a:scheme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3500" b="1" i="1" dirty="0">
                <a:solidFill>
                  <a:srgbClr val="007F3E"/>
                </a:solidFill>
              </a:rPr>
              <a:t>Repurpose L2 cache blocks </a:t>
            </a:r>
          </a:p>
          <a:p>
            <a:pPr marL="0" indent="0" algn="ctr">
              <a:buNone/>
            </a:pPr>
            <a:r>
              <a:rPr lang="en-GB" sz="3500" i="1" dirty="0"/>
              <a:t>to store clusters of TLB entries</a:t>
            </a:r>
            <a:endParaRPr lang="en-CH" sz="3500" i="1" dirty="0"/>
          </a:p>
        </p:txBody>
      </p:sp>
      <p:sp>
        <p:nvSpPr>
          <p:cNvPr id="2" name="Content Placeholder 2">
            <a:extLst>
              <a:ext uri="{FF2B5EF4-FFF2-40B4-BE49-F238E27FC236}">
                <a16:creationId xmlns:a16="http://schemas.microsoft.com/office/drawing/2014/main" id="{DB4CF249-AE58-1754-1EB6-033D6E886A16}"/>
              </a:ext>
            </a:extLst>
          </p:cNvPr>
          <p:cNvSpPr txBox="1">
            <a:spLocks/>
          </p:cNvSpPr>
          <p:nvPr/>
        </p:nvSpPr>
        <p:spPr>
          <a:xfrm>
            <a:off x="-52039" y="4120281"/>
            <a:ext cx="9262946" cy="1361869"/>
          </a:xfrm>
          <a:prstGeom prst="roundRect">
            <a:avLst>
              <a:gd name="adj" fmla="val 0"/>
            </a:avLst>
          </a:prstGeom>
          <a:solidFill>
            <a:srgbClr val="009546">
              <a:alpha val="16720"/>
            </a:srgbClr>
          </a:solidFill>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orbel" panose="020B0503020204020204" pitchFamily="34" charset="0"/>
                <a:ea typeface="NanumGothic" panose="020D0604000000000000" pitchFamily="34" charset="-127"/>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orbel" panose="020B0503020204020204" pitchFamily="34" charset="0"/>
                <a:ea typeface="NanumGothic" panose="020D0604000000000000" pitchFamily="34" charset="-127"/>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orbel" panose="020B0503020204020204" pitchFamily="34" charset="0"/>
                <a:ea typeface="NanumGothic" panose="020D0604000000000000" pitchFamily="34" charset="-127"/>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lgn="ctr">
              <a:buNone/>
            </a:pPr>
            <a:r>
              <a:rPr lang="en-CH" sz="3500" b="1" i="1" dirty="0">
                <a:solidFill>
                  <a:srgbClr val="007F3E"/>
                </a:solidFill>
              </a:rPr>
              <a:t>Low-latency</a:t>
            </a:r>
            <a:r>
              <a:rPr lang="en-CH" sz="3500" b="1" i="1" dirty="0">
                <a:solidFill>
                  <a:srgbClr val="00B050"/>
                </a:solidFill>
              </a:rPr>
              <a:t> </a:t>
            </a:r>
            <a:r>
              <a:rPr lang="en-CH" sz="3500" i="1" dirty="0"/>
              <a:t>and</a:t>
            </a:r>
            <a:r>
              <a:rPr lang="en-CH" sz="3500" b="1" i="1" dirty="0">
                <a:solidFill>
                  <a:srgbClr val="00B050"/>
                </a:solidFill>
              </a:rPr>
              <a:t> </a:t>
            </a:r>
            <a:r>
              <a:rPr lang="en-CH" sz="3500" b="1" i="1" dirty="0">
                <a:solidFill>
                  <a:schemeClr val="accent2">
                    <a:lumMod val="50000"/>
                  </a:schemeClr>
                </a:solidFill>
              </a:rPr>
              <a:t>high-capacity</a:t>
            </a:r>
            <a:r>
              <a:rPr lang="en-CH" sz="3500" b="1" i="1" dirty="0">
                <a:solidFill>
                  <a:srgbClr val="00B050"/>
                </a:solidFill>
              </a:rPr>
              <a:t> </a:t>
            </a:r>
            <a:r>
              <a:rPr lang="en-CH" sz="3500" i="1" dirty="0"/>
              <a:t>component </a:t>
            </a:r>
          </a:p>
          <a:p>
            <a:pPr marL="342900" lvl="1" indent="0" algn="ctr">
              <a:buNone/>
            </a:pPr>
            <a:r>
              <a:rPr lang="en-CH" sz="3500" i="1" dirty="0"/>
              <a:t>to back up the L2 TLB</a:t>
            </a:r>
          </a:p>
        </p:txBody>
      </p:sp>
      <p:sp>
        <p:nvSpPr>
          <p:cNvPr id="4" name="Slide Number Placeholder 3">
            <a:extLst>
              <a:ext uri="{FF2B5EF4-FFF2-40B4-BE49-F238E27FC236}">
                <a16:creationId xmlns:a16="http://schemas.microsoft.com/office/drawing/2014/main" id="{43F55D68-8E9A-5270-C318-B1C20FF6364E}"/>
              </a:ext>
            </a:extLst>
          </p:cNvPr>
          <p:cNvSpPr>
            <a:spLocks noGrp="1"/>
          </p:cNvSpPr>
          <p:nvPr>
            <p:ph type="sldNum" sz="quarter" idx="12"/>
          </p:nvPr>
        </p:nvSpPr>
        <p:spPr/>
        <p:txBody>
          <a:bodyPr/>
          <a:lstStyle/>
          <a:p>
            <a:fld id="{1126AD06-1C69-4F40-B475-B9DE4452D124}" type="slidenum">
              <a:rPr lang="en-CH" smtClean="0"/>
              <a:pPr/>
              <a:t>30</a:t>
            </a:fld>
            <a:endParaRPr lang="en-CH"/>
          </a:p>
        </p:txBody>
      </p:sp>
      <p:sp>
        <p:nvSpPr>
          <p:cNvPr id="5" name="Down Arrow 4">
            <a:extLst>
              <a:ext uri="{FF2B5EF4-FFF2-40B4-BE49-F238E27FC236}">
                <a16:creationId xmlns:a16="http://schemas.microsoft.com/office/drawing/2014/main" id="{16A3A321-BC09-C032-F3E9-BCE4D24A20F1}"/>
              </a:ext>
            </a:extLst>
          </p:cNvPr>
          <p:cNvSpPr/>
          <p:nvPr/>
        </p:nvSpPr>
        <p:spPr>
          <a:xfrm>
            <a:off x="4108401" y="3171370"/>
            <a:ext cx="531993" cy="8053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72408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1"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9788-6605-D47A-ADAA-82E68F14DC75}"/>
              </a:ext>
            </a:extLst>
          </p:cNvPr>
          <p:cNvSpPr>
            <a:spLocks noGrp="1"/>
          </p:cNvSpPr>
          <p:nvPr>
            <p:ph type="title"/>
          </p:nvPr>
        </p:nvSpPr>
        <p:spPr/>
        <p:txBody>
          <a:bodyPr>
            <a:normAutofit/>
          </a:bodyPr>
          <a:lstStyle/>
          <a:p>
            <a:r>
              <a:rPr lang="en-CH" sz="4400" b="1" dirty="0">
                <a:latin typeface="Corbel" panose="020B0503020204020204" pitchFamily="34" charset="0"/>
              </a:rPr>
              <a:t>Victima: Overview</a:t>
            </a:r>
            <a:endParaRPr lang="en-CH" dirty="0"/>
          </a:p>
        </p:txBody>
      </p:sp>
      <p:sp>
        <p:nvSpPr>
          <p:cNvPr id="4" name="Rounded Rectangle 3">
            <a:extLst>
              <a:ext uri="{FF2B5EF4-FFF2-40B4-BE49-F238E27FC236}">
                <a16:creationId xmlns:a16="http://schemas.microsoft.com/office/drawing/2014/main" id="{F25249A1-532C-0924-93CF-1119B3DF0B17}"/>
              </a:ext>
            </a:extLst>
          </p:cNvPr>
          <p:cNvSpPr/>
          <p:nvPr/>
        </p:nvSpPr>
        <p:spPr>
          <a:xfrm>
            <a:off x="199628" y="2525098"/>
            <a:ext cx="2623627" cy="2904915"/>
          </a:xfrm>
          <a:prstGeom prst="roundRect">
            <a:avLst>
              <a:gd name="adj" fmla="val 491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A9F70299-7EBC-5074-7EF0-29D5C83305F9}"/>
              </a:ext>
            </a:extLst>
          </p:cNvPr>
          <p:cNvSpPr/>
          <p:nvPr/>
        </p:nvSpPr>
        <p:spPr>
          <a:xfrm>
            <a:off x="310382" y="2832410"/>
            <a:ext cx="1201059" cy="1936541"/>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L2 TLB</a:t>
            </a:r>
          </a:p>
        </p:txBody>
      </p:sp>
      <p:sp>
        <p:nvSpPr>
          <p:cNvPr id="6" name="TextBox 5">
            <a:extLst>
              <a:ext uri="{FF2B5EF4-FFF2-40B4-BE49-F238E27FC236}">
                <a16:creationId xmlns:a16="http://schemas.microsoft.com/office/drawing/2014/main" id="{806EB4C2-5F12-EEB6-1D6D-857D74852C30}"/>
              </a:ext>
            </a:extLst>
          </p:cNvPr>
          <p:cNvSpPr txBox="1"/>
          <p:nvPr/>
        </p:nvSpPr>
        <p:spPr>
          <a:xfrm>
            <a:off x="440385" y="1998796"/>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12" name="Rounded Rectangle 11">
            <a:extLst>
              <a:ext uri="{FF2B5EF4-FFF2-40B4-BE49-F238E27FC236}">
                <a16:creationId xmlns:a16="http://schemas.microsoft.com/office/drawing/2014/main" id="{99D80AD4-285F-66EA-965A-109D5C6D2A95}"/>
              </a:ext>
            </a:extLst>
          </p:cNvPr>
          <p:cNvSpPr/>
          <p:nvPr/>
        </p:nvSpPr>
        <p:spPr>
          <a:xfrm>
            <a:off x="3582302" y="2559318"/>
            <a:ext cx="1569702" cy="1088570"/>
          </a:xfrm>
          <a:prstGeom prst="roundRect">
            <a:avLst>
              <a:gd name="adj" fmla="val 6785"/>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dirty="0">
                <a:solidFill>
                  <a:schemeClr val="tx1"/>
                </a:solidFill>
              </a:rPr>
              <a:t>PTW Cost </a:t>
            </a:r>
          </a:p>
          <a:p>
            <a:pPr algn="ctr"/>
            <a:r>
              <a:rPr lang="en-CH" sz="2500" b="1" dirty="0">
                <a:solidFill>
                  <a:schemeClr val="tx1"/>
                </a:solidFill>
              </a:rPr>
              <a:t>Estimator</a:t>
            </a:r>
          </a:p>
        </p:txBody>
      </p:sp>
      <p:sp>
        <p:nvSpPr>
          <p:cNvPr id="13" name="Rounded Rectangle 12">
            <a:extLst>
              <a:ext uri="{FF2B5EF4-FFF2-40B4-BE49-F238E27FC236}">
                <a16:creationId xmlns:a16="http://schemas.microsoft.com/office/drawing/2014/main" id="{B8DB8249-8CE3-FF44-739E-4F85A9868505}"/>
              </a:ext>
            </a:extLst>
          </p:cNvPr>
          <p:cNvSpPr/>
          <p:nvPr/>
        </p:nvSpPr>
        <p:spPr>
          <a:xfrm>
            <a:off x="5844987" y="2525099"/>
            <a:ext cx="2814919" cy="2901318"/>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14" name="TextBox 13">
            <a:extLst>
              <a:ext uri="{FF2B5EF4-FFF2-40B4-BE49-F238E27FC236}">
                <a16:creationId xmlns:a16="http://schemas.microsoft.com/office/drawing/2014/main" id="{566D0CAE-9C81-DA4E-5BAC-A78F8CAE1452}"/>
              </a:ext>
            </a:extLst>
          </p:cNvPr>
          <p:cNvSpPr txBox="1"/>
          <p:nvPr/>
        </p:nvSpPr>
        <p:spPr>
          <a:xfrm>
            <a:off x="5642620" y="2048045"/>
            <a:ext cx="3219652" cy="477054"/>
          </a:xfrm>
          <a:prstGeom prst="rect">
            <a:avLst/>
          </a:prstGeom>
          <a:noFill/>
        </p:spPr>
        <p:txBody>
          <a:bodyPr wrap="square">
            <a:spAutoFit/>
          </a:bodyPr>
          <a:lstStyle/>
          <a:p>
            <a:pPr algn="ctr"/>
            <a:r>
              <a:rPr lang="en-US" sz="2500" b="1" i="1" dirty="0">
                <a:solidFill>
                  <a:schemeClr val="bg2">
                    <a:lumMod val="10000"/>
                  </a:schemeClr>
                </a:solidFill>
              </a:rPr>
              <a:t>L2 Cache</a:t>
            </a:r>
            <a:endParaRPr lang="en-CH" sz="2500" b="1" i="1" dirty="0">
              <a:solidFill>
                <a:schemeClr val="bg2">
                  <a:lumMod val="10000"/>
                </a:schemeClr>
              </a:solidFill>
            </a:endParaRPr>
          </a:p>
        </p:txBody>
      </p:sp>
      <p:sp>
        <p:nvSpPr>
          <p:cNvPr id="20" name="TextBox 19">
            <a:extLst>
              <a:ext uri="{FF2B5EF4-FFF2-40B4-BE49-F238E27FC236}">
                <a16:creationId xmlns:a16="http://schemas.microsoft.com/office/drawing/2014/main" id="{434CC253-7CBA-626A-A8EF-C9224A312E0E}"/>
              </a:ext>
            </a:extLst>
          </p:cNvPr>
          <p:cNvSpPr txBox="1"/>
          <p:nvPr/>
        </p:nvSpPr>
        <p:spPr>
          <a:xfrm>
            <a:off x="3371346" y="4619286"/>
            <a:ext cx="2814918" cy="477054"/>
          </a:xfrm>
          <a:prstGeom prst="rect">
            <a:avLst/>
          </a:prstGeom>
          <a:noFill/>
        </p:spPr>
        <p:txBody>
          <a:bodyPr wrap="square">
            <a:spAutoFit/>
          </a:bodyPr>
          <a:lstStyle/>
          <a:p>
            <a:pPr algn="ctr"/>
            <a:r>
              <a:rPr lang="en-CH" sz="2500" b="1" i="1" dirty="0">
                <a:solidFill>
                  <a:srgbClr val="00B050"/>
                </a:solidFill>
              </a:rPr>
              <a:t>Low latency</a:t>
            </a:r>
          </a:p>
        </p:txBody>
      </p:sp>
      <p:sp>
        <p:nvSpPr>
          <p:cNvPr id="21" name="Rounded Rectangle 20">
            <a:extLst>
              <a:ext uri="{FF2B5EF4-FFF2-40B4-BE49-F238E27FC236}">
                <a16:creationId xmlns:a16="http://schemas.microsoft.com/office/drawing/2014/main" id="{085C0B1A-882B-4C73-9C3F-6D82994D8F9E}"/>
              </a:ext>
            </a:extLst>
          </p:cNvPr>
          <p:cNvSpPr/>
          <p:nvPr/>
        </p:nvSpPr>
        <p:spPr>
          <a:xfrm>
            <a:off x="5857688" y="2907692"/>
            <a:ext cx="2787838" cy="375429"/>
          </a:xfrm>
          <a:prstGeom prst="roundRect">
            <a:avLst>
              <a:gd name="adj" fmla="val 0"/>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PTE Block</a:t>
            </a:r>
          </a:p>
        </p:txBody>
      </p:sp>
      <p:sp>
        <p:nvSpPr>
          <p:cNvPr id="30" name="Down Arrow 29">
            <a:extLst>
              <a:ext uri="{FF2B5EF4-FFF2-40B4-BE49-F238E27FC236}">
                <a16:creationId xmlns:a16="http://schemas.microsoft.com/office/drawing/2014/main" id="{4F41F122-F62A-51D2-630B-033C17A2DA66}"/>
              </a:ext>
            </a:extLst>
          </p:cNvPr>
          <p:cNvSpPr/>
          <p:nvPr/>
        </p:nvSpPr>
        <p:spPr>
          <a:xfrm>
            <a:off x="6985794" y="3283121"/>
            <a:ext cx="312234" cy="11415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ounded Rectangle 18">
            <a:extLst>
              <a:ext uri="{FF2B5EF4-FFF2-40B4-BE49-F238E27FC236}">
                <a16:creationId xmlns:a16="http://schemas.microsoft.com/office/drawing/2014/main" id="{904073E2-42A9-7745-FEE0-DDE602939DC3}"/>
              </a:ext>
            </a:extLst>
          </p:cNvPr>
          <p:cNvSpPr/>
          <p:nvPr/>
        </p:nvSpPr>
        <p:spPr>
          <a:xfrm>
            <a:off x="5844987" y="4424659"/>
            <a:ext cx="2814919" cy="375429"/>
          </a:xfrm>
          <a:prstGeom prst="roundRect">
            <a:avLst>
              <a:gd name="adj" fmla="val 4728"/>
            </a:avLst>
          </a:prstGeom>
          <a:solidFill>
            <a:srgbClr val="FFC000">
              <a:alpha val="2771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Block</a:t>
            </a:r>
          </a:p>
        </p:txBody>
      </p:sp>
      <p:cxnSp>
        <p:nvCxnSpPr>
          <p:cNvPr id="39" name="Straight Arrow Connector 38">
            <a:extLst>
              <a:ext uri="{FF2B5EF4-FFF2-40B4-BE49-F238E27FC236}">
                <a16:creationId xmlns:a16="http://schemas.microsoft.com/office/drawing/2014/main" id="{FECC77E8-C047-A4FC-DD1B-A0B5D040B333}"/>
              </a:ext>
            </a:extLst>
          </p:cNvPr>
          <p:cNvCxnSpPr/>
          <p:nvPr/>
        </p:nvCxnSpPr>
        <p:spPr>
          <a:xfrm>
            <a:off x="1511441" y="4619286"/>
            <a:ext cx="4333546"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2D6EF3CA-DACD-4A40-839B-77B100DAEB33}"/>
              </a:ext>
            </a:extLst>
          </p:cNvPr>
          <p:cNvCxnSpPr>
            <a:cxnSpLocks/>
          </p:cNvCxnSpPr>
          <p:nvPr/>
        </p:nvCxnSpPr>
        <p:spPr>
          <a:xfrm>
            <a:off x="1524142" y="3099003"/>
            <a:ext cx="2058160"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02EB33A9-A11E-80A4-359D-FBF37A2E648F}"/>
              </a:ext>
            </a:extLst>
          </p:cNvPr>
          <p:cNvCxnSpPr>
            <a:cxnSpLocks/>
            <a:endCxn id="21" idx="1"/>
          </p:cNvCxnSpPr>
          <p:nvPr/>
        </p:nvCxnSpPr>
        <p:spPr>
          <a:xfrm flipV="1">
            <a:off x="5157184" y="3095407"/>
            <a:ext cx="700504" cy="3596"/>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AA7360D1-29BA-56CE-77AC-E543370BF5A8}"/>
              </a:ext>
            </a:extLst>
          </p:cNvPr>
          <p:cNvSpPr txBox="1"/>
          <p:nvPr/>
        </p:nvSpPr>
        <p:spPr>
          <a:xfrm>
            <a:off x="2607157" y="4176394"/>
            <a:ext cx="2142114" cy="477054"/>
          </a:xfrm>
          <a:prstGeom prst="rect">
            <a:avLst/>
          </a:prstGeom>
          <a:noFill/>
        </p:spPr>
        <p:txBody>
          <a:bodyPr wrap="square">
            <a:spAutoFit/>
          </a:bodyPr>
          <a:lstStyle/>
          <a:p>
            <a:pPr algn="ctr"/>
            <a:r>
              <a:rPr lang="en-CH" sz="2500" b="1" i="1" dirty="0">
                <a:solidFill>
                  <a:schemeClr val="tx1"/>
                </a:solidFill>
              </a:rPr>
              <a:t>Miss</a:t>
            </a:r>
          </a:p>
        </p:txBody>
      </p:sp>
      <p:sp>
        <p:nvSpPr>
          <p:cNvPr id="51" name="TextBox 50">
            <a:extLst>
              <a:ext uri="{FF2B5EF4-FFF2-40B4-BE49-F238E27FC236}">
                <a16:creationId xmlns:a16="http://schemas.microsoft.com/office/drawing/2014/main" id="{DAC179B2-6AC8-B443-89FF-29AD1B99C2A4}"/>
              </a:ext>
            </a:extLst>
          </p:cNvPr>
          <p:cNvSpPr txBox="1"/>
          <p:nvPr/>
        </p:nvSpPr>
        <p:spPr>
          <a:xfrm>
            <a:off x="1093697" y="2618352"/>
            <a:ext cx="2142114" cy="477054"/>
          </a:xfrm>
          <a:prstGeom prst="rect">
            <a:avLst/>
          </a:prstGeom>
          <a:noFill/>
        </p:spPr>
        <p:txBody>
          <a:bodyPr wrap="square">
            <a:spAutoFit/>
          </a:bodyPr>
          <a:lstStyle/>
          <a:p>
            <a:pPr algn="ctr"/>
            <a:r>
              <a:rPr lang="en-CH" sz="2500" b="1" i="1" dirty="0">
                <a:solidFill>
                  <a:schemeClr val="tx1"/>
                </a:solidFill>
              </a:rPr>
              <a:t>Miss</a:t>
            </a:r>
          </a:p>
        </p:txBody>
      </p:sp>
      <p:sp>
        <p:nvSpPr>
          <p:cNvPr id="52" name="TextBox 51">
            <a:extLst>
              <a:ext uri="{FF2B5EF4-FFF2-40B4-BE49-F238E27FC236}">
                <a16:creationId xmlns:a16="http://schemas.microsoft.com/office/drawing/2014/main" id="{D9BCE6DB-C7BC-45EE-DCA9-18F165E6D22D}"/>
              </a:ext>
            </a:extLst>
          </p:cNvPr>
          <p:cNvSpPr txBox="1"/>
          <p:nvPr/>
        </p:nvSpPr>
        <p:spPr>
          <a:xfrm>
            <a:off x="1093697" y="3139966"/>
            <a:ext cx="2142114" cy="477054"/>
          </a:xfrm>
          <a:prstGeom prst="rect">
            <a:avLst/>
          </a:prstGeom>
          <a:noFill/>
        </p:spPr>
        <p:txBody>
          <a:bodyPr wrap="square">
            <a:spAutoFit/>
          </a:bodyPr>
          <a:lstStyle/>
          <a:p>
            <a:pPr algn="ctr"/>
            <a:r>
              <a:rPr lang="en-CH" sz="2500" b="1" i="1" dirty="0">
                <a:solidFill>
                  <a:schemeClr val="tx1"/>
                </a:solidFill>
              </a:rPr>
              <a:t>Eviction</a:t>
            </a:r>
          </a:p>
        </p:txBody>
      </p:sp>
      <p:sp>
        <p:nvSpPr>
          <p:cNvPr id="3" name="Slide Number Placeholder 2">
            <a:extLst>
              <a:ext uri="{FF2B5EF4-FFF2-40B4-BE49-F238E27FC236}">
                <a16:creationId xmlns:a16="http://schemas.microsoft.com/office/drawing/2014/main" id="{CC1B5E78-6691-B080-442C-A2C3CB9DC0CA}"/>
              </a:ext>
            </a:extLst>
          </p:cNvPr>
          <p:cNvSpPr>
            <a:spLocks noGrp="1"/>
          </p:cNvSpPr>
          <p:nvPr>
            <p:ph type="sldNum" sz="quarter" idx="12"/>
          </p:nvPr>
        </p:nvSpPr>
        <p:spPr/>
        <p:txBody>
          <a:bodyPr/>
          <a:lstStyle/>
          <a:p>
            <a:fld id="{1126AD06-1C69-4F40-B475-B9DE4452D124}" type="slidenum">
              <a:rPr lang="en-CH" smtClean="0"/>
              <a:pPr/>
              <a:t>31</a:t>
            </a:fld>
            <a:endParaRPr lang="en-CH" dirty="0"/>
          </a:p>
        </p:txBody>
      </p:sp>
      <p:sp>
        <p:nvSpPr>
          <p:cNvPr id="7" name="TextBox 6">
            <a:extLst>
              <a:ext uri="{FF2B5EF4-FFF2-40B4-BE49-F238E27FC236}">
                <a16:creationId xmlns:a16="http://schemas.microsoft.com/office/drawing/2014/main" id="{B036EDC0-513E-78F7-BF48-54E686E4D9C0}"/>
              </a:ext>
            </a:extLst>
          </p:cNvPr>
          <p:cNvSpPr txBox="1"/>
          <p:nvPr/>
        </p:nvSpPr>
        <p:spPr>
          <a:xfrm>
            <a:off x="6858854" y="3588178"/>
            <a:ext cx="2142114" cy="477054"/>
          </a:xfrm>
          <a:prstGeom prst="rect">
            <a:avLst/>
          </a:prstGeom>
          <a:noFill/>
        </p:spPr>
        <p:txBody>
          <a:bodyPr wrap="square">
            <a:spAutoFit/>
          </a:bodyPr>
          <a:lstStyle/>
          <a:p>
            <a:pPr algn="ctr"/>
            <a:r>
              <a:rPr lang="en-CH" sz="2500" b="1" i="1" dirty="0">
                <a:solidFill>
                  <a:schemeClr val="tx1"/>
                </a:solidFill>
              </a:rPr>
              <a:t>Transform</a:t>
            </a:r>
          </a:p>
        </p:txBody>
      </p:sp>
      <p:sp>
        <p:nvSpPr>
          <p:cNvPr id="8" name="Rounded Rectangular Callout 7">
            <a:extLst>
              <a:ext uri="{FF2B5EF4-FFF2-40B4-BE49-F238E27FC236}">
                <a16:creationId xmlns:a16="http://schemas.microsoft.com/office/drawing/2014/main" id="{B8B75EBB-DFA2-D6F5-267C-D5DCDC25503F}"/>
              </a:ext>
            </a:extLst>
          </p:cNvPr>
          <p:cNvSpPr/>
          <p:nvPr/>
        </p:nvSpPr>
        <p:spPr>
          <a:xfrm>
            <a:off x="2916848" y="1173515"/>
            <a:ext cx="4381180" cy="685982"/>
          </a:xfrm>
          <a:prstGeom prst="wedgeRoundRectCallout">
            <a:avLst>
              <a:gd name="adj1" fmla="val -20833"/>
              <a:gd name="adj2" fmla="val 149232"/>
              <a:gd name="adj3" fmla="val 16667"/>
            </a:avLst>
          </a:prstGeom>
          <a:solidFill>
            <a:srgbClr val="FFC000">
              <a:alpha val="0"/>
            </a:srgbClr>
          </a:solidFill>
          <a:ln w="38100">
            <a:solidFill>
              <a:schemeClr val="tx1">
                <a:alpha val="25847"/>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Costly-to-translate page?</a:t>
            </a:r>
          </a:p>
        </p:txBody>
      </p:sp>
    </p:spTree>
    <p:extLst>
      <p:ext uri="{BB962C8B-B14F-4D97-AF65-F5344CB8AC3E}">
        <p14:creationId xmlns:p14="http://schemas.microsoft.com/office/powerpoint/2010/main" val="26969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42" presetClass="exit" presetSubtype="0" fill="hold" grpId="1"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30"/>
                                        </p:tgtEl>
                                      </p:cBhvr>
                                    </p:animEffect>
                                    <p:anim calcmode="lin" valueType="num">
                                      <p:cBhvr>
                                        <p:cTn id="52" dur="1000"/>
                                        <p:tgtEl>
                                          <p:spTgt spid="30"/>
                                        </p:tgtEl>
                                        <p:attrNameLst>
                                          <p:attrName>ppt_x</p:attrName>
                                        </p:attrNameLst>
                                      </p:cBhvr>
                                      <p:tavLst>
                                        <p:tav tm="0">
                                          <p:val>
                                            <p:strVal val="ppt_x"/>
                                          </p:val>
                                        </p:tav>
                                        <p:tav tm="100000">
                                          <p:val>
                                            <p:strVal val="ppt_x"/>
                                          </p:val>
                                        </p:tav>
                                      </p:tavLst>
                                    </p:anim>
                                    <p:anim calcmode="lin" valueType="num">
                                      <p:cBhvr>
                                        <p:cTn id="53" dur="1000"/>
                                        <p:tgtEl>
                                          <p:spTgt spid="30"/>
                                        </p:tgtEl>
                                        <p:attrNameLst>
                                          <p:attrName>ppt_y</p:attrName>
                                        </p:attrNameLst>
                                      </p:cBhvr>
                                      <p:tavLst>
                                        <p:tav tm="0">
                                          <p:val>
                                            <p:strVal val="ppt_y"/>
                                          </p:val>
                                        </p:tav>
                                        <p:tav tm="100000">
                                          <p:val>
                                            <p:strVal val="ppt_y+.1"/>
                                          </p:val>
                                        </p:tav>
                                      </p:tavLst>
                                    </p:anim>
                                    <p:set>
                                      <p:cBhvr>
                                        <p:cTn id="54" dur="1" fill="hold">
                                          <p:stCondLst>
                                            <p:cond delay="999"/>
                                          </p:stCondLst>
                                        </p:cTn>
                                        <p:tgtEl>
                                          <p:spTgt spid="30"/>
                                        </p:tgtEl>
                                        <p:attrNameLst>
                                          <p:attrName>style.visibility</p:attrName>
                                        </p:attrNameLst>
                                      </p:cBhvr>
                                      <p:to>
                                        <p:strVal val="hidden"/>
                                      </p:to>
                                    </p:set>
                                  </p:childTnLst>
                                </p:cTn>
                              </p:par>
                              <p:par>
                                <p:cTn id="55" presetID="0" presetClass="path" presetSubtype="0" repeatCount="0" accel="50000" decel="50000" fill="hold" grpId="2" nodeType="withEffect">
                                  <p:stCondLst>
                                    <p:cond delay="0"/>
                                  </p:stCondLst>
                                  <p:childTnLst>
                                    <p:animMotion origin="layout" path="M 0 0 L 0.00121 0.21319 " pathEditMode="relative" ptsTypes="AA">
                                      <p:cBhvr>
                                        <p:cTn id="56" dur="1000" fill="hold"/>
                                        <p:tgtEl>
                                          <p:spTgt spid="21"/>
                                        </p:tgtEl>
                                        <p:attrNameLst>
                                          <p:attrName>ppt_x</p:attrName>
                                          <p:attrName>ppt_y</p:attrName>
                                        </p:attrNameLst>
                                      </p:cBhvr>
                                    </p:animMotion>
                                  </p:childTnLst>
                                  <p:subTnLst>
                                    <p:set>
                                      <p:cBhvr override="childStyle">
                                        <p:cTn dur="1" fill="hold" display="0" masterRel="sameClick" afterEffect="1">
                                          <p:stCondLst>
                                            <p:cond evt="end" delay="0">
                                              <p:tn val="55"/>
                                            </p:cond>
                                          </p:stCondLst>
                                        </p:cTn>
                                        <p:tgtEl>
                                          <p:spTgt spid="21"/>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2" grpId="0" animBg="1"/>
      <p:bldP spid="13" grpId="0" animBg="1"/>
      <p:bldP spid="14" grpId="0"/>
      <p:bldP spid="20" grpId="0"/>
      <p:bldP spid="21" grpId="0" animBg="1"/>
      <p:bldP spid="21" grpId="2" animBg="1"/>
      <p:bldP spid="30" grpId="0" animBg="1"/>
      <p:bldP spid="30" grpId="1" animBg="1"/>
      <p:bldP spid="19" grpId="0" animBg="1"/>
      <p:bldP spid="50" grpId="0"/>
      <p:bldP spid="51" grpId="0"/>
      <p:bldP spid="52" grpId="0"/>
      <p:bldP spid="7" grpId="1"/>
      <p:bldP spid="7" grpId="2"/>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38100" y="98830"/>
            <a:ext cx="8859520" cy="769441"/>
          </a:xfrm>
          <a:prstGeom prst="rect">
            <a:avLst/>
          </a:prstGeom>
          <a:noFill/>
        </p:spPr>
        <p:txBody>
          <a:bodyPr wrap="square">
            <a:spAutoFit/>
          </a:bodyPr>
          <a:lstStyle/>
          <a:p>
            <a:r>
              <a:rPr lang="en-CH" sz="4400" b="1" dirty="0">
                <a:latin typeface="Corbel" panose="020B0503020204020204" pitchFamily="34" charset="0"/>
              </a:rPr>
              <a:t>Victima Benefits</a:t>
            </a:r>
          </a:p>
        </p:txBody>
      </p:sp>
      <p:sp>
        <p:nvSpPr>
          <p:cNvPr id="4" name="TextBox 3">
            <a:extLst>
              <a:ext uri="{FF2B5EF4-FFF2-40B4-BE49-F238E27FC236}">
                <a16:creationId xmlns:a16="http://schemas.microsoft.com/office/drawing/2014/main" id="{CAF0AB38-0797-2ED3-12EB-EBF0F873224D}"/>
              </a:ext>
            </a:extLst>
          </p:cNvPr>
          <p:cNvSpPr txBox="1"/>
          <p:nvPr/>
        </p:nvSpPr>
        <p:spPr>
          <a:xfrm>
            <a:off x="0" y="1596628"/>
            <a:ext cx="11253019" cy="3862596"/>
          </a:xfrm>
          <a:prstGeom prst="rect">
            <a:avLst/>
          </a:prstGeom>
          <a:noFill/>
        </p:spPr>
        <p:txBody>
          <a:bodyPr wrap="square">
            <a:spAutoFit/>
          </a:bodyPr>
          <a:lstStyle/>
          <a:p>
            <a:pPr marL="0" indent="0">
              <a:buFont typeface="Arial" panose="020B0604020202020204" pitchFamily="34" charset="0"/>
              <a:buNone/>
            </a:pPr>
            <a:r>
              <a:rPr lang="en-CH" sz="3500" dirty="0">
                <a:latin typeface="Corbel" panose="020B0503020204020204" pitchFamily="34" charset="0"/>
              </a:rPr>
              <a:t>+ </a:t>
            </a:r>
            <a:r>
              <a:rPr lang="en-CH" sz="3500" b="1" dirty="0">
                <a:solidFill>
                  <a:srgbClr val="007F3E"/>
                </a:solidFill>
                <a:latin typeface="Corbel" panose="020B0503020204020204" pitchFamily="34" charset="0"/>
              </a:rPr>
              <a:t>Drastic increase </a:t>
            </a:r>
            <a:r>
              <a:rPr lang="en-CH" sz="3500" dirty="0">
                <a:latin typeface="Corbel" panose="020B0503020204020204" pitchFamily="34" charset="0"/>
              </a:rPr>
              <a:t>in address translation reach</a:t>
            </a:r>
          </a:p>
          <a:p>
            <a:pPr marL="0" indent="0">
              <a:buFont typeface="Arial" panose="020B0604020202020204" pitchFamily="34" charset="0"/>
              <a:buNone/>
            </a:pPr>
            <a:endParaRPr lang="en-CH" sz="3500" dirty="0">
              <a:latin typeface="Corbel" panose="020B0503020204020204" pitchFamily="34" charset="0"/>
            </a:endParaRPr>
          </a:p>
          <a:p>
            <a:pPr marL="0" indent="0">
              <a:buFont typeface="Arial" panose="020B0604020202020204" pitchFamily="34" charset="0"/>
              <a:buNone/>
            </a:pPr>
            <a:r>
              <a:rPr lang="en-CH" sz="3500" dirty="0">
                <a:latin typeface="Corbel" panose="020B0503020204020204" pitchFamily="34" charset="0"/>
              </a:rPr>
              <a:t>+ </a:t>
            </a:r>
            <a:r>
              <a:rPr lang="en-CH" sz="3500" b="1" dirty="0">
                <a:solidFill>
                  <a:srgbClr val="0070C0"/>
                </a:solidFill>
                <a:latin typeface="Corbel" panose="020B0503020204020204" pitchFamily="34" charset="0"/>
              </a:rPr>
              <a:t>Fully transparent </a:t>
            </a:r>
            <a:r>
              <a:rPr lang="en-CH" sz="3500" dirty="0">
                <a:latin typeface="Corbel" panose="020B0503020204020204" pitchFamily="34" charset="0"/>
              </a:rPr>
              <a:t>to application/OS software</a:t>
            </a:r>
          </a:p>
          <a:p>
            <a:pPr marL="0" indent="0">
              <a:buFont typeface="Arial" panose="020B0604020202020204" pitchFamily="34" charset="0"/>
              <a:buNone/>
            </a:pPr>
            <a:endParaRPr lang="en-CH" sz="3500" dirty="0">
              <a:latin typeface="Corbel" panose="020B0503020204020204" pitchFamily="34" charset="0"/>
            </a:endParaRPr>
          </a:p>
          <a:p>
            <a:pPr marL="0" indent="0">
              <a:buFont typeface="Arial" panose="020B0604020202020204" pitchFamily="34" charset="0"/>
              <a:buNone/>
            </a:pPr>
            <a:r>
              <a:rPr lang="en-CH" sz="3500" dirty="0">
                <a:latin typeface="Corbel" panose="020B0503020204020204" pitchFamily="34" charset="0"/>
              </a:rPr>
              <a:t>+ </a:t>
            </a:r>
            <a:r>
              <a:rPr lang="en-CH" sz="3500" b="1" dirty="0">
                <a:solidFill>
                  <a:srgbClr val="C00000"/>
                </a:solidFill>
                <a:latin typeface="Corbel" panose="020B0503020204020204" pitchFamily="34" charset="0"/>
              </a:rPr>
              <a:t>No need </a:t>
            </a:r>
            <a:r>
              <a:rPr lang="en-CH" sz="3500" dirty="0">
                <a:latin typeface="Corbel" panose="020B0503020204020204" pitchFamily="34" charset="0"/>
              </a:rPr>
              <a:t>for contiguous physical allocations</a:t>
            </a:r>
          </a:p>
          <a:p>
            <a:pPr marL="0" indent="0">
              <a:buFont typeface="Arial" panose="020B0604020202020204" pitchFamily="34" charset="0"/>
              <a:buNone/>
            </a:pPr>
            <a:endParaRPr lang="en-CH" sz="3500" dirty="0">
              <a:latin typeface="Corbel" panose="020B0503020204020204" pitchFamily="34" charset="0"/>
            </a:endParaRPr>
          </a:p>
          <a:p>
            <a:pPr marL="0" indent="0">
              <a:buFont typeface="Arial" panose="020B0604020202020204" pitchFamily="34" charset="0"/>
              <a:buNone/>
            </a:pPr>
            <a:r>
              <a:rPr lang="en-CH" sz="3500" dirty="0">
                <a:latin typeface="Corbel" panose="020B0503020204020204" pitchFamily="34" charset="0"/>
              </a:rPr>
              <a:t>+ </a:t>
            </a:r>
            <a:r>
              <a:rPr lang="en-CH" sz="3500" b="1" dirty="0">
                <a:solidFill>
                  <a:schemeClr val="accent2">
                    <a:lumMod val="75000"/>
                  </a:schemeClr>
                </a:solidFill>
                <a:latin typeface="Corbel" panose="020B0503020204020204" pitchFamily="34" charset="0"/>
              </a:rPr>
              <a:t>Compatible </a:t>
            </a:r>
            <a:r>
              <a:rPr lang="en-CH" sz="3500" dirty="0">
                <a:latin typeface="Corbel" panose="020B0503020204020204" pitchFamily="34" charset="0"/>
              </a:rPr>
              <a:t>with huge pages</a:t>
            </a:r>
          </a:p>
        </p:txBody>
      </p:sp>
      <p:sp>
        <p:nvSpPr>
          <p:cNvPr id="2" name="Slide Number Placeholder 1">
            <a:extLst>
              <a:ext uri="{FF2B5EF4-FFF2-40B4-BE49-F238E27FC236}">
                <a16:creationId xmlns:a16="http://schemas.microsoft.com/office/drawing/2014/main" id="{3D0A719D-40A2-C9C3-F25B-F80FB5F8ED70}"/>
              </a:ext>
            </a:extLst>
          </p:cNvPr>
          <p:cNvSpPr>
            <a:spLocks noGrp="1"/>
          </p:cNvSpPr>
          <p:nvPr>
            <p:ph type="sldNum" sz="quarter" idx="12"/>
          </p:nvPr>
        </p:nvSpPr>
        <p:spPr/>
        <p:txBody>
          <a:bodyPr/>
          <a:lstStyle/>
          <a:p>
            <a:fld id="{1126AD06-1C69-4F40-B475-B9DE4452D124}" type="slidenum">
              <a:rPr lang="en-CH" smtClean="0"/>
              <a:pPr/>
              <a:t>32</a:t>
            </a:fld>
            <a:endParaRPr lang="en-CH"/>
          </a:p>
        </p:txBody>
      </p:sp>
    </p:spTree>
    <p:extLst>
      <p:ext uri="{BB962C8B-B14F-4D97-AF65-F5344CB8AC3E}">
        <p14:creationId xmlns:p14="http://schemas.microsoft.com/office/powerpoint/2010/main" val="219561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FCAE0998-71CC-ED41-6C2C-DA093FA03942}"/>
              </a:ext>
            </a:extLst>
          </p:cNvPr>
          <p:cNvSpPr>
            <a:spLocks noGrp="1"/>
          </p:cNvSpPr>
          <p:nvPr>
            <p:ph type="sldNum" sz="quarter" idx="12"/>
          </p:nvPr>
        </p:nvSpPr>
        <p:spPr/>
        <p:txBody>
          <a:bodyPr/>
          <a:lstStyle/>
          <a:p>
            <a:fld id="{1126AD06-1C69-4F40-B475-B9DE4452D124}" type="slidenum">
              <a:rPr lang="en-CH" smtClean="0"/>
              <a:pPr/>
              <a:t>33</a:t>
            </a:fld>
            <a:endParaRPr lang="en-CH"/>
          </a:p>
        </p:txBody>
      </p:sp>
    </p:spTree>
    <p:extLst>
      <p:ext uri="{BB962C8B-B14F-4D97-AF65-F5344CB8AC3E}">
        <p14:creationId xmlns:p14="http://schemas.microsoft.com/office/powerpoint/2010/main" val="4056947616"/>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 y="89340"/>
            <a:ext cx="8527551" cy="769441"/>
          </a:xfrm>
          <a:prstGeom prst="rect">
            <a:avLst/>
          </a:prstGeom>
          <a:noFill/>
        </p:spPr>
        <p:txBody>
          <a:bodyPr wrap="square">
            <a:spAutoFit/>
          </a:bodyPr>
          <a:lstStyle/>
          <a:p>
            <a:r>
              <a:rPr lang="en-CH" sz="4400" b="1" dirty="0">
                <a:latin typeface="Corbel" panose="020B0503020204020204" pitchFamily="34" charset="0"/>
              </a:rPr>
              <a:t>Victima: Detailed Design</a:t>
            </a:r>
          </a:p>
        </p:txBody>
      </p:sp>
      <p:sp>
        <p:nvSpPr>
          <p:cNvPr id="7" name="Rounded Rectangle 6">
            <a:extLst>
              <a:ext uri="{FF2B5EF4-FFF2-40B4-BE49-F238E27FC236}">
                <a16:creationId xmlns:a16="http://schemas.microsoft.com/office/drawing/2014/main" id="{84477698-5B67-A80C-797E-F57D0EA4710C}"/>
              </a:ext>
            </a:extLst>
          </p:cNvPr>
          <p:cNvSpPr/>
          <p:nvPr/>
        </p:nvSpPr>
        <p:spPr>
          <a:xfrm>
            <a:off x="0" y="1579615"/>
            <a:ext cx="9143999" cy="966362"/>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solidFill>
                <a:latin typeface="Corbel" panose="020B0503020204020204" pitchFamily="34" charset="0"/>
              </a:rPr>
              <a:t>L2 Cache Modifications</a:t>
            </a:r>
          </a:p>
        </p:txBody>
      </p:sp>
      <p:sp>
        <p:nvSpPr>
          <p:cNvPr id="5" name="Rounded Rectangle 4">
            <a:extLst>
              <a:ext uri="{FF2B5EF4-FFF2-40B4-BE49-F238E27FC236}">
                <a16:creationId xmlns:a16="http://schemas.microsoft.com/office/drawing/2014/main" id="{78F8F5D0-9E74-E63B-A142-40E65E329690}"/>
              </a:ext>
            </a:extLst>
          </p:cNvPr>
          <p:cNvSpPr/>
          <p:nvPr/>
        </p:nvSpPr>
        <p:spPr>
          <a:xfrm>
            <a:off x="1" y="2945819"/>
            <a:ext cx="9143999" cy="966362"/>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solidFill>
                <a:latin typeface="Corbel" panose="020B0503020204020204" pitchFamily="34" charset="0"/>
              </a:rPr>
              <a:t>Allocation of  TLB Entries in L2 Cache</a:t>
            </a:r>
          </a:p>
        </p:txBody>
      </p:sp>
      <p:sp>
        <p:nvSpPr>
          <p:cNvPr id="6" name="Rounded Rectangle 5">
            <a:extLst>
              <a:ext uri="{FF2B5EF4-FFF2-40B4-BE49-F238E27FC236}">
                <a16:creationId xmlns:a16="http://schemas.microsoft.com/office/drawing/2014/main" id="{A299D2F6-A277-CA86-C555-781645D45D37}"/>
              </a:ext>
            </a:extLst>
          </p:cNvPr>
          <p:cNvSpPr/>
          <p:nvPr/>
        </p:nvSpPr>
        <p:spPr>
          <a:xfrm>
            <a:off x="-1" y="4312023"/>
            <a:ext cx="9143999" cy="966362"/>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solidFill>
                <a:latin typeface="Corbel" panose="020B0503020204020204" pitchFamily="34" charset="0"/>
              </a:rPr>
              <a:t>Page Table Walk Cost Predictor</a:t>
            </a:r>
          </a:p>
        </p:txBody>
      </p:sp>
      <p:sp>
        <p:nvSpPr>
          <p:cNvPr id="11" name="Oval 10">
            <a:extLst>
              <a:ext uri="{FF2B5EF4-FFF2-40B4-BE49-F238E27FC236}">
                <a16:creationId xmlns:a16="http://schemas.microsoft.com/office/drawing/2014/main" id="{F5D9DB3C-4509-B961-5FA6-4919117D3AC6}"/>
              </a:ext>
            </a:extLst>
          </p:cNvPr>
          <p:cNvSpPr/>
          <p:nvPr/>
        </p:nvSpPr>
        <p:spPr>
          <a:xfrm>
            <a:off x="160736" y="1728886"/>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12" name="Oval 11">
            <a:extLst>
              <a:ext uri="{FF2B5EF4-FFF2-40B4-BE49-F238E27FC236}">
                <a16:creationId xmlns:a16="http://schemas.microsoft.com/office/drawing/2014/main" id="{73AC9732-A39C-E8A1-2931-B2BA36F7B2B9}"/>
              </a:ext>
            </a:extLst>
          </p:cNvPr>
          <p:cNvSpPr/>
          <p:nvPr/>
        </p:nvSpPr>
        <p:spPr>
          <a:xfrm>
            <a:off x="160736" y="3110372"/>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13" name="Oval 12">
            <a:extLst>
              <a:ext uri="{FF2B5EF4-FFF2-40B4-BE49-F238E27FC236}">
                <a16:creationId xmlns:a16="http://schemas.microsoft.com/office/drawing/2014/main" id="{EE6F2AAF-3CDB-BB68-F7B7-FE4904E52DB3}"/>
              </a:ext>
            </a:extLst>
          </p:cNvPr>
          <p:cNvSpPr/>
          <p:nvPr/>
        </p:nvSpPr>
        <p:spPr>
          <a:xfrm>
            <a:off x="160736" y="4461294"/>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3</a:t>
            </a:r>
          </a:p>
        </p:txBody>
      </p:sp>
      <p:sp>
        <p:nvSpPr>
          <p:cNvPr id="2" name="Slide Number Placeholder 1">
            <a:extLst>
              <a:ext uri="{FF2B5EF4-FFF2-40B4-BE49-F238E27FC236}">
                <a16:creationId xmlns:a16="http://schemas.microsoft.com/office/drawing/2014/main" id="{AB73A13E-9711-1C9D-26A5-F37408B0E2DD}"/>
              </a:ext>
            </a:extLst>
          </p:cNvPr>
          <p:cNvSpPr>
            <a:spLocks noGrp="1"/>
          </p:cNvSpPr>
          <p:nvPr>
            <p:ph type="sldNum" sz="quarter" idx="12"/>
          </p:nvPr>
        </p:nvSpPr>
        <p:spPr/>
        <p:txBody>
          <a:bodyPr/>
          <a:lstStyle/>
          <a:p>
            <a:fld id="{1126AD06-1C69-4F40-B475-B9DE4452D124}" type="slidenum">
              <a:rPr lang="en-CH" smtClean="0"/>
              <a:pPr/>
              <a:t>34</a:t>
            </a:fld>
            <a:endParaRPr lang="en-CH"/>
          </a:p>
        </p:txBody>
      </p:sp>
    </p:spTree>
    <p:extLst>
      <p:ext uri="{BB962C8B-B14F-4D97-AF65-F5344CB8AC3E}">
        <p14:creationId xmlns:p14="http://schemas.microsoft.com/office/powerpoint/2010/main" val="75375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 y="89340"/>
            <a:ext cx="8527551" cy="769441"/>
          </a:xfrm>
          <a:prstGeom prst="rect">
            <a:avLst/>
          </a:prstGeom>
          <a:noFill/>
        </p:spPr>
        <p:txBody>
          <a:bodyPr wrap="square">
            <a:spAutoFit/>
          </a:bodyPr>
          <a:lstStyle/>
          <a:p>
            <a:r>
              <a:rPr lang="en-CH" sz="4400" b="1" dirty="0">
                <a:latin typeface="Corbel" panose="020B0503020204020204" pitchFamily="34" charset="0"/>
              </a:rPr>
              <a:t>Victima: L2 Cache Modifications</a:t>
            </a:r>
          </a:p>
        </p:txBody>
      </p:sp>
      <p:sp>
        <p:nvSpPr>
          <p:cNvPr id="7" name="Rounded Rectangle 6">
            <a:extLst>
              <a:ext uri="{FF2B5EF4-FFF2-40B4-BE49-F238E27FC236}">
                <a16:creationId xmlns:a16="http://schemas.microsoft.com/office/drawing/2014/main" id="{84477698-5B67-A80C-797E-F57D0EA4710C}"/>
              </a:ext>
            </a:extLst>
          </p:cNvPr>
          <p:cNvSpPr/>
          <p:nvPr/>
        </p:nvSpPr>
        <p:spPr>
          <a:xfrm>
            <a:off x="1010798" y="2234037"/>
            <a:ext cx="7852983" cy="1015663"/>
          </a:xfrm>
          <a:prstGeom prst="roundRect">
            <a:avLst>
              <a:gd name="adj" fmla="val 7563"/>
            </a:avLst>
          </a:prstGeom>
          <a:solidFill>
            <a:schemeClr val="bg2">
              <a:lumMod val="90000"/>
              <a:alpha val="2414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H" sz="3500" dirty="0">
                <a:solidFill>
                  <a:schemeClr val="tx1"/>
                </a:solidFill>
                <a:latin typeface="Corbel" panose="020B0503020204020204" pitchFamily="34" charset="0"/>
              </a:rPr>
              <a:t>Access TLB blocks using virtual address</a:t>
            </a:r>
          </a:p>
        </p:txBody>
      </p:sp>
      <p:sp>
        <p:nvSpPr>
          <p:cNvPr id="8" name="Rounded Rectangle 7">
            <a:extLst>
              <a:ext uri="{FF2B5EF4-FFF2-40B4-BE49-F238E27FC236}">
                <a16:creationId xmlns:a16="http://schemas.microsoft.com/office/drawing/2014/main" id="{3CE402BF-C054-F651-6FF9-1BD9A89983C3}"/>
              </a:ext>
            </a:extLst>
          </p:cNvPr>
          <p:cNvSpPr/>
          <p:nvPr/>
        </p:nvSpPr>
        <p:spPr>
          <a:xfrm>
            <a:off x="1010798" y="3845144"/>
            <a:ext cx="7852982" cy="1015663"/>
          </a:xfrm>
          <a:prstGeom prst="roundRect">
            <a:avLst>
              <a:gd name="adj" fmla="val 8574"/>
            </a:avLst>
          </a:prstGeom>
          <a:solidFill>
            <a:schemeClr val="bg2">
              <a:lumMod val="90000"/>
              <a:alpha val="2414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CH" sz="3500" dirty="0">
                <a:solidFill>
                  <a:schemeClr val="tx1"/>
                </a:solidFill>
                <a:latin typeface="Corbel" panose="020B0503020204020204" pitchFamily="34" charset="0"/>
              </a:rPr>
              <a:t>Perform tag matching for TLB blocks</a:t>
            </a:r>
          </a:p>
        </p:txBody>
      </p:sp>
      <p:sp>
        <p:nvSpPr>
          <p:cNvPr id="9" name="Oval 8">
            <a:extLst>
              <a:ext uri="{FF2B5EF4-FFF2-40B4-BE49-F238E27FC236}">
                <a16:creationId xmlns:a16="http://schemas.microsoft.com/office/drawing/2014/main" id="{9F8B78EC-79CC-57EA-9E64-46B3DBDE30C1}"/>
              </a:ext>
            </a:extLst>
          </p:cNvPr>
          <p:cNvSpPr/>
          <p:nvPr/>
        </p:nvSpPr>
        <p:spPr>
          <a:xfrm>
            <a:off x="160736" y="2407958"/>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10" name="Oval 9">
            <a:extLst>
              <a:ext uri="{FF2B5EF4-FFF2-40B4-BE49-F238E27FC236}">
                <a16:creationId xmlns:a16="http://schemas.microsoft.com/office/drawing/2014/main" id="{FF7296E3-CA87-BB1D-F1B1-59C2652E96CD}"/>
              </a:ext>
            </a:extLst>
          </p:cNvPr>
          <p:cNvSpPr/>
          <p:nvPr/>
        </p:nvSpPr>
        <p:spPr>
          <a:xfrm>
            <a:off x="160736" y="4019065"/>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2" name="Slide Number Placeholder 1">
            <a:extLst>
              <a:ext uri="{FF2B5EF4-FFF2-40B4-BE49-F238E27FC236}">
                <a16:creationId xmlns:a16="http://schemas.microsoft.com/office/drawing/2014/main" id="{15E05F9D-F104-36AA-2842-AE529E916AC9}"/>
              </a:ext>
            </a:extLst>
          </p:cNvPr>
          <p:cNvSpPr>
            <a:spLocks noGrp="1"/>
          </p:cNvSpPr>
          <p:nvPr>
            <p:ph type="sldNum" sz="quarter" idx="12"/>
          </p:nvPr>
        </p:nvSpPr>
        <p:spPr/>
        <p:txBody>
          <a:bodyPr/>
          <a:lstStyle/>
          <a:p>
            <a:fld id="{1126AD06-1C69-4F40-B475-B9DE4452D124}" type="slidenum">
              <a:rPr lang="en-CH" smtClean="0"/>
              <a:pPr/>
              <a:t>35</a:t>
            </a:fld>
            <a:endParaRPr lang="en-CH"/>
          </a:p>
        </p:txBody>
      </p:sp>
    </p:spTree>
    <p:extLst>
      <p:ext uri="{BB962C8B-B14F-4D97-AF65-F5344CB8AC3E}">
        <p14:creationId xmlns:p14="http://schemas.microsoft.com/office/powerpoint/2010/main" val="291754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2C35-ADD2-F9E4-14B8-12B4A66CA90F}"/>
              </a:ext>
            </a:extLst>
          </p:cNvPr>
          <p:cNvSpPr>
            <a:spLocks noGrp="1"/>
          </p:cNvSpPr>
          <p:nvPr>
            <p:ph type="title"/>
          </p:nvPr>
        </p:nvSpPr>
        <p:spPr/>
        <p:txBody>
          <a:bodyPr/>
          <a:lstStyle/>
          <a:p>
            <a:r>
              <a:rPr lang="en-CH" dirty="0"/>
              <a:t>Example: Cache Configuration</a:t>
            </a:r>
          </a:p>
        </p:txBody>
      </p:sp>
      <p:sp>
        <p:nvSpPr>
          <p:cNvPr id="4" name="Slide Number Placeholder 3">
            <a:extLst>
              <a:ext uri="{FF2B5EF4-FFF2-40B4-BE49-F238E27FC236}">
                <a16:creationId xmlns:a16="http://schemas.microsoft.com/office/drawing/2014/main" id="{6169E88E-4779-9DED-5AEE-88159C333B3C}"/>
              </a:ext>
            </a:extLst>
          </p:cNvPr>
          <p:cNvSpPr>
            <a:spLocks noGrp="1"/>
          </p:cNvSpPr>
          <p:nvPr>
            <p:ph type="sldNum" sz="quarter" idx="12"/>
          </p:nvPr>
        </p:nvSpPr>
        <p:spPr/>
        <p:txBody>
          <a:bodyPr/>
          <a:lstStyle/>
          <a:p>
            <a:fld id="{1126AD06-1C69-4F40-B475-B9DE4452D124}" type="slidenum">
              <a:rPr lang="en-CH" smtClean="0"/>
              <a:pPr/>
              <a:t>36</a:t>
            </a:fld>
            <a:endParaRPr lang="en-CH"/>
          </a:p>
        </p:txBody>
      </p:sp>
      <p:sp>
        <p:nvSpPr>
          <p:cNvPr id="5" name="Rounded Rectangle 4">
            <a:extLst>
              <a:ext uri="{FF2B5EF4-FFF2-40B4-BE49-F238E27FC236}">
                <a16:creationId xmlns:a16="http://schemas.microsoft.com/office/drawing/2014/main" id="{07C5FCEC-0D7C-B388-027A-D20790439C4F}"/>
              </a:ext>
            </a:extLst>
          </p:cNvPr>
          <p:cNvSpPr/>
          <p:nvPr/>
        </p:nvSpPr>
        <p:spPr>
          <a:xfrm>
            <a:off x="1621745" y="1860517"/>
            <a:ext cx="5900510" cy="2591683"/>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1MB </a:t>
            </a:r>
          </a:p>
          <a:p>
            <a:pPr algn="ctr"/>
            <a:r>
              <a:rPr lang="en-CH" sz="4000" b="1" dirty="0">
                <a:solidFill>
                  <a:schemeClr val="bg2">
                    <a:lumMod val="10000"/>
                  </a:schemeClr>
                </a:solidFill>
                <a:latin typeface="Corbel" panose="020B0503020204020204" pitchFamily="34" charset="0"/>
              </a:rPr>
              <a:t>16-way associative </a:t>
            </a:r>
          </a:p>
        </p:txBody>
      </p:sp>
      <p:sp>
        <p:nvSpPr>
          <p:cNvPr id="6" name="TextBox 5">
            <a:extLst>
              <a:ext uri="{FF2B5EF4-FFF2-40B4-BE49-F238E27FC236}">
                <a16:creationId xmlns:a16="http://schemas.microsoft.com/office/drawing/2014/main" id="{7751A8C2-686D-EC2F-4C41-B9E5A8E9B49B}"/>
              </a:ext>
            </a:extLst>
          </p:cNvPr>
          <p:cNvSpPr txBox="1"/>
          <p:nvPr/>
        </p:nvSpPr>
        <p:spPr>
          <a:xfrm>
            <a:off x="2026813" y="1229575"/>
            <a:ext cx="5090372" cy="630942"/>
          </a:xfrm>
          <a:prstGeom prst="rect">
            <a:avLst/>
          </a:prstGeom>
          <a:noFill/>
        </p:spPr>
        <p:txBody>
          <a:bodyPr wrap="square">
            <a:spAutoFit/>
          </a:bodyPr>
          <a:lstStyle/>
          <a:p>
            <a:pPr algn="ctr"/>
            <a:r>
              <a:rPr lang="en-US" sz="3500" b="1" i="1" dirty="0">
                <a:solidFill>
                  <a:schemeClr val="bg2">
                    <a:lumMod val="10000"/>
                  </a:schemeClr>
                </a:solidFill>
              </a:rPr>
              <a:t>L2 Cache</a:t>
            </a:r>
            <a:endParaRPr lang="en-CH" sz="3500" b="1" i="1" dirty="0">
              <a:solidFill>
                <a:schemeClr val="bg2">
                  <a:lumMod val="10000"/>
                </a:schemeClr>
              </a:solidFill>
            </a:endParaRPr>
          </a:p>
        </p:txBody>
      </p:sp>
      <p:sp>
        <p:nvSpPr>
          <p:cNvPr id="7" name="Rounded Rectangle 6">
            <a:extLst>
              <a:ext uri="{FF2B5EF4-FFF2-40B4-BE49-F238E27FC236}">
                <a16:creationId xmlns:a16="http://schemas.microsoft.com/office/drawing/2014/main" id="{B1A6E300-F31B-8144-DC62-EC0F3095D363}"/>
              </a:ext>
            </a:extLst>
          </p:cNvPr>
          <p:cNvSpPr/>
          <p:nvPr/>
        </p:nvSpPr>
        <p:spPr>
          <a:xfrm>
            <a:off x="4565845" y="5083142"/>
            <a:ext cx="2050855"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i="1" dirty="0">
                <a:solidFill>
                  <a:schemeClr val="tx1"/>
                </a:solidFill>
              </a:rPr>
              <a:t>10 bits</a:t>
            </a:r>
          </a:p>
        </p:txBody>
      </p:sp>
      <p:sp>
        <p:nvSpPr>
          <p:cNvPr id="8" name="TextBox 7">
            <a:extLst>
              <a:ext uri="{FF2B5EF4-FFF2-40B4-BE49-F238E27FC236}">
                <a16:creationId xmlns:a16="http://schemas.microsoft.com/office/drawing/2014/main" id="{210590A1-1F4F-FDFE-F462-8E387DC7CFCA}"/>
              </a:ext>
            </a:extLst>
          </p:cNvPr>
          <p:cNvSpPr txBox="1"/>
          <p:nvPr/>
        </p:nvSpPr>
        <p:spPr>
          <a:xfrm>
            <a:off x="2514990" y="5091528"/>
            <a:ext cx="2050855" cy="553998"/>
          </a:xfrm>
          <a:prstGeom prst="rect">
            <a:avLst/>
          </a:prstGeom>
          <a:noFill/>
        </p:spPr>
        <p:txBody>
          <a:bodyPr wrap="square">
            <a:spAutoFit/>
          </a:bodyPr>
          <a:lstStyle/>
          <a:p>
            <a:pPr algn="ctr"/>
            <a:r>
              <a:rPr lang="en-CH" sz="3000" b="1" dirty="0">
                <a:solidFill>
                  <a:schemeClr val="tx1"/>
                </a:solidFill>
                <a:latin typeface="Corbel" panose="020B0503020204020204" pitchFamily="34" charset="0"/>
              </a:rPr>
              <a:t>Set index</a:t>
            </a:r>
          </a:p>
        </p:txBody>
      </p:sp>
    </p:spTree>
    <p:extLst>
      <p:ext uri="{BB962C8B-B14F-4D97-AF65-F5344CB8AC3E}">
        <p14:creationId xmlns:p14="http://schemas.microsoft.com/office/powerpoint/2010/main" val="10010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1350" y="51124"/>
            <a:ext cx="8979060" cy="769441"/>
          </a:xfrm>
          <a:prstGeom prst="rect">
            <a:avLst/>
          </a:prstGeom>
          <a:noFill/>
        </p:spPr>
        <p:txBody>
          <a:bodyPr wrap="square">
            <a:spAutoFit/>
          </a:bodyPr>
          <a:lstStyle/>
          <a:p>
            <a:r>
              <a:rPr lang="en-CH" sz="4400" b="1" dirty="0">
                <a:latin typeface="Corbel" panose="020B0503020204020204" pitchFamily="34" charset="0"/>
              </a:rPr>
              <a:t>Data Blocks vs. TLB Blocks in Caches </a:t>
            </a:r>
          </a:p>
        </p:txBody>
      </p:sp>
      <p:sp>
        <p:nvSpPr>
          <p:cNvPr id="5" name="Rounded Rectangle 4">
            <a:extLst>
              <a:ext uri="{FF2B5EF4-FFF2-40B4-BE49-F238E27FC236}">
                <a16:creationId xmlns:a16="http://schemas.microsoft.com/office/drawing/2014/main" id="{A499D10D-63D8-9EFE-167B-58B1716A4DCF}"/>
              </a:ext>
            </a:extLst>
          </p:cNvPr>
          <p:cNvSpPr/>
          <p:nvPr/>
        </p:nvSpPr>
        <p:spPr>
          <a:xfrm>
            <a:off x="0" y="1874520"/>
            <a:ext cx="4572000" cy="2346960"/>
          </a:xfrm>
          <a:prstGeom prst="roundRect">
            <a:avLst>
              <a:gd name="adj" fmla="val 2276"/>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6" name="Rounded Rectangle 5">
            <a:extLst>
              <a:ext uri="{FF2B5EF4-FFF2-40B4-BE49-F238E27FC236}">
                <a16:creationId xmlns:a16="http://schemas.microsoft.com/office/drawing/2014/main" id="{D6607FC3-E8F9-3F99-BEFF-D3A8D0283F5D}"/>
              </a:ext>
            </a:extLst>
          </p:cNvPr>
          <p:cNvSpPr/>
          <p:nvPr/>
        </p:nvSpPr>
        <p:spPr>
          <a:xfrm>
            <a:off x="125506" y="1990979"/>
            <a:ext cx="4279492" cy="2123821"/>
          </a:xfrm>
          <a:prstGeom prst="roundRect">
            <a:avLst>
              <a:gd name="adj" fmla="val 3466"/>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200" b="1" i="1">
              <a:solidFill>
                <a:schemeClr val="tx1"/>
              </a:solidFill>
            </a:endParaRPr>
          </a:p>
        </p:txBody>
      </p:sp>
      <p:sp>
        <p:nvSpPr>
          <p:cNvPr id="7" name="Rounded Rectangle 6">
            <a:extLst>
              <a:ext uri="{FF2B5EF4-FFF2-40B4-BE49-F238E27FC236}">
                <a16:creationId xmlns:a16="http://schemas.microsoft.com/office/drawing/2014/main" id="{F0490BF6-5040-D558-717A-B8F5E4389E36}"/>
              </a:ext>
            </a:extLst>
          </p:cNvPr>
          <p:cNvSpPr/>
          <p:nvPr/>
        </p:nvSpPr>
        <p:spPr>
          <a:xfrm>
            <a:off x="82513" y="5586220"/>
            <a:ext cx="1788813"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36 bits</a:t>
            </a:r>
            <a:endParaRPr lang="en-CH" sz="2000" i="1" dirty="0">
              <a:solidFill>
                <a:schemeClr val="tx1"/>
              </a:solidFill>
            </a:endParaRPr>
          </a:p>
        </p:txBody>
      </p:sp>
      <p:sp>
        <p:nvSpPr>
          <p:cNvPr id="8" name="Rounded Rectangle 7">
            <a:extLst>
              <a:ext uri="{FF2B5EF4-FFF2-40B4-BE49-F238E27FC236}">
                <a16:creationId xmlns:a16="http://schemas.microsoft.com/office/drawing/2014/main" id="{9E3D44D7-99DC-2B94-FB2B-3D1E16D47F42}"/>
              </a:ext>
            </a:extLst>
          </p:cNvPr>
          <p:cNvSpPr/>
          <p:nvPr/>
        </p:nvSpPr>
        <p:spPr>
          <a:xfrm>
            <a:off x="339358" y="2399948"/>
            <a:ext cx="1105756" cy="558546"/>
          </a:xfrm>
          <a:prstGeom prst="roundRect">
            <a:avLst>
              <a:gd name="adj" fmla="val 5432"/>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0</a:t>
            </a:r>
          </a:p>
        </p:txBody>
      </p:sp>
      <p:sp>
        <p:nvSpPr>
          <p:cNvPr id="9" name="TextBox 8">
            <a:extLst>
              <a:ext uri="{FF2B5EF4-FFF2-40B4-BE49-F238E27FC236}">
                <a16:creationId xmlns:a16="http://schemas.microsoft.com/office/drawing/2014/main" id="{23C829CE-0F7B-2D43-A01E-0DCBD428AE9D}"/>
              </a:ext>
            </a:extLst>
          </p:cNvPr>
          <p:cNvSpPr txBox="1"/>
          <p:nvPr/>
        </p:nvSpPr>
        <p:spPr>
          <a:xfrm>
            <a:off x="2558130" y="1984598"/>
            <a:ext cx="829850" cy="446276"/>
          </a:xfrm>
          <a:prstGeom prst="rect">
            <a:avLst/>
          </a:prstGeom>
          <a:noFill/>
        </p:spPr>
        <p:txBody>
          <a:bodyPr wrap="square">
            <a:spAutoFit/>
          </a:bodyPr>
          <a:lstStyle/>
          <a:p>
            <a:pPr algn="ctr"/>
            <a:r>
              <a:rPr lang="en-CH" sz="2300" b="1" i="1" dirty="0"/>
              <a:t>Tag</a:t>
            </a:r>
          </a:p>
        </p:txBody>
      </p:sp>
      <p:sp>
        <p:nvSpPr>
          <p:cNvPr id="11" name="Rounded Rectangle 10">
            <a:extLst>
              <a:ext uri="{FF2B5EF4-FFF2-40B4-BE49-F238E27FC236}">
                <a16:creationId xmlns:a16="http://schemas.microsoft.com/office/drawing/2014/main" id="{E6DA934F-1860-4788-E73A-C466CBDA8FE1}"/>
              </a:ext>
            </a:extLst>
          </p:cNvPr>
          <p:cNvSpPr/>
          <p:nvPr/>
        </p:nvSpPr>
        <p:spPr>
          <a:xfrm>
            <a:off x="299218" y="3493734"/>
            <a:ext cx="3973563" cy="558546"/>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64 bytes</a:t>
            </a:r>
          </a:p>
        </p:txBody>
      </p:sp>
      <p:sp>
        <p:nvSpPr>
          <p:cNvPr id="38" name="TextBox 37">
            <a:extLst>
              <a:ext uri="{FF2B5EF4-FFF2-40B4-BE49-F238E27FC236}">
                <a16:creationId xmlns:a16="http://schemas.microsoft.com/office/drawing/2014/main" id="{CA208F26-C0D3-FFF7-E726-489054D62241}"/>
              </a:ext>
            </a:extLst>
          </p:cNvPr>
          <p:cNvSpPr txBox="1"/>
          <p:nvPr/>
        </p:nvSpPr>
        <p:spPr>
          <a:xfrm>
            <a:off x="159534" y="2007393"/>
            <a:ext cx="2374553" cy="446276"/>
          </a:xfrm>
          <a:prstGeom prst="rect">
            <a:avLst/>
          </a:prstGeom>
          <a:noFill/>
        </p:spPr>
        <p:txBody>
          <a:bodyPr wrap="square">
            <a:spAutoFit/>
          </a:bodyPr>
          <a:lstStyle/>
          <a:p>
            <a:r>
              <a:rPr lang="en-CH" sz="2300" b="1" i="1" dirty="0">
                <a:solidFill>
                  <a:schemeClr val="tx1"/>
                </a:solidFill>
              </a:rPr>
              <a:t> TLB Entry</a:t>
            </a:r>
            <a:endParaRPr lang="en-CH" sz="2300" b="1" i="1" dirty="0"/>
          </a:p>
        </p:txBody>
      </p:sp>
      <p:sp>
        <p:nvSpPr>
          <p:cNvPr id="82" name="Rounded Rectangle 81">
            <a:extLst>
              <a:ext uri="{FF2B5EF4-FFF2-40B4-BE49-F238E27FC236}">
                <a16:creationId xmlns:a16="http://schemas.microsoft.com/office/drawing/2014/main" id="{1CFB5BFD-EFA5-4035-9FEE-6F1E4FA40F18}"/>
              </a:ext>
            </a:extLst>
          </p:cNvPr>
          <p:cNvSpPr/>
          <p:nvPr/>
        </p:nvSpPr>
        <p:spPr>
          <a:xfrm>
            <a:off x="1096069" y="1446457"/>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tx1"/>
                </a:solidFill>
              </a:rPr>
              <a:t>Data</a:t>
            </a:r>
            <a:r>
              <a:rPr lang="en-CH" sz="3500" b="1" i="1" dirty="0">
                <a:solidFill>
                  <a:schemeClr val="tx1"/>
                </a:solidFill>
              </a:rPr>
              <a:t> Block </a:t>
            </a:r>
          </a:p>
        </p:txBody>
      </p:sp>
      <p:sp>
        <p:nvSpPr>
          <p:cNvPr id="37" name="TextBox 36">
            <a:extLst>
              <a:ext uri="{FF2B5EF4-FFF2-40B4-BE49-F238E27FC236}">
                <a16:creationId xmlns:a16="http://schemas.microsoft.com/office/drawing/2014/main" id="{6ECA6DFD-B1BA-DB3E-4619-3F1E32316377}"/>
              </a:ext>
            </a:extLst>
          </p:cNvPr>
          <p:cNvSpPr txBox="1"/>
          <p:nvPr/>
        </p:nvSpPr>
        <p:spPr>
          <a:xfrm>
            <a:off x="1599506" y="3086748"/>
            <a:ext cx="1342017" cy="446276"/>
          </a:xfrm>
          <a:prstGeom prst="rect">
            <a:avLst/>
          </a:prstGeom>
          <a:noFill/>
        </p:spPr>
        <p:txBody>
          <a:bodyPr wrap="square">
            <a:spAutoFit/>
          </a:bodyPr>
          <a:lstStyle/>
          <a:p>
            <a:pPr algn="ctr"/>
            <a:r>
              <a:rPr lang="en-CH" sz="2300" b="1" i="1" dirty="0"/>
              <a:t>Data</a:t>
            </a:r>
          </a:p>
        </p:txBody>
      </p:sp>
      <p:sp>
        <p:nvSpPr>
          <p:cNvPr id="60" name="Rounded Rectangle 59">
            <a:extLst>
              <a:ext uri="{FF2B5EF4-FFF2-40B4-BE49-F238E27FC236}">
                <a16:creationId xmlns:a16="http://schemas.microsoft.com/office/drawing/2014/main" id="{D35267B2-7348-35E4-5384-F39539D02707}"/>
              </a:ext>
            </a:extLst>
          </p:cNvPr>
          <p:cNvSpPr/>
          <p:nvPr/>
        </p:nvSpPr>
        <p:spPr>
          <a:xfrm>
            <a:off x="-154873" y="4747879"/>
            <a:ext cx="4840249"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dirty="0">
                <a:solidFill>
                  <a:schemeClr val="tx1"/>
                </a:solidFill>
              </a:rPr>
              <a:t>52-bit Physical Address </a:t>
            </a:r>
            <a:endParaRPr lang="en-CH" sz="2500" b="1" i="1" dirty="0">
              <a:solidFill>
                <a:schemeClr val="tx1"/>
              </a:solidFill>
            </a:endParaRPr>
          </a:p>
        </p:txBody>
      </p:sp>
      <p:sp>
        <p:nvSpPr>
          <p:cNvPr id="61" name="Rounded Rectangle 60">
            <a:extLst>
              <a:ext uri="{FF2B5EF4-FFF2-40B4-BE49-F238E27FC236}">
                <a16:creationId xmlns:a16="http://schemas.microsoft.com/office/drawing/2014/main" id="{7339987F-8040-179A-058B-438465A9BDFE}"/>
              </a:ext>
            </a:extLst>
          </p:cNvPr>
          <p:cNvSpPr/>
          <p:nvPr/>
        </p:nvSpPr>
        <p:spPr>
          <a:xfrm>
            <a:off x="1818333" y="2381255"/>
            <a:ext cx="2311707"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36 bits</a:t>
            </a:r>
          </a:p>
        </p:txBody>
      </p:sp>
      <p:sp>
        <p:nvSpPr>
          <p:cNvPr id="71" name="TextBox 70">
            <a:extLst>
              <a:ext uri="{FF2B5EF4-FFF2-40B4-BE49-F238E27FC236}">
                <a16:creationId xmlns:a16="http://schemas.microsoft.com/office/drawing/2014/main" id="{3B35F8DD-B2AB-1880-D2DF-7B3C6EF3D7E7}"/>
              </a:ext>
            </a:extLst>
          </p:cNvPr>
          <p:cNvSpPr txBox="1"/>
          <p:nvPr/>
        </p:nvSpPr>
        <p:spPr>
          <a:xfrm>
            <a:off x="661613" y="5142664"/>
            <a:ext cx="767752" cy="400110"/>
          </a:xfrm>
          <a:prstGeom prst="rect">
            <a:avLst/>
          </a:prstGeom>
          <a:noFill/>
        </p:spPr>
        <p:txBody>
          <a:bodyPr wrap="square">
            <a:spAutoFit/>
          </a:bodyPr>
          <a:lstStyle/>
          <a:p>
            <a:r>
              <a:rPr lang="en-GB" sz="2000" dirty="0">
                <a:solidFill>
                  <a:schemeClr val="tx1"/>
                </a:solidFill>
              </a:rPr>
              <a:t>Tag</a:t>
            </a:r>
            <a:endParaRPr lang="en-CH" sz="2000" dirty="0"/>
          </a:p>
        </p:txBody>
      </p:sp>
      <p:sp>
        <p:nvSpPr>
          <p:cNvPr id="2" name="Slide Number Placeholder 1">
            <a:extLst>
              <a:ext uri="{FF2B5EF4-FFF2-40B4-BE49-F238E27FC236}">
                <a16:creationId xmlns:a16="http://schemas.microsoft.com/office/drawing/2014/main" id="{22ABA86A-1756-F430-E22D-EC7939323E53}"/>
              </a:ext>
            </a:extLst>
          </p:cNvPr>
          <p:cNvSpPr>
            <a:spLocks noGrp="1"/>
          </p:cNvSpPr>
          <p:nvPr>
            <p:ph type="sldNum" sz="quarter" idx="12"/>
          </p:nvPr>
        </p:nvSpPr>
        <p:spPr/>
        <p:txBody>
          <a:bodyPr/>
          <a:lstStyle/>
          <a:p>
            <a:fld id="{1126AD06-1C69-4F40-B475-B9DE4452D124}" type="slidenum">
              <a:rPr lang="en-CH" smtClean="0"/>
              <a:pPr/>
              <a:t>37</a:t>
            </a:fld>
            <a:endParaRPr lang="en-CH" dirty="0"/>
          </a:p>
        </p:txBody>
      </p:sp>
      <p:sp>
        <p:nvSpPr>
          <p:cNvPr id="4" name="Rounded Rectangle 3">
            <a:extLst>
              <a:ext uri="{FF2B5EF4-FFF2-40B4-BE49-F238E27FC236}">
                <a16:creationId xmlns:a16="http://schemas.microsoft.com/office/drawing/2014/main" id="{48CF2F90-6831-08D0-317B-68CF86302F17}"/>
              </a:ext>
            </a:extLst>
          </p:cNvPr>
          <p:cNvSpPr/>
          <p:nvPr/>
        </p:nvSpPr>
        <p:spPr>
          <a:xfrm>
            <a:off x="4565684" y="1874520"/>
            <a:ext cx="4572000" cy="2346960"/>
          </a:xfrm>
          <a:prstGeom prst="roundRect">
            <a:avLst>
              <a:gd name="adj" fmla="val 22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Rounded Rectangle 9">
            <a:extLst>
              <a:ext uri="{FF2B5EF4-FFF2-40B4-BE49-F238E27FC236}">
                <a16:creationId xmlns:a16="http://schemas.microsoft.com/office/drawing/2014/main" id="{B38AE4C0-6F6E-16F1-FE13-88DF242C6BC3}"/>
              </a:ext>
            </a:extLst>
          </p:cNvPr>
          <p:cNvSpPr/>
          <p:nvPr/>
        </p:nvSpPr>
        <p:spPr>
          <a:xfrm>
            <a:off x="4745712" y="1983963"/>
            <a:ext cx="4279492" cy="2123821"/>
          </a:xfrm>
          <a:prstGeom prst="roundRect">
            <a:avLst>
              <a:gd name="adj" fmla="val 3466"/>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200" b="1" i="1">
              <a:solidFill>
                <a:schemeClr val="tx1"/>
              </a:solidFill>
            </a:endParaRPr>
          </a:p>
        </p:txBody>
      </p:sp>
      <p:sp>
        <p:nvSpPr>
          <p:cNvPr id="12" name="Rounded Rectangle 11">
            <a:extLst>
              <a:ext uri="{FF2B5EF4-FFF2-40B4-BE49-F238E27FC236}">
                <a16:creationId xmlns:a16="http://schemas.microsoft.com/office/drawing/2014/main" id="{F51A6261-E899-0181-0F51-98FE92890428}"/>
              </a:ext>
            </a:extLst>
          </p:cNvPr>
          <p:cNvSpPr/>
          <p:nvPr/>
        </p:nvSpPr>
        <p:spPr>
          <a:xfrm>
            <a:off x="4897278" y="2370973"/>
            <a:ext cx="1048832" cy="558546"/>
          </a:xfrm>
          <a:prstGeom prst="roundRect">
            <a:avLst>
              <a:gd name="adj" fmla="val 5432"/>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1</a:t>
            </a:r>
          </a:p>
        </p:txBody>
      </p:sp>
      <p:sp>
        <p:nvSpPr>
          <p:cNvPr id="13" name="TextBox 12">
            <a:extLst>
              <a:ext uri="{FF2B5EF4-FFF2-40B4-BE49-F238E27FC236}">
                <a16:creationId xmlns:a16="http://schemas.microsoft.com/office/drawing/2014/main" id="{0F499BB8-A8E3-51C7-A0C6-3C2E5F6E9A8D}"/>
              </a:ext>
            </a:extLst>
          </p:cNvPr>
          <p:cNvSpPr txBox="1"/>
          <p:nvPr/>
        </p:nvSpPr>
        <p:spPr>
          <a:xfrm>
            <a:off x="4717454" y="1963178"/>
            <a:ext cx="1658799" cy="446276"/>
          </a:xfrm>
          <a:prstGeom prst="rect">
            <a:avLst/>
          </a:prstGeom>
          <a:noFill/>
        </p:spPr>
        <p:txBody>
          <a:bodyPr wrap="square">
            <a:spAutoFit/>
          </a:bodyPr>
          <a:lstStyle/>
          <a:p>
            <a:r>
              <a:rPr lang="en-CH" sz="2300" b="1" i="1" dirty="0">
                <a:solidFill>
                  <a:schemeClr val="tx1"/>
                </a:solidFill>
              </a:rPr>
              <a:t> TLB Entry</a:t>
            </a:r>
            <a:endParaRPr lang="en-CH" sz="2300" b="1" i="1" dirty="0"/>
          </a:p>
        </p:txBody>
      </p:sp>
      <p:sp>
        <p:nvSpPr>
          <p:cNvPr id="14" name="Rounded Rectangle 13">
            <a:extLst>
              <a:ext uri="{FF2B5EF4-FFF2-40B4-BE49-F238E27FC236}">
                <a16:creationId xmlns:a16="http://schemas.microsoft.com/office/drawing/2014/main" id="{141726D2-C07F-31A7-5F04-A896FF74F51E}"/>
              </a:ext>
            </a:extLst>
          </p:cNvPr>
          <p:cNvSpPr/>
          <p:nvPr/>
        </p:nvSpPr>
        <p:spPr>
          <a:xfrm>
            <a:off x="5666291" y="1429683"/>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tx1"/>
                </a:solidFill>
              </a:rPr>
              <a:t>TLB</a:t>
            </a:r>
            <a:r>
              <a:rPr lang="en-CH" sz="3500" b="1" i="1" dirty="0">
                <a:solidFill>
                  <a:schemeClr val="tx1"/>
                </a:solidFill>
              </a:rPr>
              <a:t> Block </a:t>
            </a:r>
          </a:p>
        </p:txBody>
      </p:sp>
      <p:grpSp>
        <p:nvGrpSpPr>
          <p:cNvPr id="27" name="Group 26">
            <a:extLst>
              <a:ext uri="{FF2B5EF4-FFF2-40B4-BE49-F238E27FC236}">
                <a16:creationId xmlns:a16="http://schemas.microsoft.com/office/drawing/2014/main" id="{8AC496D6-FA26-8E0A-4100-49E68E615459}"/>
              </a:ext>
            </a:extLst>
          </p:cNvPr>
          <p:cNvGrpSpPr/>
          <p:nvPr/>
        </p:nvGrpSpPr>
        <p:grpSpPr>
          <a:xfrm>
            <a:off x="4847747" y="3508974"/>
            <a:ext cx="4075422" cy="534323"/>
            <a:chOff x="4897278" y="4978300"/>
            <a:chExt cx="4408558" cy="427173"/>
          </a:xfrm>
        </p:grpSpPr>
        <p:sp>
          <p:nvSpPr>
            <p:cNvPr id="19" name="Rounded Rectangle 18">
              <a:extLst>
                <a:ext uri="{FF2B5EF4-FFF2-40B4-BE49-F238E27FC236}">
                  <a16:creationId xmlns:a16="http://schemas.microsoft.com/office/drawing/2014/main" id="{8DC6EA99-BA51-3B3D-8D33-0330C40E1A1E}"/>
                </a:ext>
              </a:extLst>
            </p:cNvPr>
            <p:cNvSpPr/>
            <p:nvPr/>
          </p:nvSpPr>
          <p:spPr>
            <a:xfrm>
              <a:off x="4897278"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0</a:t>
              </a:r>
            </a:p>
          </p:txBody>
        </p:sp>
        <p:sp>
          <p:nvSpPr>
            <p:cNvPr id="20" name="Rounded Rectangle 19">
              <a:extLst>
                <a:ext uri="{FF2B5EF4-FFF2-40B4-BE49-F238E27FC236}">
                  <a16:creationId xmlns:a16="http://schemas.microsoft.com/office/drawing/2014/main" id="{FC3B6517-B5CC-C93F-0E43-B35578AA3D83}"/>
                </a:ext>
              </a:extLst>
            </p:cNvPr>
            <p:cNvSpPr/>
            <p:nvPr/>
          </p:nvSpPr>
          <p:spPr>
            <a:xfrm>
              <a:off x="5449087"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1</a:t>
              </a:r>
            </a:p>
          </p:txBody>
        </p:sp>
        <p:sp>
          <p:nvSpPr>
            <p:cNvPr id="21" name="Rounded Rectangle 20">
              <a:extLst>
                <a:ext uri="{FF2B5EF4-FFF2-40B4-BE49-F238E27FC236}">
                  <a16:creationId xmlns:a16="http://schemas.microsoft.com/office/drawing/2014/main" id="{39CB5C3F-BBE4-E1AF-08E8-85ECE931C658}"/>
                </a:ext>
              </a:extLst>
            </p:cNvPr>
            <p:cNvSpPr/>
            <p:nvPr/>
          </p:nvSpPr>
          <p:spPr>
            <a:xfrm>
              <a:off x="6000896"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2</a:t>
              </a:r>
            </a:p>
          </p:txBody>
        </p:sp>
        <p:sp>
          <p:nvSpPr>
            <p:cNvPr id="22" name="Rounded Rectangle 21">
              <a:extLst>
                <a:ext uri="{FF2B5EF4-FFF2-40B4-BE49-F238E27FC236}">
                  <a16:creationId xmlns:a16="http://schemas.microsoft.com/office/drawing/2014/main" id="{B7AEFBF4-7E4B-292D-3CD0-E62ECDABA14D}"/>
                </a:ext>
              </a:extLst>
            </p:cNvPr>
            <p:cNvSpPr/>
            <p:nvPr/>
          </p:nvSpPr>
          <p:spPr>
            <a:xfrm>
              <a:off x="6547304"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3</a:t>
              </a:r>
            </a:p>
          </p:txBody>
        </p:sp>
        <p:sp>
          <p:nvSpPr>
            <p:cNvPr id="23" name="Rounded Rectangle 22">
              <a:extLst>
                <a:ext uri="{FF2B5EF4-FFF2-40B4-BE49-F238E27FC236}">
                  <a16:creationId xmlns:a16="http://schemas.microsoft.com/office/drawing/2014/main" id="{CAA5F053-3A9D-9CD0-F063-8FE08D3E88B0}"/>
                </a:ext>
              </a:extLst>
            </p:cNvPr>
            <p:cNvSpPr/>
            <p:nvPr/>
          </p:nvSpPr>
          <p:spPr>
            <a:xfrm>
              <a:off x="7104001"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4</a:t>
              </a:r>
            </a:p>
          </p:txBody>
        </p:sp>
        <p:sp>
          <p:nvSpPr>
            <p:cNvPr id="24" name="Rounded Rectangle 23">
              <a:extLst>
                <a:ext uri="{FF2B5EF4-FFF2-40B4-BE49-F238E27FC236}">
                  <a16:creationId xmlns:a16="http://schemas.microsoft.com/office/drawing/2014/main" id="{BBF2CB15-781C-DFA0-61C2-82FD4F253DC3}"/>
                </a:ext>
              </a:extLst>
            </p:cNvPr>
            <p:cNvSpPr/>
            <p:nvPr/>
          </p:nvSpPr>
          <p:spPr>
            <a:xfrm>
              <a:off x="7655810"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5</a:t>
              </a:r>
            </a:p>
          </p:txBody>
        </p:sp>
        <p:sp>
          <p:nvSpPr>
            <p:cNvPr id="25" name="Rounded Rectangle 24">
              <a:extLst>
                <a:ext uri="{FF2B5EF4-FFF2-40B4-BE49-F238E27FC236}">
                  <a16:creationId xmlns:a16="http://schemas.microsoft.com/office/drawing/2014/main" id="{84AF6EF0-4D95-4756-D068-C704AE4C99D7}"/>
                </a:ext>
              </a:extLst>
            </p:cNvPr>
            <p:cNvSpPr/>
            <p:nvPr/>
          </p:nvSpPr>
          <p:spPr>
            <a:xfrm>
              <a:off x="8207619"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6</a:t>
              </a:r>
            </a:p>
          </p:txBody>
        </p:sp>
        <p:sp>
          <p:nvSpPr>
            <p:cNvPr id="26" name="Rounded Rectangle 25">
              <a:extLst>
                <a:ext uri="{FF2B5EF4-FFF2-40B4-BE49-F238E27FC236}">
                  <a16:creationId xmlns:a16="http://schemas.microsoft.com/office/drawing/2014/main" id="{CE00E3A3-F053-CC53-8EED-8E308F3C377F}"/>
                </a:ext>
              </a:extLst>
            </p:cNvPr>
            <p:cNvSpPr/>
            <p:nvPr/>
          </p:nvSpPr>
          <p:spPr>
            <a:xfrm>
              <a:off x="8754027" y="4978300"/>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7</a:t>
              </a:r>
            </a:p>
          </p:txBody>
        </p:sp>
      </p:grpSp>
      <p:sp>
        <p:nvSpPr>
          <p:cNvPr id="28" name="TextBox 27">
            <a:extLst>
              <a:ext uri="{FF2B5EF4-FFF2-40B4-BE49-F238E27FC236}">
                <a16:creationId xmlns:a16="http://schemas.microsoft.com/office/drawing/2014/main" id="{DDF98BC5-F859-A7D9-468D-CA44CFBDD189}"/>
              </a:ext>
            </a:extLst>
          </p:cNvPr>
          <p:cNvSpPr txBox="1"/>
          <p:nvPr/>
        </p:nvSpPr>
        <p:spPr>
          <a:xfrm>
            <a:off x="5465812" y="3077251"/>
            <a:ext cx="2924759" cy="446276"/>
          </a:xfrm>
          <a:prstGeom prst="rect">
            <a:avLst/>
          </a:prstGeom>
          <a:noFill/>
        </p:spPr>
        <p:txBody>
          <a:bodyPr wrap="square">
            <a:spAutoFit/>
          </a:bodyPr>
          <a:lstStyle/>
          <a:p>
            <a:pPr algn="ctr"/>
            <a:r>
              <a:rPr lang="en-CH" sz="2300" b="1" i="1" dirty="0"/>
              <a:t>PTEs (8 bytes per PTE)</a:t>
            </a:r>
          </a:p>
        </p:txBody>
      </p:sp>
      <p:sp>
        <p:nvSpPr>
          <p:cNvPr id="29" name="Rounded Rectangle 28">
            <a:extLst>
              <a:ext uri="{FF2B5EF4-FFF2-40B4-BE49-F238E27FC236}">
                <a16:creationId xmlns:a16="http://schemas.microsoft.com/office/drawing/2014/main" id="{C1A638E3-B31A-6333-DEE1-79388D3ABA04}"/>
              </a:ext>
            </a:extLst>
          </p:cNvPr>
          <p:cNvSpPr/>
          <p:nvPr/>
        </p:nvSpPr>
        <p:spPr>
          <a:xfrm>
            <a:off x="6081087" y="2364156"/>
            <a:ext cx="1408182"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23 bits</a:t>
            </a:r>
          </a:p>
        </p:txBody>
      </p:sp>
      <p:sp>
        <p:nvSpPr>
          <p:cNvPr id="30" name="Rounded Rectangle 29">
            <a:extLst>
              <a:ext uri="{FF2B5EF4-FFF2-40B4-BE49-F238E27FC236}">
                <a16:creationId xmlns:a16="http://schemas.microsoft.com/office/drawing/2014/main" id="{3CF8F746-E7BF-557D-A062-C386944E7CAB}"/>
              </a:ext>
            </a:extLst>
          </p:cNvPr>
          <p:cNvSpPr/>
          <p:nvPr/>
        </p:nvSpPr>
        <p:spPr>
          <a:xfrm>
            <a:off x="4997455" y="5586220"/>
            <a:ext cx="1194646"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23 bits</a:t>
            </a:r>
            <a:endParaRPr lang="en-CH" sz="2000" i="1" dirty="0">
              <a:solidFill>
                <a:schemeClr val="tx1"/>
              </a:solidFill>
            </a:endParaRPr>
          </a:p>
        </p:txBody>
      </p:sp>
      <p:sp>
        <p:nvSpPr>
          <p:cNvPr id="31" name="Rounded Rectangle 30">
            <a:extLst>
              <a:ext uri="{FF2B5EF4-FFF2-40B4-BE49-F238E27FC236}">
                <a16:creationId xmlns:a16="http://schemas.microsoft.com/office/drawing/2014/main" id="{AC0C6E92-3051-E4AF-CFC9-E00AF72C8A0A}"/>
              </a:ext>
            </a:extLst>
          </p:cNvPr>
          <p:cNvSpPr/>
          <p:nvPr/>
        </p:nvSpPr>
        <p:spPr>
          <a:xfrm>
            <a:off x="4576745" y="4753733"/>
            <a:ext cx="4699498" cy="3169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dirty="0">
                <a:solidFill>
                  <a:schemeClr val="tx1"/>
                </a:solidFill>
              </a:rPr>
              <a:t>36-bit Virtual Page Number (4KB)</a:t>
            </a:r>
            <a:endParaRPr lang="en-CH" sz="2500" b="1" i="1" dirty="0">
              <a:solidFill>
                <a:schemeClr val="tx1"/>
              </a:solidFill>
            </a:endParaRPr>
          </a:p>
        </p:txBody>
      </p:sp>
      <p:sp>
        <p:nvSpPr>
          <p:cNvPr id="32" name="TextBox 31">
            <a:extLst>
              <a:ext uri="{FF2B5EF4-FFF2-40B4-BE49-F238E27FC236}">
                <a16:creationId xmlns:a16="http://schemas.microsoft.com/office/drawing/2014/main" id="{A0921D83-68A2-ABC8-488E-E21EFF5629A5}"/>
              </a:ext>
            </a:extLst>
          </p:cNvPr>
          <p:cNvSpPr txBox="1"/>
          <p:nvPr/>
        </p:nvSpPr>
        <p:spPr>
          <a:xfrm>
            <a:off x="5297999" y="5186110"/>
            <a:ext cx="767752" cy="400110"/>
          </a:xfrm>
          <a:prstGeom prst="rect">
            <a:avLst/>
          </a:prstGeom>
          <a:noFill/>
        </p:spPr>
        <p:txBody>
          <a:bodyPr wrap="square">
            <a:spAutoFit/>
          </a:bodyPr>
          <a:lstStyle/>
          <a:p>
            <a:r>
              <a:rPr lang="en-GB" sz="2000" dirty="0">
                <a:solidFill>
                  <a:schemeClr val="tx1"/>
                </a:solidFill>
              </a:rPr>
              <a:t>Tag</a:t>
            </a:r>
            <a:endParaRPr lang="en-CH" sz="2000" dirty="0"/>
          </a:p>
        </p:txBody>
      </p:sp>
      <p:sp>
        <p:nvSpPr>
          <p:cNvPr id="33" name="TextBox 32">
            <a:extLst>
              <a:ext uri="{FF2B5EF4-FFF2-40B4-BE49-F238E27FC236}">
                <a16:creationId xmlns:a16="http://schemas.microsoft.com/office/drawing/2014/main" id="{D5B6F82B-C5A9-2E63-C262-78682D5720B9}"/>
              </a:ext>
            </a:extLst>
          </p:cNvPr>
          <p:cNvSpPr txBox="1"/>
          <p:nvPr/>
        </p:nvSpPr>
        <p:spPr>
          <a:xfrm>
            <a:off x="6397529" y="1940286"/>
            <a:ext cx="829850" cy="446276"/>
          </a:xfrm>
          <a:prstGeom prst="rect">
            <a:avLst/>
          </a:prstGeom>
          <a:noFill/>
        </p:spPr>
        <p:txBody>
          <a:bodyPr wrap="square">
            <a:spAutoFit/>
          </a:bodyPr>
          <a:lstStyle/>
          <a:p>
            <a:pPr algn="ctr"/>
            <a:r>
              <a:rPr lang="en-CH" sz="2300" b="1" i="1" dirty="0"/>
              <a:t>Tag</a:t>
            </a:r>
          </a:p>
        </p:txBody>
      </p:sp>
      <p:sp>
        <p:nvSpPr>
          <p:cNvPr id="34" name="Rounded Rectangle 33">
            <a:extLst>
              <a:ext uri="{FF2B5EF4-FFF2-40B4-BE49-F238E27FC236}">
                <a16:creationId xmlns:a16="http://schemas.microsoft.com/office/drawing/2014/main" id="{26AB3BED-CD1E-5892-C025-1250AB48A08B}"/>
              </a:ext>
            </a:extLst>
          </p:cNvPr>
          <p:cNvSpPr/>
          <p:nvPr/>
        </p:nvSpPr>
        <p:spPr>
          <a:xfrm>
            <a:off x="7559528" y="2358749"/>
            <a:ext cx="1408182"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13 bits</a:t>
            </a:r>
          </a:p>
        </p:txBody>
      </p:sp>
      <p:sp>
        <p:nvSpPr>
          <p:cNvPr id="35" name="TextBox 34">
            <a:extLst>
              <a:ext uri="{FF2B5EF4-FFF2-40B4-BE49-F238E27FC236}">
                <a16:creationId xmlns:a16="http://schemas.microsoft.com/office/drawing/2014/main" id="{E99A6F2B-E69F-30DA-0DD2-4FD4C526199C}"/>
              </a:ext>
            </a:extLst>
          </p:cNvPr>
          <p:cNvSpPr txBox="1"/>
          <p:nvPr/>
        </p:nvSpPr>
        <p:spPr>
          <a:xfrm>
            <a:off x="6901924" y="1987879"/>
            <a:ext cx="2773011" cy="446276"/>
          </a:xfrm>
          <a:prstGeom prst="rect">
            <a:avLst/>
          </a:prstGeom>
          <a:noFill/>
        </p:spPr>
        <p:txBody>
          <a:bodyPr wrap="square">
            <a:spAutoFit/>
          </a:bodyPr>
          <a:lstStyle/>
          <a:p>
            <a:pPr algn="ctr"/>
            <a:r>
              <a:rPr lang="en-CH" sz="2300" b="1" i="1" dirty="0"/>
              <a:t>ASID/Size</a:t>
            </a:r>
          </a:p>
        </p:txBody>
      </p:sp>
      <p:cxnSp>
        <p:nvCxnSpPr>
          <p:cNvPr id="39" name="Straight Connector 38">
            <a:extLst>
              <a:ext uri="{FF2B5EF4-FFF2-40B4-BE49-F238E27FC236}">
                <a16:creationId xmlns:a16="http://schemas.microsoft.com/office/drawing/2014/main" id="{D641B6BD-44C8-9A94-3D9A-1E9FC471217F}"/>
              </a:ext>
            </a:extLst>
          </p:cNvPr>
          <p:cNvCxnSpPr>
            <a:cxnSpLocks/>
          </p:cNvCxnSpPr>
          <p:nvPr/>
        </p:nvCxnSpPr>
        <p:spPr>
          <a:xfrm>
            <a:off x="4572000" y="939800"/>
            <a:ext cx="0" cy="5918200"/>
          </a:xfrm>
          <a:prstGeom prst="line">
            <a:avLst/>
          </a:prstGeom>
          <a:ln w="57150"/>
        </p:spPr>
        <p:style>
          <a:lnRef idx="1">
            <a:schemeClr val="dk1"/>
          </a:lnRef>
          <a:fillRef idx="0">
            <a:schemeClr val="dk1"/>
          </a:fillRef>
          <a:effectRef idx="0">
            <a:schemeClr val="dk1"/>
          </a:effectRef>
          <a:fontRef idx="minor">
            <a:schemeClr val="tx1"/>
          </a:fontRef>
        </p:style>
      </p:cxnSp>
      <p:sp>
        <p:nvSpPr>
          <p:cNvPr id="41" name="Rounded Rectangle 40">
            <a:extLst>
              <a:ext uri="{FF2B5EF4-FFF2-40B4-BE49-F238E27FC236}">
                <a16:creationId xmlns:a16="http://schemas.microsoft.com/office/drawing/2014/main" id="{AC37FA79-6C65-B142-6A8E-1B24415AED8E}"/>
              </a:ext>
            </a:extLst>
          </p:cNvPr>
          <p:cNvSpPr/>
          <p:nvPr/>
        </p:nvSpPr>
        <p:spPr>
          <a:xfrm>
            <a:off x="1871327" y="5586220"/>
            <a:ext cx="1270187"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i="1" dirty="0">
                <a:solidFill>
                  <a:schemeClr val="tx1"/>
                </a:solidFill>
              </a:rPr>
              <a:t>10 bits</a:t>
            </a:r>
          </a:p>
        </p:txBody>
      </p:sp>
      <p:sp>
        <p:nvSpPr>
          <p:cNvPr id="44" name="TextBox 43">
            <a:extLst>
              <a:ext uri="{FF2B5EF4-FFF2-40B4-BE49-F238E27FC236}">
                <a16:creationId xmlns:a16="http://schemas.microsoft.com/office/drawing/2014/main" id="{3027F9A4-3D96-7A9C-0B0F-836E13CFA2A3}"/>
              </a:ext>
            </a:extLst>
          </p:cNvPr>
          <p:cNvSpPr txBox="1"/>
          <p:nvPr/>
        </p:nvSpPr>
        <p:spPr>
          <a:xfrm>
            <a:off x="1656708" y="5173442"/>
            <a:ext cx="1651262" cy="400110"/>
          </a:xfrm>
          <a:prstGeom prst="rect">
            <a:avLst/>
          </a:prstGeom>
          <a:noFill/>
        </p:spPr>
        <p:txBody>
          <a:bodyPr wrap="square">
            <a:spAutoFit/>
          </a:bodyPr>
          <a:lstStyle/>
          <a:p>
            <a:pPr algn="ctr"/>
            <a:r>
              <a:rPr lang="en-CH" sz="2000" dirty="0">
                <a:solidFill>
                  <a:schemeClr val="tx1"/>
                </a:solidFill>
              </a:rPr>
              <a:t>Set index</a:t>
            </a:r>
          </a:p>
        </p:txBody>
      </p:sp>
      <p:sp>
        <p:nvSpPr>
          <p:cNvPr id="45" name="Rounded Rectangle 44">
            <a:extLst>
              <a:ext uri="{FF2B5EF4-FFF2-40B4-BE49-F238E27FC236}">
                <a16:creationId xmlns:a16="http://schemas.microsoft.com/office/drawing/2014/main" id="{2DEE58FF-98C4-38D7-9F2C-3A457D4731D8}"/>
              </a:ext>
            </a:extLst>
          </p:cNvPr>
          <p:cNvSpPr/>
          <p:nvPr/>
        </p:nvSpPr>
        <p:spPr>
          <a:xfrm>
            <a:off x="3141514" y="5586220"/>
            <a:ext cx="1256774"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i="1" dirty="0">
                <a:solidFill>
                  <a:schemeClr val="tx1"/>
                </a:solidFill>
              </a:rPr>
              <a:t>6 bits</a:t>
            </a:r>
          </a:p>
        </p:txBody>
      </p:sp>
      <p:sp>
        <p:nvSpPr>
          <p:cNvPr id="46" name="TextBox 45">
            <a:extLst>
              <a:ext uri="{FF2B5EF4-FFF2-40B4-BE49-F238E27FC236}">
                <a16:creationId xmlns:a16="http://schemas.microsoft.com/office/drawing/2014/main" id="{40E8850F-A7CF-45ED-4DA0-E023DEF8BBC0}"/>
              </a:ext>
            </a:extLst>
          </p:cNvPr>
          <p:cNvSpPr txBox="1"/>
          <p:nvPr/>
        </p:nvSpPr>
        <p:spPr>
          <a:xfrm>
            <a:off x="2924448" y="5173442"/>
            <a:ext cx="1651262" cy="400110"/>
          </a:xfrm>
          <a:prstGeom prst="rect">
            <a:avLst/>
          </a:prstGeom>
          <a:noFill/>
        </p:spPr>
        <p:txBody>
          <a:bodyPr wrap="square">
            <a:spAutoFit/>
          </a:bodyPr>
          <a:lstStyle/>
          <a:p>
            <a:pPr algn="ctr"/>
            <a:r>
              <a:rPr lang="en-CH" sz="2000" dirty="0">
                <a:solidFill>
                  <a:schemeClr val="tx1"/>
                </a:solidFill>
              </a:rPr>
              <a:t>Offset</a:t>
            </a:r>
          </a:p>
        </p:txBody>
      </p:sp>
      <p:sp>
        <p:nvSpPr>
          <p:cNvPr id="47" name="Rounded Rectangle 46">
            <a:extLst>
              <a:ext uri="{FF2B5EF4-FFF2-40B4-BE49-F238E27FC236}">
                <a16:creationId xmlns:a16="http://schemas.microsoft.com/office/drawing/2014/main" id="{919679B1-788E-FF96-698F-C9392D3C80C3}"/>
              </a:ext>
            </a:extLst>
          </p:cNvPr>
          <p:cNvSpPr/>
          <p:nvPr/>
        </p:nvSpPr>
        <p:spPr>
          <a:xfrm>
            <a:off x="6195642" y="5586220"/>
            <a:ext cx="1149310"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i="1" dirty="0">
                <a:solidFill>
                  <a:schemeClr val="tx1"/>
                </a:solidFill>
              </a:rPr>
              <a:t>10 bits</a:t>
            </a:r>
          </a:p>
        </p:txBody>
      </p:sp>
      <p:sp>
        <p:nvSpPr>
          <p:cNvPr id="48" name="TextBox 47">
            <a:extLst>
              <a:ext uri="{FF2B5EF4-FFF2-40B4-BE49-F238E27FC236}">
                <a16:creationId xmlns:a16="http://schemas.microsoft.com/office/drawing/2014/main" id="{7AAADC4D-A286-3F2F-EAE7-786BB5B10D58}"/>
              </a:ext>
            </a:extLst>
          </p:cNvPr>
          <p:cNvSpPr txBox="1"/>
          <p:nvPr/>
        </p:nvSpPr>
        <p:spPr>
          <a:xfrm>
            <a:off x="5941692" y="5186110"/>
            <a:ext cx="1651262" cy="400110"/>
          </a:xfrm>
          <a:prstGeom prst="rect">
            <a:avLst/>
          </a:prstGeom>
          <a:noFill/>
        </p:spPr>
        <p:txBody>
          <a:bodyPr wrap="square">
            <a:spAutoFit/>
          </a:bodyPr>
          <a:lstStyle/>
          <a:p>
            <a:pPr algn="ctr"/>
            <a:r>
              <a:rPr lang="en-CH" sz="2000" dirty="0">
                <a:solidFill>
                  <a:schemeClr val="tx1"/>
                </a:solidFill>
              </a:rPr>
              <a:t>Set index</a:t>
            </a:r>
          </a:p>
        </p:txBody>
      </p:sp>
      <p:sp>
        <p:nvSpPr>
          <p:cNvPr id="49" name="Rounded Rectangle 48">
            <a:extLst>
              <a:ext uri="{FF2B5EF4-FFF2-40B4-BE49-F238E27FC236}">
                <a16:creationId xmlns:a16="http://schemas.microsoft.com/office/drawing/2014/main" id="{991ADD84-DE21-D4BF-6C22-C19074C2B90A}"/>
              </a:ext>
            </a:extLst>
          </p:cNvPr>
          <p:cNvSpPr/>
          <p:nvPr/>
        </p:nvSpPr>
        <p:spPr>
          <a:xfrm>
            <a:off x="7332712" y="5583286"/>
            <a:ext cx="1270187"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i="1" dirty="0">
                <a:solidFill>
                  <a:schemeClr val="tx1"/>
                </a:solidFill>
              </a:rPr>
              <a:t>3 bits</a:t>
            </a:r>
          </a:p>
        </p:txBody>
      </p:sp>
      <p:sp>
        <p:nvSpPr>
          <p:cNvPr id="50" name="TextBox 49">
            <a:extLst>
              <a:ext uri="{FF2B5EF4-FFF2-40B4-BE49-F238E27FC236}">
                <a16:creationId xmlns:a16="http://schemas.microsoft.com/office/drawing/2014/main" id="{6ABF3321-3C50-9415-9831-4D35C83294F9}"/>
              </a:ext>
            </a:extLst>
          </p:cNvPr>
          <p:cNvSpPr txBox="1"/>
          <p:nvPr/>
        </p:nvSpPr>
        <p:spPr>
          <a:xfrm>
            <a:off x="7080775" y="5190432"/>
            <a:ext cx="1651262" cy="400110"/>
          </a:xfrm>
          <a:prstGeom prst="rect">
            <a:avLst/>
          </a:prstGeom>
          <a:noFill/>
        </p:spPr>
        <p:txBody>
          <a:bodyPr wrap="square">
            <a:spAutoFit/>
          </a:bodyPr>
          <a:lstStyle/>
          <a:p>
            <a:pPr algn="ctr"/>
            <a:r>
              <a:rPr lang="en-CH" sz="2000" dirty="0">
                <a:solidFill>
                  <a:schemeClr val="tx1"/>
                </a:solidFill>
              </a:rPr>
              <a:t>Offset</a:t>
            </a:r>
          </a:p>
        </p:txBody>
      </p:sp>
    </p:spTree>
    <p:extLst>
      <p:ext uri="{BB962C8B-B14F-4D97-AF65-F5344CB8AC3E}">
        <p14:creationId xmlns:p14="http://schemas.microsoft.com/office/powerpoint/2010/main" val="361605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animBg="1"/>
      <p:bldP spid="38" grpId="0"/>
      <p:bldP spid="82" grpId="0"/>
      <p:bldP spid="37" grpId="0"/>
      <p:bldP spid="60" grpId="0"/>
      <p:bldP spid="61" grpId="0" animBg="1"/>
      <p:bldP spid="71" grpId="0"/>
      <p:bldP spid="4" grpId="0" animBg="1"/>
      <p:bldP spid="10" grpId="0" animBg="1"/>
      <p:bldP spid="12" grpId="0" animBg="1"/>
      <p:bldP spid="13" grpId="0"/>
      <p:bldP spid="14" grpId="0"/>
      <p:bldP spid="28" grpId="0"/>
      <p:bldP spid="29" grpId="0" animBg="1"/>
      <p:bldP spid="30" grpId="0" animBg="1"/>
      <p:bldP spid="31" grpId="0"/>
      <p:bldP spid="32" grpId="0"/>
      <p:bldP spid="33" grpId="0"/>
      <p:bldP spid="34" grpId="0" animBg="1"/>
      <p:bldP spid="35" grpId="0"/>
      <p:bldP spid="41" grpId="0" animBg="1"/>
      <p:bldP spid="44" grpId="0"/>
      <p:bldP spid="45" grpId="0" animBg="1"/>
      <p:bldP spid="46" grpId="0"/>
      <p:bldP spid="47" grpId="0" animBg="1"/>
      <p:bldP spid="48" grpId="0"/>
      <p:bldP spid="49" grpId="0" animBg="1"/>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1350" y="25724"/>
            <a:ext cx="7374194" cy="769441"/>
          </a:xfrm>
          <a:prstGeom prst="rect">
            <a:avLst/>
          </a:prstGeom>
          <a:noFill/>
        </p:spPr>
        <p:txBody>
          <a:bodyPr wrap="square">
            <a:spAutoFit/>
          </a:bodyPr>
          <a:lstStyle/>
          <a:p>
            <a:r>
              <a:rPr lang="en-CH" sz="4400" b="1" dirty="0">
                <a:latin typeface="Corbel" panose="020B0503020204020204" pitchFamily="34" charset="0"/>
              </a:rPr>
              <a:t>Tag Matching for TLB Block</a:t>
            </a:r>
          </a:p>
        </p:txBody>
      </p:sp>
      <p:sp>
        <p:nvSpPr>
          <p:cNvPr id="5" name="Rounded Rectangle 4">
            <a:extLst>
              <a:ext uri="{FF2B5EF4-FFF2-40B4-BE49-F238E27FC236}">
                <a16:creationId xmlns:a16="http://schemas.microsoft.com/office/drawing/2014/main" id="{A499D10D-63D8-9EFE-167B-58B1716A4DCF}"/>
              </a:ext>
            </a:extLst>
          </p:cNvPr>
          <p:cNvSpPr/>
          <p:nvPr/>
        </p:nvSpPr>
        <p:spPr>
          <a:xfrm>
            <a:off x="-94593" y="1819837"/>
            <a:ext cx="9322676" cy="1954305"/>
          </a:xfrm>
          <a:prstGeom prst="roundRect">
            <a:avLst>
              <a:gd name="adj" fmla="val 227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ounded Rectangle 5">
            <a:extLst>
              <a:ext uri="{FF2B5EF4-FFF2-40B4-BE49-F238E27FC236}">
                <a16:creationId xmlns:a16="http://schemas.microsoft.com/office/drawing/2014/main" id="{D6607FC3-E8F9-3F99-BEFF-D3A8D0283F5D}"/>
              </a:ext>
            </a:extLst>
          </p:cNvPr>
          <p:cNvSpPr/>
          <p:nvPr/>
        </p:nvSpPr>
        <p:spPr>
          <a:xfrm>
            <a:off x="582706" y="2080887"/>
            <a:ext cx="8310282" cy="1567749"/>
          </a:xfrm>
          <a:prstGeom prst="roundRect">
            <a:avLst>
              <a:gd name="adj" fmla="val 3466"/>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200" b="1" i="1">
              <a:solidFill>
                <a:schemeClr val="tx1"/>
              </a:solidFill>
            </a:endParaRPr>
          </a:p>
        </p:txBody>
      </p:sp>
      <p:sp>
        <p:nvSpPr>
          <p:cNvPr id="7" name="Rounded Rectangle 6">
            <a:extLst>
              <a:ext uri="{FF2B5EF4-FFF2-40B4-BE49-F238E27FC236}">
                <a16:creationId xmlns:a16="http://schemas.microsoft.com/office/drawing/2014/main" id="{F0490BF6-5040-D558-717A-B8F5E4389E36}"/>
              </a:ext>
            </a:extLst>
          </p:cNvPr>
          <p:cNvSpPr/>
          <p:nvPr/>
        </p:nvSpPr>
        <p:spPr>
          <a:xfrm>
            <a:off x="2752404" y="2898474"/>
            <a:ext cx="1177009"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chemeClr val="tx1"/>
                </a:solidFill>
              </a:rPr>
              <a:t>23 bits</a:t>
            </a:r>
            <a:endParaRPr lang="en-CH" sz="2000" b="1" i="1" dirty="0">
              <a:solidFill>
                <a:schemeClr val="tx1"/>
              </a:solidFill>
            </a:endParaRPr>
          </a:p>
        </p:txBody>
      </p:sp>
      <p:sp>
        <p:nvSpPr>
          <p:cNvPr id="8" name="Rounded Rectangle 7">
            <a:extLst>
              <a:ext uri="{FF2B5EF4-FFF2-40B4-BE49-F238E27FC236}">
                <a16:creationId xmlns:a16="http://schemas.microsoft.com/office/drawing/2014/main" id="{9E3D44D7-99DC-2B94-FB2B-3D1E16D47F42}"/>
              </a:ext>
            </a:extLst>
          </p:cNvPr>
          <p:cNvSpPr/>
          <p:nvPr/>
        </p:nvSpPr>
        <p:spPr>
          <a:xfrm>
            <a:off x="965789" y="2868151"/>
            <a:ext cx="661104" cy="558546"/>
          </a:xfrm>
          <a:prstGeom prst="roundRect">
            <a:avLst>
              <a:gd name="adj" fmla="val 5432"/>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i="1" dirty="0">
                <a:solidFill>
                  <a:schemeClr val="tx1"/>
                </a:solidFill>
              </a:rPr>
              <a:t>1</a:t>
            </a:r>
          </a:p>
        </p:txBody>
      </p:sp>
      <p:sp>
        <p:nvSpPr>
          <p:cNvPr id="9" name="TextBox 8">
            <a:extLst>
              <a:ext uri="{FF2B5EF4-FFF2-40B4-BE49-F238E27FC236}">
                <a16:creationId xmlns:a16="http://schemas.microsoft.com/office/drawing/2014/main" id="{23C829CE-0F7B-2D43-A01E-0DCBD428AE9D}"/>
              </a:ext>
            </a:extLst>
          </p:cNvPr>
          <p:cNvSpPr txBox="1"/>
          <p:nvPr/>
        </p:nvSpPr>
        <p:spPr>
          <a:xfrm>
            <a:off x="3045691" y="2498364"/>
            <a:ext cx="579711" cy="400110"/>
          </a:xfrm>
          <a:prstGeom prst="rect">
            <a:avLst/>
          </a:prstGeom>
          <a:noFill/>
        </p:spPr>
        <p:txBody>
          <a:bodyPr wrap="square">
            <a:spAutoFit/>
          </a:bodyPr>
          <a:lstStyle/>
          <a:p>
            <a:pPr algn="ctr"/>
            <a:r>
              <a:rPr lang="en-CH" sz="2000" b="1" i="1" dirty="0"/>
              <a:t>Tag</a:t>
            </a:r>
          </a:p>
        </p:txBody>
      </p:sp>
      <p:sp>
        <p:nvSpPr>
          <p:cNvPr id="38" name="TextBox 37">
            <a:extLst>
              <a:ext uri="{FF2B5EF4-FFF2-40B4-BE49-F238E27FC236}">
                <a16:creationId xmlns:a16="http://schemas.microsoft.com/office/drawing/2014/main" id="{CA208F26-C0D3-FFF7-E726-489054D62241}"/>
              </a:ext>
            </a:extLst>
          </p:cNvPr>
          <p:cNvSpPr txBox="1"/>
          <p:nvPr/>
        </p:nvSpPr>
        <p:spPr>
          <a:xfrm>
            <a:off x="944109" y="2166377"/>
            <a:ext cx="937497" cy="707886"/>
          </a:xfrm>
          <a:prstGeom prst="rect">
            <a:avLst/>
          </a:prstGeom>
          <a:noFill/>
        </p:spPr>
        <p:txBody>
          <a:bodyPr wrap="square">
            <a:spAutoFit/>
          </a:bodyPr>
          <a:lstStyle/>
          <a:p>
            <a:r>
              <a:rPr lang="en-CH" sz="2000" b="1" i="1" dirty="0">
                <a:solidFill>
                  <a:schemeClr val="tx1"/>
                </a:solidFill>
              </a:rPr>
              <a:t> TLB </a:t>
            </a:r>
          </a:p>
          <a:p>
            <a:r>
              <a:rPr lang="en-CH" sz="2000" b="1" i="1" dirty="0">
                <a:solidFill>
                  <a:schemeClr val="tx1"/>
                </a:solidFill>
              </a:rPr>
              <a:t>Entry</a:t>
            </a:r>
            <a:endParaRPr lang="en-CH" sz="2000" b="1" i="1" dirty="0"/>
          </a:p>
        </p:txBody>
      </p:sp>
      <p:sp>
        <p:nvSpPr>
          <p:cNvPr id="82" name="Rounded Rectangle 81">
            <a:extLst>
              <a:ext uri="{FF2B5EF4-FFF2-40B4-BE49-F238E27FC236}">
                <a16:creationId xmlns:a16="http://schemas.microsoft.com/office/drawing/2014/main" id="{1CFB5BFD-EFA5-4035-9FEE-6F1E4FA40F18}"/>
              </a:ext>
            </a:extLst>
          </p:cNvPr>
          <p:cNvSpPr/>
          <p:nvPr/>
        </p:nvSpPr>
        <p:spPr>
          <a:xfrm>
            <a:off x="3352833" y="1413577"/>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chemeClr val="tx1"/>
                </a:solidFill>
              </a:rPr>
              <a:t>TLB</a:t>
            </a:r>
            <a:r>
              <a:rPr lang="en-CH" sz="3500" b="1" i="1" dirty="0">
                <a:solidFill>
                  <a:schemeClr val="tx1"/>
                </a:solidFill>
              </a:rPr>
              <a:t> Block </a:t>
            </a:r>
          </a:p>
        </p:txBody>
      </p:sp>
      <p:sp>
        <p:nvSpPr>
          <p:cNvPr id="60" name="Rounded Rectangle 59">
            <a:extLst>
              <a:ext uri="{FF2B5EF4-FFF2-40B4-BE49-F238E27FC236}">
                <a16:creationId xmlns:a16="http://schemas.microsoft.com/office/drawing/2014/main" id="{D35267B2-7348-35E4-5384-F39539D02707}"/>
              </a:ext>
            </a:extLst>
          </p:cNvPr>
          <p:cNvSpPr/>
          <p:nvPr/>
        </p:nvSpPr>
        <p:spPr>
          <a:xfrm>
            <a:off x="662439" y="4798814"/>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i="1" dirty="0">
                <a:solidFill>
                  <a:schemeClr val="tx1"/>
                </a:solidFill>
              </a:rPr>
              <a:t>Virtual</a:t>
            </a:r>
          </a:p>
          <a:p>
            <a:pPr algn="ctr"/>
            <a:r>
              <a:rPr lang="en-US" sz="2500" b="1" i="1" dirty="0">
                <a:solidFill>
                  <a:schemeClr val="tx1"/>
                </a:solidFill>
              </a:rPr>
              <a:t>Address</a:t>
            </a:r>
            <a:endParaRPr lang="en-CH" sz="2500" b="1" i="1" dirty="0">
              <a:solidFill>
                <a:schemeClr val="tx1"/>
              </a:solidFill>
            </a:endParaRPr>
          </a:p>
        </p:txBody>
      </p:sp>
      <p:sp>
        <p:nvSpPr>
          <p:cNvPr id="61" name="Rounded Rectangle 60">
            <a:extLst>
              <a:ext uri="{FF2B5EF4-FFF2-40B4-BE49-F238E27FC236}">
                <a16:creationId xmlns:a16="http://schemas.microsoft.com/office/drawing/2014/main" id="{7339987F-8040-179A-058B-438465A9BDFE}"/>
              </a:ext>
            </a:extLst>
          </p:cNvPr>
          <p:cNvSpPr/>
          <p:nvPr/>
        </p:nvSpPr>
        <p:spPr>
          <a:xfrm>
            <a:off x="2752404" y="4750391"/>
            <a:ext cx="1177009"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i="1" dirty="0">
                <a:solidFill>
                  <a:schemeClr val="tx1"/>
                </a:solidFill>
              </a:rPr>
              <a:t>23 bits</a:t>
            </a:r>
          </a:p>
        </p:txBody>
      </p:sp>
      <p:sp>
        <p:nvSpPr>
          <p:cNvPr id="24" name="Rounded Rectangle 23">
            <a:extLst>
              <a:ext uri="{FF2B5EF4-FFF2-40B4-BE49-F238E27FC236}">
                <a16:creationId xmlns:a16="http://schemas.microsoft.com/office/drawing/2014/main" id="{EAE65C9F-AEF5-E358-D898-65D93C6EA6F4}"/>
              </a:ext>
            </a:extLst>
          </p:cNvPr>
          <p:cNvSpPr/>
          <p:nvPr/>
        </p:nvSpPr>
        <p:spPr>
          <a:xfrm>
            <a:off x="4180971" y="2898474"/>
            <a:ext cx="1224424"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i="1" dirty="0">
                <a:solidFill>
                  <a:schemeClr val="tx1"/>
                </a:solidFill>
              </a:rPr>
              <a:t>9 bits</a:t>
            </a:r>
          </a:p>
        </p:txBody>
      </p:sp>
      <p:sp>
        <p:nvSpPr>
          <p:cNvPr id="26" name="TextBox 25">
            <a:extLst>
              <a:ext uri="{FF2B5EF4-FFF2-40B4-BE49-F238E27FC236}">
                <a16:creationId xmlns:a16="http://schemas.microsoft.com/office/drawing/2014/main" id="{6A0F2E2E-B846-7F3E-5772-80CCFB20C64F}"/>
              </a:ext>
            </a:extLst>
          </p:cNvPr>
          <p:cNvSpPr txBox="1"/>
          <p:nvPr/>
        </p:nvSpPr>
        <p:spPr>
          <a:xfrm>
            <a:off x="4342345" y="2503707"/>
            <a:ext cx="787763" cy="400110"/>
          </a:xfrm>
          <a:prstGeom prst="rect">
            <a:avLst/>
          </a:prstGeom>
          <a:noFill/>
        </p:spPr>
        <p:txBody>
          <a:bodyPr wrap="square">
            <a:spAutoFit/>
          </a:bodyPr>
          <a:lstStyle/>
          <a:p>
            <a:pPr algn="ctr"/>
            <a:r>
              <a:rPr lang="en-CH" sz="2000" b="1" i="1" dirty="0"/>
              <a:t>ASID</a:t>
            </a:r>
          </a:p>
        </p:txBody>
      </p:sp>
      <p:sp>
        <p:nvSpPr>
          <p:cNvPr id="32" name="TextBox 31">
            <a:extLst>
              <a:ext uri="{FF2B5EF4-FFF2-40B4-BE49-F238E27FC236}">
                <a16:creationId xmlns:a16="http://schemas.microsoft.com/office/drawing/2014/main" id="{11FB520F-52B9-602F-9006-54CA8107A451}"/>
              </a:ext>
            </a:extLst>
          </p:cNvPr>
          <p:cNvSpPr txBox="1"/>
          <p:nvPr/>
        </p:nvSpPr>
        <p:spPr>
          <a:xfrm>
            <a:off x="3006944" y="4322413"/>
            <a:ext cx="767752" cy="400110"/>
          </a:xfrm>
          <a:prstGeom prst="rect">
            <a:avLst/>
          </a:prstGeom>
          <a:noFill/>
        </p:spPr>
        <p:txBody>
          <a:bodyPr wrap="square">
            <a:spAutoFit/>
          </a:bodyPr>
          <a:lstStyle/>
          <a:p>
            <a:r>
              <a:rPr lang="en-GB" sz="2000" b="1" i="1" dirty="0">
                <a:solidFill>
                  <a:schemeClr val="tx1"/>
                </a:solidFill>
              </a:rPr>
              <a:t>Tag</a:t>
            </a:r>
            <a:endParaRPr lang="en-CH" sz="2000" dirty="0"/>
          </a:p>
        </p:txBody>
      </p:sp>
      <p:sp>
        <p:nvSpPr>
          <p:cNvPr id="2" name="Rounded Rectangle 1">
            <a:extLst>
              <a:ext uri="{FF2B5EF4-FFF2-40B4-BE49-F238E27FC236}">
                <a16:creationId xmlns:a16="http://schemas.microsoft.com/office/drawing/2014/main" id="{4A23EF4B-6E01-C0C2-4D47-19E5674F1BA8}"/>
              </a:ext>
            </a:extLst>
          </p:cNvPr>
          <p:cNvSpPr/>
          <p:nvPr/>
        </p:nvSpPr>
        <p:spPr>
          <a:xfrm>
            <a:off x="4228386" y="4753099"/>
            <a:ext cx="1177009"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i="1" dirty="0">
                <a:solidFill>
                  <a:schemeClr val="tx1"/>
                </a:solidFill>
              </a:rPr>
              <a:t>9 bits</a:t>
            </a:r>
          </a:p>
        </p:txBody>
      </p:sp>
      <p:sp>
        <p:nvSpPr>
          <p:cNvPr id="4" name="TextBox 3">
            <a:extLst>
              <a:ext uri="{FF2B5EF4-FFF2-40B4-BE49-F238E27FC236}">
                <a16:creationId xmlns:a16="http://schemas.microsoft.com/office/drawing/2014/main" id="{C5A3C308-A691-F06B-A3EF-1E8BC049FE0F}"/>
              </a:ext>
            </a:extLst>
          </p:cNvPr>
          <p:cNvSpPr txBox="1"/>
          <p:nvPr/>
        </p:nvSpPr>
        <p:spPr>
          <a:xfrm>
            <a:off x="4471400" y="4326826"/>
            <a:ext cx="767752" cy="400110"/>
          </a:xfrm>
          <a:prstGeom prst="rect">
            <a:avLst/>
          </a:prstGeom>
          <a:noFill/>
        </p:spPr>
        <p:txBody>
          <a:bodyPr wrap="square">
            <a:spAutoFit/>
          </a:bodyPr>
          <a:lstStyle/>
          <a:p>
            <a:r>
              <a:rPr lang="en-GB" sz="2000" b="1" i="1" dirty="0">
                <a:solidFill>
                  <a:schemeClr val="tx1"/>
                </a:solidFill>
              </a:rPr>
              <a:t>ASID</a:t>
            </a:r>
            <a:endParaRPr lang="en-CH" sz="2000" dirty="0"/>
          </a:p>
        </p:txBody>
      </p:sp>
      <p:pic>
        <p:nvPicPr>
          <p:cNvPr id="12" name="Graphic 11" descr="Question Mark with solid fill">
            <a:extLst>
              <a:ext uri="{FF2B5EF4-FFF2-40B4-BE49-F238E27FC236}">
                <a16:creationId xmlns:a16="http://schemas.microsoft.com/office/drawing/2014/main" id="{0E2A3992-558A-F0E7-26D0-F1A47AE0E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6204" y="2553000"/>
            <a:ext cx="914400" cy="914400"/>
          </a:xfrm>
          <a:prstGeom prst="rect">
            <a:avLst/>
          </a:prstGeom>
        </p:spPr>
      </p:pic>
      <p:sp>
        <p:nvSpPr>
          <p:cNvPr id="28" name="Rounded Rectangle 27">
            <a:extLst>
              <a:ext uri="{FF2B5EF4-FFF2-40B4-BE49-F238E27FC236}">
                <a16:creationId xmlns:a16="http://schemas.microsoft.com/office/drawing/2014/main" id="{6CBA7BA2-463E-2BBE-3865-3449C185CCE6}"/>
              </a:ext>
            </a:extLst>
          </p:cNvPr>
          <p:cNvSpPr/>
          <p:nvPr/>
        </p:nvSpPr>
        <p:spPr>
          <a:xfrm rot="16200000">
            <a:off x="2065394" y="3894149"/>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solidFill>
                  <a:schemeClr val="tx1"/>
                </a:solidFill>
              </a:rPr>
              <a:t>=</a:t>
            </a:r>
            <a:endParaRPr lang="en-CH" sz="5000" b="1" i="1" dirty="0">
              <a:solidFill>
                <a:schemeClr val="tx1"/>
              </a:solidFill>
            </a:endParaRPr>
          </a:p>
        </p:txBody>
      </p:sp>
      <p:sp>
        <p:nvSpPr>
          <p:cNvPr id="29" name="Rounded Rectangle 28">
            <a:extLst>
              <a:ext uri="{FF2B5EF4-FFF2-40B4-BE49-F238E27FC236}">
                <a16:creationId xmlns:a16="http://schemas.microsoft.com/office/drawing/2014/main" id="{BE759DC4-7C60-08F5-9732-B5B6673037D9}"/>
              </a:ext>
            </a:extLst>
          </p:cNvPr>
          <p:cNvSpPr/>
          <p:nvPr/>
        </p:nvSpPr>
        <p:spPr>
          <a:xfrm rot="16018871">
            <a:off x="3589153" y="3894025"/>
            <a:ext cx="2438334" cy="3552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i="1" dirty="0">
                <a:solidFill>
                  <a:schemeClr val="tx1"/>
                </a:solidFill>
              </a:rPr>
              <a:t>=</a:t>
            </a:r>
            <a:endParaRPr lang="en-CH" sz="5000" b="1" i="1" dirty="0">
              <a:solidFill>
                <a:schemeClr val="tx1"/>
              </a:solidFill>
            </a:endParaRPr>
          </a:p>
        </p:txBody>
      </p:sp>
      <p:sp>
        <p:nvSpPr>
          <p:cNvPr id="10" name="Slide Number Placeholder 9">
            <a:extLst>
              <a:ext uri="{FF2B5EF4-FFF2-40B4-BE49-F238E27FC236}">
                <a16:creationId xmlns:a16="http://schemas.microsoft.com/office/drawing/2014/main" id="{67697CF2-813A-FC05-1A1B-8A95A5EA929C}"/>
              </a:ext>
            </a:extLst>
          </p:cNvPr>
          <p:cNvSpPr>
            <a:spLocks noGrp="1"/>
          </p:cNvSpPr>
          <p:nvPr>
            <p:ph type="sldNum" sz="quarter" idx="12"/>
          </p:nvPr>
        </p:nvSpPr>
        <p:spPr/>
        <p:txBody>
          <a:bodyPr/>
          <a:lstStyle/>
          <a:p>
            <a:fld id="{1126AD06-1C69-4F40-B475-B9DE4452D124}" type="slidenum">
              <a:rPr lang="en-CH" smtClean="0"/>
              <a:pPr/>
              <a:t>38</a:t>
            </a:fld>
            <a:endParaRPr lang="en-CH"/>
          </a:p>
        </p:txBody>
      </p:sp>
      <p:sp>
        <p:nvSpPr>
          <p:cNvPr id="11" name="Rounded Rectangle 10">
            <a:extLst>
              <a:ext uri="{FF2B5EF4-FFF2-40B4-BE49-F238E27FC236}">
                <a16:creationId xmlns:a16="http://schemas.microsoft.com/office/drawing/2014/main" id="{4E17F925-94C8-87D3-FEF0-47B76B6FB5E9}"/>
              </a:ext>
            </a:extLst>
          </p:cNvPr>
          <p:cNvSpPr/>
          <p:nvPr/>
        </p:nvSpPr>
        <p:spPr>
          <a:xfrm>
            <a:off x="6421015" y="4727699"/>
            <a:ext cx="1845542" cy="570770"/>
          </a:xfrm>
          <a:prstGeom prst="roundRect">
            <a:avLst>
              <a:gd name="adj" fmla="val 96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000" b="1" i="1" dirty="0">
                <a:solidFill>
                  <a:schemeClr val="tx1"/>
                </a:solidFill>
              </a:rPr>
              <a:t>3 bits</a:t>
            </a:r>
          </a:p>
        </p:txBody>
      </p:sp>
      <p:sp>
        <p:nvSpPr>
          <p:cNvPr id="13" name="TextBox 12">
            <a:extLst>
              <a:ext uri="{FF2B5EF4-FFF2-40B4-BE49-F238E27FC236}">
                <a16:creationId xmlns:a16="http://schemas.microsoft.com/office/drawing/2014/main" id="{86F383DE-D20B-0DBC-D47F-DC8217C61711}"/>
              </a:ext>
            </a:extLst>
          </p:cNvPr>
          <p:cNvSpPr txBox="1"/>
          <p:nvPr/>
        </p:nvSpPr>
        <p:spPr>
          <a:xfrm>
            <a:off x="6959910" y="4322413"/>
            <a:ext cx="1091890" cy="400110"/>
          </a:xfrm>
          <a:prstGeom prst="rect">
            <a:avLst/>
          </a:prstGeom>
          <a:noFill/>
        </p:spPr>
        <p:txBody>
          <a:bodyPr wrap="square">
            <a:spAutoFit/>
          </a:bodyPr>
          <a:lstStyle/>
          <a:p>
            <a:r>
              <a:rPr lang="en-GB" sz="2000" b="1" i="1" dirty="0">
                <a:solidFill>
                  <a:schemeClr val="tx1"/>
                </a:solidFill>
              </a:rPr>
              <a:t>Offset</a:t>
            </a:r>
            <a:endParaRPr lang="en-CH" sz="2000" dirty="0"/>
          </a:p>
        </p:txBody>
      </p:sp>
      <p:grpSp>
        <p:nvGrpSpPr>
          <p:cNvPr id="15" name="Group 14">
            <a:extLst>
              <a:ext uri="{FF2B5EF4-FFF2-40B4-BE49-F238E27FC236}">
                <a16:creationId xmlns:a16="http://schemas.microsoft.com/office/drawing/2014/main" id="{B3320AB0-7296-4BF6-4EF5-CC143F6674D2}"/>
              </a:ext>
            </a:extLst>
          </p:cNvPr>
          <p:cNvGrpSpPr/>
          <p:nvPr/>
        </p:nvGrpSpPr>
        <p:grpSpPr>
          <a:xfrm>
            <a:off x="5668194" y="2886957"/>
            <a:ext cx="3059154" cy="570772"/>
            <a:chOff x="4897278" y="4987806"/>
            <a:chExt cx="4408558" cy="427175"/>
          </a:xfrm>
        </p:grpSpPr>
        <p:sp>
          <p:nvSpPr>
            <p:cNvPr id="16" name="Rounded Rectangle 15">
              <a:extLst>
                <a:ext uri="{FF2B5EF4-FFF2-40B4-BE49-F238E27FC236}">
                  <a16:creationId xmlns:a16="http://schemas.microsoft.com/office/drawing/2014/main" id="{104DB116-E441-9379-8931-01B2E7075B7A}"/>
                </a:ext>
              </a:extLst>
            </p:cNvPr>
            <p:cNvSpPr/>
            <p:nvPr/>
          </p:nvSpPr>
          <p:spPr>
            <a:xfrm>
              <a:off x="4897278" y="4987806"/>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0</a:t>
              </a:r>
            </a:p>
          </p:txBody>
        </p:sp>
        <p:sp>
          <p:nvSpPr>
            <p:cNvPr id="17" name="Rounded Rectangle 16">
              <a:extLst>
                <a:ext uri="{FF2B5EF4-FFF2-40B4-BE49-F238E27FC236}">
                  <a16:creationId xmlns:a16="http://schemas.microsoft.com/office/drawing/2014/main" id="{B619CD71-2A55-3F45-C592-EF2333F0858F}"/>
                </a:ext>
              </a:extLst>
            </p:cNvPr>
            <p:cNvSpPr/>
            <p:nvPr/>
          </p:nvSpPr>
          <p:spPr>
            <a:xfrm>
              <a:off x="5449087"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1</a:t>
              </a:r>
            </a:p>
          </p:txBody>
        </p:sp>
        <p:sp>
          <p:nvSpPr>
            <p:cNvPr id="18" name="Rounded Rectangle 17">
              <a:extLst>
                <a:ext uri="{FF2B5EF4-FFF2-40B4-BE49-F238E27FC236}">
                  <a16:creationId xmlns:a16="http://schemas.microsoft.com/office/drawing/2014/main" id="{8834771D-9C93-E825-34B8-36B894600DE3}"/>
                </a:ext>
              </a:extLst>
            </p:cNvPr>
            <p:cNvSpPr/>
            <p:nvPr/>
          </p:nvSpPr>
          <p:spPr>
            <a:xfrm>
              <a:off x="6000895"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2</a:t>
              </a:r>
            </a:p>
          </p:txBody>
        </p:sp>
        <p:sp>
          <p:nvSpPr>
            <p:cNvPr id="19" name="Rounded Rectangle 18">
              <a:extLst>
                <a:ext uri="{FF2B5EF4-FFF2-40B4-BE49-F238E27FC236}">
                  <a16:creationId xmlns:a16="http://schemas.microsoft.com/office/drawing/2014/main" id="{2D17CE9F-4C8F-4F83-B016-55576E7F5E7C}"/>
                </a:ext>
              </a:extLst>
            </p:cNvPr>
            <p:cNvSpPr/>
            <p:nvPr/>
          </p:nvSpPr>
          <p:spPr>
            <a:xfrm>
              <a:off x="6547304"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3</a:t>
              </a:r>
            </a:p>
          </p:txBody>
        </p:sp>
        <p:sp>
          <p:nvSpPr>
            <p:cNvPr id="20" name="Rounded Rectangle 19">
              <a:extLst>
                <a:ext uri="{FF2B5EF4-FFF2-40B4-BE49-F238E27FC236}">
                  <a16:creationId xmlns:a16="http://schemas.microsoft.com/office/drawing/2014/main" id="{03DEFC50-2813-43FC-5360-FDE51B4A1CE0}"/>
                </a:ext>
              </a:extLst>
            </p:cNvPr>
            <p:cNvSpPr/>
            <p:nvPr/>
          </p:nvSpPr>
          <p:spPr>
            <a:xfrm>
              <a:off x="7104001"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4</a:t>
              </a:r>
            </a:p>
          </p:txBody>
        </p:sp>
        <p:sp>
          <p:nvSpPr>
            <p:cNvPr id="21" name="Rounded Rectangle 20">
              <a:extLst>
                <a:ext uri="{FF2B5EF4-FFF2-40B4-BE49-F238E27FC236}">
                  <a16:creationId xmlns:a16="http://schemas.microsoft.com/office/drawing/2014/main" id="{94D4E637-6873-2C4C-ED25-8C332A664FCF}"/>
                </a:ext>
              </a:extLst>
            </p:cNvPr>
            <p:cNvSpPr/>
            <p:nvPr/>
          </p:nvSpPr>
          <p:spPr>
            <a:xfrm>
              <a:off x="7655810"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5</a:t>
              </a:r>
            </a:p>
          </p:txBody>
        </p:sp>
        <p:sp>
          <p:nvSpPr>
            <p:cNvPr id="22" name="Rounded Rectangle 21">
              <a:extLst>
                <a:ext uri="{FF2B5EF4-FFF2-40B4-BE49-F238E27FC236}">
                  <a16:creationId xmlns:a16="http://schemas.microsoft.com/office/drawing/2014/main" id="{1D42AB11-0BF5-65CA-B905-4A5CA041311F}"/>
                </a:ext>
              </a:extLst>
            </p:cNvPr>
            <p:cNvSpPr/>
            <p:nvPr/>
          </p:nvSpPr>
          <p:spPr>
            <a:xfrm>
              <a:off x="8207618"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6</a:t>
              </a:r>
            </a:p>
          </p:txBody>
        </p:sp>
        <p:sp>
          <p:nvSpPr>
            <p:cNvPr id="23" name="Rounded Rectangle 22">
              <a:extLst>
                <a:ext uri="{FF2B5EF4-FFF2-40B4-BE49-F238E27FC236}">
                  <a16:creationId xmlns:a16="http://schemas.microsoft.com/office/drawing/2014/main" id="{0F63BCCC-84B7-E2A4-B890-41DF376782FA}"/>
                </a:ext>
              </a:extLst>
            </p:cNvPr>
            <p:cNvSpPr/>
            <p:nvPr/>
          </p:nvSpPr>
          <p:spPr>
            <a:xfrm>
              <a:off x="8754027" y="4987808"/>
              <a:ext cx="551809" cy="427173"/>
            </a:xfrm>
            <a:prstGeom prst="roundRect">
              <a:avLst>
                <a:gd name="adj" fmla="val 28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300" b="1" i="1" dirty="0">
                  <a:solidFill>
                    <a:schemeClr val="tx1"/>
                  </a:solidFill>
                </a:rPr>
                <a:t>7</a:t>
              </a:r>
            </a:p>
          </p:txBody>
        </p:sp>
      </p:grpSp>
      <p:sp>
        <p:nvSpPr>
          <p:cNvPr id="25" name="TextBox 24">
            <a:extLst>
              <a:ext uri="{FF2B5EF4-FFF2-40B4-BE49-F238E27FC236}">
                <a16:creationId xmlns:a16="http://schemas.microsoft.com/office/drawing/2014/main" id="{437047D3-7D90-E93A-5EC1-9709537FE162}"/>
              </a:ext>
            </a:extLst>
          </p:cNvPr>
          <p:cNvSpPr txBox="1"/>
          <p:nvPr/>
        </p:nvSpPr>
        <p:spPr>
          <a:xfrm>
            <a:off x="6742314" y="2475281"/>
            <a:ext cx="855696" cy="446276"/>
          </a:xfrm>
          <a:prstGeom prst="rect">
            <a:avLst/>
          </a:prstGeom>
          <a:noFill/>
        </p:spPr>
        <p:txBody>
          <a:bodyPr wrap="square">
            <a:spAutoFit/>
          </a:bodyPr>
          <a:lstStyle/>
          <a:p>
            <a:pPr algn="ctr"/>
            <a:r>
              <a:rPr lang="en-CH" sz="2300" b="1" i="1" dirty="0"/>
              <a:t>PTEs</a:t>
            </a:r>
          </a:p>
        </p:txBody>
      </p:sp>
      <p:cxnSp>
        <p:nvCxnSpPr>
          <p:cNvPr id="30" name="Elbow Connector 29">
            <a:extLst>
              <a:ext uri="{FF2B5EF4-FFF2-40B4-BE49-F238E27FC236}">
                <a16:creationId xmlns:a16="http://schemas.microsoft.com/office/drawing/2014/main" id="{EAE92201-9E1E-75C4-E2B5-0605A0BF3DB9}"/>
              </a:ext>
            </a:extLst>
          </p:cNvPr>
          <p:cNvCxnSpPr>
            <a:cxnSpLocks/>
            <a:stCxn id="11" idx="1"/>
          </p:cNvCxnSpPr>
          <p:nvPr/>
        </p:nvCxnSpPr>
        <p:spPr>
          <a:xfrm rot="10800000" flipH="1">
            <a:off x="6421015" y="3467400"/>
            <a:ext cx="775060" cy="1545684"/>
          </a:xfrm>
          <a:prstGeom prst="bentConnector4">
            <a:avLst>
              <a:gd name="adj1" fmla="val -29494"/>
              <a:gd name="adj2" fmla="val 59232"/>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87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38" grpId="0"/>
      <p:bldP spid="61" grpId="0" animBg="1"/>
      <p:bldP spid="24" grpId="0" animBg="1"/>
      <p:bldP spid="26" grpId="0"/>
      <p:bldP spid="32" grpId="0"/>
      <p:bldP spid="2" grpId="0" animBg="1"/>
      <p:bldP spid="4" grpId="0"/>
      <p:bldP spid="28" grpId="0"/>
      <p:bldP spid="29" grpId="0"/>
      <p:bldP spid="11" grpId="0" animBg="1"/>
      <p:bldP spid="13"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 y="89340"/>
            <a:ext cx="8527551" cy="769441"/>
          </a:xfrm>
          <a:prstGeom prst="rect">
            <a:avLst/>
          </a:prstGeom>
          <a:noFill/>
        </p:spPr>
        <p:txBody>
          <a:bodyPr wrap="square">
            <a:spAutoFit/>
          </a:bodyPr>
          <a:lstStyle/>
          <a:p>
            <a:r>
              <a:rPr lang="en-CH" sz="4400" b="1" dirty="0">
                <a:latin typeface="Corbel" panose="020B0503020204020204" pitchFamily="34" charset="0"/>
              </a:rPr>
              <a:t>Victima: L2 Cache Modifications</a:t>
            </a:r>
          </a:p>
        </p:txBody>
      </p:sp>
      <p:sp>
        <p:nvSpPr>
          <p:cNvPr id="7" name="Rounded Rectangle 6">
            <a:extLst>
              <a:ext uri="{FF2B5EF4-FFF2-40B4-BE49-F238E27FC236}">
                <a16:creationId xmlns:a16="http://schemas.microsoft.com/office/drawing/2014/main" id="{84477698-5B67-A80C-797E-F57D0EA4710C}"/>
              </a:ext>
            </a:extLst>
          </p:cNvPr>
          <p:cNvSpPr/>
          <p:nvPr/>
        </p:nvSpPr>
        <p:spPr>
          <a:xfrm>
            <a:off x="0" y="1579615"/>
            <a:ext cx="9143999" cy="966362"/>
          </a:xfrm>
          <a:prstGeom prst="roundRect">
            <a:avLst>
              <a:gd name="adj" fmla="val 0"/>
            </a:avLst>
          </a:prstGeom>
          <a:solidFill>
            <a:schemeClr val="accent1">
              <a:lumMod val="75000"/>
              <a:alpha val="974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alpha val="6000"/>
                  </a:schemeClr>
                </a:solidFill>
                <a:latin typeface="Corbel" panose="020B0503020204020204" pitchFamily="34" charset="0"/>
              </a:rPr>
              <a:t>L2 Cache Modifications</a:t>
            </a:r>
          </a:p>
        </p:txBody>
      </p:sp>
      <p:sp>
        <p:nvSpPr>
          <p:cNvPr id="5" name="Rounded Rectangle 4">
            <a:extLst>
              <a:ext uri="{FF2B5EF4-FFF2-40B4-BE49-F238E27FC236}">
                <a16:creationId xmlns:a16="http://schemas.microsoft.com/office/drawing/2014/main" id="{78F8F5D0-9E74-E63B-A142-40E65E329690}"/>
              </a:ext>
            </a:extLst>
          </p:cNvPr>
          <p:cNvSpPr/>
          <p:nvPr/>
        </p:nvSpPr>
        <p:spPr>
          <a:xfrm>
            <a:off x="1" y="2945819"/>
            <a:ext cx="9143999" cy="966362"/>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solidFill>
                <a:latin typeface="Corbel" panose="020B0503020204020204" pitchFamily="34" charset="0"/>
              </a:rPr>
              <a:t>Allocation of  TLB Entries in L2 Cache</a:t>
            </a:r>
          </a:p>
        </p:txBody>
      </p:sp>
      <p:sp>
        <p:nvSpPr>
          <p:cNvPr id="6" name="Rounded Rectangle 5">
            <a:extLst>
              <a:ext uri="{FF2B5EF4-FFF2-40B4-BE49-F238E27FC236}">
                <a16:creationId xmlns:a16="http://schemas.microsoft.com/office/drawing/2014/main" id="{A299D2F6-A277-CA86-C555-781645D45D37}"/>
              </a:ext>
            </a:extLst>
          </p:cNvPr>
          <p:cNvSpPr/>
          <p:nvPr/>
        </p:nvSpPr>
        <p:spPr>
          <a:xfrm>
            <a:off x="-1" y="4312023"/>
            <a:ext cx="9143999" cy="966362"/>
          </a:xfrm>
          <a:prstGeom prst="roundRect">
            <a:avLst>
              <a:gd name="adj" fmla="val 0"/>
            </a:avLst>
          </a:prstGeom>
          <a:solidFill>
            <a:schemeClr val="accent1">
              <a:lumMod val="75000"/>
              <a:alpha val="974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alpha val="6000"/>
                  </a:schemeClr>
                </a:solidFill>
                <a:latin typeface="Corbel" panose="020B0503020204020204" pitchFamily="34" charset="0"/>
              </a:rPr>
              <a:t>Page Table Walk Cost Predictor</a:t>
            </a:r>
          </a:p>
        </p:txBody>
      </p:sp>
      <p:sp>
        <p:nvSpPr>
          <p:cNvPr id="11" name="Oval 10">
            <a:extLst>
              <a:ext uri="{FF2B5EF4-FFF2-40B4-BE49-F238E27FC236}">
                <a16:creationId xmlns:a16="http://schemas.microsoft.com/office/drawing/2014/main" id="{F5D9DB3C-4509-B961-5FA6-4919117D3AC6}"/>
              </a:ext>
            </a:extLst>
          </p:cNvPr>
          <p:cNvSpPr/>
          <p:nvPr/>
        </p:nvSpPr>
        <p:spPr>
          <a:xfrm>
            <a:off x="160736" y="1728886"/>
            <a:ext cx="667820" cy="667820"/>
          </a:xfrm>
          <a:prstGeom prst="ellipse">
            <a:avLst/>
          </a:prstGeom>
          <a:solidFill>
            <a:schemeClr val="tx2">
              <a:lumMod val="75000"/>
              <a:alpha val="9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20799"/>
                  </a:schemeClr>
                </a:solidFill>
                <a:latin typeface="Avenir Next LT Pro" panose="020B0504020202020204" pitchFamily="34" charset="77"/>
                <a:cs typeface="Muna" pitchFamily="2" charset="-78"/>
              </a:rPr>
              <a:t>1</a:t>
            </a:r>
          </a:p>
        </p:txBody>
      </p:sp>
      <p:sp>
        <p:nvSpPr>
          <p:cNvPr id="12" name="Oval 11">
            <a:extLst>
              <a:ext uri="{FF2B5EF4-FFF2-40B4-BE49-F238E27FC236}">
                <a16:creationId xmlns:a16="http://schemas.microsoft.com/office/drawing/2014/main" id="{73AC9732-A39C-E8A1-2931-B2BA36F7B2B9}"/>
              </a:ext>
            </a:extLst>
          </p:cNvPr>
          <p:cNvSpPr/>
          <p:nvPr/>
        </p:nvSpPr>
        <p:spPr>
          <a:xfrm>
            <a:off x="160736" y="3110372"/>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13" name="Oval 12">
            <a:extLst>
              <a:ext uri="{FF2B5EF4-FFF2-40B4-BE49-F238E27FC236}">
                <a16:creationId xmlns:a16="http://schemas.microsoft.com/office/drawing/2014/main" id="{EE6F2AAF-3CDB-BB68-F7B7-FE4904E52DB3}"/>
              </a:ext>
            </a:extLst>
          </p:cNvPr>
          <p:cNvSpPr/>
          <p:nvPr/>
        </p:nvSpPr>
        <p:spPr>
          <a:xfrm>
            <a:off x="160736" y="4461294"/>
            <a:ext cx="667820" cy="667820"/>
          </a:xfrm>
          <a:prstGeom prst="ellipse">
            <a:avLst/>
          </a:prstGeom>
          <a:solidFill>
            <a:schemeClr val="tx2">
              <a:lumMod val="75000"/>
              <a:alpha val="9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20799"/>
                  </a:schemeClr>
                </a:solidFill>
                <a:latin typeface="Avenir Next LT Pro" panose="020B0504020202020204" pitchFamily="34" charset="77"/>
                <a:cs typeface="Muna" pitchFamily="2" charset="-78"/>
              </a:rPr>
              <a:t>3</a:t>
            </a:r>
          </a:p>
        </p:txBody>
      </p:sp>
      <p:sp>
        <p:nvSpPr>
          <p:cNvPr id="2" name="Slide Number Placeholder 1">
            <a:extLst>
              <a:ext uri="{FF2B5EF4-FFF2-40B4-BE49-F238E27FC236}">
                <a16:creationId xmlns:a16="http://schemas.microsoft.com/office/drawing/2014/main" id="{1489E4D0-1036-019E-F7F9-317A3FC63D68}"/>
              </a:ext>
            </a:extLst>
          </p:cNvPr>
          <p:cNvSpPr>
            <a:spLocks noGrp="1"/>
          </p:cNvSpPr>
          <p:nvPr>
            <p:ph type="sldNum" sz="quarter" idx="12"/>
          </p:nvPr>
        </p:nvSpPr>
        <p:spPr/>
        <p:txBody>
          <a:bodyPr/>
          <a:lstStyle/>
          <a:p>
            <a:fld id="{1126AD06-1C69-4F40-B475-B9DE4452D124}" type="slidenum">
              <a:rPr lang="en-CH" smtClean="0"/>
              <a:pPr/>
              <a:t>39</a:t>
            </a:fld>
            <a:endParaRPr lang="en-CH"/>
          </a:p>
        </p:txBody>
      </p:sp>
    </p:spTree>
    <p:extLst>
      <p:ext uri="{BB962C8B-B14F-4D97-AF65-F5344CB8AC3E}">
        <p14:creationId xmlns:p14="http://schemas.microsoft.com/office/powerpoint/2010/main" val="1493810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7895"/>
                    </a:schemeClr>
                  </a:solidFill>
                </a:rPr>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7895"/>
                    </a:schemeClr>
                  </a:solidFill>
                </a:rPr>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7895"/>
                    </a:schemeClr>
                  </a:solidFill>
                </a:rPr>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7895"/>
                    </a:schemeClr>
                  </a:solidFill>
                </a:rPr>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F8BEB11D-9706-A929-DDCF-7C9055153911}"/>
              </a:ext>
            </a:extLst>
          </p:cNvPr>
          <p:cNvSpPr>
            <a:spLocks noGrp="1"/>
          </p:cNvSpPr>
          <p:nvPr>
            <p:ph type="sldNum" sz="quarter" idx="12"/>
          </p:nvPr>
        </p:nvSpPr>
        <p:spPr/>
        <p:txBody>
          <a:bodyPr/>
          <a:lstStyle/>
          <a:p>
            <a:fld id="{1126AD06-1C69-4F40-B475-B9DE4452D124}" type="slidenum">
              <a:rPr lang="en-CH" smtClean="0"/>
              <a:pPr/>
              <a:t>4</a:t>
            </a:fld>
            <a:endParaRPr lang="en-CH"/>
          </a:p>
        </p:txBody>
      </p:sp>
    </p:spTree>
    <p:extLst>
      <p:ext uri="{BB962C8B-B14F-4D97-AF65-F5344CB8AC3E}">
        <p14:creationId xmlns:p14="http://schemas.microsoft.com/office/powerpoint/2010/main" val="3505729294"/>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4477698-5B67-A80C-797E-F57D0EA4710C}"/>
              </a:ext>
            </a:extLst>
          </p:cNvPr>
          <p:cNvSpPr/>
          <p:nvPr/>
        </p:nvSpPr>
        <p:spPr>
          <a:xfrm>
            <a:off x="1010799" y="2234037"/>
            <a:ext cx="7117201" cy="1015663"/>
          </a:xfrm>
          <a:prstGeom prst="roundRect">
            <a:avLst>
              <a:gd name="adj" fmla="val 7563"/>
            </a:avLst>
          </a:prstGeom>
          <a:solidFill>
            <a:schemeClr val="bg2">
              <a:lumMod val="90000"/>
              <a:alpha val="2414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solidFill>
                <a:latin typeface="Corbel" panose="020B0503020204020204" pitchFamily="34" charset="0"/>
              </a:rPr>
              <a:t>On L2 TLB Miss</a:t>
            </a:r>
          </a:p>
        </p:txBody>
      </p:sp>
      <p:sp>
        <p:nvSpPr>
          <p:cNvPr id="8" name="Rounded Rectangle 7">
            <a:extLst>
              <a:ext uri="{FF2B5EF4-FFF2-40B4-BE49-F238E27FC236}">
                <a16:creationId xmlns:a16="http://schemas.microsoft.com/office/drawing/2014/main" id="{3CE402BF-C054-F651-6FF9-1BD9A89983C3}"/>
              </a:ext>
            </a:extLst>
          </p:cNvPr>
          <p:cNvSpPr/>
          <p:nvPr/>
        </p:nvSpPr>
        <p:spPr>
          <a:xfrm>
            <a:off x="1010798" y="3845144"/>
            <a:ext cx="7117201" cy="1015663"/>
          </a:xfrm>
          <a:prstGeom prst="roundRect">
            <a:avLst>
              <a:gd name="adj" fmla="val 8574"/>
            </a:avLst>
          </a:prstGeom>
          <a:solidFill>
            <a:schemeClr val="bg2">
              <a:lumMod val="90000"/>
              <a:alpha val="2414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solidFill>
                <a:latin typeface="Corbel" panose="020B0503020204020204" pitchFamily="34" charset="0"/>
              </a:rPr>
              <a:t>        On L2 TLB Eviction</a:t>
            </a:r>
          </a:p>
        </p:txBody>
      </p:sp>
      <p:sp>
        <p:nvSpPr>
          <p:cNvPr id="9" name="Oval 8">
            <a:extLst>
              <a:ext uri="{FF2B5EF4-FFF2-40B4-BE49-F238E27FC236}">
                <a16:creationId xmlns:a16="http://schemas.microsoft.com/office/drawing/2014/main" id="{9F8B78EC-79CC-57EA-9E64-46B3DBDE30C1}"/>
              </a:ext>
            </a:extLst>
          </p:cNvPr>
          <p:cNvSpPr/>
          <p:nvPr/>
        </p:nvSpPr>
        <p:spPr>
          <a:xfrm>
            <a:off x="1291036" y="2407958"/>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10" name="Oval 9">
            <a:extLst>
              <a:ext uri="{FF2B5EF4-FFF2-40B4-BE49-F238E27FC236}">
                <a16:creationId xmlns:a16="http://schemas.microsoft.com/office/drawing/2014/main" id="{FF7296E3-CA87-BB1D-F1B1-59C2652E96CD}"/>
              </a:ext>
            </a:extLst>
          </p:cNvPr>
          <p:cNvSpPr/>
          <p:nvPr/>
        </p:nvSpPr>
        <p:spPr>
          <a:xfrm>
            <a:off x="1291036" y="4019065"/>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4" name="Title 3">
            <a:extLst>
              <a:ext uri="{FF2B5EF4-FFF2-40B4-BE49-F238E27FC236}">
                <a16:creationId xmlns:a16="http://schemas.microsoft.com/office/drawing/2014/main" id="{BF1F283F-FC78-9A80-D928-6BAEF3262A31}"/>
              </a:ext>
            </a:extLst>
          </p:cNvPr>
          <p:cNvSpPr>
            <a:spLocks noGrp="1"/>
          </p:cNvSpPr>
          <p:nvPr>
            <p:ph type="title"/>
          </p:nvPr>
        </p:nvSpPr>
        <p:spPr>
          <a:xfrm>
            <a:off x="43210" y="1"/>
            <a:ext cx="9278589" cy="1020336"/>
          </a:xfrm>
        </p:spPr>
        <p:txBody>
          <a:bodyPr>
            <a:normAutofit/>
          </a:bodyPr>
          <a:lstStyle/>
          <a:p>
            <a:r>
              <a:rPr lang="en-CH" sz="4400" b="1" dirty="0">
                <a:solidFill>
                  <a:schemeClr val="tx1"/>
                </a:solidFill>
                <a:latin typeface="Corbel" panose="020B0503020204020204" pitchFamily="34" charset="0"/>
              </a:rPr>
              <a:t>Allocation of  TLB Entries in L2 Cache</a:t>
            </a:r>
            <a:endParaRPr lang="en-CH" dirty="0"/>
          </a:p>
        </p:txBody>
      </p:sp>
      <p:sp>
        <p:nvSpPr>
          <p:cNvPr id="2" name="Slide Number Placeholder 1">
            <a:extLst>
              <a:ext uri="{FF2B5EF4-FFF2-40B4-BE49-F238E27FC236}">
                <a16:creationId xmlns:a16="http://schemas.microsoft.com/office/drawing/2014/main" id="{15E05F9D-F104-36AA-2842-AE529E916AC9}"/>
              </a:ext>
            </a:extLst>
          </p:cNvPr>
          <p:cNvSpPr>
            <a:spLocks noGrp="1"/>
          </p:cNvSpPr>
          <p:nvPr>
            <p:ph type="sldNum" sz="quarter" idx="12"/>
          </p:nvPr>
        </p:nvSpPr>
        <p:spPr/>
        <p:txBody>
          <a:bodyPr/>
          <a:lstStyle/>
          <a:p>
            <a:fld id="{1126AD06-1C69-4F40-B475-B9DE4452D124}" type="slidenum">
              <a:rPr lang="en-CH" smtClean="0"/>
              <a:pPr/>
              <a:t>40</a:t>
            </a:fld>
            <a:endParaRPr lang="en-CH"/>
          </a:p>
        </p:txBody>
      </p:sp>
    </p:spTree>
    <p:extLst>
      <p:ext uri="{BB962C8B-B14F-4D97-AF65-F5344CB8AC3E}">
        <p14:creationId xmlns:p14="http://schemas.microsoft.com/office/powerpoint/2010/main" val="277657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4477698-5B67-A80C-797E-F57D0EA4710C}"/>
              </a:ext>
            </a:extLst>
          </p:cNvPr>
          <p:cNvSpPr/>
          <p:nvPr/>
        </p:nvSpPr>
        <p:spPr>
          <a:xfrm>
            <a:off x="1010799" y="2234037"/>
            <a:ext cx="7117201" cy="1015663"/>
          </a:xfrm>
          <a:prstGeom prst="roundRect">
            <a:avLst>
              <a:gd name="adj" fmla="val 7563"/>
            </a:avLst>
          </a:prstGeom>
          <a:solidFill>
            <a:schemeClr val="bg2">
              <a:lumMod val="90000"/>
              <a:alpha val="2414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solidFill>
                <a:latin typeface="Corbel" panose="020B0503020204020204" pitchFamily="34" charset="0"/>
              </a:rPr>
              <a:t>On L2 TLB Miss</a:t>
            </a:r>
          </a:p>
        </p:txBody>
      </p:sp>
      <p:sp>
        <p:nvSpPr>
          <p:cNvPr id="8" name="Rounded Rectangle 7">
            <a:extLst>
              <a:ext uri="{FF2B5EF4-FFF2-40B4-BE49-F238E27FC236}">
                <a16:creationId xmlns:a16="http://schemas.microsoft.com/office/drawing/2014/main" id="{3CE402BF-C054-F651-6FF9-1BD9A89983C3}"/>
              </a:ext>
            </a:extLst>
          </p:cNvPr>
          <p:cNvSpPr/>
          <p:nvPr/>
        </p:nvSpPr>
        <p:spPr>
          <a:xfrm>
            <a:off x="1010798" y="3845144"/>
            <a:ext cx="7117201" cy="1015663"/>
          </a:xfrm>
          <a:prstGeom prst="roundRect">
            <a:avLst>
              <a:gd name="adj" fmla="val 8574"/>
            </a:avLst>
          </a:prstGeom>
          <a:solidFill>
            <a:schemeClr val="bg2">
              <a:lumMod val="90000"/>
              <a:alpha val="1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alpha val="35000"/>
                  </a:schemeClr>
                </a:solidFill>
                <a:latin typeface="Corbel" panose="020B0503020204020204" pitchFamily="34" charset="0"/>
              </a:rPr>
              <a:t>        On L2 TLB Eviction</a:t>
            </a:r>
          </a:p>
        </p:txBody>
      </p:sp>
      <p:sp>
        <p:nvSpPr>
          <p:cNvPr id="9" name="Oval 8">
            <a:extLst>
              <a:ext uri="{FF2B5EF4-FFF2-40B4-BE49-F238E27FC236}">
                <a16:creationId xmlns:a16="http://schemas.microsoft.com/office/drawing/2014/main" id="{9F8B78EC-79CC-57EA-9E64-46B3DBDE30C1}"/>
              </a:ext>
            </a:extLst>
          </p:cNvPr>
          <p:cNvSpPr/>
          <p:nvPr/>
        </p:nvSpPr>
        <p:spPr>
          <a:xfrm>
            <a:off x="1291036" y="2407958"/>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10" name="Oval 9">
            <a:extLst>
              <a:ext uri="{FF2B5EF4-FFF2-40B4-BE49-F238E27FC236}">
                <a16:creationId xmlns:a16="http://schemas.microsoft.com/office/drawing/2014/main" id="{FF7296E3-CA87-BB1D-F1B1-59C2652E96CD}"/>
              </a:ext>
            </a:extLst>
          </p:cNvPr>
          <p:cNvSpPr/>
          <p:nvPr/>
        </p:nvSpPr>
        <p:spPr>
          <a:xfrm>
            <a:off x="1291036" y="4019065"/>
            <a:ext cx="667820" cy="667820"/>
          </a:xfrm>
          <a:prstGeom prst="ellipse">
            <a:avLst/>
          </a:prstGeom>
          <a:solidFill>
            <a:srgbClr val="007F3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35000"/>
                  </a:schemeClr>
                </a:solidFill>
                <a:latin typeface="Avenir Next LT Pro" panose="020B0504020202020204" pitchFamily="34" charset="77"/>
                <a:cs typeface="Muna" pitchFamily="2" charset="-78"/>
              </a:rPr>
              <a:t>2</a:t>
            </a:r>
          </a:p>
        </p:txBody>
      </p:sp>
      <p:sp>
        <p:nvSpPr>
          <p:cNvPr id="4" name="Title 3">
            <a:extLst>
              <a:ext uri="{FF2B5EF4-FFF2-40B4-BE49-F238E27FC236}">
                <a16:creationId xmlns:a16="http://schemas.microsoft.com/office/drawing/2014/main" id="{BF1F283F-FC78-9A80-D928-6BAEF3262A31}"/>
              </a:ext>
            </a:extLst>
          </p:cNvPr>
          <p:cNvSpPr>
            <a:spLocks noGrp="1"/>
          </p:cNvSpPr>
          <p:nvPr>
            <p:ph type="title"/>
          </p:nvPr>
        </p:nvSpPr>
        <p:spPr>
          <a:xfrm>
            <a:off x="43210" y="1"/>
            <a:ext cx="9278589" cy="1020336"/>
          </a:xfrm>
        </p:spPr>
        <p:txBody>
          <a:bodyPr>
            <a:normAutofit/>
          </a:bodyPr>
          <a:lstStyle/>
          <a:p>
            <a:r>
              <a:rPr lang="en-CH" sz="4400" b="1" dirty="0">
                <a:solidFill>
                  <a:schemeClr val="tx1"/>
                </a:solidFill>
                <a:latin typeface="Corbel" panose="020B0503020204020204" pitchFamily="34" charset="0"/>
              </a:rPr>
              <a:t>Allocation of  TLB Entries in L2 Cache</a:t>
            </a:r>
            <a:endParaRPr lang="en-CH" dirty="0"/>
          </a:p>
        </p:txBody>
      </p:sp>
      <p:sp>
        <p:nvSpPr>
          <p:cNvPr id="2" name="Slide Number Placeholder 1">
            <a:extLst>
              <a:ext uri="{FF2B5EF4-FFF2-40B4-BE49-F238E27FC236}">
                <a16:creationId xmlns:a16="http://schemas.microsoft.com/office/drawing/2014/main" id="{15E05F9D-F104-36AA-2842-AE529E916AC9}"/>
              </a:ext>
            </a:extLst>
          </p:cNvPr>
          <p:cNvSpPr>
            <a:spLocks noGrp="1"/>
          </p:cNvSpPr>
          <p:nvPr>
            <p:ph type="sldNum" sz="quarter" idx="12"/>
          </p:nvPr>
        </p:nvSpPr>
        <p:spPr/>
        <p:txBody>
          <a:bodyPr/>
          <a:lstStyle/>
          <a:p>
            <a:fld id="{1126AD06-1C69-4F40-B475-B9DE4452D124}" type="slidenum">
              <a:rPr lang="en-CH" smtClean="0"/>
              <a:pPr/>
              <a:t>41</a:t>
            </a:fld>
            <a:endParaRPr lang="en-CH"/>
          </a:p>
        </p:txBody>
      </p:sp>
    </p:spTree>
    <p:extLst>
      <p:ext uri="{BB962C8B-B14F-4D97-AF65-F5344CB8AC3E}">
        <p14:creationId xmlns:p14="http://schemas.microsoft.com/office/powerpoint/2010/main" val="479011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9788-6605-D47A-ADAA-82E68F14DC75}"/>
              </a:ext>
            </a:extLst>
          </p:cNvPr>
          <p:cNvSpPr>
            <a:spLocks noGrp="1"/>
          </p:cNvSpPr>
          <p:nvPr>
            <p:ph type="title"/>
          </p:nvPr>
        </p:nvSpPr>
        <p:spPr>
          <a:xfrm>
            <a:off x="43210" y="1"/>
            <a:ext cx="8602315" cy="1020336"/>
          </a:xfrm>
        </p:spPr>
        <p:txBody>
          <a:bodyPr>
            <a:normAutofit fontScale="90000"/>
          </a:bodyPr>
          <a:lstStyle/>
          <a:p>
            <a:r>
              <a:rPr lang="en-CH" sz="4400" b="1" dirty="0">
                <a:latin typeface="Corbel" panose="020B0503020204020204" pitchFamily="34" charset="0"/>
              </a:rPr>
              <a:t>Allocating TLB Blocks – L2 TLB Miss</a:t>
            </a:r>
          </a:p>
        </p:txBody>
      </p:sp>
      <p:sp>
        <p:nvSpPr>
          <p:cNvPr id="4" name="Rounded Rectangle 3">
            <a:extLst>
              <a:ext uri="{FF2B5EF4-FFF2-40B4-BE49-F238E27FC236}">
                <a16:creationId xmlns:a16="http://schemas.microsoft.com/office/drawing/2014/main" id="{F25249A1-532C-0924-93CF-1119B3DF0B17}"/>
              </a:ext>
            </a:extLst>
          </p:cNvPr>
          <p:cNvSpPr/>
          <p:nvPr/>
        </p:nvSpPr>
        <p:spPr>
          <a:xfrm>
            <a:off x="185247" y="1978340"/>
            <a:ext cx="2623627" cy="3641875"/>
          </a:xfrm>
          <a:prstGeom prst="roundRect">
            <a:avLst>
              <a:gd name="adj" fmla="val 491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A9F70299-7EBC-5074-7EF0-29D5C83305F9}"/>
              </a:ext>
            </a:extLst>
          </p:cNvPr>
          <p:cNvSpPr/>
          <p:nvPr/>
        </p:nvSpPr>
        <p:spPr>
          <a:xfrm>
            <a:off x="296001" y="2285653"/>
            <a:ext cx="1201059" cy="1476026"/>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L2 TLB</a:t>
            </a:r>
          </a:p>
        </p:txBody>
      </p:sp>
      <p:sp>
        <p:nvSpPr>
          <p:cNvPr id="6" name="TextBox 5">
            <a:extLst>
              <a:ext uri="{FF2B5EF4-FFF2-40B4-BE49-F238E27FC236}">
                <a16:creationId xmlns:a16="http://schemas.microsoft.com/office/drawing/2014/main" id="{806EB4C2-5F12-EEB6-1D6D-857D74852C30}"/>
              </a:ext>
            </a:extLst>
          </p:cNvPr>
          <p:cNvSpPr txBox="1"/>
          <p:nvPr/>
        </p:nvSpPr>
        <p:spPr>
          <a:xfrm>
            <a:off x="426004" y="1452038"/>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12" name="Rounded Rectangle 11">
            <a:extLst>
              <a:ext uri="{FF2B5EF4-FFF2-40B4-BE49-F238E27FC236}">
                <a16:creationId xmlns:a16="http://schemas.microsoft.com/office/drawing/2014/main" id="{99D80AD4-285F-66EA-965A-109D5C6D2A95}"/>
              </a:ext>
            </a:extLst>
          </p:cNvPr>
          <p:cNvSpPr/>
          <p:nvPr/>
        </p:nvSpPr>
        <p:spPr>
          <a:xfrm>
            <a:off x="3162143" y="2858283"/>
            <a:ext cx="1794245" cy="1231888"/>
          </a:xfrm>
          <a:prstGeom prst="roundRect">
            <a:avLst>
              <a:gd name="adj" fmla="val 6785"/>
            </a:avLst>
          </a:prstGeom>
          <a:solidFill>
            <a:schemeClr val="accent4">
              <a:lumMod val="60000"/>
              <a:lumOff val="4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dirty="0">
                <a:solidFill>
                  <a:schemeClr val="tx1"/>
                </a:solidFill>
              </a:rPr>
              <a:t>PTW Cost </a:t>
            </a:r>
          </a:p>
          <a:p>
            <a:pPr algn="ctr"/>
            <a:r>
              <a:rPr lang="en-CH" sz="2500" b="1" dirty="0">
                <a:solidFill>
                  <a:schemeClr val="tx1"/>
                </a:solidFill>
              </a:rPr>
              <a:t>Estimator</a:t>
            </a:r>
          </a:p>
        </p:txBody>
      </p:sp>
      <p:sp>
        <p:nvSpPr>
          <p:cNvPr id="13" name="Rounded Rectangle 12">
            <a:extLst>
              <a:ext uri="{FF2B5EF4-FFF2-40B4-BE49-F238E27FC236}">
                <a16:creationId xmlns:a16="http://schemas.microsoft.com/office/drawing/2014/main" id="{B8DB8249-8CE3-FF44-739E-4F85A9868505}"/>
              </a:ext>
            </a:extLst>
          </p:cNvPr>
          <p:cNvSpPr/>
          <p:nvPr/>
        </p:nvSpPr>
        <p:spPr>
          <a:xfrm>
            <a:off x="5830606" y="1978341"/>
            <a:ext cx="3128147" cy="3638278"/>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14" name="TextBox 13">
            <a:extLst>
              <a:ext uri="{FF2B5EF4-FFF2-40B4-BE49-F238E27FC236}">
                <a16:creationId xmlns:a16="http://schemas.microsoft.com/office/drawing/2014/main" id="{566D0CAE-9C81-DA4E-5BAC-A78F8CAE1452}"/>
              </a:ext>
            </a:extLst>
          </p:cNvPr>
          <p:cNvSpPr txBox="1"/>
          <p:nvPr/>
        </p:nvSpPr>
        <p:spPr>
          <a:xfrm>
            <a:off x="5628239" y="1501287"/>
            <a:ext cx="3219652" cy="477054"/>
          </a:xfrm>
          <a:prstGeom prst="rect">
            <a:avLst/>
          </a:prstGeom>
          <a:noFill/>
        </p:spPr>
        <p:txBody>
          <a:bodyPr wrap="square">
            <a:spAutoFit/>
          </a:bodyPr>
          <a:lstStyle/>
          <a:p>
            <a:pPr algn="ctr"/>
            <a:r>
              <a:rPr lang="en-US" sz="2500" b="1" i="1" dirty="0">
                <a:solidFill>
                  <a:schemeClr val="bg2">
                    <a:lumMod val="10000"/>
                  </a:schemeClr>
                </a:solidFill>
              </a:rPr>
              <a:t>L2 Cache</a:t>
            </a:r>
            <a:endParaRPr lang="en-CH" sz="2500" b="1" i="1" dirty="0">
              <a:solidFill>
                <a:schemeClr val="bg2">
                  <a:lumMod val="10000"/>
                </a:schemeClr>
              </a:solidFill>
            </a:endParaRPr>
          </a:p>
        </p:txBody>
      </p:sp>
      <p:sp>
        <p:nvSpPr>
          <p:cNvPr id="19" name="Rounded Rectangle 18">
            <a:extLst>
              <a:ext uri="{FF2B5EF4-FFF2-40B4-BE49-F238E27FC236}">
                <a16:creationId xmlns:a16="http://schemas.microsoft.com/office/drawing/2014/main" id="{904073E2-42A9-7745-FEE0-DDE602939DC3}"/>
              </a:ext>
            </a:extLst>
          </p:cNvPr>
          <p:cNvSpPr/>
          <p:nvPr/>
        </p:nvSpPr>
        <p:spPr>
          <a:xfrm>
            <a:off x="5830606" y="3877901"/>
            <a:ext cx="3128147" cy="586009"/>
          </a:xfrm>
          <a:prstGeom prst="roundRect">
            <a:avLst>
              <a:gd name="adj" fmla="val 4728"/>
            </a:avLst>
          </a:prstGeom>
          <a:solidFill>
            <a:srgbClr val="FFC000">
              <a:alpha val="2771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Block</a:t>
            </a:r>
          </a:p>
        </p:txBody>
      </p:sp>
      <p:sp>
        <p:nvSpPr>
          <p:cNvPr id="21" name="Rounded Rectangle 20">
            <a:extLst>
              <a:ext uri="{FF2B5EF4-FFF2-40B4-BE49-F238E27FC236}">
                <a16:creationId xmlns:a16="http://schemas.microsoft.com/office/drawing/2014/main" id="{085C0B1A-882B-4C73-9C3F-6D82994D8F9E}"/>
              </a:ext>
            </a:extLst>
          </p:cNvPr>
          <p:cNvSpPr/>
          <p:nvPr/>
        </p:nvSpPr>
        <p:spPr>
          <a:xfrm>
            <a:off x="5843307" y="2259310"/>
            <a:ext cx="3115446" cy="477054"/>
          </a:xfrm>
          <a:prstGeom prst="roundRect">
            <a:avLst>
              <a:gd name="adj" fmla="val 0"/>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PTE Block </a:t>
            </a:r>
          </a:p>
        </p:txBody>
      </p:sp>
      <p:sp>
        <p:nvSpPr>
          <p:cNvPr id="30" name="Down Arrow 29">
            <a:extLst>
              <a:ext uri="{FF2B5EF4-FFF2-40B4-BE49-F238E27FC236}">
                <a16:creationId xmlns:a16="http://schemas.microsoft.com/office/drawing/2014/main" id="{4F41F122-F62A-51D2-630B-033C17A2DA66}"/>
              </a:ext>
            </a:extLst>
          </p:cNvPr>
          <p:cNvSpPr/>
          <p:nvPr/>
        </p:nvSpPr>
        <p:spPr>
          <a:xfrm>
            <a:off x="7089397" y="2736363"/>
            <a:ext cx="312234" cy="11415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cxnSp>
        <p:nvCxnSpPr>
          <p:cNvPr id="45" name="Straight Arrow Connector 44">
            <a:extLst>
              <a:ext uri="{FF2B5EF4-FFF2-40B4-BE49-F238E27FC236}">
                <a16:creationId xmlns:a16="http://schemas.microsoft.com/office/drawing/2014/main" id="{2D6EF3CA-DACD-4A40-839B-77B100DAEB33}"/>
              </a:ext>
            </a:extLst>
          </p:cNvPr>
          <p:cNvCxnSpPr>
            <a:cxnSpLocks/>
          </p:cNvCxnSpPr>
          <p:nvPr/>
        </p:nvCxnSpPr>
        <p:spPr>
          <a:xfrm>
            <a:off x="1497060" y="3429000"/>
            <a:ext cx="1665083"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DAC179B2-6AC8-B443-89FF-29AD1B99C2A4}"/>
              </a:ext>
            </a:extLst>
          </p:cNvPr>
          <p:cNvSpPr txBox="1"/>
          <p:nvPr/>
        </p:nvSpPr>
        <p:spPr>
          <a:xfrm>
            <a:off x="1398641" y="2976513"/>
            <a:ext cx="1071056" cy="477054"/>
          </a:xfrm>
          <a:prstGeom prst="rect">
            <a:avLst/>
          </a:prstGeom>
          <a:noFill/>
        </p:spPr>
        <p:txBody>
          <a:bodyPr wrap="square">
            <a:spAutoFit/>
          </a:bodyPr>
          <a:lstStyle/>
          <a:p>
            <a:pPr algn="ctr"/>
            <a:r>
              <a:rPr lang="en-CH" sz="2500" b="1" i="1" dirty="0">
                <a:solidFill>
                  <a:schemeClr val="tx1"/>
                </a:solidFill>
              </a:rPr>
              <a:t>Miss</a:t>
            </a:r>
          </a:p>
        </p:txBody>
      </p:sp>
      <p:sp>
        <p:nvSpPr>
          <p:cNvPr id="3" name="Rounded Rectangle 2">
            <a:extLst>
              <a:ext uri="{FF2B5EF4-FFF2-40B4-BE49-F238E27FC236}">
                <a16:creationId xmlns:a16="http://schemas.microsoft.com/office/drawing/2014/main" id="{661F153E-ED9B-F5CA-F735-D5A9DEC45771}"/>
              </a:ext>
            </a:extLst>
          </p:cNvPr>
          <p:cNvSpPr/>
          <p:nvPr/>
        </p:nvSpPr>
        <p:spPr>
          <a:xfrm>
            <a:off x="942660" y="4476422"/>
            <a:ext cx="1665083" cy="929540"/>
          </a:xfrm>
          <a:prstGeom prst="roundRect">
            <a:avLst>
              <a:gd name="adj" fmla="val 4283"/>
            </a:avLst>
          </a:prstGeom>
          <a:solidFill>
            <a:srgbClr val="FFC00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Page Table</a:t>
            </a:r>
          </a:p>
          <a:p>
            <a:pPr algn="ctr"/>
            <a:r>
              <a:rPr lang="en-CH" sz="2500" b="1" i="1" dirty="0">
                <a:solidFill>
                  <a:schemeClr val="tx1"/>
                </a:solidFill>
              </a:rPr>
              <a:t>Walker</a:t>
            </a:r>
          </a:p>
        </p:txBody>
      </p:sp>
      <p:cxnSp>
        <p:nvCxnSpPr>
          <p:cNvPr id="10" name="Elbow Connector 9">
            <a:extLst>
              <a:ext uri="{FF2B5EF4-FFF2-40B4-BE49-F238E27FC236}">
                <a16:creationId xmlns:a16="http://schemas.microsoft.com/office/drawing/2014/main" id="{1C9AC657-3894-25E9-9E90-0340290573FD}"/>
              </a:ext>
            </a:extLst>
          </p:cNvPr>
          <p:cNvCxnSpPr>
            <a:cxnSpLocks/>
            <a:stCxn id="3" idx="3"/>
            <a:endCxn id="21" idx="1"/>
          </p:cNvCxnSpPr>
          <p:nvPr/>
        </p:nvCxnSpPr>
        <p:spPr>
          <a:xfrm flipV="1">
            <a:off x="2607743" y="2497837"/>
            <a:ext cx="3235564" cy="2443355"/>
          </a:xfrm>
          <a:prstGeom prst="bentConnector3">
            <a:avLst>
              <a:gd name="adj1" fmla="val 82029"/>
            </a:avLst>
          </a:prstGeom>
          <a:ln w="57150">
            <a:tailEnd type="triangle"/>
          </a:ln>
        </p:spPr>
        <p:style>
          <a:lnRef idx="1">
            <a:schemeClr val="dk1"/>
          </a:lnRef>
          <a:fillRef idx="0">
            <a:schemeClr val="dk1"/>
          </a:fillRef>
          <a:effectRef idx="0">
            <a:schemeClr val="dk1"/>
          </a:effectRef>
          <a:fontRef idx="minor">
            <a:schemeClr val="tx1"/>
          </a:fontRef>
        </p:style>
      </p:cxnSp>
      <p:sp>
        <p:nvSpPr>
          <p:cNvPr id="8" name="Slide Number Placeholder 7">
            <a:extLst>
              <a:ext uri="{FF2B5EF4-FFF2-40B4-BE49-F238E27FC236}">
                <a16:creationId xmlns:a16="http://schemas.microsoft.com/office/drawing/2014/main" id="{11AF3EB9-630D-2CDD-941B-277ADB504CAC}"/>
              </a:ext>
            </a:extLst>
          </p:cNvPr>
          <p:cNvSpPr>
            <a:spLocks noGrp="1"/>
          </p:cNvSpPr>
          <p:nvPr>
            <p:ph type="sldNum" sz="quarter" idx="12"/>
          </p:nvPr>
        </p:nvSpPr>
        <p:spPr/>
        <p:txBody>
          <a:bodyPr/>
          <a:lstStyle/>
          <a:p>
            <a:fld id="{1126AD06-1C69-4F40-B475-B9DE4452D124}" type="slidenum">
              <a:rPr lang="en-CH" smtClean="0"/>
              <a:pPr/>
              <a:t>42</a:t>
            </a:fld>
            <a:endParaRPr lang="en-CH"/>
          </a:p>
        </p:txBody>
      </p:sp>
      <p:cxnSp>
        <p:nvCxnSpPr>
          <p:cNvPr id="37" name="Straight Arrow Connector 36">
            <a:extLst>
              <a:ext uri="{FF2B5EF4-FFF2-40B4-BE49-F238E27FC236}">
                <a16:creationId xmlns:a16="http://schemas.microsoft.com/office/drawing/2014/main" id="{C1AAD487-4A85-4AE9-DF5E-D05E35FFAF48}"/>
              </a:ext>
            </a:extLst>
          </p:cNvPr>
          <p:cNvCxnSpPr>
            <a:cxnSpLocks/>
          </p:cNvCxnSpPr>
          <p:nvPr/>
        </p:nvCxnSpPr>
        <p:spPr>
          <a:xfrm>
            <a:off x="4956388" y="3444292"/>
            <a:ext cx="2133009" cy="0"/>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
        <p:nvSpPr>
          <p:cNvPr id="41" name="TextBox 40">
            <a:extLst>
              <a:ext uri="{FF2B5EF4-FFF2-40B4-BE49-F238E27FC236}">
                <a16:creationId xmlns:a16="http://schemas.microsoft.com/office/drawing/2014/main" id="{9E525681-B9C3-4954-FE03-FAA46413424D}"/>
              </a:ext>
            </a:extLst>
          </p:cNvPr>
          <p:cNvSpPr txBox="1"/>
          <p:nvPr/>
        </p:nvSpPr>
        <p:spPr>
          <a:xfrm>
            <a:off x="5702481" y="3046249"/>
            <a:ext cx="4724400" cy="477054"/>
          </a:xfrm>
          <a:prstGeom prst="rect">
            <a:avLst/>
          </a:prstGeom>
          <a:noFill/>
        </p:spPr>
        <p:txBody>
          <a:bodyPr wrap="square">
            <a:spAutoFit/>
          </a:bodyPr>
          <a:lstStyle/>
          <a:p>
            <a:pPr algn="ctr"/>
            <a:r>
              <a:rPr lang="en-CH" sz="2500" b="1" dirty="0">
                <a:solidFill>
                  <a:schemeClr val="tx1"/>
                </a:solidFill>
              </a:rPr>
              <a:t>Transform</a:t>
            </a:r>
          </a:p>
        </p:txBody>
      </p:sp>
      <p:cxnSp>
        <p:nvCxnSpPr>
          <p:cNvPr id="50" name="Straight Arrow Connector 49">
            <a:extLst>
              <a:ext uri="{FF2B5EF4-FFF2-40B4-BE49-F238E27FC236}">
                <a16:creationId xmlns:a16="http://schemas.microsoft.com/office/drawing/2014/main" id="{86167BF8-72EC-6FA1-3E85-50E2581C73A0}"/>
              </a:ext>
            </a:extLst>
          </p:cNvPr>
          <p:cNvCxnSpPr>
            <a:cxnSpLocks/>
          </p:cNvCxnSpPr>
          <p:nvPr/>
        </p:nvCxnSpPr>
        <p:spPr>
          <a:xfrm>
            <a:off x="1773890" y="3453567"/>
            <a:ext cx="0" cy="1022855"/>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47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3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0 0 L 0 0.23681 " pathEditMode="relative" ptsTypes="AA">
                                      <p:cBhvr>
                                        <p:cTn id="60" dur="1000" fill="hold"/>
                                        <p:tgtEl>
                                          <p:spTgt spid="21"/>
                                        </p:tgtEl>
                                        <p:attrNameLst>
                                          <p:attrName>ppt_x</p:attrName>
                                          <p:attrName>ppt_y</p:attrName>
                                        </p:attrNameLst>
                                      </p:cBhvr>
                                    </p:animMotion>
                                  </p:childTnLst>
                                  <p:subTnLst>
                                    <p:set>
                                      <p:cBhvr override="childStyle">
                                        <p:cTn dur="1" fill="hold" display="0" masterRel="sameClick" afterEffect="1">
                                          <p:stCondLst>
                                            <p:cond evt="end" delay="0">
                                              <p:tn val="59"/>
                                            </p:cond>
                                          </p:stCondLst>
                                        </p:cTn>
                                        <p:tgtEl>
                                          <p:spTgt spid="21"/>
                                        </p:tgtEl>
                                        <p:attrNameLst>
                                          <p:attrName>style.visibility</p:attrName>
                                        </p:attrNameLst>
                                      </p:cBhvr>
                                      <p:to>
                                        <p:strVal val="hidden"/>
                                      </p:to>
                                    </p:set>
                                  </p:subTnLst>
                                </p:cTn>
                              </p:par>
                              <p:par>
                                <p:cTn id="61" presetID="1" presetClass="entr" presetSubtype="0" fill="hold" grpId="1"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2" grpId="0" animBg="1"/>
      <p:bldP spid="13" grpId="0" animBg="1"/>
      <p:bldP spid="14" grpId="0"/>
      <p:bldP spid="19" grpId="1" animBg="1"/>
      <p:bldP spid="21" grpId="0" animBg="1"/>
      <p:bldP spid="21" grpId="1" animBg="1"/>
      <p:bldP spid="30" grpId="0" animBg="1"/>
      <p:bldP spid="30" grpId="1" animBg="1"/>
      <p:bldP spid="51" grpId="0"/>
      <p:bldP spid="3" grpId="0" animBg="1"/>
      <p:bldP spid="41" grpId="0"/>
      <p:bldP spid="41"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4477698-5B67-A80C-797E-F57D0EA4710C}"/>
              </a:ext>
            </a:extLst>
          </p:cNvPr>
          <p:cNvSpPr/>
          <p:nvPr/>
        </p:nvSpPr>
        <p:spPr>
          <a:xfrm>
            <a:off x="1010799" y="2234037"/>
            <a:ext cx="7117201" cy="1015663"/>
          </a:xfrm>
          <a:prstGeom prst="roundRect">
            <a:avLst>
              <a:gd name="adj" fmla="val 7563"/>
            </a:avLst>
          </a:prstGeom>
          <a:solidFill>
            <a:schemeClr val="bg2">
              <a:lumMod val="90000"/>
              <a:alpha val="152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alpha val="40043"/>
                  </a:schemeClr>
                </a:solidFill>
                <a:latin typeface="Corbel" panose="020B0503020204020204" pitchFamily="34" charset="0"/>
              </a:rPr>
              <a:t>On L2 TLB Miss</a:t>
            </a:r>
          </a:p>
        </p:txBody>
      </p:sp>
      <p:sp>
        <p:nvSpPr>
          <p:cNvPr id="8" name="Rounded Rectangle 7">
            <a:extLst>
              <a:ext uri="{FF2B5EF4-FFF2-40B4-BE49-F238E27FC236}">
                <a16:creationId xmlns:a16="http://schemas.microsoft.com/office/drawing/2014/main" id="{3CE402BF-C054-F651-6FF9-1BD9A89983C3}"/>
              </a:ext>
            </a:extLst>
          </p:cNvPr>
          <p:cNvSpPr/>
          <p:nvPr/>
        </p:nvSpPr>
        <p:spPr>
          <a:xfrm>
            <a:off x="1010798" y="3845144"/>
            <a:ext cx="7117201" cy="1015663"/>
          </a:xfrm>
          <a:prstGeom prst="roundRect">
            <a:avLst>
              <a:gd name="adj" fmla="val 8574"/>
            </a:avLst>
          </a:prstGeom>
          <a:solidFill>
            <a:schemeClr val="bg2">
              <a:lumMod val="90000"/>
              <a:alpha val="24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dirty="0">
                <a:solidFill>
                  <a:schemeClr val="tx1"/>
                </a:solidFill>
                <a:latin typeface="Corbel" panose="020B0503020204020204" pitchFamily="34" charset="0"/>
              </a:rPr>
              <a:t>        On L2 TLB Eviction</a:t>
            </a:r>
          </a:p>
        </p:txBody>
      </p:sp>
      <p:sp>
        <p:nvSpPr>
          <p:cNvPr id="9" name="Oval 8">
            <a:extLst>
              <a:ext uri="{FF2B5EF4-FFF2-40B4-BE49-F238E27FC236}">
                <a16:creationId xmlns:a16="http://schemas.microsoft.com/office/drawing/2014/main" id="{9F8B78EC-79CC-57EA-9E64-46B3DBDE30C1}"/>
              </a:ext>
            </a:extLst>
          </p:cNvPr>
          <p:cNvSpPr/>
          <p:nvPr/>
        </p:nvSpPr>
        <p:spPr>
          <a:xfrm>
            <a:off x="1291036" y="2407958"/>
            <a:ext cx="667820" cy="667820"/>
          </a:xfrm>
          <a:prstGeom prst="ellipse">
            <a:avLst/>
          </a:prstGeom>
          <a:solidFill>
            <a:srgbClr val="007F3E">
              <a:alpha val="152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40043"/>
                  </a:schemeClr>
                </a:solidFill>
                <a:latin typeface="Avenir Next LT Pro" panose="020B0504020202020204" pitchFamily="34" charset="77"/>
                <a:cs typeface="Muna" pitchFamily="2" charset="-78"/>
              </a:rPr>
              <a:t>1</a:t>
            </a:r>
          </a:p>
        </p:txBody>
      </p:sp>
      <p:sp>
        <p:nvSpPr>
          <p:cNvPr id="10" name="Oval 9">
            <a:extLst>
              <a:ext uri="{FF2B5EF4-FFF2-40B4-BE49-F238E27FC236}">
                <a16:creationId xmlns:a16="http://schemas.microsoft.com/office/drawing/2014/main" id="{FF7296E3-CA87-BB1D-F1B1-59C2652E96CD}"/>
              </a:ext>
            </a:extLst>
          </p:cNvPr>
          <p:cNvSpPr/>
          <p:nvPr/>
        </p:nvSpPr>
        <p:spPr>
          <a:xfrm>
            <a:off x="1291036" y="4019065"/>
            <a:ext cx="667820" cy="667820"/>
          </a:xfrm>
          <a:prstGeom prst="ellipse">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4" name="Title 3">
            <a:extLst>
              <a:ext uri="{FF2B5EF4-FFF2-40B4-BE49-F238E27FC236}">
                <a16:creationId xmlns:a16="http://schemas.microsoft.com/office/drawing/2014/main" id="{BF1F283F-FC78-9A80-D928-6BAEF3262A31}"/>
              </a:ext>
            </a:extLst>
          </p:cNvPr>
          <p:cNvSpPr>
            <a:spLocks noGrp="1"/>
          </p:cNvSpPr>
          <p:nvPr>
            <p:ph type="title"/>
          </p:nvPr>
        </p:nvSpPr>
        <p:spPr>
          <a:xfrm>
            <a:off x="43210" y="1"/>
            <a:ext cx="9278589" cy="1020336"/>
          </a:xfrm>
        </p:spPr>
        <p:txBody>
          <a:bodyPr>
            <a:normAutofit/>
          </a:bodyPr>
          <a:lstStyle/>
          <a:p>
            <a:r>
              <a:rPr lang="en-CH" sz="4400" b="1" dirty="0">
                <a:solidFill>
                  <a:schemeClr val="tx1"/>
                </a:solidFill>
                <a:latin typeface="Corbel" panose="020B0503020204020204" pitchFamily="34" charset="0"/>
              </a:rPr>
              <a:t>Allocation of  TLB Entries in L2 Cache</a:t>
            </a:r>
            <a:endParaRPr lang="en-CH" dirty="0"/>
          </a:p>
        </p:txBody>
      </p:sp>
      <p:sp>
        <p:nvSpPr>
          <p:cNvPr id="2" name="Slide Number Placeholder 1">
            <a:extLst>
              <a:ext uri="{FF2B5EF4-FFF2-40B4-BE49-F238E27FC236}">
                <a16:creationId xmlns:a16="http://schemas.microsoft.com/office/drawing/2014/main" id="{15E05F9D-F104-36AA-2842-AE529E916AC9}"/>
              </a:ext>
            </a:extLst>
          </p:cNvPr>
          <p:cNvSpPr>
            <a:spLocks noGrp="1"/>
          </p:cNvSpPr>
          <p:nvPr>
            <p:ph type="sldNum" sz="quarter" idx="12"/>
          </p:nvPr>
        </p:nvSpPr>
        <p:spPr/>
        <p:txBody>
          <a:bodyPr/>
          <a:lstStyle/>
          <a:p>
            <a:fld id="{1126AD06-1C69-4F40-B475-B9DE4452D124}" type="slidenum">
              <a:rPr lang="en-CH" smtClean="0"/>
              <a:pPr/>
              <a:t>43</a:t>
            </a:fld>
            <a:endParaRPr lang="en-CH"/>
          </a:p>
        </p:txBody>
      </p:sp>
    </p:spTree>
    <p:extLst>
      <p:ext uri="{BB962C8B-B14F-4D97-AF65-F5344CB8AC3E}">
        <p14:creationId xmlns:p14="http://schemas.microsoft.com/office/powerpoint/2010/main" val="3341404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9788-6605-D47A-ADAA-82E68F14DC75}"/>
              </a:ext>
            </a:extLst>
          </p:cNvPr>
          <p:cNvSpPr>
            <a:spLocks noGrp="1"/>
          </p:cNvSpPr>
          <p:nvPr>
            <p:ph type="title"/>
          </p:nvPr>
        </p:nvSpPr>
        <p:spPr>
          <a:xfrm>
            <a:off x="43210" y="1"/>
            <a:ext cx="8981844" cy="1020336"/>
          </a:xfrm>
        </p:spPr>
        <p:txBody>
          <a:bodyPr>
            <a:normAutofit fontScale="90000"/>
          </a:bodyPr>
          <a:lstStyle/>
          <a:p>
            <a:r>
              <a:rPr lang="en-CH" sz="4400" b="1" dirty="0">
                <a:latin typeface="Corbel" panose="020B0503020204020204" pitchFamily="34" charset="0"/>
              </a:rPr>
              <a:t>Allocating TLB Blocks – L2 TLB Eviction</a:t>
            </a:r>
          </a:p>
        </p:txBody>
      </p:sp>
      <p:sp>
        <p:nvSpPr>
          <p:cNvPr id="4" name="Rounded Rectangle 3">
            <a:extLst>
              <a:ext uri="{FF2B5EF4-FFF2-40B4-BE49-F238E27FC236}">
                <a16:creationId xmlns:a16="http://schemas.microsoft.com/office/drawing/2014/main" id="{F25249A1-532C-0924-93CF-1119B3DF0B17}"/>
              </a:ext>
            </a:extLst>
          </p:cNvPr>
          <p:cNvSpPr/>
          <p:nvPr/>
        </p:nvSpPr>
        <p:spPr>
          <a:xfrm>
            <a:off x="185247" y="1978340"/>
            <a:ext cx="2623627" cy="3641875"/>
          </a:xfrm>
          <a:prstGeom prst="roundRect">
            <a:avLst>
              <a:gd name="adj" fmla="val 491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A9F70299-7EBC-5074-7EF0-29D5C83305F9}"/>
              </a:ext>
            </a:extLst>
          </p:cNvPr>
          <p:cNvSpPr/>
          <p:nvPr/>
        </p:nvSpPr>
        <p:spPr>
          <a:xfrm>
            <a:off x="296001" y="2285653"/>
            <a:ext cx="1201059" cy="1476026"/>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L2 TLB</a:t>
            </a:r>
          </a:p>
        </p:txBody>
      </p:sp>
      <p:sp>
        <p:nvSpPr>
          <p:cNvPr id="6" name="TextBox 5">
            <a:extLst>
              <a:ext uri="{FF2B5EF4-FFF2-40B4-BE49-F238E27FC236}">
                <a16:creationId xmlns:a16="http://schemas.microsoft.com/office/drawing/2014/main" id="{806EB4C2-5F12-EEB6-1D6D-857D74852C30}"/>
              </a:ext>
            </a:extLst>
          </p:cNvPr>
          <p:cNvSpPr txBox="1"/>
          <p:nvPr/>
        </p:nvSpPr>
        <p:spPr>
          <a:xfrm>
            <a:off x="426004" y="1452038"/>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12" name="Rounded Rectangle 11">
            <a:extLst>
              <a:ext uri="{FF2B5EF4-FFF2-40B4-BE49-F238E27FC236}">
                <a16:creationId xmlns:a16="http://schemas.microsoft.com/office/drawing/2014/main" id="{99D80AD4-285F-66EA-965A-109D5C6D2A95}"/>
              </a:ext>
            </a:extLst>
          </p:cNvPr>
          <p:cNvSpPr/>
          <p:nvPr/>
        </p:nvSpPr>
        <p:spPr>
          <a:xfrm>
            <a:off x="3559516" y="2899799"/>
            <a:ext cx="1569702" cy="1088570"/>
          </a:xfrm>
          <a:prstGeom prst="roundRect">
            <a:avLst>
              <a:gd name="adj" fmla="val 6785"/>
            </a:avLst>
          </a:prstGeom>
          <a:solidFill>
            <a:schemeClr val="accent4">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dirty="0">
                <a:solidFill>
                  <a:schemeClr val="tx1"/>
                </a:solidFill>
              </a:rPr>
              <a:t>PTW Cost </a:t>
            </a:r>
          </a:p>
          <a:p>
            <a:pPr algn="ctr"/>
            <a:r>
              <a:rPr lang="en-CH" sz="2500" b="1" dirty="0">
                <a:solidFill>
                  <a:schemeClr val="tx1"/>
                </a:solidFill>
              </a:rPr>
              <a:t>Estimator</a:t>
            </a:r>
          </a:p>
        </p:txBody>
      </p:sp>
      <p:sp>
        <p:nvSpPr>
          <p:cNvPr id="13" name="Rounded Rectangle 12">
            <a:extLst>
              <a:ext uri="{FF2B5EF4-FFF2-40B4-BE49-F238E27FC236}">
                <a16:creationId xmlns:a16="http://schemas.microsoft.com/office/drawing/2014/main" id="{B8DB8249-8CE3-FF44-739E-4F85A9868505}"/>
              </a:ext>
            </a:extLst>
          </p:cNvPr>
          <p:cNvSpPr/>
          <p:nvPr/>
        </p:nvSpPr>
        <p:spPr>
          <a:xfrm>
            <a:off x="5830606" y="1978341"/>
            <a:ext cx="3072822" cy="3638278"/>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14" name="TextBox 13">
            <a:extLst>
              <a:ext uri="{FF2B5EF4-FFF2-40B4-BE49-F238E27FC236}">
                <a16:creationId xmlns:a16="http://schemas.microsoft.com/office/drawing/2014/main" id="{566D0CAE-9C81-DA4E-5BAC-A78F8CAE1452}"/>
              </a:ext>
            </a:extLst>
          </p:cNvPr>
          <p:cNvSpPr txBox="1"/>
          <p:nvPr/>
        </p:nvSpPr>
        <p:spPr>
          <a:xfrm>
            <a:off x="5628239" y="1501287"/>
            <a:ext cx="3219652" cy="477054"/>
          </a:xfrm>
          <a:prstGeom prst="rect">
            <a:avLst/>
          </a:prstGeom>
          <a:noFill/>
        </p:spPr>
        <p:txBody>
          <a:bodyPr wrap="square">
            <a:spAutoFit/>
          </a:bodyPr>
          <a:lstStyle/>
          <a:p>
            <a:pPr algn="ctr"/>
            <a:r>
              <a:rPr lang="en-US" sz="2500" b="1" i="1" dirty="0">
                <a:solidFill>
                  <a:schemeClr val="bg2">
                    <a:lumMod val="10000"/>
                  </a:schemeClr>
                </a:solidFill>
              </a:rPr>
              <a:t>L2 Cache</a:t>
            </a:r>
            <a:endParaRPr lang="en-CH" sz="2500" b="1" i="1" dirty="0">
              <a:solidFill>
                <a:schemeClr val="bg2">
                  <a:lumMod val="10000"/>
                </a:schemeClr>
              </a:solidFill>
            </a:endParaRPr>
          </a:p>
        </p:txBody>
      </p:sp>
      <p:sp>
        <p:nvSpPr>
          <p:cNvPr id="19" name="Rounded Rectangle 18">
            <a:extLst>
              <a:ext uri="{FF2B5EF4-FFF2-40B4-BE49-F238E27FC236}">
                <a16:creationId xmlns:a16="http://schemas.microsoft.com/office/drawing/2014/main" id="{904073E2-42A9-7745-FEE0-DDE602939DC3}"/>
              </a:ext>
            </a:extLst>
          </p:cNvPr>
          <p:cNvSpPr/>
          <p:nvPr/>
        </p:nvSpPr>
        <p:spPr>
          <a:xfrm>
            <a:off x="5830606" y="3877901"/>
            <a:ext cx="3072822" cy="544285"/>
          </a:xfrm>
          <a:prstGeom prst="roundRect">
            <a:avLst>
              <a:gd name="adj" fmla="val 4728"/>
            </a:avLst>
          </a:prstGeom>
          <a:solidFill>
            <a:srgbClr val="FFC000">
              <a:alpha val="2771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Block</a:t>
            </a:r>
          </a:p>
        </p:txBody>
      </p:sp>
      <p:sp>
        <p:nvSpPr>
          <p:cNvPr id="30" name="Down Arrow 29">
            <a:extLst>
              <a:ext uri="{FF2B5EF4-FFF2-40B4-BE49-F238E27FC236}">
                <a16:creationId xmlns:a16="http://schemas.microsoft.com/office/drawing/2014/main" id="{4F41F122-F62A-51D2-630B-033C17A2DA66}"/>
              </a:ext>
            </a:extLst>
          </p:cNvPr>
          <p:cNvSpPr/>
          <p:nvPr/>
        </p:nvSpPr>
        <p:spPr>
          <a:xfrm>
            <a:off x="7089397" y="2736363"/>
            <a:ext cx="312234" cy="11415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cxnSp>
        <p:nvCxnSpPr>
          <p:cNvPr id="45" name="Straight Arrow Connector 44">
            <a:extLst>
              <a:ext uri="{FF2B5EF4-FFF2-40B4-BE49-F238E27FC236}">
                <a16:creationId xmlns:a16="http://schemas.microsoft.com/office/drawing/2014/main" id="{2D6EF3CA-DACD-4A40-839B-77B100DAEB33}"/>
              </a:ext>
            </a:extLst>
          </p:cNvPr>
          <p:cNvCxnSpPr>
            <a:cxnSpLocks/>
          </p:cNvCxnSpPr>
          <p:nvPr/>
        </p:nvCxnSpPr>
        <p:spPr>
          <a:xfrm>
            <a:off x="1497060" y="3444084"/>
            <a:ext cx="2058160"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DAC179B2-6AC8-B443-89FF-29AD1B99C2A4}"/>
              </a:ext>
            </a:extLst>
          </p:cNvPr>
          <p:cNvSpPr txBox="1"/>
          <p:nvPr/>
        </p:nvSpPr>
        <p:spPr>
          <a:xfrm>
            <a:off x="1081910" y="2997553"/>
            <a:ext cx="2142114" cy="477054"/>
          </a:xfrm>
          <a:prstGeom prst="rect">
            <a:avLst/>
          </a:prstGeom>
          <a:noFill/>
        </p:spPr>
        <p:txBody>
          <a:bodyPr wrap="square">
            <a:spAutoFit/>
          </a:bodyPr>
          <a:lstStyle/>
          <a:p>
            <a:pPr algn="ctr"/>
            <a:r>
              <a:rPr lang="en-CH" sz="2500" b="1" i="1" dirty="0"/>
              <a:t>Eviction</a:t>
            </a:r>
            <a:endParaRPr lang="en-CH" sz="2500" b="1" i="1" dirty="0">
              <a:solidFill>
                <a:schemeClr val="tx1"/>
              </a:solidFill>
            </a:endParaRPr>
          </a:p>
        </p:txBody>
      </p:sp>
      <p:sp>
        <p:nvSpPr>
          <p:cNvPr id="3" name="Rounded Rectangle 2">
            <a:extLst>
              <a:ext uri="{FF2B5EF4-FFF2-40B4-BE49-F238E27FC236}">
                <a16:creationId xmlns:a16="http://schemas.microsoft.com/office/drawing/2014/main" id="{661F153E-ED9B-F5CA-F735-D5A9DEC45771}"/>
              </a:ext>
            </a:extLst>
          </p:cNvPr>
          <p:cNvSpPr/>
          <p:nvPr/>
        </p:nvSpPr>
        <p:spPr>
          <a:xfrm>
            <a:off x="609599" y="4360450"/>
            <a:ext cx="1665083" cy="929540"/>
          </a:xfrm>
          <a:prstGeom prst="roundRect">
            <a:avLst>
              <a:gd name="adj" fmla="val 4283"/>
            </a:avLst>
          </a:prstGeom>
          <a:solidFill>
            <a:srgbClr val="FFC00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Page Table</a:t>
            </a:r>
          </a:p>
          <a:p>
            <a:pPr algn="ctr"/>
            <a:r>
              <a:rPr lang="en-CH" sz="2500" b="1" i="1" dirty="0">
                <a:solidFill>
                  <a:schemeClr val="tx1"/>
                </a:solidFill>
              </a:rPr>
              <a:t>Walker</a:t>
            </a:r>
          </a:p>
        </p:txBody>
      </p:sp>
      <p:cxnSp>
        <p:nvCxnSpPr>
          <p:cNvPr id="7" name="Straight Arrow Connector 6">
            <a:extLst>
              <a:ext uri="{FF2B5EF4-FFF2-40B4-BE49-F238E27FC236}">
                <a16:creationId xmlns:a16="http://schemas.microsoft.com/office/drawing/2014/main" id="{F44FED18-855D-4CFD-FF40-6B26890EA747}"/>
              </a:ext>
            </a:extLst>
          </p:cNvPr>
          <p:cNvCxnSpPr>
            <a:cxnSpLocks/>
          </p:cNvCxnSpPr>
          <p:nvPr/>
        </p:nvCxnSpPr>
        <p:spPr>
          <a:xfrm>
            <a:off x="1828800" y="3444084"/>
            <a:ext cx="0" cy="916366"/>
          </a:xfrm>
          <a:prstGeom prst="straightConnector1">
            <a:avLst/>
          </a:prstGeom>
          <a:ln w="50800">
            <a:solidFill>
              <a:srgbClr val="009546"/>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17" name="Elbow Connector 16">
            <a:extLst>
              <a:ext uri="{FF2B5EF4-FFF2-40B4-BE49-F238E27FC236}">
                <a16:creationId xmlns:a16="http://schemas.microsoft.com/office/drawing/2014/main" id="{1DB58494-3804-1547-190A-AD75A2A1E7F5}"/>
              </a:ext>
            </a:extLst>
          </p:cNvPr>
          <p:cNvCxnSpPr>
            <a:cxnSpLocks/>
            <a:stCxn id="3" idx="3"/>
            <a:endCxn id="21" idx="1"/>
          </p:cNvCxnSpPr>
          <p:nvPr/>
        </p:nvCxnSpPr>
        <p:spPr>
          <a:xfrm flipV="1">
            <a:off x="2274682" y="2497837"/>
            <a:ext cx="3571799" cy="2327383"/>
          </a:xfrm>
          <a:prstGeom prst="bentConnector3">
            <a:avLst>
              <a:gd name="adj1" fmla="val 87690"/>
            </a:avLst>
          </a:prstGeom>
          <a:ln w="50800">
            <a:solidFill>
              <a:srgbClr val="007F3E"/>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6BB1EB32-B578-CCD2-7C4E-82606A85E12A}"/>
              </a:ext>
            </a:extLst>
          </p:cNvPr>
          <p:cNvSpPr>
            <a:spLocks noGrp="1"/>
          </p:cNvSpPr>
          <p:nvPr>
            <p:ph type="sldNum" sz="quarter" idx="12"/>
          </p:nvPr>
        </p:nvSpPr>
        <p:spPr/>
        <p:txBody>
          <a:bodyPr/>
          <a:lstStyle/>
          <a:p>
            <a:fld id="{1126AD06-1C69-4F40-B475-B9DE4452D124}" type="slidenum">
              <a:rPr lang="en-CH" smtClean="0"/>
              <a:pPr/>
              <a:t>44</a:t>
            </a:fld>
            <a:endParaRPr lang="en-CH"/>
          </a:p>
        </p:txBody>
      </p:sp>
      <p:cxnSp>
        <p:nvCxnSpPr>
          <p:cNvPr id="10" name="Straight Arrow Connector 9">
            <a:extLst>
              <a:ext uri="{FF2B5EF4-FFF2-40B4-BE49-F238E27FC236}">
                <a16:creationId xmlns:a16="http://schemas.microsoft.com/office/drawing/2014/main" id="{359C1161-B5A5-0F62-CE88-8C75C0522B1A}"/>
              </a:ext>
            </a:extLst>
          </p:cNvPr>
          <p:cNvCxnSpPr>
            <a:cxnSpLocks/>
            <a:stCxn id="12" idx="3"/>
          </p:cNvCxnSpPr>
          <p:nvPr/>
        </p:nvCxnSpPr>
        <p:spPr>
          <a:xfrm>
            <a:off x="5129218" y="3444084"/>
            <a:ext cx="1960179" cy="208"/>
          </a:xfrm>
          <a:prstGeom prst="straightConnector1">
            <a:avLst/>
          </a:prstGeom>
          <a:ln w="50800">
            <a:prstDash val="dash"/>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66EC87DC-51F0-1F8E-2918-B5CA99294118}"/>
              </a:ext>
            </a:extLst>
          </p:cNvPr>
          <p:cNvSpPr txBox="1"/>
          <p:nvPr/>
        </p:nvSpPr>
        <p:spPr>
          <a:xfrm>
            <a:off x="5702481" y="3046249"/>
            <a:ext cx="4724400" cy="477054"/>
          </a:xfrm>
          <a:prstGeom prst="rect">
            <a:avLst/>
          </a:prstGeom>
          <a:noFill/>
        </p:spPr>
        <p:txBody>
          <a:bodyPr wrap="square">
            <a:spAutoFit/>
          </a:bodyPr>
          <a:lstStyle/>
          <a:p>
            <a:pPr algn="ctr"/>
            <a:r>
              <a:rPr lang="en-CH" sz="2500" b="1" dirty="0">
                <a:solidFill>
                  <a:schemeClr val="tx1"/>
                </a:solidFill>
              </a:rPr>
              <a:t>Transform</a:t>
            </a:r>
          </a:p>
        </p:txBody>
      </p:sp>
      <p:sp>
        <p:nvSpPr>
          <p:cNvPr id="21" name="Rounded Rectangle 20">
            <a:extLst>
              <a:ext uri="{FF2B5EF4-FFF2-40B4-BE49-F238E27FC236}">
                <a16:creationId xmlns:a16="http://schemas.microsoft.com/office/drawing/2014/main" id="{085C0B1A-882B-4C73-9C3F-6D82994D8F9E}"/>
              </a:ext>
            </a:extLst>
          </p:cNvPr>
          <p:cNvSpPr/>
          <p:nvPr/>
        </p:nvSpPr>
        <p:spPr>
          <a:xfrm>
            <a:off x="5846481" y="2259310"/>
            <a:ext cx="3037169" cy="477054"/>
          </a:xfrm>
          <a:prstGeom prst="roundRect">
            <a:avLst>
              <a:gd name="adj" fmla="val 0"/>
            </a:avLst>
          </a:prstGeom>
          <a:solidFill>
            <a:schemeClr val="tx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PTE Block </a:t>
            </a:r>
          </a:p>
        </p:txBody>
      </p:sp>
    </p:spTree>
    <p:extLst>
      <p:ext uri="{BB962C8B-B14F-4D97-AF65-F5344CB8AC3E}">
        <p14:creationId xmlns:p14="http://schemas.microsoft.com/office/powerpoint/2010/main" val="21184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grpId="1" nodeType="clickEffect">
                                  <p:stCondLst>
                                    <p:cond delay="0"/>
                                  </p:stCondLst>
                                  <p:childTnLst>
                                    <p:animMotion origin="layout" path="M 0 0 L 0 0.25463 " pathEditMode="relative" ptsTypes="AA">
                                      <p:cBhvr>
                                        <p:cTn id="56" dur="1000" fill="hold"/>
                                        <p:tgtEl>
                                          <p:spTgt spid="21"/>
                                        </p:tgtEl>
                                        <p:attrNameLst>
                                          <p:attrName>ppt_x</p:attrName>
                                          <p:attrName>ppt_y</p:attrName>
                                        </p:attrNameLst>
                                      </p:cBhvr>
                                    </p:animMotion>
                                  </p:childTnLst>
                                  <p:subTnLst>
                                    <p:set>
                                      <p:cBhvr override="childStyle">
                                        <p:cTn dur="1" fill="hold" display="0" masterRel="sameClick" afterEffect="1">
                                          <p:stCondLst>
                                            <p:cond evt="end" delay="0">
                                              <p:tn val="55"/>
                                            </p:cond>
                                          </p:stCondLst>
                                        </p:cTn>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9" grpId="0" animBg="1"/>
      <p:bldP spid="30" grpId="0" animBg="1"/>
      <p:bldP spid="30" grpId="1" animBg="1"/>
      <p:bldP spid="51" grpId="0"/>
      <p:bldP spid="3" grpId="0" animBg="1"/>
      <p:bldP spid="16" grpId="0"/>
      <p:bldP spid="16" grpId="1"/>
      <p:bldP spid="21" grpId="0" animBg="1"/>
      <p:bldP spid="21"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58D5-2EF7-AA9D-EDB0-777D13B7B213}"/>
              </a:ext>
            </a:extLst>
          </p:cNvPr>
          <p:cNvSpPr>
            <a:spLocks noGrp="1"/>
          </p:cNvSpPr>
          <p:nvPr>
            <p:ph type="title"/>
          </p:nvPr>
        </p:nvSpPr>
        <p:spPr>
          <a:xfrm>
            <a:off x="43211" y="1"/>
            <a:ext cx="9048750" cy="1020336"/>
          </a:xfrm>
        </p:spPr>
        <p:txBody>
          <a:bodyPr>
            <a:normAutofit/>
          </a:bodyPr>
          <a:lstStyle/>
          <a:p>
            <a:r>
              <a:rPr lang="en-CH" sz="4400" b="1" dirty="0">
                <a:latin typeface="Corbel" panose="020B0503020204020204" pitchFamily="34" charset="0"/>
              </a:rPr>
              <a:t>Address Translation in Victima (I)</a:t>
            </a:r>
            <a:endParaRPr lang="en-CH" dirty="0"/>
          </a:p>
        </p:txBody>
      </p:sp>
      <p:sp>
        <p:nvSpPr>
          <p:cNvPr id="4" name="Rounded Rectangle 3">
            <a:extLst>
              <a:ext uri="{FF2B5EF4-FFF2-40B4-BE49-F238E27FC236}">
                <a16:creationId xmlns:a16="http://schemas.microsoft.com/office/drawing/2014/main" id="{F6CB9A38-DFC8-387B-58CC-9D8507E285ED}"/>
              </a:ext>
            </a:extLst>
          </p:cNvPr>
          <p:cNvSpPr/>
          <p:nvPr/>
        </p:nvSpPr>
        <p:spPr>
          <a:xfrm>
            <a:off x="1040206" y="1974744"/>
            <a:ext cx="2623627" cy="3641875"/>
          </a:xfrm>
          <a:prstGeom prst="roundRect">
            <a:avLst>
              <a:gd name="adj" fmla="val 236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6167A5D8-BD1B-087D-2318-B29DCA1652F2}"/>
              </a:ext>
            </a:extLst>
          </p:cNvPr>
          <p:cNvSpPr/>
          <p:nvPr/>
        </p:nvSpPr>
        <p:spPr>
          <a:xfrm>
            <a:off x="1150960" y="2282057"/>
            <a:ext cx="1201059" cy="1476026"/>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L2 TLB</a:t>
            </a:r>
          </a:p>
        </p:txBody>
      </p:sp>
      <p:sp>
        <p:nvSpPr>
          <p:cNvPr id="6" name="TextBox 5">
            <a:extLst>
              <a:ext uri="{FF2B5EF4-FFF2-40B4-BE49-F238E27FC236}">
                <a16:creationId xmlns:a16="http://schemas.microsoft.com/office/drawing/2014/main" id="{616A7FC6-2156-7250-19A0-8600AF41EC53}"/>
              </a:ext>
            </a:extLst>
          </p:cNvPr>
          <p:cNvSpPr txBox="1"/>
          <p:nvPr/>
        </p:nvSpPr>
        <p:spPr>
          <a:xfrm>
            <a:off x="1280963" y="1448442"/>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8" name="Rounded Rectangle 7">
            <a:extLst>
              <a:ext uri="{FF2B5EF4-FFF2-40B4-BE49-F238E27FC236}">
                <a16:creationId xmlns:a16="http://schemas.microsoft.com/office/drawing/2014/main" id="{F4953D2C-F241-C84D-6B5A-A5D84DB141EE}"/>
              </a:ext>
            </a:extLst>
          </p:cNvPr>
          <p:cNvSpPr/>
          <p:nvPr/>
        </p:nvSpPr>
        <p:spPr>
          <a:xfrm>
            <a:off x="5570411" y="1974744"/>
            <a:ext cx="2822353" cy="3638278"/>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9" name="TextBox 8">
            <a:extLst>
              <a:ext uri="{FF2B5EF4-FFF2-40B4-BE49-F238E27FC236}">
                <a16:creationId xmlns:a16="http://schemas.microsoft.com/office/drawing/2014/main" id="{4065C4BB-F49E-0EA3-4AE2-35872A0A5D31}"/>
              </a:ext>
            </a:extLst>
          </p:cNvPr>
          <p:cNvSpPr txBox="1"/>
          <p:nvPr/>
        </p:nvSpPr>
        <p:spPr>
          <a:xfrm>
            <a:off x="5368044" y="1497690"/>
            <a:ext cx="3219652" cy="477054"/>
          </a:xfrm>
          <a:prstGeom prst="rect">
            <a:avLst/>
          </a:prstGeom>
          <a:noFill/>
        </p:spPr>
        <p:txBody>
          <a:bodyPr wrap="square">
            <a:spAutoFit/>
          </a:bodyPr>
          <a:lstStyle/>
          <a:p>
            <a:pPr algn="ctr"/>
            <a:r>
              <a:rPr lang="en-US" sz="2500" b="1" i="1" dirty="0">
                <a:solidFill>
                  <a:schemeClr val="bg2">
                    <a:lumMod val="10000"/>
                  </a:schemeClr>
                </a:solidFill>
              </a:rPr>
              <a:t>L2 Cache</a:t>
            </a:r>
            <a:endParaRPr lang="en-CH" sz="2500" b="1" i="1" dirty="0">
              <a:solidFill>
                <a:schemeClr val="bg2">
                  <a:lumMod val="10000"/>
                </a:schemeClr>
              </a:solidFill>
            </a:endParaRPr>
          </a:p>
        </p:txBody>
      </p:sp>
      <p:sp>
        <p:nvSpPr>
          <p:cNvPr id="10" name="Rounded Rectangle 9">
            <a:extLst>
              <a:ext uri="{FF2B5EF4-FFF2-40B4-BE49-F238E27FC236}">
                <a16:creationId xmlns:a16="http://schemas.microsoft.com/office/drawing/2014/main" id="{5D2F3C41-56CF-08BE-19D0-DDF8418AA008}"/>
              </a:ext>
            </a:extLst>
          </p:cNvPr>
          <p:cNvSpPr/>
          <p:nvPr/>
        </p:nvSpPr>
        <p:spPr>
          <a:xfrm>
            <a:off x="5577845" y="2746492"/>
            <a:ext cx="2814919" cy="547154"/>
          </a:xfrm>
          <a:prstGeom prst="roundRect">
            <a:avLst>
              <a:gd name="adj" fmla="val 4728"/>
            </a:avLst>
          </a:prstGeom>
          <a:solidFill>
            <a:srgbClr val="FFC000">
              <a:alpha val="27714"/>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Block</a:t>
            </a:r>
          </a:p>
        </p:txBody>
      </p:sp>
      <p:cxnSp>
        <p:nvCxnSpPr>
          <p:cNvPr id="13" name="Straight Arrow Connector 12">
            <a:extLst>
              <a:ext uri="{FF2B5EF4-FFF2-40B4-BE49-F238E27FC236}">
                <a16:creationId xmlns:a16="http://schemas.microsoft.com/office/drawing/2014/main" id="{057B0124-D890-B1C6-BEE3-A52FCB3A140F}"/>
              </a:ext>
            </a:extLst>
          </p:cNvPr>
          <p:cNvCxnSpPr>
            <a:cxnSpLocks/>
            <a:endCxn id="10" idx="1"/>
          </p:cNvCxnSpPr>
          <p:nvPr/>
        </p:nvCxnSpPr>
        <p:spPr>
          <a:xfrm flipV="1">
            <a:off x="2352019" y="3020069"/>
            <a:ext cx="3225826" cy="359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71C54F4-DF80-13CC-398F-8887EEA311F1}"/>
              </a:ext>
            </a:extLst>
          </p:cNvPr>
          <p:cNvSpPr txBox="1"/>
          <p:nvPr/>
        </p:nvSpPr>
        <p:spPr>
          <a:xfrm>
            <a:off x="1936869" y="2524267"/>
            <a:ext cx="2142114" cy="477054"/>
          </a:xfrm>
          <a:prstGeom prst="rect">
            <a:avLst/>
          </a:prstGeom>
          <a:noFill/>
        </p:spPr>
        <p:txBody>
          <a:bodyPr wrap="square">
            <a:spAutoFit/>
          </a:bodyPr>
          <a:lstStyle/>
          <a:p>
            <a:pPr algn="ctr"/>
            <a:r>
              <a:rPr lang="en-CH" sz="2500" b="1" i="1" dirty="0"/>
              <a:t>Miss</a:t>
            </a:r>
            <a:endParaRPr lang="en-CH" sz="2500" b="1" i="1" dirty="0">
              <a:solidFill>
                <a:schemeClr val="tx1"/>
              </a:solidFill>
            </a:endParaRPr>
          </a:p>
        </p:txBody>
      </p:sp>
      <p:sp>
        <p:nvSpPr>
          <p:cNvPr id="15" name="Rounded Rectangle 14">
            <a:extLst>
              <a:ext uri="{FF2B5EF4-FFF2-40B4-BE49-F238E27FC236}">
                <a16:creationId xmlns:a16="http://schemas.microsoft.com/office/drawing/2014/main" id="{9C937B51-F678-7AB0-9413-55D421375E46}"/>
              </a:ext>
            </a:extLst>
          </p:cNvPr>
          <p:cNvSpPr/>
          <p:nvPr/>
        </p:nvSpPr>
        <p:spPr>
          <a:xfrm>
            <a:off x="1464558" y="4356854"/>
            <a:ext cx="1665083" cy="929540"/>
          </a:xfrm>
          <a:prstGeom prst="roundRect">
            <a:avLst>
              <a:gd name="adj" fmla="val 4283"/>
            </a:avLst>
          </a:prstGeom>
          <a:solidFill>
            <a:srgbClr val="FFC00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Page Table</a:t>
            </a:r>
          </a:p>
          <a:p>
            <a:pPr algn="ctr"/>
            <a:r>
              <a:rPr lang="en-CH" sz="2500" b="1" i="1" dirty="0">
                <a:solidFill>
                  <a:schemeClr val="tx1"/>
                </a:solidFill>
              </a:rPr>
              <a:t>Walker</a:t>
            </a:r>
          </a:p>
        </p:txBody>
      </p:sp>
      <p:cxnSp>
        <p:nvCxnSpPr>
          <p:cNvPr id="16" name="Straight Arrow Connector 15">
            <a:extLst>
              <a:ext uri="{FF2B5EF4-FFF2-40B4-BE49-F238E27FC236}">
                <a16:creationId xmlns:a16="http://schemas.microsoft.com/office/drawing/2014/main" id="{B6272B56-E220-84B3-C342-D1591D3E6BB9}"/>
              </a:ext>
            </a:extLst>
          </p:cNvPr>
          <p:cNvCxnSpPr>
            <a:cxnSpLocks/>
          </p:cNvCxnSpPr>
          <p:nvPr/>
        </p:nvCxnSpPr>
        <p:spPr>
          <a:xfrm>
            <a:off x="2683759" y="3081575"/>
            <a:ext cx="0" cy="1275279"/>
          </a:xfrm>
          <a:prstGeom prst="straightConnector1">
            <a:avLst/>
          </a:prstGeom>
          <a:ln w="50800">
            <a:solidFill>
              <a:srgbClr val="009546"/>
            </a:solidFill>
            <a:prstDash val="sysDot"/>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1785D7E-EC10-9FBF-A4CC-F9608DA8FEC4}"/>
              </a:ext>
            </a:extLst>
          </p:cNvPr>
          <p:cNvSpPr txBox="1"/>
          <p:nvPr/>
        </p:nvSpPr>
        <p:spPr>
          <a:xfrm>
            <a:off x="6350087" y="3293991"/>
            <a:ext cx="627783" cy="477054"/>
          </a:xfrm>
          <a:prstGeom prst="rect">
            <a:avLst/>
          </a:prstGeom>
          <a:noFill/>
        </p:spPr>
        <p:txBody>
          <a:bodyPr wrap="square">
            <a:spAutoFit/>
          </a:bodyPr>
          <a:lstStyle/>
          <a:p>
            <a:pPr algn="ctr"/>
            <a:r>
              <a:rPr lang="en-CH" sz="2500" b="1" i="1" dirty="0">
                <a:solidFill>
                  <a:srgbClr val="00B050"/>
                </a:solidFill>
              </a:rPr>
              <a:t>Hit</a:t>
            </a:r>
          </a:p>
        </p:txBody>
      </p:sp>
      <p:pic>
        <p:nvPicPr>
          <p:cNvPr id="25" name="Graphic 24" descr="Smiling face outline with solid fill">
            <a:extLst>
              <a:ext uri="{FF2B5EF4-FFF2-40B4-BE49-F238E27FC236}">
                <a16:creationId xmlns:a16="http://schemas.microsoft.com/office/drawing/2014/main" id="{2B5EA2C0-DB32-F2F4-F5BD-E9EA404BED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25643" y="3332318"/>
            <a:ext cx="418331" cy="418331"/>
          </a:xfrm>
          <a:prstGeom prst="rect">
            <a:avLst/>
          </a:prstGeom>
        </p:spPr>
      </p:pic>
      <p:pic>
        <p:nvPicPr>
          <p:cNvPr id="26" name="Graphic 25" descr="Add with solid fill">
            <a:extLst>
              <a:ext uri="{FF2B5EF4-FFF2-40B4-BE49-F238E27FC236}">
                <a16:creationId xmlns:a16="http://schemas.microsoft.com/office/drawing/2014/main" id="{E6FEFA97-D350-6420-570A-9CA310B175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801369">
            <a:off x="1391485" y="3956184"/>
            <a:ext cx="1853647" cy="1853647"/>
          </a:xfrm>
          <a:prstGeom prst="rect">
            <a:avLst/>
          </a:prstGeom>
        </p:spPr>
      </p:pic>
      <p:sp>
        <p:nvSpPr>
          <p:cNvPr id="3" name="Slide Number Placeholder 2">
            <a:extLst>
              <a:ext uri="{FF2B5EF4-FFF2-40B4-BE49-F238E27FC236}">
                <a16:creationId xmlns:a16="http://schemas.microsoft.com/office/drawing/2014/main" id="{320AAB91-4A19-9E26-C66F-32257A893F0D}"/>
              </a:ext>
            </a:extLst>
          </p:cNvPr>
          <p:cNvSpPr>
            <a:spLocks noGrp="1"/>
          </p:cNvSpPr>
          <p:nvPr>
            <p:ph type="sldNum" sz="quarter" idx="12"/>
          </p:nvPr>
        </p:nvSpPr>
        <p:spPr/>
        <p:txBody>
          <a:bodyPr/>
          <a:lstStyle/>
          <a:p>
            <a:fld id="{1126AD06-1C69-4F40-B475-B9DE4452D124}" type="slidenum">
              <a:rPr lang="en-CH" smtClean="0"/>
              <a:pPr/>
              <a:t>45</a:t>
            </a:fld>
            <a:endParaRPr lang="en-CH"/>
          </a:p>
        </p:txBody>
      </p:sp>
    </p:spTree>
    <p:extLst>
      <p:ext uri="{BB962C8B-B14F-4D97-AF65-F5344CB8AC3E}">
        <p14:creationId xmlns:p14="http://schemas.microsoft.com/office/powerpoint/2010/main" val="7505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p:bldP spid="10" grpId="0" animBg="1"/>
      <p:bldP spid="14" grpId="0"/>
      <p:bldP spid="15" grpId="0" animBg="1"/>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58D5-2EF7-AA9D-EDB0-777D13B7B213}"/>
              </a:ext>
            </a:extLst>
          </p:cNvPr>
          <p:cNvSpPr>
            <a:spLocks noGrp="1"/>
          </p:cNvSpPr>
          <p:nvPr>
            <p:ph type="title"/>
          </p:nvPr>
        </p:nvSpPr>
        <p:spPr>
          <a:xfrm>
            <a:off x="43211" y="1"/>
            <a:ext cx="9048750" cy="1020336"/>
          </a:xfrm>
        </p:spPr>
        <p:txBody>
          <a:bodyPr>
            <a:normAutofit/>
          </a:bodyPr>
          <a:lstStyle/>
          <a:p>
            <a:r>
              <a:rPr lang="en-CH" sz="4400" b="1" dirty="0">
                <a:latin typeface="Corbel" panose="020B0503020204020204" pitchFamily="34" charset="0"/>
              </a:rPr>
              <a:t>Address Translation in Victima (II)</a:t>
            </a:r>
            <a:endParaRPr lang="en-CH" dirty="0"/>
          </a:p>
        </p:txBody>
      </p:sp>
      <p:sp>
        <p:nvSpPr>
          <p:cNvPr id="4" name="Rounded Rectangle 3">
            <a:extLst>
              <a:ext uri="{FF2B5EF4-FFF2-40B4-BE49-F238E27FC236}">
                <a16:creationId xmlns:a16="http://schemas.microsoft.com/office/drawing/2014/main" id="{F6CB9A38-DFC8-387B-58CC-9D8507E285ED}"/>
              </a:ext>
            </a:extLst>
          </p:cNvPr>
          <p:cNvSpPr/>
          <p:nvPr/>
        </p:nvSpPr>
        <p:spPr>
          <a:xfrm>
            <a:off x="1040206" y="1974744"/>
            <a:ext cx="2623627" cy="3641875"/>
          </a:xfrm>
          <a:prstGeom prst="roundRect">
            <a:avLst>
              <a:gd name="adj" fmla="val 2369"/>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6167A5D8-BD1B-087D-2318-B29DCA1652F2}"/>
              </a:ext>
            </a:extLst>
          </p:cNvPr>
          <p:cNvSpPr/>
          <p:nvPr/>
        </p:nvSpPr>
        <p:spPr>
          <a:xfrm>
            <a:off x="1150960" y="2282057"/>
            <a:ext cx="1201059" cy="1476026"/>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L2 TLB</a:t>
            </a:r>
          </a:p>
        </p:txBody>
      </p:sp>
      <p:sp>
        <p:nvSpPr>
          <p:cNvPr id="6" name="TextBox 5">
            <a:extLst>
              <a:ext uri="{FF2B5EF4-FFF2-40B4-BE49-F238E27FC236}">
                <a16:creationId xmlns:a16="http://schemas.microsoft.com/office/drawing/2014/main" id="{616A7FC6-2156-7250-19A0-8600AF41EC53}"/>
              </a:ext>
            </a:extLst>
          </p:cNvPr>
          <p:cNvSpPr txBox="1"/>
          <p:nvPr/>
        </p:nvSpPr>
        <p:spPr>
          <a:xfrm>
            <a:off x="1280963" y="1448442"/>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8" name="Rounded Rectangle 7">
            <a:extLst>
              <a:ext uri="{FF2B5EF4-FFF2-40B4-BE49-F238E27FC236}">
                <a16:creationId xmlns:a16="http://schemas.microsoft.com/office/drawing/2014/main" id="{F4953D2C-F241-C84D-6B5A-A5D84DB141EE}"/>
              </a:ext>
            </a:extLst>
          </p:cNvPr>
          <p:cNvSpPr/>
          <p:nvPr/>
        </p:nvSpPr>
        <p:spPr>
          <a:xfrm>
            <a:off x="5570411" y="1974744"/>
            <a:ext cx="2822353" cy="3638278"/>
          </a:xfrm>
          <a:prstGeom prst="roundRect">
            <a:avLst>
              <a:gd name="adj" fmla="val 3338"/>
            </a:avLst>
          </a:prstGeom>
          <a:solidFill>
            <a:srgbClr val="F999C9">
              <a:alpha val="1625"/>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9" name="TextBox 8">
            <a:extLst>
              <a:ext uri="{FF2B5EF4-FFF2-40B4-BE49-F238E27FC236}">
                <a16:creationId xmlns:a16="http://schemas.microsoft.com/office/drawing/2014/main" id="{4065C4BB-F49E-0EA3-4AE2-35872A0A5D31}"/>
              </a:ext>
            </a:extLst>
          </p:cNvPr>
          <p:cNvSpPr txBox="1"/>
          <p:nvPr/>
        </p:nvSpPr>
        <p:spPr>
          <a:xfrm>
            <a:off x="5368044" y="1497690"/>
            <a:ext cx="3219652" cy="477054"/>
          </a:xfrm>
          <a:prstGeom prst="rect">
            <a:avLst/>
          </a:prstGeom>
          <a:noFill/>
        </p:spPr>
        <p:txBody>
          <a:bodyPr wrap="square">
            <a:spAutoFit/>
          </a:bodyPr>
          <a:lstStyle/>
          <a:p>
            <a:pPr algn="ctr"/>
            <a:r>
              <a:rPr lang="en-US" sz="2500" b="1" i="1" dirty="0">
                <a:solidFill>
                  <a:schemeClr val="bg2">
                    <a:lumMod val="10000"/>
                  </a:schemeClr>
                </a:solidFill>
              </a:rPr>
              <a:t>L2 Cache</a:t>
            </a:r>
            <a:endParaRPr lang="en-CH" sz="2500" b="1" i="1" dirty="0">
              <a:solidFill>
                <a:schemeClr val="bg2">
                  <a:lumMod val="10000"/>
                </a:schemeClr>
              </a:solidFill>
            </a:endParaRPr>
          </a:p>
        </p:txBody>
      </p:sp>
      <p:sp>
        <p:nvSpPr>
          <p:cNvPr id="10" name="Rounded Rectangle 9">
            <a:extLst>
              <a:ext uri="{FF2B5EF4-FFF2-40B4-BE49-F238E27FC236}">
                <a16:creationId xmlns:a16="http://schemas.microsoft.com/office/drawing/2014/main" id="{5D2F3C41-56CF-08BE-19D0-DDF8418AA008}"/>
              </a:ext>
            </a:extLst>
          </p:cNvPr>
          <p:cNvSpPr/>
          <p:nvPr/>
        </p:nvSpPr>
        <p:spPr>
          <a:xfrm>
            <a:off x="5577845" y="2746492"/>
            <a:ext cx="2814919" cy="547154"/>
          </a:xfrm>
          <a:prstGeom prst="roundRect">
            <a:avLst>
              <a:gd name="adj" fmla="val 4728"/>
            </a:avLst>
          </a:prstGeom>
          <a:pattFill prst="wdDnDiag">
            <a:fgClr>
              <a:srgbClr val="FFC000"/>
            </a:fgClr>
            <a:bgClr>
              <a:schemeClr val="bg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500" b="1" i="1" dirty="0">
              <a:solidFill>
                <a:schemeClr val="tx1"/>
              </a:solidFill>
            </a:endParaRPr>
          </a:p>
        </p:txBody>
      </p:sp>
      <p:cxnSp>
        <p:nvCxnSpPr>
          <p:cNvPr id="13" name="Straight Arrow Connector 12">
            <a:extLst>
              <a:ext uri="{FF2B5EF4-FFF2-40B4-BE49-F238E27FC236}">
                <a16:creationId xmlns:a16="http://schemas.microsoft.com/office/drawing/2014/main" id="{057B0124-D890-B1C6-BEE3-A52FCB3A140F}"/>
              </a:ext>
            </a:extLst>
          </p:cNvPr>
          <p:cNvCxnSpPr>
            <a:cxnSpLocks/>
            <a:endCxn id="10" idx="1"/>
          </p:cNvCxnSpPr>
          <p:nvPr/>
        </p:nvCxnSpPr>
        <p:spPr>
          <a:xfrm flipV="1">
            <a:off x="2352019" y="3020069"/>
            <a:ext cx="3225826" cy="359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371C54F4-DF80-13CC-398F-8887EEA311F1}"/>
              </a:ext>
            </a:extLst>
          </p:cNvPr>
          <p:cNvSpPr txBox="1"/>
          <p:nvPr/>
        </p:nvSpPr>
        <p:spPr>
          <a:xfrm>
            <a:off x="1936869" y="2524267"/>
            <a:ext cx="2142114" cy="477054"/>
          </a:xfrm>
          <a:prstGeom prst="rect">
            <a:avLst/>
          </a:prstGeom>
          <a:noFill/>
        </p:spPr>
        <p:txBody>
          <a:bodyPr wrap="square">
            <a:spAutoFit/>
          </a:bodyPr>
          <a:lstStyle/>
          <a:p>
            <a:pPr algn="ctr"/>
            <a:r>
              <a:rPr lang="en-CH" sz="2500" b="1" i="1" dirty="0"/>
              <a:t>Miss</a:t>
            </a:r>
            <a:endParaRPr lang="en-CH" sz="2500" b="1" i="1" dirty="0">
              <a:solidFill>
                <a:schemeClr val="tx1"/>
              </a:solidFill>
            </a:endParaRPr>
          </a:p>
        </p:txBody>
      </p:sp>
      <p:sp>
        <p:nvSpPr>
          <p:cNvPr id="15" name="Rounded Rectangle 14">
            <a:extLst>
              <a:ext uri="{FF2B5EF4-FFF2-40B4-BE49-F238E27FC236}">
                <a16:creationId xmlns:a16="http://schemas.microsoft.com/office/drawing/2014/main" id="{9C937B51-F678-7AB0-9413-55D421375E46}"/>
              </a:ext>
            </a:extLst>
          </p:cNvPr>
          <p:cNvSpPr/>
          <p:nvPr/>
        </p:nvSpPr>
        <p:spPr>
          <a:xfrm>
            <a:off x="1464558" y="4356854"/>
            <a:ext cx="1665083" cy="929540"/>
          </a:xfrm>
          <a:prstGeom prst="roundRect">
            <a:avLst>
              <a:gd name="adj" fmla="val 4283"/>
            </a:avLst>
          </a:prstGeom>
          <a:solidFill>
            <a:srgbClr val="FFC000">
              <a:alpha val="4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Page Table</a:t>
            </a:r>
          </a:p>
          <a:p>
            <a:pPr algn="ctr"/>
            <a:r>
              <a:rPr lang="en-CH" sz="2500" b="1" i="1" dirty="0">
                <a:solidFill>
                  <a:schemeClr val="tx1"/>
                </a:solidFill>
              </a:rPr>
              <a:t>Walker</a:t>
            </a:r>
          </a:p>
        </p:txBody>
      </p:sp>
      <p:cxnSp>
        <p:nvCxnSpPr>
          <p:cNvPr id="16" name="Straight Arrow Connector 15">
            <a:extLst>
              <a:ext uri="{FF2B5EF4-FFF2-40B4-BE49-F238E27FC236}">
                <a16:creationId xmlns:a16="http://schemas.microsoft.com/office/drawing/2014/main" id="{B6272B56-E220-84B3-C342-D1591D3E6BB9}"/>
              </a:ext>
            </a:extLst>
          </p:cNvPr>
          <p:cNvCxnSpPr>
            <a:cxnSpLocks/>
          </p:cNvCxnSpPr>
          <p:nvPr/>
        </p:nvCxnSpPr>
        <p:spPr>
          <a:xfrm>
            <a:off x="2683759" y="3081575"/>
            <a:ext cx="0" cy="1275279"/>
          </a:xfrm>
          <a:prstGeom prst="straightConnector1">
            <a:avLst/>
          </a:prstGeom>
          <a:ln w="50800">
            <a:solidFill>
              <a:srgbClr val="009546"/>
            </a:solidFill>
            <a:prstDash val="sysDot"/>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31785D7E-EC10-9FBF-A4CC-F9608DA8FEC4}"/>
              </a:ext>
            </a:extLst>
          </p:cNvPr>
          <p:cNvSpPr txBox="1"/>
          <p:nvPr/>
        </p:nvSpPr>
        <p:spPr>
          <a:xfrm>
            <a:off x="6162907" y="3293991"/>
            <a:ext cx="859568" cy="477054"/>
          </a:xfrm>
          <a:prstGeom prst="rect">
            <a:avLst/>
          </a:prstGeom>
          <a:noFill/>
        </p:spPr>
        <p:txBody>
          <a:bodyPr wrap="square">
            <a:spAutoFit/>
          </a:bodyPr>
          <a:lstStyle/>
          <a:p>
            <a:pPr algn="ctr"/>
            <a:r>
              <a:rPr lang="en-CH" sz="2500" b="1" i="1" dirty="0">
                <a:solidFill>
                  <a:srgbClr val="FF0000"/>
                </a:solidFill>
              </a:rPr>
              <a:t>Miss</a:t>
            </a:r>
          </a:p>
        </p:txBody>
      </p:sp>
      <p:pic>
        <p:nvPicPr>
          <p:cNvPr id="7" name="Graphic 6" descr="Loudly crying face outline outline">
            <a:extLst>
              <a:ext uri="{FF2B5EF4-FFF2-40B4-BE49-F238E27FC236}">
                <a16:creationId xmlns:a16="http://schemas.microsoft.com/office/drawing/2014/main" id="{1CAF62B8-A2DA-049A-3AA6-93477CF9DF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7870" y="3253955"/>
            <a:ext cx="620799" cy="620799"/>
          </a:xfrm>
          <a:prstGeom prst="rect">
            <a:avLst/>
          </a:prstGeom>
        </p:spPr>
      </p:pic>
      <p:sp>
        <p:nvSpPr>
          <p:cNvPr id="3" name="Slide Number Placeholder 2">
            <a:extLst>
              <a:ext uri="{FF2B5EF4-FFF2-40B4-BE49-F238E27FC236}">
                <a16:creationId xmlns:a16="http://schemas.microsoft.com/office/drawing/2014/main" id="{00D96F06-0F0B-7426-2BFB-9C5725C3419D}"/>
              </a:ext>
            </a:extLst>
          </p:cNvPr>
          <p:cNvSpPr>
            <a:spLocks noGrp="1"/>
          </p:cNvSpPr>
          <p:nvPr>
            <p:ph type="sldNum" sz="quarter" idx="12"/>
          </p:nvPr>
        </p:nvSpPr>
        <p:spPr/>
        <p:txBody>
          <a:bodyPr/>
          <a:lstStyle/>
          <a:p>
            <a:fld id="{1126AD06-1C69-4F40-B475-B9DE4452D124}" type="slidenum">
              <a:rPr lang="en-CH" smtClean="0"/>
              <a:pPr/>
              <a:t>46</a:t>
            </a:fld>
            <a:endParaRPr lang="en-CH"/>
          </a:p>
        </p:txBody>
      </p:sp>
    </p:spTree>
    <p:extLst>
      <p:ext uri="{BB962C8B-B14F-4D97-AF65-F5344CB8AC3E}">
        <p14:creationId xmlns:p14="http://schemas.microsoft.com/office/powerpoint/2010/main" val="193200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P spid="9" grpId="0"/>
      <p:bldP spid="10" grpId="0" animBg="1"/>
      <p:bldP spid="14" grpId="0"/>
      <p:bldP spid="15" grpId="0" animBg="1"/>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1" y="76640"/>
            <a:ext cx="8527551" cy="769441"/>
          </a:xfrm>
          <a:prstGeom prst="rect">
            <a:avLst/>
          </a:prstGeom>
          <a:noFill/>
        </p:spPr>
        <p:txBody>
          <a:bodyPr wrap="square">
            <a:spAutoFit/>
          </a:bodyPr>
          <a:lstStyle/>
          <a:p>
            <a:r>
              <a:rPr lang="en-CH" sz="4400" b="1" dirty="0">
                <a:latin typeface="Corbel" panose="020B0503020204020204" pitchFamily="34" charset="0"/>
              </a:rPr>
              <a:t>Victima: Detailed Design</a:t>
            </a:r>
          </a:p>
        </p:txBody>
      </p:sp>
      <p:sp>
        <p:nvSpPr>
          <p:cNvPr id="7" name="Rounded Rectangle 6">
            <a:extLst>
              <a:ext uri="{FF2B5EF4-FFF2-40B4-BE49-F238E27FC236}">
                <a16:creationId xmlns:a16="http://schemas.microsoft.com/office/drawing/2014/main" id="{84477698-5B67-A80C-797E-F57D0EA4710C}"/>
              </a:ext>
            </a:extLst>
          </p:cNvPr>
          <p:cNvSpPr/>
          <p:nvPr/>
        </p:nvSpPr>
        <p:spPr>
          <a:xfrm>
            <a:off x="0" y="1579615"/>
            <a:ext cx="9143999" cy="966362"/>
          </a:xfrm>
          <a:prstGeom prst="roundRect">
            <a:avLst>
              <a:gd name="adj" fmla="val 0"/>
            </a:avLst>
          </a:prstGeom>
          <a:solidFill>
            <a:schemeClr val="accent1">
              <a:lumMod val="75000"/>
              <a:alpha val="666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alpha val="8191"/>
                  </a:schemeClr>
                </a:solidFill>
                <a:latin typeface="Corbel" panose="020B0503020204020204" pitchFamily="34" charset="0"/>
              </a:rPr>
              <a:t>L2 Cache Modifications</a:t>
            </a:r>
          </a:p>
        </p:txBody>
      </p:sp>
      <p:sp>
        <p:nvSpPr>
          <p:cNvPr id="5" name="Rounded Rectangle 4">
            <a:extLst>
              <a:ext uri="{FF2B5EF4-FFF2-40B4-BE49-F238E27FC236}">
                <a16:creationId xmlns:a16="http://schemas.microsoft.com/office/drawing/2014/main" id="{78F8F5D0-9E74-E63B-A142-40E65E329690}"/>
              </a:ext>
            </a:extLst>
          </p:cNvPr>
          <p:cNvSpPr/>
          <p:nvPr/>
        </p:nvSpPr>
        <p:spPr>
          <a:xfrm>
            <a:off x="1" y="2945819"/>
            <a:ext cx="9143999" cy="966362"/>
          </a:xfrm>
          <a:prstGeom prst="roundRect">
            <a:avLst>
              <a:gd name="adj" fmla="val 0"/>
            </a:avLst>
          </a:prstGeom>
          <a:solidFill>
            <a:schemeClr val="accent1">
              <a:lumMod val="75000"/>
              <a:alpha val="6669"/>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alpha val="8191"/>
                  </a:schemeClr>
                </a:solidFill>
                <a:latin typeface="Corbel" panose="020B0503020204020204" pitchFamily="34" charset="0"/>
              </a:rPr>
              <a:t>Allocation of TLB Blocks in L2 Cache</a:t>
            </a:r>
          </a:p>
        </p:txBody>
      </p:sp>
      <p:sp>
        <p:nvSpPr>
          <p:cNvPr id="6" name="Rounded Rectangle 5">
            <a:extLst>
              <a:ext uri="{FF2B5EF4-FFF2-40B4-BE49-F238E27FC236}">
                <a16:creationId xmlns:a16="http://schemas.microsoft.com/office/drawing/2014/main" id="{A299D2F6-A277-CA86-C555-781645D45D37}"/>
              </a:ext>
            </a:extLst>
          </p:cNvPr>
          <p:cNvSpPr/>
          <p:nvPr/>
        </p:nvSpPr>
        <p:spPr>
          <a:xfrm>
            <a:off x="-1" y="4312023"/>
            <a:ext cx="9143999" cy="966362"/>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500" b="1" i="1" dirty="0">
                <a:solidFill>
                  <a:schemeClr val="tx1"/>
                </a:solidFill>
                <a:latin typeface="Corbel" panose="020B0503020204020204" pitchFamily="34" charset="0"/>
              </a:rPr>
              <a:t>Page Table Walk Cost Predictor</a:t>
            </a:r>
          </a:p>
        </p:txBody>
      </p:sp>
      <p:sp>
        <p:nvSpPr>
          <p:cNvPr id="11" name="Oval 10">
            <a:extLst>
              <a:ext uri="{FF2B5EF4-FFF2-40B4-BE49-F238E27FC236}">
                <a16:creationId xmlns:a16="http://schemas.microsoft.com/office/drawing/2014/main" id="{F5D9DB3C-4509-B961-5FA6-4919117D3AC6}"/>
              </a:ext>
            </a:extLst>
          </p:cNvPr>
          <p:cNvSpPr/>
          <p:nvPr/>
        </p:nvSpPr>
        <p:spPr>
          <a:xfrm>
            <a:off x="160736" y="1728886"/>
            <a:ext cx="667820" cy="667820"/>
          </a:xfrm>
          <a:prstGeom prst="ellipse">
            <a:avLst/>
          </a:prstGeom>
          <a:solidFill>
            <a:schemeClr val="tx2">
              <a:lumMod val="75000"/>
              <a:alpha val="66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8191"/>
                  </a:schemeClr>
                </a:solidFill>
                <a:latin typeface="Avenir Next LT Pro" panose="020B0504020202020204" pitchFamily="34" charset="77"/>
                <a:cs typeface="Muna" pitchFamily="2" charset="-78"/>
              </a:rPr>
              <a:t>1</a:t>
            </a:r>
          </a:p>
        </p:txBody>
      </p:sp>
      <p:sp>
        <p:nvSpPr>
          <p:cNvPr id="12" name="Oval 11">
            <a:extLst>
              <a:ext uri="{FF2B5EF4-FFF2-40B4-BE49-F238E27FC236}">
                <a16:creationId xmlns:a16="http://schemas.microsoft.com/office/drawing/2014/main" id="{73AC9732-A39C-E8A1-2931-B2BA36F7B2B9}"/>
              </a:ext>
            </a:extLst>
          </p:cNvPr>
          <p:cNvSpPr/>
          <p:nvPr/>
        </p:nvSpPr>
        <p:spPr>
          <a:xfrm>
            <a:off x="160736" y="3110372"/>
            <a:ext cx="667820" cy="667820"/>
          </a:xfrm>
          <a:prstGeom prst="ellipse">
            <a:avLst/>
          </a:prstGeom>
          <a:solidFill>
            <a:schemeClr val="tx2">
              <a:lumMod val="75000"/>
              <a:alpha val="666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lt1">
                    <a:alpha val="8191"/>
                  </a:schemeClr>
                </a:solidFill>
                <a:latin typeface="Avenir Next LT Pro" panose="020B0504020202020204" pitchFamily="34" charset="77"/>
                <a:cs typeface="Muna" pitchFamily="2" charset="-78"/>
              </a:rPr>
              <a:t>2</a:t>
            </a:r>
          </a:p>
        </p:txBody>
      </p:sp>
      <p:sp>
        <p:nvSpPr>
          <p:cNvPr id="13" name="Oval 12">
            <a:extLst>
              <a:ext uri="{FF2B5EF4-FFF2-40B4-BE49-F238E27FC236}">
                <a16:creationId xmlns:a16="http://schemas.microsoft.com/office/drawing/2014/main" id="{EE6F2AAF-3CDB-BB68-F7B7-FE4904E52DB3}"/>
              </a:ext>
            </a:extLst>
          </p:cNvPr>
          <p:cNvSpPr/>
          <p:nvPr/>
        </p:nvSpPr>
        <p:spPr>
          <a:xfrm>
            <a:off x="160736" y="4461294"/>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3</a:t>
            </a:r>
          </a:p>
        </p:txBody>
      </p:sp>
      <p:sp>
        <p:nvSpPr>
          <p:cNvPr id="2" name="Slide Number Placeholder 1">
            <a:extLst>
              <a:ext uri="{FF2B5EF4-FFF2-40B4-BE49-F238E27FC236}">
                <a16:creationId xmlns:a16="http://schemas.microsoft.com/office/drawing/2014/main" id="{895151DB-27F2-1BBA-EE42-4DFEE7E042F3}"/>
              </a:ext>
            </a:extLst>
          </p:cNvPr>
          <p:cNvSpPr>
            <a:spLocks noGrp="1"/>
          </p:cNvSpPr>
          <p:nvPr>
            <p:ph type="sldNum" sz="quarter" idx="12"/>
          </p:nvPr>
        </p:nvSpPr>
        <p:spPr/>
        <p:txBody>
          <a:bodyPr/>
          <a:lstStyle/>
          <a:p>
            <a:fld id="{1126AD06-1C69-4F40-B475-B9DE4452D124}" type="slidenum">
              <a:rPr lang="en-CH" smtClean="0"/>
              <a:pPr/>
              <a:t>47</a:t>
            </a:fld>
            <a:endParaRPr lang="en-CH"/>
          </a:p>
        </p:txBody>
      </p:sp>
    </p:spTree>
    <p:extLst>
      <p:ext uri="{BB962C8B-B14F-4D97-AF65-F5344CB8AC3E}">
        <p14:creationId xmlns:p14="http://schemas.microsoft.com/office/powerpoint/2010/main" val="29337959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0" y="73430"/>
            <a:ext cx="8355330" cy="769441"/>
          </a:xfrm>
          <a:prstGeom prst="rect">
            <a:avLst/>
          </a:prstGeom>
          <a:noFill/>
        </p:spPr>
        <p:txBody>
          <a:bodyPr wrap="square">
            <a:spAutoFit/>
          </a:bodyPr>
          <a:lstStyle/>
          <a:p>
            <a:r>
              <a:rPr lang="en-US" sz="4400" b="1" dirty="0">
                <a:latin typeface="Corbel" panose="020B0503020204020204" pitchFamily="34" charset="0"/>
              </a:rPr>
              <a:t>PTW Cost Predictor: Objective</a:t>
            </a:r>
            <a:endParaRPr lang="en-CH" sz="4400" b="1" dirty="0">
              <a:latin typeface="Corbel" panose="020B0503020204020204" pitchFamily="34" charset="0"/>
            </a:endParaRPr>
          </a:p>
        </p:txBody>
      </p:sp>
      <p:sp>
        <p:nvSpPr>
          <p:cNvPr id="2" name="Rounded Rectangle 1">
            <a:extLst>
              <a:ext uri="{FF2B5EF4-FFF2-40B4-BE49-F238E27FC236}">
                <a16:creationId xmlns:a16="http://schemas.microsoft.com/office/drawing/2014/main" id="{0A656AAE-8DCE-F4D8-9454-0DBE7C8F1DFD}"/>
              </a:ext>
            </a:extLst>
          </p:cNvPr>
          <p:cNvSpPr/>
          <p:nvPr/>
        </p:nvSpPr>
        <p:spPr>
          <a:xfrm>
            <a:off x="0" y="2781301"/>
            <a:ext cx="9143999" cy="1421706"/>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3600" b="1" i="1" dirty="0">
                <a:solidFill>
                  <a:srgbClr val="002060"/>
                </a:solidFill>
                <a:latin typeface="Corbel" panose="020B0503020204020204" pitchFamily="34" charset="0"/>
              </a:rPr>
              <a:t>Predict which pages are costly-to-translate</a:t>
            </a:r>
          </a:p>
          <a:p>
            <a:pPr lvl="1" algn="ctr"/>
            <a:r>
              <a:rPr lang="en-CH" sz="3600" i="1" dirty="0">
                <a:solidFill>
                  <a:schemeClr val="tx1"/>
                </a:solidFill>
                <a:latin typeface="Corbel" panose="020B0503020204020204" pitchFamily="34" charset="0"/>
              </a:rPr>
              <a:t>Insert only those TLB blocks in L2 cache</a:t>
            </a:r>
          </a:p>
        </p:txBody>
      </p:sp>
      <p:sp>
        <p:nvSpPr>
          <p:cNvPr id="4" name="Slide Number Placeholder 3">
            <a:extLst>
              <a:ext uri="{FF2B5EF4-FFF2-40B4-BE49-F238E27FC236}">
                <a16:creationId xmlns:a16="http://schemas.microsoft.com/office/drawing/2014/main" id="{9C424917-81E4-74D7-93DC-24236AA19A8A}"/>
              </a:ext>
            </a:extLst>
          </p:cNvPr>
          <p:cNvSpPr>
            <a:spLocks noGrp="1"/>
          </p:cNvSpPr>
          <p:nvPr>
            <p:ph type="sldNum" sz="quarter" idx="12"/>
          </p:nvPr>
        </p:nvSpPr>
        <p:spPr/>
        <p:txBody>
          <a:bodyPr/>
          <a:lstStyle/>
          <a:p>
            <a:fld id="{1126AD06-1C69-4F40-B475-B9DE4452D124}" type="slidenum">
              <a:rPr lang="en-CH" smtClean="0"/>
              <a:pPr/>
              <a:t>48</a:t>
            </a:fld>
            <a:endParaRPr lang="en-CH"/>
          </a:p>
        </p:txBody>
      </p:sp>
    </p:spTree>
    <p:extLst>
      <p:ext uri="{BB962C8B-B14F-4D97-AF65-F5344CB8AC3E}">
        <p14:creationId xmlns:p14="http://schemas.microsoft.com/office/powerpoint/2010/main" val="171857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66D1754-7B37-77D9-526D-C9493CF196F5}"/>
              </a:ext>
            </a:extLst>
          </p:cNvPr>
          <p:cNvSpPr>
            <a:spLocks/>
          </p:cNvSpPr>
          <p:nvPr/>
        </p:nvSpPr>
        <p:spPr bwMode="auto">
          <a:xfrm>
            <a:off x="2491551" y="2025889"/>
            <a:ext cx="4199815" cy="1396044"/>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4">
              <a:alpha val="7926"/>
            </a:schemeClr>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TextBox 2">
            <a:extLst>
              <a:ext uri="{FF2B5EF4-FFF2-40B4-BE49-F238E27FC236}">
                <a16:creationId xmlns:a16="http://schemas.microsoft.com/office/drawing/2014/main" id="{56348876-B03E-530E-DB41-32996E21780A}"/>
              </a:ext>
            </a:extLst>
          </p:cNvPr>
          <p:cNvSpPr txBox="1"/>
          <p:nvPr/>
        </p:nvSpPr>
        <p:spPr>
          <a:xfrm>
            <a:off x="0" y="48030"/>
            <a:ext cx="8954814" cy="769441"/>
          </a:xfrm>
          <a:prstGeom prst="rect">
            <a:avLst/>
          </a:prstGeom>
          <a:noFill/>
        </p:spPr>
        <p:txBody>
          <a:bodyPr wrap="square">
            <a:spAutoFit/>
          </a:bodyPr>
          <a:lstStyle/>
          <a:p>
            <a:r>
              <a:rPr lang="en-US" sz="4400" b="1" dirty="0">
                <a:latin typeface="Corbel" panose="020B0503020204020204" pitchFamily="34" charset="0"/>
              </a:rPr>
              <a:t>Tracking Costly-to-Translate Pages</a:t>
            </a:r>
            <a:endParaRPr lang="en-CH" sz="4400" b="1" dirty="0">
              <a:latin typeface="Corbel" panose="020B0503020204020204" pitchFamily="34" charset="0"/>
            </a:endParaRPr>
          </a:p>
        </p:txBody>
      </p:sp>
      <p:sp>
        <p:nvSpPr>
          <p:cNvPr id="7" name="Rectangle 6">
            <a:extLst>
              <a:ext uri="{FF2B5EF4-FFF2-40B4-BE49-F238E27FC236}">
                <a16:creationId xmlns:a16="http://schemas.microsoft.com/office/drawing/2014/main" id="{5D5FF351-9AEF-427B-2F79-EDB7870B3939}"/>
              </a:ext>
            </a:extLst>
          </p:cNvPr>
          <p:cNvSpPr/>
          <p:nvPr/>
        </p:nvSpPr>
        <p:spPr>
          <a:xfrm>
            <a:off x="3423306" y="1532989"/>
            <a:ext cx="2398221" cy="477054"/>
          </a:xfrm>
          <a:prstGeom prst="rect">
            <a:avLst/>
          </a:prstGeom>
        </p:spPr>
        <p:txBody>
          <a:bodyPr wrap="none">
            <a:spAutoFit/>
          </a:bodyPr>
          <a:lstStyle/>
          <a:p>
            <a:pPr algn="ctr"/>
            <a:r>
              <a:rPr lang="en-CH" sz="2500" b="1" i="1" dirty="0"/>
              <a:t>Page Table Entry</a:t>
            </a:r>
          </a:p>
        </p:txBody>
      </p:sp>
      <p:sp>
        <p:nvSpPr>
          <p:cNvPr id="8" name="Freeform 6">
            <a:extLst>
              <a:ext uri="{FF2B5EF4-FFF2-40B4-BE49-F238E27FC236}">
                <a16:creationId xmlns:a16="http://schemas.microsoft.com/office/drawing/2014/main" id="{30437544-2DEC-80E8-3740-034A7E5DA249}"/>
              </a:ext>
            </a:extLst>
          </p:cNvPr>
          <p:cNvSpPr>
            <a:spLocks/>
          </p:cNvSpPr>
          <p:nvPr/>
        </p:nvSpPr>
        <p:spPr bwMode="auto">
          <a:xfrm>
            <a:off x="2769858" y="2234173"/>
            <a:ext cx="877788" cy="391914"/>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rgbClr val="E7E6E6"/>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H" sz="1800" b="1" i="1" u="none" strike="noStrike" kern="1200" cap="none" spc="0" normalizeH="0" baseline="0" noProof="0" dirty="0">
                <a:ln>
                  <a:noFill/>
                </a:ln>
                <a:solidFill>
                  <a:srgbClr val="000000"/>
                </a:solidFill>
                <a:effectLst/>
                <a:uLnTx/>
                <a:uFillTx/>
                <a:ea typeface="ＭＳ Ｐゴシック" panose="020B0600070205080204" pitchFamily="34" charset="-128"/>
                <a:cs typeface="+mn-cs"/>
              </a:rPr>
              <a:t>..</a:t>
            </a:r>
          </a:p>
        </p:txBody>
      </p:sp>
      <p:sp>
        <p:nvSpPr>
          <p:cNvPr id="9" name="Freeform 6">
            <a:extLst>
              <a:ext uri="{FF2B5EF4-FFF2-40B4-BE49-F238E27FC236}">
                <a16:creationId xmlns:a16="http://schemas.microsoft.com/office/drawing/2014/main" id="{7E65F4A3-4B7A-041B-E7E4-DB27BE7C6FE3}"/>
              </a:ext>
            </a:extLst>
          </p:cNvPr>
          <p:cNvSpPr>
            <a:spLocks/>
          </p:cNvSpPr>
          <p:nvPr/>
        </p:nvSpPr>
        <p:spPr bwMode="auto">
          <a:xfrm>
            <a:off x="5600193" y="2234173"/>
            <a:ext cx="955132" cy="391913"/>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rgbClr val="E7E6E6"/>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H" sz="1800" b="1" i="1" u="none" strike="noStrike" kern="1200" cap="none" spc="0" normalizeH="0" baseline="0" noProof="0" dirty="0">
                <a:ln>
                  <a:noFill/>
                </a:ln>
                <a:solidFill>
                  <a:srgbClr val="000000"/>
                </a:solidFill>
                <a:effectLst/>
                <a:uLnTx/>
                <a:uFillTx/>
                <a:ea typeface="ＭＳ Ｐゴシック" panose="020B0600070205080204" pitchFamily="34" charset="-128"/>
                <a:cs typeface="+mn-cs"/>
              </a:rPr>
              <a:t>..</a:t>
            </a:r>
            <a:endParaRPr kumimoji="0" lang="en-CH"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 name="Freeform 6">
            <a:extLst>
              <a:ext uri="{FF2B5EF4-FFF2-40B4-BE49-F238E27FC236}">
                <a16:creationId xmlns:a16="http://schemas.microsoft.com/office/drawing/2014/main" id="{522A879B-20BB-37B2-82AA-608A2E6BE21D}"/>
              </a:ext>
            </a:extLst>
          </p:cNvPr>
          <p:cNvSpPr>
            <a:spLocks/>
          </p:cNvSpPr>
          <p:nvPr/>
        </p:nvSpPr>
        <p:spPr bwMode="auto">
          <a:xfrm>
            <a:off x="3543808" y="2234173"/>
            <a:ext cx="1202537" cy="391914"/>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5">
              <a:lumMod val="40000"/>
              <a:lumOff val="60000"/>
            </a:schemeClr>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1" i="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1" name="TextBox 10">
            <a:extLst>
              <a:ext uri="{FF2B5EF4-FFF2-40B4-BE49-F238E27FC236}">
                <a16:creationId xmlns:a16="http://schemas.microsoft.com/office/drawing/2014/main" id="{BD632326-BE2D-A0E8-A45C-EE651E7CF01C}"/>
              </a:ext>
            </a:extLst>
          </p:cNvPr>
          <p:cNvSpPr txBox="1"/>
          <p:nvPr/>
        </p:nvSpPr>
        <p:spPr>
          <a:xfrm>
            <a:off x="3521594" y="2224359"/>
            <a:ext cx="1708568" cy="400110"/>
          </a:xfrm>
          <a:prstGeom prst="rect">
            <a:avLst/>
          </a:prstGeom>
          <a:noFill/>
        </p:spPr>
        <p:txBody>
          <a:bodyPr wrap="square">
            <a:spAutoFit/>
          </a:bodyPr>
          <a:lstStyle/>
          <a:p>
            <a:r>
              <a:rPr lang="en-CH" sz="2000" b="1" i="1" dirty="0">
                <a:solidFill>
                  <a:srgbClr val="000000"/>
                </a:solidFill>
                <a:ea typeface="ＭＳ Ｐゴシック" panose="020B0600070205080204" pitchFamily="34" charset="-128"/>
              </a:rPr>
              <a:t>Frequency</a:t>
            </a:r>
            <a:endParaRPr lang="en-CH" sz="2000" dirty="0"/>
          </a:p>
        </p:txBody>
      </p:sp>
      <p:sp>
        <p:nvSpPr>
          <p:cNvPr id="12" name="Freeform 6">
            <a:extLst>
              <a:ext uri="{FF2B5EF4-FFF2-40B4-BE49-F238E27FC236}">
                <a16:creationId xmlns:a16="http://schemas.microsoft.com/office/drawing/2014/main" id="{7CB5872F-48A0-6A59-3E46-EB94E276442D}"/>
              </a:ext>
            </a:extLst>
          </p:cNvPr>
          <p:cNvSpPr>
            <a:spLocks/>
          </p:cNvSpPr>
          <p:nvPr/>
        </p:nvSpPr>
        <p:spPr bwMode="auto">
          <a:xfrm>
            <a:off x="4746349" y="2234173"/>
            <a:ext cx="853843" cy="391914"/>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5">
              <a:lumMod val="40000"/>
              <a:lumOff val="60000"/>
            </a:schemeClr>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1" i="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sp>
        <p:nvSpPr>
          <p:cNvPr id="13" name="TextBox 12">
            <a:extLst>
              <a:ext uri="{FF2B5EF4-FFF2-40B4-BE49-F238E27FC236}">
                <a16:creationId xmlns:a16="http://schemas.microsoft.com/office/drawing/2014/main" id="{E8C3799B-4DF4-AB19-5895-AA0455068C31}"/>
              </a:ext>
            </a:extLst>
          </p:cNvPr>
          <p:cNvSpPr txBox="1"/>
          <p:nvPr/>
        </p:nvSpPr>
        <p:spPr>
          <a:xfrm>
            <a:off x="4820711" y="2234173"/>
            <a:ext cx="661225" cy="400110"/>
          </a:xfrm>
          <a:prstGeom prst="rect">
            <a:avLst/>
          </a:prstGeom>
          <a:noFill/>
        </p:spPr>
        <p:txBody>
          <a:bodyPr wrap="square">
            <a:spAutoFit/>
          </a:bodyPr>
          <a:lstStyle/>
          <a:p>
            <a:r>
              <a:rPr kumimoji="0" lang="en-CH" sz="2000" b="1" i="1" u="none" strike="noStrike" kern="1200" cap="none" spc="0" normalizeH="0" baseline="0" noProof="0" dirty="0">
                <a:ln>
                  <a:noFill/>
                </a:ln>
                <a:solidFill>
                  <a:srgbClr val="000000"/>
                </a:solidFill>
                <a:effectLst/>
                <a:uLnTx/>
                <a:uFillTx/>
                <a:ea typeface="ＭＳ Ｐゴシック" panose="020B0600070205080204" pitchFamily="34" charset="-128"/>
                <a:cs typeface="+mn-cs"/>
              </a:rPr>
              <a:t>Cost </a:t>
            </a:r>
            <a:endParaRPr lang="en-CH" sz="2000" dirty="0"/>
          </a:p>
        </p:txBody>
      </p:sp>
      <p:cxnSp>
        <p:nvCxnSpPr>
          <p:cNvPr id="14" name="Straight Connector 13">
            <a:extLst>
              <a:ext uri="{FF2B5EF4-FFF2-40B4-BE49-F238E27FC236}">
                <a16:creationId xmlns:a16="http://schemas.microsoft.com/office/drawing/2014/main" id="{D05DA2AF-C563-94A8-7FDA-0BF4EE027080}"/>
              </a:ext>
            </a:extLst>
          </p:cNvPr>
          <p:cNvCxnSpPr>
            <a:cxnSpLocks/>
          </p:cNvCxnSpPr>
          <p:nvPr/>
        </p:nvCxnSpPr>
        <p:spPr>
          <a:xfrm>
            <a:off x="3543808" y="2684952"/>
            <a:ext cx="0" cy="274167"/>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17AC618-D7CC-B339-A003-4D82B264BCC5}"/>
              </a:ext>
            </a:extLst>
          </p:cNvPr>
          <p:cNvCxnSpPr>
            <a:cxnSpLocks/>
          </p:cNvCxnSpPr>
          <p:nvPr/>
        </p:nvCxnSpPr>
        <p:spPr>
          <a:xfrm>
            <a:off x="5600192" y="2684952"/>
            <a:ext cx="0" cy="274167"/>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88F1277-CA9D-C9AF-4AF7-1746017BC68C}"/>
              </a:ext>
            </a:extLst>
          </p:cNvPr>
          <p:cNvCxnSpPr>
            <a:cxnSpLocks/>
          </p:cNvCxnSpPr>
          <p:nvPr/>
        </p:nvCxnSpPr>
        <p:spPr>
          <a:xfrm>
            <a:off x="3543808" y="2959118"/>
            <a:ext cx="2056384"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D7EDB6D4-57BB-BE9B-B813-95E9E7667EEB}"/>
              </a:ext>
            </a:extLst>
          </p:cNvPr>
          <p:cNvSpPr txBox="1"/>
          <p:nvPr/>
        </p:nvSpPr>
        <p:spPr>
          <a:xfrm>
            <a:off x="4089509" y="2954151"/>
            <a:ext cx="1065817" cy="467781"/>
          </a:xfrm>
          <a:prstGeom prst="rect">
            <a:avLst/>
          </a:prstGeom>
          <a:noFill/>
        </p:spPr>
        <p:txBody>
          <a:bodyPr wrap="square">
            <a:spAutoFit/>
          </a:bodyPr>
          <a:lstStyle/>
          <a:p>
            <a:r>
              <a:rPr kumimoji="0" lang="en-CH" sz="1800" b="1" u="none" strike="noStrike" kern="1200" cap="none" spc="0" normalizeH="0" baseline="0" noProof="0" dirty="0">
                <a:ln>
                  <a:noFill/>
                </a:ln>
                <a:solidFill>
                  <a:srgbClr val="000000"/>
                </a:solidFill>
                <a:effectLst/>
                <a:uLnTx/>
                <a:uFillTx/>
                <a:ea typeface="ＭＳ Ｐゴシック" panose="020B0600070205080204" pitchFamily="34" charset="-128"/>
                <a:cs typeface="+mn-cs"/>
              </a:rPr>
              <a:t>Counters</a:t>
            </a:r>
            <a:endParaRPr lang="en-CH" dirty="0"/>
          </a:p>
        </p:txBody>
      </p:sp>
      <p:sp>
        <p:nvSpPr>
          <p:cNvPr id="23" name="Freeform 6">
            <a:extLst>
              <a:ext uri="{FF2B5EF4-FFF2-40B4-BE49-F238E27FC236}">
                <a16:creationId xmlns:a16="http://schemas.microsoft.com/office/drawing/2014/main" id="{921DBBC4-C8E8-7471-2DA8-FBB71D042A03}"/>
              </a:ext>
            </a:extLst>
          </p:cNvPr>
          <p:cNvSpPr>
            <a:spLocks/>
          </p:cNvSpPr>
          <p:nvPr/>
        </p:nvSpPr>
        <p:spPr bwMode="auto">
          <a:xfrm>
            <a:off x="2472092" y="4378882"/>
            <a:ext cx="4199815" cy="883240"/>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4">
              <a:alpha val="53492"/>
            </a:schemeClr>
          </a:solidFill>
          <a:ln w="25400"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H" sz="3000" b="1" dirty="0">
                <a:solidFill>
                  <a:srgbClr val="000000"/>
                </a:solidFill>
                <a:latin typeface="Corbel" panose="020B0503020204020204" pitchFamily="34" charset="0"/>
                <a:ea typeface="ＭＳ Ｐゴシック" panose="020B0600070205080204" pitchFamily="34" charset="-128"/>
              </a:rPr>
              <a:t>Page Table Walker</a:t>
            </a:r>
            <a:endParaRPr kumimoji="0" lang="en-CH" sz="3000" b="1" i="0" u="none" strike="noStrike" kern="1200" cap="none" spc="0" normalizeH="0" baseline="0" noProof="0" dirty="0">
              <a:ln>
                <a:noFill/>
              </a:ln>
              <a:solidFill>
                <a:srgbClr val="000000"/>
              </a:solidFill>
              <a:effectLst/>
              <a:uLnTx/>
              <a:uFillTx/>
              <a:latin typeface="Corbel" panose="020B0503020204020204" pitchFamily="34" charset="0"/>
              <a:ea typeface="ＭＳ Ｐゴシック" panose="020B0600070205080204" pitchFamily="34" charset="-128"/>
            </a:endParaRPr>
          </a:p>
        </p:txBody>
      </p:sp>
      <p:sp>
        <p:nvSpPr>
          <p:cNvPr id="24" name="Down Arrow 23">
            <a:extLst>
              <a:ext uri="{FF2B5EF4-FFF2-40B4-BE49-F238E27FC236}">
                <a16:creationId xmlns:a16="http://schemas.microsoft.com/office/drawing/2014/main" id="{830E0CA4-C3B1-32FA-7F35-989C6FC99B1C}"/>
              </a:ext>
            </a:extLst>
          </p:cNvPr>
          <p:cNvSpPr/>
          <p:nvPr/>
        </p:nvSpPr>
        <p:spPr>
          <a:xfrm flipV="1">
            <a:off x="4479743" y="3487092"/>
            <a:ext cx="340968" cy="80816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26" name="TextBox 25">
            <a:extLst>
              <a:ext uri="{FF2B5EF4-FFF2-40B4-BE49-F238E27FC236}">
                <a16:creationId xmlns:a16="http://schemas.microsoft.com/office/drawing/2014/main" id="{5EBB6051-F530-FC88-968A-EFFD65354835}"/>
              </a:ext>
            </a:extLst>
          </p:cNvPr>
          <p:cNvSpPr txBox="1"/>
          <p:nvPr/>
        </p:nvSpPr>
        <p:spPr>
          <a:xfrm>
            <a:off x="3488210" y="3687925"/>
            <a:ext cx="4778114"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H" sz="1800" b="1" dirty="0">
                <a:solidFill>
                  <a:srgbClr val="000000"/>
                </a:solidFill>
                <a:latin typeface="Corbel" panose="020B0503020204020204" pitchFamily="34" charset="0"/>
                <a:ea typeface="ＭＳ Ｐゴシック" panose="020B0600070205080204" pitchFamily="34" charset="-128"/>
              </a:rPr>
              <a:t>Update Counters</a:t>
            </a:r>
            <a:endParaRPr kumimoji="0" lang="en-CH" sz="1800" b="1" i="0" u="none" strike="noStrike" kern="1200" cap="none" spc="0" normalizeH="0" baseline="0" noProof="0" dirty="0">
              <a:ln>
                <a:noFill/>
              </a:ln>
              <a:solidFill>
                <a:srgbClr val="000000"/>
              </a:solidFill>
              <a:effectLst/>
              <a:uLnTx/>
              <a:uFillTx/>
              <a:latin typeface="Corbel" panose="020B050302020402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808D95AC-2373-44B2-316F-5C21869901B3}"/>
              </a:ext>
            </a:extLst>
          </p:cNvPr>
          <p:cNvSpPr>
            <a:spLocks noGrp="1"/>
          </p:cNvSpPr>
          <p:nvPr>
            <p:ph type="sldNum" sz="quarter" idx="12"/>
          </p:nvPr>
        </p:nvSpPr>
        <p:spPr/>
        <p:txBody>
          <a:bodyPr/>
          <a:lstStyle/>
          <a:p>
            <a:fld id="{1126AD06-1C69-4F40-B475-B9DE4452D124}" type="slidenum">
              <a:rPr lang="en-CH" smtClean="0"/>
              <a:pPr/>
              <a:t>49</a:t>
            </a:fld>
            <a:endParaRPr lang="en-CH"/>
          </a:p>
        </p:txBody>
      </p:sp>
    </p:spTree>
    <p:extLst>
      <p:ext uri="{BB962C8B-B14F-4D97-AF65-F5344CB8AC3E}">
        <p14:creationId xmlns:p14="http://schemas.microsoft.com/office/powerpoint/2010/main" val="9059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animBg="1"/>
      <p:bldP spid="10" grpId="0" animBg="1"/>
      <p:bldP spid="11" grpId="0"/>
      <p:bldP spid="12" grpId="0" animBg="1"/>
      <p:bldP spid="13" grpId="0"/>
      <p:bldP spid="17" grpId="0"/>
      <p:bldP spid="23" grpId="0" animBg="1"/>
      <p:bldP spid="24"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671C45-41D0-E042-9C83-A0D2D6CED7A8}"/>
              </a:ext>
            </a:extLst>
          </p:cNvPr>
          <p:cNvSpPr>
            <a:spLocks noGrp="1"/>
          </p:cNvSpPr>
          <p:nvPr>
            <p:ph type="title"/>
          </p:nvPr>
        </p:nvSpPr>
        <p:spPr/>
        <p:txBody>
          <a:bodyPr>
            <a:normAutofit/>
          </a:bodyPr>
          <a:lstStyle/>
          <a:p>
            <a:r>
              <a:rPr lang="en-CH" dirty="0"/>
              <a:t>Virtual Memory Basics</a:t>
            </a:r>
          </a:p>
        </p:txBody>
      </p:sp>
      <p:sp>
        <p:nvSpPr>
          <p:cNvPr id="3" name="Content Placeholder 2">
            <a:extLst>
              <a:ext uri="{FF2B5EF4-FFF2-40B4-BE49-F238E27FC236}">
                <a16:creationId xmlns:a16="http://schemas.microsoft.com/office/drawing/2014/main" id="{CBF44A95-B807-C34A-B312-065F3F2C912C}"/>
              </a:ext>
            </a:extLst>
          </p:cNvPr>
          <p:cNvSpPr>
            <a:spLocks noGrp="1"/>
          </p:cNvSpPr>
          <p:nvPr>
            <p:ph idx="1"/>
          </p:nvPr>
        </p:nvSpPr>
        <p:spPr>
          <a:xfrm>
            <a:off x="117022" y="1115347"/>
            <a:ext cx="7442728" cy="5136498"/>
          </a:xfrm>
        </p:spPr>
        <p:txBody>
          <a:bodyPr>
            <a:noAutofit/>
          </a:bodyPr>
          <a:lstStyle/>
          <a:p>
            <a:pPr>
              <a:lnSpc>
                <a:spcPct val="110000"/>
              </a:lnSpc>
            </a:pPr>
            <a:r>
              <a:rPr lang="en-CH" sz="3500" dirty="0">
                <a:solidFill>
                  <a:schemeClr val="bg2">
                    <a:lumMod val="10000"/>
                  </a:schemeClr>
                </a:solidFill>
                <a:ea typeface="Bodoni Ornaments" pitchFamily="2" charset="0"/>
                <a:cs typeface="Consolas" panose="020B0609020204030204" pitchFamily="49" charset="0"/>
              </a:rPr>
              <a:t>The </a:t>
            </a:r>
            <a:r>
              <a:rPr lang="en-CH" sz="3500" b="1" dirty="0">
                <a:solidFill>
                  <a:srgbClr val="FF0000"/>
                </a:solidFill>
                <a:ea typeface="Bodoni Ornaments" pitchFamily="2" charset="0"/>
                <a:cs typeface="Consolas" panose="020B0609020204030204" pitchFamily="49" charset="0"/>
              </a:rPr>
              <a:t>Page Table (PT) </a:t>
            </a:r>
            <a:r>
              <a:rPr lang="en-CH" sz="3500" dirty="0">
                <a:ea typeface="Bodoni Ornaments" pitchFamily="2" charset="0"/>
                <a:cs typeface="Consolas" panose="020B0609020204030204" pitchFamily="49" charset="0"/>
              </a:rPr>
              <a:t>stores all                 virtual-to-physical address mappings </a:t>
            </a:r>
          </a:p>
          <a:p>
            <a:pPr marL="0" indent="0">
              <a:lnSpc>
                <a:spcPct val="110000"/>
              </a:lnSpc>
              <a:buNone/>
            </a:pPr>
            <a:endParaRPr lang="en-CH" sz="3500" b="1" dirty="0">
              <a:solidFill>
                <a:srgbClr val="FF0000"/>
              </a:solidFill>
              <a:ea typeface="Bodoni Ornaments" pitchFamily="2" charset="0"/>
              <a:cs typeface="Consolas" panose="020B0609020204030204" pitchFamily="49" charset="0"/>
            </a:endParaRPr>
          </a:p>
          <a:p>
            <a:pPr>
              <a:lnSpc>
                <a:spcPct val="110000"/>
              </a:lnSpc>
            </a:pPr>
            <a:r>
              <a:rPr lang="en-GB" sz="3500" dirty="0"/>
              <a:t>The x</a:t>
            </a:r>
            <a:r>
              <a:rPr lang="en-CH" sz="3500" dirty="0"/>
              <a:t>86-64 PT is organized as                            a </a:t>
            </a:r>
            <a:r>
              <a:rPr lang="en-CH" sz="3500" b="1" dirty="0">
                <a:solidFill>
                  <a:srgbClr val="00B050"/>
                </a:solidFill>
              </a:rPr>
              <a:t>4/5-level radix tree </a:t>
            </a:r>
          </a:p>
          <a:p>
            <a:pPr marL="0" indent="0">
              <a:lnSpc>
                <a:spcPct val="110000"/>
              </a:lnSpc>
              <a:buNone/>
            </a:pPr>
            <a:endParaRPr lang="en-CH" sz="3500" b="1" dirty="0">
              <a:solidFill>
                <a:srgbClr val="00B050"/>
              </a:solidFill>
            </a:endParaRPr>
          </a:p>
          <a:p>
            <a:pPr>
              <a:lnSpc>
                <a:spcPct val="110000"/>
              </a:lnSpc>
            </a:pPr>
            <a:r>
              <a:rPr lang="en-CH" sz="3500" dirty="0"/>
              <a:t>To access the PT, the system performs           a </a:t>
            </a:r>
            <a:r>
              <a:rPr lang="en-CH" sz="3500" b="1" dirty="0">
                <a:solidFill>
                  <a:srgbClr val="0070C0"/>
                </a:solidFill>
              </a:rPr>
              <a:t>Page Table Walk (PTW)</a:t>
            </a:r>
          </a:p>
          <a:p>
            <a:pPr>
              <a:lnSpc>
                <a:spcPct val="110000"/>
              </a:lnSpc>
            </a:pPr>
            <a:endParaRPr lang="en-CH" sz="3500" dirty="0"/>
          </a:p>
          <a:p>
            <a:pPr marL="0" indent="0">
              <a:lnSpc>
                <a:spcPct val="110000"/>
              </a:lnSpc>
              <a:buNone/>
            </a:pPr>
            <a:endParaRPr lang="en-CH" sz="3500" b="1" dirty="0">
              <a:solidFill>
                <a:srgbClr val="FF0000"/>
              </a:solidFill>
              <a:ea typeface="Bodoni Ornaments" pitchFamily="2" charset="0"/>
              <a:cs typeface="Consolas" panose="020B0609020204030204" pitchFamily="49" charset="0"/>
            </a:endParaRPr>
          </a:p>
        </p:txBody>
      </p:sp>
      <p:sp>
        <p:nvSpPr>
          <p:cNvPr id="5" name="Slide Number Placeholder 4">
            <a:extLst>
              <a:ext uri="{FF2B5EF4-FFF2-40B4-BE49-F238E27FC236}">
                <a16:creationId xmlns:a16="http://schemas.microsoft.com/office/drawing/2014/main" id="{A8F57AD1-C023-2EE6-F18D-350EEE65A048}"/>
              </a:ext>
            </a:extLst>
          </p:cNvPr>
          <p:cNvSpPr>
            <a:spLocks noGrp="1"/>
          </p:cNvSpPr>
          <p:nvPr>
            <p:ph type="sldNum" sz="quarter" idx="12"/>
          </p:nvPr>
        </p:nvSpPr>
        <p:spPr/>
        <p:txBody>
          <a:bodyPr/>
          <a:lstStyle/>
          <a:p>
            <a:fld id="{1126AD06-1C69-4F40-B475-B9DE4452D124}" type="slidenum">
              <a:rPr lang="en-CH" smtClean="0"/>
              <a:pPr/>
              <a:t>5</a:t>
            </a:fld>
            <a:endParaRPr lang="en-CH"/>
          </a:p>
        </p:txBody>
      </p:sp>
    </p:spTree>
    <p:extLst>
      <p:ext uri="{BB962C8B-B14F-4D97-AF65-F5344CB8AC3E}">
        <p14:creationId xmlns:p14="http://schemas.microsoft.com/office/powerpoint/2010/main" val="800799364"/>
      </p:ext>
    </p:extLst>
  </p:cSld>
  <p:clrMapOvr>
    <a:masterClrMapping/>
  </p:clrMapOvr>
  <mc:AlternateContent xmlns:mc="http://schemas.openxmlformats.org/markup-compatibility/2006" xmlns:p14="http://schemas.microsoft.com/office/powerpoint/2010/main">
    <mc:Choice Requires="p14">
      <p:transition spd="slow" p14:dur="2000" advTm="202"/>
    </mc:Choice>
    <mc:Fallback xmlns="">
      <p:transition spd="slow" advTm="2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0" y="73430"/>
            <a:ext cx="7374194" cy="769441"/>
          </a:xfrm>
          <a:prstGeom prst="rect">
            <a:avLst/>
          </a:prstGeom>
          <a:noFill/>
        </p:spPr>
        <p:txBody>
          <a:bodyPr wrap="square">
            <a:spAutoFit/>
          </a:bodyPr>
          <a:lstStyle/>
          <a:p>
            <a:r>
              <a:rPr lang="en-US" sz="4400" b="1" dirty="0">
                <a:latin typeface="Corbel" panose="020B0503020204020204" pitchFamily="34" charset="0"/>
              </a:rPr>
              <a:t>PTW Cost Predictor (PTW-CP)</a:t>
            </a:r>
            <a:endParaRPr lang="en-CH" sz="4400" b="1" dirty="0">
              <a:latin typeface="Corbel" panose="020B0503020204020204" pitchFamily="34" charset="0"/>
            </a:endParaRPr>
          </a:p>
        </p:txBody>
      </p:sp>
      <p:sp>
        <p:nvSpPr>
          <p:cNvPr id="18" name="Freeform 6">
            <a:extLst>
              <a:ext uri="{FF2B5EF4-FFF2-40B4-BE49-F238E27FC236}">
                <a16:creationId xmlns:a16="http://schemas.microsoft.com/office/drawing/2014/main" id="{30F7C59D-2CBF-C493-CBBD-D6FF3905346E}"/>
              </a:ext>
            </a:extLst>
          </p:cNvPr>
          <p:cNvSpPr>
            <a:spLocks/>
          </p:cNvSpPr>
          <p:nvPr/>
        </p:nvSpPr>
        <p:spPr bwMode="auto">
          <a:xfrm>
            <a:off x="551793" y="1408386"/>
            <a:ext cx="6085489" cy="4656083"/>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4">
              <a:alpha val="24560"/>
            </a:schemeClr>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nvGrpSpPr>
          <p:cNvPr id="2" name="Group 1">
            <a:extLst>
              <a:ext uri="{FF2B5EF4-FFF2-40B4-BE49-F238E27FC236}">
                <a16:creationId xmlns:a16="http://schemas.microsoft.com/office/drawing/2014/main" id="{6DA296FD-C923-D7BA-45C8-593573F27799}"/>
              </a:ext>
            </a:extLst>
          </p:cNvPr>
          <p:cNvGrpSpPr/>
          <p:nvPr/>
        </p:nvGrpSpPr>
        <p:grpSpPr>
          <a:xfrm>
            <a:off x="4728969" y="1879621"/>
            <a:ext cx="1269036" cy="2895505"/>
            <a:chOff x="4878906" y="2792602"/>
            <a:chExt cx="572845" cy="1307035"/>
          </a:xfrm>
        </p:grpSpPr>
        <p:sp>
          <p:nvSpPr>
            <p:cNvPr id="57" name="Freeform 6">
              <a:extLst>
                <a:ext uri="{FF2B5EF4-FFF2-40B4-BE49-F238E27FC236}">
                  <a16:creationId xmlns:a16="http://schemas.microsoft.com/office/drawing/2014/main" id="{1A211F7B-FA83-5657-6C4D-8D7B9363F46D}"/>
                </a:ext>
              </a:extLst>
            </p:cNvPr>
            <p:cNvSpPr>
              <a:spLocks/>
            </p:cNvSpPr>
            <p:nvPr/>
          </p:nvSpPr>
          <p:spPr bwMode="auto">
            <a:xfrm>
              <a:off x="4878906" y="2838717"/>
              <a:ext cx="572845" cy="1209659"/>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bg2"/>
            </a:solidFill>
            <a:ln w="254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H" sz="1800" b="1" i="1" u="none" strike="noStrike" kern="1200" cap="none" spc="0" normalizeH="0" baseline="0" noProof="0">
                <a:ln>
                  <a:noFill/>
                </a:ln>
                <a:solidFill>
                  <a:srgbClr val="000000"/>
                </a:solidFill>
                <a:effectLst/>
                <a:uLnTx/>
                <a:uFillTx/>
                <a:ea typeface="ＭＳ Ｐゴシック" panose="020B0600070205080204" pitchFamily="34" charset="-128"/>
                <a:cs typeface="+mn-cs"/>
              </a:endParaRPr>
            </a:p>
          </p:txBody>
        </p:sp>
        <p:pic>
          <p:nvPicPr>
            <p:cNvPr id="58" name="Graphic 57" descr="Decision chart outline">
              <a:extLst>
                <a:ext uri="{FF2B5EF4-FFF2-40B4-BE49-F238E27FC236}">
                  <a16:creationId xmlns:a16="http://schemas.microsoft.com/office/drawing/2014/main" id="{EE88FBCB-B808-2BB2-5F8A-79A11DE61ED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0779"/>
            <a:stretch/>
          </p:blipFill>
          <p:spPr>
            <a:xfrm rot="16200000">
              <a:off x="4876435" y="2933049"/>
              <a:ext cx="688814" cy="407920"/>
            </a:xfrm>
            <a:prstGeom prst="rect">
              <a:avLst/>
            </a:prstGeom>
          </p:spPr>
        </p:pic>
        <p:pic>
          <p:nvPicPr>
            <p:cNvPr id="59" name="Graphic 58" descr="Decision chart outline">
              <a:extLst>
                <a:ext uri="{FF2B5EF4-FFF2-40B4-BE49-F238E27FC236}">
                  <a16:creationId xmlns:a16="http://schemas.microsoft.com/office/drawing/2014/main" id="{D9023E54-EBE7-E98F-B767-7E9219488FC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40779"/>
            <a:stretch/>
          </p:blipFill>
          <p:spPr>
            <a:xfrm rot="16200000">
              <a:off x="4876435" y="3551270"/>
              <a:ext cx="688814" cy="407920"/>
            </a:xfrm>
            <a:prstGeom prst="rect">
              <a:avLst/>
            </a:prstGeom>
          </p:spPr>
        </p:pic>
      </p:grpSp>
      <p:sp>
        <p:nvSpPr>
          <p:cNvPr id="69" name="Freeform 6">
            <a:extLst>
              <a:ext uri="{FF2B5EF4-FFF2-40B4-BE49-F238E27FC236}">
                <a16:creationId xmlns:a16="http://schemas.microsoft.com/office/drawing/2014/main" id="{2A25B558-2B1E-DA97-5E1E-4419C34C65BE}"/>
              </a:ext>
            </a:extLst>
          </p:cNvPr>
          <p:cNvSpPr>
            <a:spLocks/>
          </p:cNvSpPr>
          <p:nvPr/>
        </p:nvSpPr>
        <p:spPr bwMode="auto">
          <a:xfrm>
            <a:off x="1152144" y="2246474"/>
            <a:ext cx="2597201" cy="769583"/>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5">
              <a:lumMod val="40000"/>
              <a:lumOff val="60000"/>
            </a:schemeClr>
          </a:solidFill>
          <a:ln w="25400"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H" sz="2500" b="1" i="1" u="none" strike="noStrike" kern="1200" cap="none" spc="0" normalizeH="0" baseline="0" noProof="0" dirty="0">
                <a:ln>
                  <a:noFill/>
                </a:ln>
                <a:solidFill>
                  <a:srgbClr val="000000"/>
                </a:solidFill>
                <a:effectLst/>
                <a:uLnTx/>
                <a:uFillTx/>
                <a:ea typeface="ＭＳ Ｐゴシック" panose="020B0600070205080204" pitchFamily="34" charset="-128"/>
                <a:cs typeface="+mn-cs"/>
              </a:rPr>
              <a:t>PTW Frequency</a:t>
            </a:r>
          </a:p>
        </p:txBody>
      </p:sp>
      <p:sp>
        <p:nvSpPr>
          <p:cNvPr id="70" name="Freeform 6">
            <a:extLst>
              <a:ext uri="{FF2B5EF4-FFF2-40B4-BE49-F238E27FC236}">
                <a16:creationId xmlns:a16="http://schemas.microsoft.com/office/drawing/2014/main" id="{03D93C0F-9898-3706-C74E-2CF39699BA72}"/>
              </a:ext>
            </a:extLst>
          </p:cNvPr>
          <p:cNvSpPr>
            <a:spLocks/>
          </p:cNvSpPr>
          <p:nvPr/>
        </p:nvSpPr>
        <p:spPr bwMode="auto">
          <a:xfrm>
            <a:off x="1191071" y="3689149"/>
            <a:ext cx="2558274" cy="769583"/>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chemeClr val="accent5">
              <a:lumMod val="40000"/>
              <a:lumOff val="60000"/>
            </a:schemeClr>
          </a:solidFill>
          <a:ln w="25400"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CH" sz="2500" b="1" i="1" dirty="0">
                <a:solidFill>
                  <a:srgbClr val="000000"/>
                </a:solidFill>
                <a:ea typeface="ＭＳ Ｐゴシック" panose="020B0600070205080204" pitchFamily="34" charset="-128"/>
              </a:rPr>
              <a:t>PTW Cost</a:t>
            </a:r>
          </a:p>
        </p:txBody>
      </p:sp>
      <p:sp>
        <p:nvSpPr>
          <p:cNvPr id="6" name="TextBox 5">
            <a:extLst>
              <a:ext uri="{FF2B5EF4-FFF2-40B4-BE49-F238E27FC236}">
                <a16:creationId xmlns:a16="http://schemas.microsoft.com/office/drawing/2014/main" id="{9E06FA0F-0E36-5E92-B92C-F05F07805A67}"/>
              </a:ext>
            </a:extLst>
          </p:cNvPr>
          <p:cNvSpPr txBox="1"/>
          <p:nvPr/>
        </p:nvSpPr>
        <p:spPr>
          <a:xfrm>
            <a:off x="3009170" y="1516909"/>
            <a:ext cx="4708634" cy="43088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H" sz="2200" b="1" i="1" u="none" strike="noStrike" kern="1200" cap="none" spc="0" normalizeH="0" baseline="0" noProof="0" dirty="0">
                <a:ln>
                  <a:noFill/>
                </a:ln>
                <a:solidFill>
                  <a:srgbClr val="000000"/>
                </a:solidFill>
                <a:effectLst/>
                <a:uLnTx/>
                <a:uFillTx/>
                <a:ea typeface="ＭＳ Ｐゴシック" panose="020B0600070205080204" pitchFamily="34" charset="-128"/>
                <a:cs typeface="+mn-cs"/>
              </a:rPr>
              <a:t>Comparator Tree</a:t>
            </a:r>
          </a:p>
        </p:txBody>
      </p:sp>
      <p:sp>
        <p:nvSpPr>
          <p:cNvPr id="19" name="Freeform 6">
            <a:extLst>
              <a:ext uri="{FF2B5EF4-FFF2-40B4-BE49-F238E27FC236}">
                <a16:creationId xmlns:a16="http://schemas.microsoft.com/office/drawing/2014/main" id="{E129F678-5D02-47CD-AA7C-22934570A7AB}"/>
              </a:ext>
            </a:extLst>
          </p:cNvPr>
          <p:cNvSpPr>
            <a:spLocks/>
          </p:cNvSpPr>
          <p:nvPr/>
        </p:nvSpPr>
        <p:spPr bwMode="auto">
          <a:xfrm>
            <a:off x="1191071" y="4987158"/>
            <a:ext cx="4806934" cy="769583"/>
          </a:xfrm>
          <a:custGeom>
            <a:avLst/>
            <a:gdLst>
              <a:gd name="T0" fmla="*/ 212 w 17462"/>
              <a:gd name="T1" fmla="*/ 8033 h 8033"/>
              <a:gd name="T2" fmla="*/ 17250 w 17462"/>
              <a:gd name="T3" fmla="*/ 8033 h 8033"/>
              <a:gd name="T4" fmla="*/ 17462 w 17462"/>
              <a:gd name="T5" fmla="*/ 7821 h 8033"/>
              <a:gd name="T6" fmla="*/ 17462 w 17462"/>
              <a:gd name="T7" fmla="*/ 212 h 8033"/>
              <a:gd name="T8" fmla="*/ 17250 w 17462"/>
              <a:gd name="T9" fmla="*/ 0 h 8033"/>
              <a:gd name="T10" fmla="*/ 212 w 17462"/>
              <a:gd name="T11" fmla="*/ 0 h 8033"/>
              <a:gd name="T12" fmla="*/ 0 w 17462"/>
              <a:gd name="T13" fmla="*/ 212 h 8033"/>
              <a:gd name="T14" fmla="*/ 0 w 17462"/>
              <a:gd name="T15" fmla="*/ 7821 h 8033"/>
              <a:gd name="T16" fmla="*/ 212 w 17462"/>
              <a:gd name="T17" fmla="*/ 8033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62" h="8033">
                <a:moveTo>
                  <a:pt x="212" y="8033"/>
                </a:moveTo>
                <a:lnTo>
                  <a:pt x="17250" y="8033"/>
                </a:lnTo>
                <a:cubicBezTo>
                  <a:pt x="17367" y="8033"/>
                  <a:pt x="17462" y="7938"/>
                  <a:pt x="17462" y="7821"/>
                </a:cubicBezTo>
                <a:lnTo>
                  <a:pt x="17462" y="212"/>
                </a:lnTo>
                <a:cubicBezTo>
                  <a:pt x="17462" y="95"/>
                  <a:pt x="17367" y="0"/>
                  <a:pt x="17250" y="0"/>
                </a:cubicBezTo>
                <a:lnTo>
                  <a:pt x="212" y="0"/>
                </a:lnTo>
                <a:cubicBezTo>
                  <a:pt x="95" y="0"/>
                  <a:pt x="0" y="95"/>
                  <a:pt x="0" y="212"/>
                </a:cubicBezTo>
                <a:lnTo>
                  <a:pt x="0" y="7821"/>
                </a:lnTo>
                <a:cubicBezTo>
                  <a:pt x="0" y="7938"/>
                  <a:pt x="95" y="8033"/>
                  <a:pt x="212" y="8033"/>
                </a:cubicBezTo>
                <a:close/>
              </a:path>
            </a:pathLst>
          </a:custGeom>
          <a:solidFill>
            <a:srgbClr val="00B050">
              <a:alpha val="42000"/>
            </a:srgbClr>
          </a:solidFill>
          <a:ln w="25400" cap="rnd">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n-CH" sz="2500" b="1" i="1" dirty="0">
                <a:solidFill>
                  <a:srgbClr val="000000"/>
                </a:solidFill>
                <a:ea typeface="ＭＳ Ｐゴシック" panose="020B0600070205080204" pitchFamily="34" charset="-128"/>
              </a:rPr>
              <a:t>Bypassing Logic</a:t>
            </a:r>
          </a:p>
          <a:p>
            <a:pPr lvl="0" algn="ctr" fontAlgn="base">
              <a:spcBef>
                <a:spcPct val="0"/>
              </a:spcBef>
              <a:spcAft>
                <a:spcPct val="0"/>
              </a:spcAft>
              <a:defRPr/>
            </a:pPr>
            <a:r>
              <a:rPr lang="en-CH" sz="2500" b="1" i="1" dirty="0">
                <a:solidFill>
                  <a:srgbClr val="000000"/>
                </a:solidFill>
                <a:ea typeface="ＭＳ Ｐゴシック" panose="020B0600070205080204" pitchFamily="34" charset="-128"/>
              </a:rPr>
              <a:t> based on L2 cache MPKI</a:t>
            </a:r>
          </a:p>
        </p:txBody>
      </p:sp>
      <p:cxnSp>
        <p:nvCxnSpPr>
          <p:cNvPr id="20" name="Straight Arrow Connector 19">
            <a:extLst>
              <a:ext uri="{FF2B5EF4-FFF2-40B4-BE49-F238E27FC236}">
                <a16:creationId xmlns:a16="http://schemas.microsoft.com/office/drawing/2014/main" id="{7AF8FC5D-53BE-A023-54B6-400CCC922E5A}"/>
              </a:ext>
            </a:extLst>
          </p:cNvPr>
          <p:cNvCxnSpPr>
            <a:cxnSpLocks/>
          </p:cNvCxnSpPr>
          <p:nvPr/>
        </p:nvCxnSpPr>
        <p:spPr>
          <a:xfrm>
            <a:off x="3750574" y="2646190"/>
            <a:ext cx="97839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CEF6CBDE-7DE2-E72A-2FE3-B3798B5D2C30}"/>
              </a:ext>
            </a:extLst>
          </p:cNvPr>
          <p:cNvCxnSpPr>
            <a:cxnSpLocks/>
          </p:cNvCxnSpPr>
          <p:nvPr/>
        </p:nvCxnSpPr>
        <p:spPr>
          <a:xfrm>
            <a:off x="3750574" y="4034736"/>
            <a:ext cx="97839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25" name="Down Arrow 24">
            <a:extLst>
              <a:ext uri="{FF2B5EF4-FFF2-40B4-BE49-F238E27FC236}">
                <a16:creationId xmlns:a16="http://schemas.microsoft.com/office/drawing/2014/main" id="{2567D82B-09C7-4587-E8C8-0AD79650D82E}"/>
              </a:ext>
            </a:extLst>
          </p:cNvPr>
          <p:cNvSpPr/>
          <p:nvPr/>
        </p:nvSpPr>
        <p:spPr>
          <a:xfrm rot="5400000" flipV="1">
            <a:off x="6284718" y="2948370"/>
            <a:ext cx="340968" cy="9143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
        <p:nvSpPr>
          <p:cNvPr id="27" name="TextBox 26">
            <a:extLst>
              <a:ext uri="{FF2B5EF4-FFF2-40B4-BE49-F238E27FC236}">
                <a16:creationId xmlns:a16="http://schemas.microsoft.com/office/drawing/2014/main" id="{A00A3DD0-6C20-CD2A-40D0-C872D7C2E823}"/>
              </a:ext>
            </a:extLst>
          </p:cNvPr>
          <p:cNvSpPr txBox="1"/>
          <p:nvPr/>
        </p:nvSpPr>
        <p:spPr>
          <a:xfrm>
            <a:off x="6754745" y="2875002"/>
            <a:ext cx="2081057"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H" sz="2200" b="1" noProof="0" dirty="0">
                <a:solidFill>
                  <a:srgbClr val="000000"/>
                </a:solidFill>
                <a:latin typeface="Corbel" panose="020B0503020204020204" pitchFamily="34" charset="0"/>
                <a:ea typeface="ＭＳ Ｐゴシック" panose="020B0600070205080204" pitchFamily="34" charset="-128"/>
              </a:rPr>
              <a:t>Costly-to-translate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CH" sz="2200" b="1" noProof="0" dirty="0">
                <a:solidFill>
                  <a:srgbClr val="000000"/>
                </a:solidFill>
                <a:latin typeface="Corbel" panose="020B0503020204020204" pitchFamily="34" charset="0"/>
                <a:ea typeface="ＭＳ Ｐゴシック" panose="020B0600070205080204" pitchFamily="34" charset="-128"/>
              </a:rPr>
              <a:t> page ?</a:t>
            </a:r>
            <a:endParaRPr kumimoji="0" lang="en-CH" sz="2200" b="1" i="0" u="none" strike="noStrike" kern="1200" cap="none" spc="0" normalizeH="0" baseline="0" noProof="0" dirty="0">
              <a:ln>
                <a:noFill/>
              </a:ln>
              <a:solidFill>
                <a:srgbClr val="000000"/>
              </a:solidFill>
              <a:effectLst/>
              <a:uLnTx/>
              <a:uFillTx/>
              <a:latin typeface="Corbel" panose="020B0503020204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352C8BD-F9C8-7749-0633-5FA794AB8C63}"/>
              </a:ext>
            </a:extLst>
          </p:cNvPr>
          <p:cNvSpPr>
            <a:spLocks noGrp="1"/>
          </p:cNvSpPr>
          <p:nvPr>
            <p:ph type="sldNum" sz="quarter" idx="12"/>
          </p:nvPr>
        </p:nvSpPr>
        <p:spPr/>
        <p:txBody>
          <a:bodyPr/>
          <a:lstStyle/>
          <a:p>
            <a:fld id="{1126AD06-1C69-4F40-B475-B9DE4452D124}" type="slidenum">
              <a:rPr lang="en-CH" smtClean="0"/>
              <a:pPr/>
              <a:t>50</a:t>
            </a:fld>
            <a:endParaRPr lang="en-CH" dirty="0"/>
          </a:p>
        </p:txBody>
      </p:sp>
      <p:sp>
        <p:nvSpPr>
          <p:cNvPr id="5" name="TextBox 4">
            <a:extLst>
              <a:ext uri="{FF2B5EF4-FFF2-40B4-BE49-F238E27FC236}">
                <a16:creationId xmlns:a16="http://schemas.microsoft.com/office/drawing/2014/main" id="{E7E1C5E7-1266-F561-565D-F5DC4D736E3D}"/>
              </a:ext>
            </a:extLst>
          </p:cNvPr>
          <p:cNvSpPr txBox="1"/>
          <p:nvPr/>
        </p:nvSpPr>
        <p:spPr>
          <a:xfrm>
            <a:off x="6754745" y="4817951"/>
            <a:ext cx="2081057" cy="11079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CH" sz="2200" b="1" noProof="0" dirty="0">
                <a:solidFill>
                  <a:srgbClr val="000000"/>
                </a:solidFill>
                <a:latin typeface="Corbel" panose="020B0503020204020204" pitchFamily="34" charset="0"/>
                <a:ea typeface="ＭＳ Ｐゴシック" panose="020B0600070205080204" pitchFamily="34" charset="-128"/>
              </a:rPr>
              <a:t>Costly-to-translate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CH" sz="2200" b="1" noProof="0" dirty="0">
                <a:solidFill>
                  <a:srgbClr val="000000"/>
                </a:solidFill>
                <a:latin typeface="Corbel" panose="020B0503020204020204" pitchFamily="34" charset="0"/>
                <a:ea typeface="ＭＳ Ｐゴシック" panose="020B0600070205080204" pitchFamily="34" charset="-128"/>
              </a:rPr>
              <a:t> page </a:t>
            </a:r>
            <a:r>
              <a:rPr lang="en-CH" sz="2200" b="1" dirty="0">
                <a:solidFill>
                  <a:srgbClr val="000000"/>
                </a:solidFill>
                <a:latin typeface="Corbel" panose="020B0503020204020204" pitchFamily="34" charset="0"/>
                <a:ea typeface="ＭＳ Ｐゴシック" panose="020B0600070205080204" pitchFamily="34" charset="-128"/>
              </a:rPr>
              <a:t>!</a:t>
            </a:r>
            <a:endParaRPr kumimoji="0" lang="en-CH" sz="2200" b="1" i="0" u="none" strike="noStrike" kern="1200" cap="none" spc="0" normalizeH="0" baseline="0" noProof="0" dirty="0">
              <a:ln>
                <a:noFill/>
              </a:ln>
              <a:solidFill>
                <a:srgbClr val="000000"/>
              </a:solidFill>
              <a:effectLst/>
              <a:uLnTx/>
              <a:uFillTx/>
              <a:latin typeface="Corbel" panose="020B0503020204020204" pitchFamily="34" charset="0"/>
              <a:ea typeface="ＭＳ Ｐゴシック" panose="020B0600070205080204" pitchFamily="34" charset="-128"/>
            </a:endParaRPr>
          </a:p>
        </p:txBody>
      </p:sp>
      <p:sp>
        <p:nvSpPr>
          <p:cNvPr id="7" name="Down Arrow 6">
            <a:extLst>
              <a:ext uri="{FF2B5EF4-FFF2-40B4-BE49-F238E27FC236}">
                <a16:creationId xmlns:a16="http://schemas.microsoft.com/office/drawing/2014/main" id="{061832E2-79F1-7AB0-9315-F2A598F63685}"/>
              </a:ext>
            </a:extLst>
          </p:cNvPr>
          <p:cNvSpPr/>
          <p:nvPr/>
        </p:nvSpPr>
        <p:spPr>
          <a:xfrm rot="5400000" flipV="1">
            <a:off x="6284719" y="4897225"/>
            <a:ext cx="340968" cy="91439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3554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9" grpId="0" animBg="1"/>
      <p:bldP spid="70" grpId="0" animBg="1"/>
      <p:bldP spid="6" grpId="0"/>
      <p:bldP spid="19" grpId="0" animBg="1"/>
      <p:bldP spid="25" grpId="0" animBg="1"/>
      <p:bldP spid="27" grpId="0"/>
      <p:bldP spid="5" grpId="0"/>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8778-FD96-C61A-52F8-9EB8539FA56B}"/>
              </a:ext>
            </a:extLst>
          </p:cNvPr>
          <p:cNvSpPr>
            <a:spLocks noGrp="1"/>
          </p:cNvSpPr>
          <p:nvPr>
            <p:ph type="title"/>
          </p:nvPr>
        </p:nvSpPr>
        <p:spPr/>
        <p:txBody>
          <a:bodyPr>
            <a:normAutofit/>
          </a:bodyPr>
          <a:lstStyle/>
          <a:p>
            <a:r>
              <a:rPr lang="en-CH" dirty="0"/>
              <a:t>PTW-CP Details in the Paper</a:t>
            </a:r>
          </a:p>
        </p:txBody>
      </p:sp>
      <p:sp>
        <p:nvSpPr>
          <p:cNvPr id="4" name="Slide Number Placeholder 3">
            <a:extLst>
              <a:ext uri="{FF2B5EF4-FFF2-40B4-BE49-F238E27FC236}">
                <a16:creationId xmlns:a16="http://schemas.microsoft.com/office/drawing/2014/main" id="{A8CE1E02-DA1A-99D8-31DE-A80C755ABF87}"/>
              </a:ext>
            </a:extLst>
          </p:cNvPr>
          <p:cNvSpPr>
            <a:spLocks noGrp="1"/>
          </p:cNvSpPr>
          <p:nvPr>
            <p:ph type="sldNum" sz="quarter" idx="12"/>
          </p:nvPr>
        </p:nvSpPr>
        <p:spPr/>
        <p:txBody>
          <a:bodyPr/>
          <a:lstStyle/>
          <a:p>
            <a:fld id="{1126AD06-1C69-4F40-B475-B9DE4452D124}" type="slidenum">
              <a:rPr lang="en-CH" smtClean="0"/>
              <a:pPr/>
              <a:t>51</a:t>
            </a:fld>
            <a:endParaRPr lang="en-CH"/>
          </a:p>
        </p:txBody>
      </p:sp>
      <p:sp>
        <p:nvSpPr>
          <p:cNvPr id="5" name="Rounded Rectangle 4">
            <a:extLst>
              <a:ext uri="{FF2B5EF4-FFF2-40B4-BE49-F238E27FC236}">
                <a16:creationId xmlns:a16="http://schemas.microsoft.com/office/drawing/2014/main" id="{0B5A5E4A-DCA4-8BE0-AAD9-D67887A79B66}"/>
              </a:ext>
            </a:extLst>
          </p:cNvPr>
          <p:cNvSpPr/>
          <p:nvPr/>
        </p:nvSpPr>
        <p:spPr>
          <a:xfrm>
            <a:off x="-184935" y="1936275"/>
            <a:ext cx="9513870" cy="1294191"/>
          </a:xfrm>
          <a:prstGeom prst="roundRect">
            <a:avLst>
              <a:gd name="adj" fmla="val 4572"/>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latin typeface="Corbel" panose="020B0503020204020204" pitchFamily="34" charset="0"/>
              </a:rPr>
              <a:t>Feature engineering to find </a:t>
            </a:r>
          </a:p>
          <a:p>
            <a:pPr algn="ctr"/>
            <a:r>
              <a:rPr lang="en-US" sz="4000" b="1" i="1" dirty="0">
                <a:solidFill>
                  <a:schemeClr val="bg1"/>
                </a:solidFill>
                <a:latin typeface="Corbel" panose="020B0503020204020204" pitchFamily="34" charset="0"/>
              </a:rPr>
              <a:t> minimal set of useful features  </a:t>
            </a:r>
          </a:p>
        </p:txBody>
      </p:sp>
      <p:sp>
        <p:nvSpPr>
          <p:cNvPr id="6" name="Rounded Rectangle 4">
            <a:extLst>
              <a:ext uri="{FF2B5EF4-FFF2-40B4-BE49-F238E27FC236}">
                <a16:creationId xmlns:a16="http://schemas.microsoft.com/office/drawing/2014/main" id="{1B9B5813-67CA-0A48-3DD4-EE06BA0F5533}"/>
              </a:ext>
            </a:extLst>
          </p:cNvPr>
          <p:cNvSpPr/>
          <p:nvPr/>
        </p:nvSpPr>
        <p:spPr>
          <a:xfrm>
            <a:off x="-125506" y="3926254"/>
            <a:ext cx="9395012" cy="1294191"/>
          </a:xfrm>
          <a:prstGeom prst="roundRect">
            <a:avLst>
              <a:gd name="adj" fmla="val 1788"/>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rPr>
              <a:t>2-feature comparator predicts costly-to-translate pages with 82% accuracy </a:t>
            </a:r>
          </a:p>
        </p:txBody>
      </p:sp>
    </p:spTree>
    <p:extLst>
      <p:ext uri="{BB962C8B-B14F-4D97-AF65-F5344CB8AC3E}">
        <p14:creationId xmlns:p14="http://schemas.microsoft.com/office/powerpoint/2010/main" val="26741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FD63-8D04-11A1-19B1-D153640900A6}"/>
              </a:ext>
            </a:extLst>
          </p:cNvPr>
          <p:cNvSpPr>
            <a:spLocks noGrp="1"/>
          </p:cNvSpPr>
          <p:nvPr>
            <p:ph type="title"/>
          </p:nvPr>
        </p:nvSpPr>
        <p:spPr/>
        <p:txBody>
          <a:bodyPr/>
          <a:lstStyle/>
          <a:p>
            <a:r>
              <a:rPr lang="en-CH"/>
              <a:t>Talk Outline</a:t>
            </a:r>
          </a:p>
        </p:txBody>
      </p:sp>
      <p:grpSp>
        <p:nvGrpSpPr>
          <p:cNvPr id="24" name="Group 23">
            <a:extLst>
              <a:ext uri="{FF2B5EF4-FFF2-40B4-BE49-F238E27FC236}">
                <a16:creationId xmlns:a16="http://schemas.microsoft.com/office/drawing/2014/main" id="{FB203652-9DF3-FFF9-E8C1-DCABE14D5092}"/>
              </a:ext>
            </a:extLst>
          </p:cNvPr>
          <p:cNvGrpSpPr/>
          <p:nvPr/>
        </p:nvGrpSpPr>
        <p:grpSpPr>
          <a:xfrm>
            <a:off x="1663903" y="1383358"/>
            <a:ext cx="5816194" cy="4091285"/>
            <a:chOff x="1474630" y="1324186"/>
            <a:chExt cx="5816194" cy="4091285"/>
          </a:xfrm>
          <a:solidFill>
            <a:schemeClr val="accent6">
              <a:lumMod val="50000"/>
              <a:alpha val="14000"/>
            </a:schemeClr>
          </a:solidFill>
        </p:grpSpPr>
        <p:sp>
          <p:nvSpPr>
            <p:cNvPr id="10" name="Content Placeholder 2">
              <a:extLst>
                <a:ext uri="{FF2B5EF4-FFF2-40B4-BE49-F238E27FC236}">
                  <a16:creationId xmlns:a16="http://schemas.microsoft.com/office/drawing/2014/main" id="{EEDF5224-D304-07DE-BD71-ACD4203E1DEA}"/>
                </a:ext>
              </a:extLst>
            </p:cNvPr>
            <p:cNvSpPr txBox="1">
              <a:spLocks/>
            </p:cNvSpPr>
            <p:nvPr/>
          </p:nvSpPr>
          <p:spPr>
            <a:xfrm>
              <a:off x="1474630" y="1324186"/>
              <a:ext cx="5816194" cy="540987"/>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Background &amp; Motivation</a:t>
              </a:r>
            </a:p>
          </p:txBody>
        </p:sp>
        <p:sp>
          <p:nvSpPr>
            <p:cNvPr id="11" name="Content Placeholder 2">
              <a:extLst>
                <a:ext uri="{FF2B5EF4-FFF2-40B4-BE49-F238E27FC236}">
                  <a16:creationId xmlns:a16="http://schemas.microsoft.com/office/drawing/2014/main" id="{26851D12-8EF4-BBBC-8483-D4C93D694534}"/>
                </a:ext>
              </a:extLst>
            </p:cNvPr>
            <p:cNvSpPr txBox="1">
              <a:spLocks/>
            </p:cNvSpPr>
            <p:nvPr/>
          </p:nvSpPr>
          <p:spPr>
            <a:xfrm>
              <a:off x="1474630" y="2207552"/>
              <a:ext cx="5816194" cy="54940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Opportunity: Leverage Caches</a:t>
              </a:r>
            </a:p>
          </p:txBody>
        </p:sp>
        <p:sp>
          <p:nvSpPr>
            <p:cNvPr id="12" name="Content Placeholder 2">
              <a:extLst>
                <a:ext uri="{FF2B5EF4-FFF2-40B4-BE49-F238E27FC236}">
                  <a16:creationId xmlns:a16="http://schemas.microsoft.com/office/drawing/2014/main" id="{E5D2F75E-B41A-A483-5435-041F623A6C7B}"/>
                </a:ext>
              </a:extLst>
            </p:cNvPr>
            <p:cNvSpPr txBox="1">
              <a:spLocks/>
            </p:cNvSpPr>
            <p:nvPr/>
          </p:nvSpPr>
          <p:spPr>
            <a:xfrm>
              <a:off x="1474630" y="3099337"/>
              <a:ext cx="5816194" cy="549405"/>
            </a:xfrm>
            <a:prstGeom prst="roundRect">
              <a:avLst>
                <a:gd name="adj" fmla="val 5234"/>
              </a:avLst>
            </a:prstGeom>
            <a:grp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6732"/>
                    </a:schemeClr>
                  </a:solidFill>
                </a:rPr>
                <a:t>Victima: Overview</a:t>
              </a:r>
            </a:p>
          </p:txBody>
        </p:sp>
        <p:sp>
          <p:nvSpPr>
            <p:cNvPr id="13" name="Content Placeholder 2">
              <a:extLst>
                <a:ext uri="{FF2B5EF4-FFF2-40B4-BE49-F238E27FC236}">
                  <a16:creationId xmlns:a16="http://schemas.microsoft.com/office/drawing/2014/main" id="{79E321E3-842E-2FB2-95CB-19265B32625B}"/>
                </a:ext>
              </a:extLst>
            </p:cNvPr>
            <p:cNvSpPr txBox="1">
              <a:spLocks/>
            </p:cNvSpPr>
            <p:nvPr/>
          </p:nvSpPr>
          <p:spPr>
            <a:xfrm>
              <a:off x="1474630" y="3991121"/>
              <a:ext cx="5816194" cy="540985"/>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solidFill>
                    <a:schemeClr val="tx1">
                      <a:alpha val="9000"/>
                    </a:schemeClr>
                  </a:solidFill>
                </a:rPr>
                <a:t>Victima: Detailed Design</a:t>
              </a:r>
            </a:p>
          </p:txBody>
        </p:sp>
        <p:sp>
          <p:nvSpPr>
            <p:cNvPr id="14" name="Content Placeholder 2">
              <a:extLst>
                <a:ext uri="{FF2B5EF4-FFF2-40B4-BE49-F238E27FC236}">
                  <a16:creationId xmlns:a16="http://schemas.microsoft.com/office/drawing/2014/main" id="{B6342988-3EFF-C1B5-A0ED-7CC4DA10FEB8}"/>
                </a:ext>
              </a:extLst>
            </p:cNvPr>
            <p:cNvSpPr txBox="1">
              <a:spLocks/>
            </p:cNvSpPr>
            <p:nvPr/>
          </p:nvSpPr>
          <p:spPr>
            <a:xfrm>
              <a:off x="1474630" y="4874485"/>
              <a:ext cx="5816194" cy="540986"/>
            </a:xfrm>
            <a:prstGeom prst="roundRect">
              <a:avLst>
                <a:gd name="adj" fmla="val 5234"/>
              </a:avLst>
            </a:prstGeom>
            <a:grpFill/>
            <a:ln w="19050">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3000" b="1" dirty="0"/>
                <a:t>Evaluation Results</a:t>
              </a:r>
            </a:p>
          </p:txBody>
        </p:sp>
      </p:grpSp>
      <p:sp>
        <p:nvSpPr>
          <p:cNvPr id="3" name="TextBox 2">
            <a:extLst>
              <a:ext uri="{FF2B5EF4-FFF2-40B4-BE49-F238E27FC236}">
                <a16:creationId xmlns:a16="http://schemas.microsoft.com/office/drawing/2014/main" id="{55094C41-F2D3-46E4-FE29-EEE4D01E12C8}"/>
              </a:ext>
            </a:extLst>
          </p:cNvPr>
          <p:cNvSpPr txBox="1"/>
          <p:nvPr/>
        </p:nvSpPr>
        <p:spPr>
          <a:xfrm>
            <a:off x="-624625" y="895082"/>
            <a:ext cx="184731" cy="369332"/>
          </a:xfrm>
          <a:prstGeom prst="rect">
            <a:avLst/>
          </a:prstGeom>
          <a:noFill/>
        </p:spPr>
        <p:txBody>
          <a:bodyPr wrap="none" rtlCol="0">
            <a:spAutoFit/>
          </a:bodyPr>
          <a:lstStyle/>
          <a:p>
            <a:endParaRPr lang="en-CH" dirty="0"/>
          </a:p>
        </p:txBody>
      </p:sp>
      <p:sp>
        <p:nvSpPr>
          <p:cNvPr id="5" name="Slide Number Placeholder 4">
            <a:extLst>
              <a:ext uri="{FF2B5EF4-FFF2-40B4-BE49-F238E27FC236}">
                <a16:creationId xmlns:a16="http://schemas.microsoft.com/office/drawing/2014/main" id="{904600E6-E190-8D56-6F0D-2FFBB991CAA6}"/>
              </a:ext>
            </a:extLst>
          </p:cNvPr>
          <p:cNvSpPr>
            <a:spLocks noGrp="1"/>
          </p:cNvSpPr>
          <p:nvPr>
            <p:ph type="sldNum" sz="quarter" idx="12"/>
          </p:nvPr>
        </p:nvSpPr>
        <p:spPr/>
        <p:txBody>
          <a:bodyPr/>
          <a:lstStyle/>
          <a:p>
            <a:fld id="{1126AD06-1C69-4F40-B475-B9DE4452D124}" type="slidenum">
              <a:rPr lang="en-CH" smtClean="0"/>
              <a:pPr/>
              <a:t>52</a:t>
            </a:fld>
            <a:endParaRPr lang="en-CH"/>
          </a:p>
        </p:txBody>
      </p:sp>
    </p:spTree>
    <p:extLst>
      <p:ext uri="{BB962C8B-B14F-4D97-AF65-F5344CB8AC3E}">
        <p14:creationId xmlns:p14="http://schemas.microsoft.com/office/powerpoint/2010/main" val="403846964"/>
      </p:ext>
    </p:extLst>
  </p:cSld>
  <p:clrMapOvr>
    <a:masterClrMapping/>
  </p:clrMapOvr>
  <mc:AlternateContent xmlns:mc="http://schemas.openxmlformats.org/markup-compatibility/2006" xmlns:p14="http://schemas.microsoft.com/office/powerpoint/2010/main">
    <mc:Choice Requires="p14">
      <p:transition spd="slow" p14:dur="2000" advTm="232"/>
    </mc:Choice>
    <mc:Fallback xmlns="">
      <p:transition spd="slow" advTm="23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80263DD-A33A-802E-EAF4-0A03F5B595BB}"/>
              </a:ext>
            </a:extLst>
          </p:cNvPr>
          <p:cNvSpPr>
            <a:spLocks noGrp="1"/>
          </p:cNvSpPr>
          <p:nvPr>
            <p:ph idx="1"/>
          </p:nvPr>
        </p:nvSpPr>
        <p:spPr>
          <a:xfrm>
            <a:off x="117020" y="1049988"/>
            <a:ext cx="8695675" cy="4947399"/>
          </a:xfrm>
        </p:spPr>
        <p:txBody>
          <a:bodyPr>
            <a:noAutofit/>
          </a:bodyPr>
          <a:lstStyle/>
          <a:p>
            <a:pPr marL="0" indent="0">
              <a:buNone/>
            </a:pPr>
            <a:r>
              <a:rPr lang="en-CH" sz="2500" b="1" dirty="0"/>
              <a:t>Sniper Multicore Simulator </a:t>
            </a:r>
            <a:r>
              <a:rPr lang="en-CH" sz="2500" dirty="0"/>
              <a:t>extended with:</a:t>
            </a:r>
          </a:p>
          <a:p>
            <a:pPr lvl="1"/>
            <a:r>
              <a:rPr lang="en-CH" sz="2500" dirty="0"/>
              <a:t>TLB Hierarchy with multiple page sizes</a:t>
            </a:r>
          </a:p>
          <a:p>
            <a:pPr lvl="1"/>
            <a:r>
              <a:rPr lang="en-CH" sz="2500" dirty="0"/>
              <a:t>Radix page table walker</a:t>
            </a:r>
          </a:p>
          <a:p>
            <a:pPr lvl="1"/>
            <a:r>
              <a:rPr lang="en-CH" sz="2500" dirty="0"/>
              <a:t>Page walk caches</a:t>
            </a:r>
          </a:p>
          <a:p>
            <a:pPr marL="342900" lvl="1" indent="0">
              <a:buNone/>
            </a:pPr>
            <a:endParaRPr lang="en-CH" sz="2500" dirty="0"/>
          </a:p>
          <a:p>
            <a:pPr marL="342900" lvl="1" indent="0">
              <a:buNone/>
            </a:pPr>
            <a:endParaRPr lang="en-CH" sz="2500" dirty="0"/>
          </a:p>
          <a:p>
            <a:pPr marL="0" indent="0">
              <a:buNone/>
            </a:pPr>
            <a:r>
              <a:rPr lang="en-CH" sz="2500" b="1" dirty="0"/>
              <a:t>Workloads: </a:t>
            </a:r>
            <a:r>
              <a:rPr lang="en-CH" sz="2500" dirty="0"/>
              <a:t>Executed for 500M instructions</a:t>
            </a:r>
          </a:p>
          <a:p>
            <a:pPr lvl="1"/>
            <a:r>
              <a:rPr lang="en-CH" sz="2500" dirty="0">
                <a:solidFill>
                  <a:schemeClr val="accent2">
                    <a:lumMod val="75000"/>
                  </a:schemeClr>
                </a:solidFill>
              </a:rPr>
              <a:t>GraphBIG</a:t>
            </a:r>
            <a:r>
              <a:rPr lang="en-CH" sz="2500" dirty="0"/>
              <a:t>: PR, BFS, BC, GC, CC</a:t>
            </a:r>
          </a:p>
          <a:p>
            <a:pPr lvl="1"/>
            <a:r>
              <a:rPr lang="en-CH" sz="2500" dirty="0">
                <a:solidFill>
                  <a:srgbClr val="00B050"/>
                </a:solidFill>
              </a:rPr>
              <a:t>HPCC</a:t>
            </a:r>
            <a:r>
              <a:rPr lang="en-CH" sz="2500" dirty="0"/>
              <a:t>: Randacc </a:t>
            </a:r>
          </a:p>
          <a:p>
            <a:pPr lvl="1"/>
            <a:r>
              <a:rPr lang="en-CH" sz="2500" dirty="0">
                <a:solidFill>
                  <a:srgbClr val="0070C0"/>
                </a:solidFill>
              </a:rPr>
              <a:t>XSBench</a:t>
            </a:r>
            <a:r>
              <a:rPr lang="en-CH" sz="2500" dirty="0"/>
              <a:t>: Particle Simulation </a:t>
            </a:r>
          </a:p>
          <a:p>
            <a:pPr lvl="1"/>
            <a:r>
              <a:rPr lang="en-US" sz="2500" dirty="0">
                <a:solidFill>
                  <a:schemeClr val="accent4">
                    <a:lumMod val="50000"/>
                  </a:schemeClr>
                </a:solidFill>
              </a:rPr>
              <a:t>DLRM</a:t>
            </a:r>
            <a:r>
              <a:rPr lang="en-US" sz="2500" dirty="0"/>
              <a:t>: Sparse-length sum </a:t>
            </a:r>
          </a:p>
          <a:p>
            <a:pPr lvl="1"/>
            <a:r>
              <a:rPr lang="en-US" sz="2500" dirty="0" err="1">
                <a:solidFill>
                  <a:srgbClr val="7030A0"/>
                </a:solidFill>
              </a:rPr>
              <a:t>GenomicsBench</a:t>
            </a:r>
            <a:r>
              <a:rPr lang="en-US" sz="2500" dirty="0"/>
              <a:t>: k-</a:t>
            </a:r>
            <a:r>
              <a:rPr lang="en-US" sz="2500" dirty="0" err="1"/>
              <a:t>mer</a:t>
            </a:r>
            <a:r>
              <a:rPr lang="en-US" sz="2500" dirty="0"/>
              <a:t> counting</a:t>
            </a:r>
            <a:endParaRPr lang="en-CH" sz="2500" dirty="0"/>
          </a:p>
        </p:txBody>
      </p:sp>
      <p:sp>
        <p:nvSpPr>
          <p:cNvPr id="4" name="TextBox 3">
            <a:extLst>
              <a:ext uri="{FF2B5EF4-FFF2-40B4-BE49-F238E27FC236}">
                <a16:creationId xmlns:a16="http://schemas.microsoft.com/office/drawing/2014/main" id="{9C587C9F-AF59-D15F-078E-DBD571CE1A74}"/>
              </a:ext>
            </a:extLst>
          </p:cNvPr>
          <p:cNvSpPr txBox="1"/>
          <p:nvPr/>
        </p:nvSpPr>
        <p:spPr>
          <a:xfrm>
            <a:off x="0" y="527"/>
            <a:ext cx="8812696" cy="769441"/>
          </a:xfrm>
          <a:prstGeom prst="rect">
            <a:avLst/>
          </a:prstGeom>
          <a:noFill/>
        </p:spPr>
        <p:txBody>
          <a:bodyPr wrap="square">
            <a:spAutoFit/>
          </a:bodyPr>
          <a:lstStyle/>
          <a:p>
            <a:r>
              <a:rPr lang="en-CH" sz="4400" b="1" dirty="0">
                <a:latin typeface="Corbel" panose="020B0503020204020204" pitchFamily="34" charset="0"/>
              </a:rPr>
              <a:t>Evaluation Methodology</a:t>
            </a:r>
          </a:p>
        </p:txBody>
      </p:sp>
      <p:sp>
        <p:nvSpPr>
          <p:cNvPr id="3" name="Slide Number Placeholder 2">
            <a:extLst>
              <a:ext uri="{FF2B5EF4-FFF2-40B4-BE49-F238E27FC236}">
                <a16:creationId xmlns:a16="http://schemas.microsoft.com/office/drawing/2014/main" id="{ABEF6B67-16B6-A17F-9096-7BABAA2CF570}"/>
              </a:ext>
            </a:extLst>
          </p:cNvPr>
          <p:cNvSpPr>
            <a:spLocks noGrp="1"/>
          </p:cNvSpPr>
          <p:nvPr>
            <p:ph type="sldNum" sz="quarter" idx="12"/>
          </p:nvPr>
        </p:nvSpPr>
        <p:spPr/>
        <p:txBody>
          <a:bodyPr/>
          <a:lstStyle/>
          <a:p>
            <a:fld id="{1126AD06-1C69-4F40-B475-B9DE4452D124}" type="slidenum">
              <a:rPr lang="en-CH" smtClean="0"/>
              <a:pPr/>
              <a:t>53</a:t>
            </a:fld>
            <a:endParaRPr lang="en-CH"/>
          </a:p>
        </p:txBody>
      </p:sp>
      <p:sp>
        <p:nvSpPr>
          <p:cNvPr id="5" name="TextBox 4">
            <a:extLst>
              <a:ext uri="{FF2B5EF4-FFF2-40B4-BE49-F238E27FC236}">
                <a16:creationId xmlns:a16="http://schemas.microsoft.com/office/drawing/2014/main" id="{EEBDB9B9-8B8B-092C-A894-5F67E04C28CC}"/>
              </a:ext>
            </a:extLst>
          </p:cNvPr>
          <p:cNvSpPr txBox="1"/>
          <p:nvPr/>
        </p:nvSpPr>
        <p:spPr>
          <a:xfrm>
            <a:off x="331305" y="2709685"/>
            <a:ext cx="5683641" cy="439222"/>
          </a:xfrm>
          <a:prstGeom prst="roundRect">
            <a:avLst>
              <a:gd name="adj" fmla="val 4060"/>
            </a:avLst>
          </a:prstGeom>
          <a:noFill/>
        </p:spPr>
        <p:txBody>
          <a:bodyPr wrap="square">
            <a:spAutoFit/>
          </a:bodyPr>
          <a:lstStyle/>
          <a:p>
            <a:pPr algn="ctr"/>
            <a:r>
              <a:rPr lang="en-GB"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https://</a:t>
            </a:r>
            <a:r>
              <a:rPr lang="en-GB" sz="22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github.com</a:t>
            </a:r>
            <a:r>
              <a:rPr lang="en-GB"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/CMU-SAFARI/</a:t>
            </a:r>
            <a:r>
              <a:rPr lang="en-GB" sz="22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Victima</a:t>
            </a:r>
            <a:endParaRPr lang="en-CH"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endParaRPr>
          </a:p>
        </p:txBody>
      </p:sp>
    </p:spTree>
    <p:extLst>
      <p:ext uri="{BB962C8B-B14F-4D97-AF65-F5344CB8AC3E}">
        <p14:creationId xmlns:p14="http://schemas.microsoft.com/office/powerpoint/2010/main" val="20929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6950BFC3-D8DA-4A85-94F7-54DA5524770B}">
      <p188:commentRel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ED2C-6A72-D62B-3AC5-EF42F618A263}"/>
              </a:ext>
            </a:extLst>
          </p:cNvPr>
          <p:cNvSpPr>
            <a:spLocks noGrp="1"/>
          </p:cNvSpPr>
          <p:nvPr>
            <p:ph type="title"/>
          </p:nvPr>
        </p:nvSpPr>
        <p:spPr>
          <a:xfrm>
            <a:off x="43210" y="1"/>
            <a:ext cx="8885031" cy="1020336"/>
          </a:xfrm>
        </p:spPr>
        <p:txBody>
          <a:bodyPr>
            <a:normAutofit/>
          </a:bodyPr>
          <a:lstStyle/>
          <a:p>
            <a:r>
              <a:rPr lang="en-CH" sz="4400" dirty="0"/>
              <a:t>Configurations – Native Execution </a:t>
            </a:r>
            <a:endParaRPr lang="en-CH" dirty="0"/>
          </a:p>
        </p:txBody>
      </p:sp>
      <p:sp>
        <p:nvSpPr>
          <p:cNvPr id="3" name="Content Placeholder 2">
            <a:extLst>
              <a:ext uri="{FF2B5EF4-FFF2-40B4-BE49-F238E27FC236}">
                <a16:creationId xmlns:a16="http://schemas.microsoft.com/office/drawing/2014/main" id="{3E6276CC-23C0-BDB8-2ABB-403A72370B68}"/>
              </a:ext>
            </a:extLst>
          </p:cNvPr>
          <p:cNvSpPr>
            <a:spLocks noGrp="1"/>
          </p:cNvSpPr>
          <p:nvPr>
            <p:ph idx="1"/>
          </p:nvPr>
        </p:nvSpPr>
        <p:spPr>
          <a:xfrm>
            <a:off x="-98738" y="1452183"/>
            <a:ext cx="9026979" cy="4351338"/>
          </a:xfrm>
        </p:spPr>
        <p:txBody>
          <a:bodyPr>
            <a:noAutofit/>
          </a:bodyPr>
          <a:lstStyle/>
          <a:p>
            <a:pPr lvl="1"/>
            <a:r>
              <a:rPr lang="en-US" sz="2300" b="1" dirty="0"/>
              <a:t>Radix</a:t>
            </a:r>
            <a:r>
              <a:rPr lang="en-US" sz="2300" dirty="0"/>
              <a:t>: Baseline system with 1.5K-entry L2 TLB and                 Transparent Huge pages enabled</a:t>
            </a:r>
          </a:p>
          <a:p>
            <a:pPr marL="342900" lvl="1" indent="0">
              <a:buNone/>
            </a:pPr>
            <a:endParaRPr lang="en-US" sz="2300" b="1" dirty="0"/>
          </a:p>
          <a:p>
            <a:pPr lvl="1"/>
            <a:r>
              <a:rPr lang="en-US" sz="2300" b="1" dirty="0"/>
              <a:t>Optimistic L2 </a:t>
            </a:r>
            <a:r>
              <a:rPr lang="en-CH" sz="2300" b="1" dirty="0"/>
              <a:t>TLB-64K</a:t>
            </a:r>
            <a:r>
              <a:rPr lang="en-CH" sz="2300" dirty="0"/>
              <a:t>: System with 64K-entry L2 TLB</a:t>
            </a:r>
            <a:r>
              <a:rPr lang="en-US" sz="2300" dirty="0"/>
              <a:t>                            (optimistic 12-cycle access latency)</a:t>
            </a:r>
          </a:p>
          <a:p>
            <a:pPr marL="342900" lvl="1" indent="0">
              <a:buNone/>
            </a:pPr>
            <a:endParaRPr lang="en-US" sz="2300" dirty="0"/>
          </a:p>
          <a:p>
            <a:pPr lvl="1"/>
            <a:r>
              <a:rPr lang="en-US" sz="2300" b="1" dirty="0"/>
              <a:t>Optimistic L2 TLB-128K</a:t>
            </a:r>
            <a:r>
              <a:rPr lang="en-US" sz="2300" dirty="0"/>
              <a:t>: System with 128K-entry L2 TLB                     (optimistic 12-cycle access latency)</a:t>
            </a:r>
          </a:p>
          <a:p>
            <a:pPr marL="342900" lvl="1" indent="0">
              <a:buNone/>
            </a:pPr>
            <a:endParaRPr lang="en-CH" sz="2300" dirty="0"/>
          </a:p>
          <a:p>
            <a:pPr lvl="1"/>
            <a:r>
              <a:rPr lang="en-CH" sz="2300" b="1" dirty="0"/>
              <a:t>POM-TLB</a:t>
            </a:r>
            <a:r>
              <a:rPr lang="en-CH" sz="2300" b="1" baseline="30000" dirty="0"/>
              <a:t>1</a:t>
            </a:r>
            <a:r>
              <a:rPr lang="en-CH" sz="2300" dirty="0"/>
              <a:t>: </a:t>
            </a:r>
            <a:r>
              <a:rPr lang="en-US" sz="2300" dirty="0"/>
              <a:t>S</a:t>
            </a:r>
            <a:r>
              <a:rPr lang="en-CH" sz="2300" dirty="0"/>
              <a:t>ystem with 64K-entry software-managed L3 TLB</a:t>
            </a:r>
          </a:p>
          <a:p>
            <a:pPr marL="342900" lvl="1" indent="0">
              <a:buNone/>
            </a:pPr>
            <a:endParaRPr lang="en-CH" sz="2300" dirty="0"/>
          </a:p>
          <a:p>
            <a:pPr lvl="1"/>
            <a:r>
              <a:rPr lang="en-CH" sz="2300" b="1" dirty="0"/>
              <a:t>Victima</a:t>
            </a:r>
            <a:endParaRPr lang="en-US" sz="2300" dirty="0"/>
          </a:p>
          <a:p>
            <a:endParaRPr lang="en-CH" sz="2300" dirty="0"/>
          </a:p>
        </p:txBody>
      </p:sp>
      <p:sp>
        <p:nvSpPr>
          <p:cNvPr id="4" name="TextBox 3">
            <a:extLst>
              <a:ext uri="{FF2B5EF4-FFF2-40B4-BE49-F238E27FC236}">
                <a16:creationId xmlns:a16="http://schemas.microsoft.com/office/drawing/2014/main" id="{7C33C8D0-BA2F-FECE-1399-B6AC9E051E67}"/>
              </a:ext>
            </a:extLst>
          </p:cNvPr>
          <p:cNvSpPr txBox="1"/>
          <p:nvPr/>
        </p:nvSpPr>
        <p:spPr>
          <a:xfrm>
            <a:off x="1043814" y="6458344"/>
            <a:ext cx="8929119" cy="307777"/>
          </a:xfrm>
          <a:prstGeom prst="rect">
            <a:avLst/>
          </a:prstGeom>
          <a:noFill/>
        </p:spPr>
        <p:txBody>
          <a:bodyPr wrap="square" rtlCol="0">
            <a:spAutoFit/>
          </a:bodyPr>
          <a:lstStyle/>
          <a:p>
            <a:r>
              <a:rPr lang="en-CH" sz="1400" i="1" dirty="0">
                <a:latin typeface="Corbel" panose="020B0503020204020204" pitchFamily="34" charset="0"/>
              </a:rPr>
              <a:t> [1] Ryoo et al. “</a:t>
            </a:r>
            <a:r>
              <a:rPr lang="en-GB" sz="1400" i="1" dirty="0">
                <a:effectLst/>
                <a:latin typeface="Corbel" panose="020B0503020204020204" pitchFamily="34" charset="0"/>
              </a:rPr>
              <a:t>Rethinking TLB designs in virtualized environments: A very large part-of-memory TLB</a:t>
            </a:r>
            <a:r>
              <a:rPr lang="en-CH" sz="1400" i="1" dirty="0">
                <a:latin typeface="Corbel" panose="020B0503020204020204" pitchFamily="34" charset="0"/>
              </a:rPr>
              <a:t>” ISCA 2017</a:t>
            </a:r>
          </a:p>
        </p:txBody>
      </p:sp>
      <p:sp>
        <p:nvSpPr>
          <p:cNvPr id="5" name="Slide Number Placeholder 4">
            <a:extLst>
              <a:ext uri="{FF2B5EF4-FFF2-40B4-BE49-F238E27FC236}">
                <a16:creationId xmlns:a16="http://schemas.microsoft.com/office/drawing/2014/main" id="{65365C97-DD71-E38E-AB89-561C9AA23B5E}"/>
              </a:ext>
            </a:extLst>
          </p:cNvPr>
          <p:cNvSpPr>
            <a:spLocks noGrp="1"/>
          </p:cNvSpPr>
          <p:nvPr>
            <p:ph type="sldNum" sz="quarter" idx="12"/>
          </p:nvPr>
        </p:nvSpPr>
        <p:spPr/>
        <p:txBody>
          <a:bodyPr/>
          <a:lstStyle/>
          <a:p>
            <a:fld id="{1126AD06-1C69-4F40-B475-B9DE4452D124}" type="slidenum">
              <a:rPr lang="en-CH" smtClean="0"/>
              <a:pPr/>
              <a:t>54</a:t>
            </a:fld>
            <a:endParaRPr lang="en-CH"/>
          </a:p>
        </p:txBody>
      </p:sp>
    </p:spTree>
    <p:extLst>
      <p:ext uri="{BB962C8B-B14F-4D97-AF65-F5344CB8AC3E}">
        <p14:creationId xmlns:p14="http://schemas.microsoft.com/office/powerpoint/2010/main" val="78497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38A59D-9726-A23A-AF6A-000719B0AE90}"/>
              </a:ext>
            </a:extLst>
          </p:cNvPr>
          <p:cNvSpPr/>
          <p:nvPr/>
        </p:nvSpPr>
        <p:spPr>
          <a:xfrm>
            <a:off x="8306255" y="2084645"/>
            <a:ext cx="657864" cy="19477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ounded Rectangle 3">
            <a:extLst>
              <a:ext uri="{FF2B5EF4-FFF2-40B4-BE49-F238E27FC236}">
                <a16:creationId xmlns:a16="http://schemas.microsoft.com/office/drawing/2014/main" id="{A0573384-AC2B-F542-DEC7-1716404FF16C}"/>
              </a:ext>
            </a:extLst>
          </p:cNvPr>
          <p:cNvSpPr/>
          <p:nvPr/>
        </p:nvSpPr>
        <p:spPr>
          <a:xfrm>
            <a:off x="-74342" y="4963886"/>
            <a:ext cx="9307551" cy="1377936"/>
          </a:xfrm>
          <a:prstGeom prst="roundRect">
            <a:avLst>
              <a:gd name="adj" fmla="val 0"/>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i="1" dirty="0" err="1">
                <a:solidFill>
                  <a:schemeClr val="bg1"/>
                </a:solidFill>
              </a:rPr>
              <a:t>Victima</a:t>
            </a:r>
            <a:r>
              <a:rPr lang="en-US" sz="4000" b="1" i="1" dirty="0">
                <a:solidFill>
                  <a:schemeClr val="bg1"/>
                </a:solidFill>
              </a:rPr>
              <a:t> achieves similar performance to the optimistically fast 128K-entry L2 TLB</a:t>
            </a:r>
            <a:endParaRPr lang="en-CH" sz="4000" b="1" i="1" dirty="0">
              <a:solidFill>
                <a:schemeClr val="bg1"/>
              </a:solidFill>
            </a:endParaRPr>
          </a:p>
        </p:txBody>
      </p:sp>
      <p:graphicFrame>
        <p:nvGraphicFramePr>
          <p:cNvPr id="3" name="Chart 2">
            <a:extLst>
              <a:ext uri="{FF2B5EF4-FFF2-40B4-BE49-F238E27FC236}">
                <a16:creationId xmlns:a16="http://schemas.microsoft.com/office/drawing/2014/main" id="{46111E5C-D29E-220D-76E4-7EA988E4859B}"/>
              </a:ext>
            </a:extLst>
          </p:cNvPr>
          <p:cNvGraphicFramePr>
            <a:graphicFrameLocks/>
          </p:cNvGraphicFramePr>
          <p:nvPr>
            <p:extLst>
              <p:ext uri="{D42A27DB-BD31-4B8C-83A1-F6EECF244321}">
                <p14:modId xmlns:p14="http://schemas.microsoft.com/office/powerpoint/2010/main" val="3857486086"/>
              </p:ext>
            </p:extLst>
          </p:nvPr>
        </p:nvGraphicFramePr>
        <p:xfrm>
          <a:off x="-342288" y="1086787"/>
          <a:ext cx="9707962" cy="3877099"/>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00D55322-FCE6-F2EF-96B1-82CD2B20856A}"/>
              </a:ext>
            </a:extLst>
          </p:cNvPr>
          <p:cNvCxnSpPr>
            <a:cxnSpLocks/>
          </p:cNvCxnSpPr>
          <p:nvPr/>
        </p:nvCxnSpPr>
        <p:spPr>
          <a:xfrm>
            <a:off x="837745" y="3060587"/>
            <a:ext cx="812637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6B5CDE-6964-CE61-35C0-2FDB41151EBF}"/>
              </a:ext>
            </a:extLst>
          </p:cNvPr>
          <p:cNvSpPr txBox="1"/>
          <p:nvPr/>
        </p:nvSpPr>
        <p:spPr>
          <a:xfrm>
            <a:off x="5793699" y="1792355"/>
            <a:ext cx="741771" cy="369332"/>
          </a:xfrm>
          <a:prstGeom prst="rect">
            <a:avLst/>
          </a:prstGeom>
          <a:noFill/>
        </p:spPr>
        <p:txBody>
          <a:bodyPr wrap="square">
            <a:spAutoFit/>
          </a:bodyPr>
          <a:lstStyle/>
          <a:p>
            <a:r>
              <a:rPr lang="en-US" sz="1800" b="1" i="1" dirty="0"/>
              <a:t>1.28x</a:t>
            </a:r>
            <a:endParaRPr lang="en-CH" dirty="0"/>
          </a:p>
        </p:txBody>
      </p:sp>
      <p:sp>
        <p:nvSpPr>
          <p:cNvPr id="5" name="Rounded Rectangle 4">
            <a:extLst>
              <a:ext uri="{FF2B5EF4-FFF2-40B4-BE49-F238E27FC236}">
                <a16:creationId xmlns:a16="http://schemas.microsoft.com/office/drawing/2014/main" id="{62DDC614-5C44-C76C-7E36-E6E9D42F634B}"/>
              </a:ext>
            </a:extLst>
          </p:cNvPr>
          <p:cNvSpPr/>
          <p:nvPr/>
        </p:nvSpPr>
        <p:spPr>
          <a:xfrm>
            <a:off x="837744" y="2064536"/>
            <a:ext cx="7779783" cy="2000449"/>
          </a:xfrm>
          <a:prstGeom prst="roundRect">
            <a:avLst>
              <a:gd name="adj" fmla="val 2059"/>
            </a:avLst>
          </a:prstGeom>
          <a:solidFill>
            <a:schemeClr val="lt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a:p>
        </p:txBody>
      </p:sp>
      <p:sp>
        <p:nvSpPr>
          <p:cNvPr id="12" name="Title 11">
            <a:extLst>
              <a:ext uri="{FF2B5EF4-FFF2-40B4-BE49-F238E27FC236}">
                <a16:creationId xmlns:a16="http://schemas.microsoft.com/office/drawing/2014/main" id="{C726C13A-18F6-58A9-A047-C0E444938076}"/>
              </a:ext>
            </a:extLst>
          </p:cNvPr>
          <p:cNvSpPr>
            <a:spLocks noGrp="1"/>
          </p:cNvSpPr>
          <p:nvPr>
            <p:ph type="title"/>
          </p:nvPr>
        </p:nvSpPr>
        <p:spPr/>
        <p:txBody>
          <a:bodyPr>
            <a:normAutofit/>
          </a:bodyPr>
          <a:lstStyle/>
          <a:p>
            <a:r>
              <a:rPr lang="en-CH" sz="4400" b="1" dirty="0">
                <a:latin typeface="Corbel" panose="020B0503020204020204" pitchFamily="34" charset="0"/>
              </a:rPr>
              <a:t>Performance Speedup</a:t>
            </a:r>
            <a:endParaRPr lang="en-CH" dirty="0"/>
          </a:p>
        </p:txBody>
      </p:sp>
      <p:sp>
        <p:nvSpPr>
          <p:cNvPr id="7" name="Slide Number Placeholder 6">
            <a:extLst>
              <a:ext uri="{FF2B5EF4-FFF2-40B4-BE49-F238E27FC236}">
                <a16:creationId xmlns:a16="http://schemas.microsoft.com/office/drawing/2014/main" id="{AE5DCDAE-6329-74D6-E42B-F25325886F73}"/>
              </a:ext>
            </a:extLst>
          </p:cNvPr>
          <p:cNvSpPr>
            <a:spLocks noGrp="1"/>
          </p:cNvSpPr>
          <p:nvPr>
            <p:ph type="sldNum" sz="quarter" idx="12"/>
          </p:nvPr>
        </p:nvSpPr>
        <p:spPr/>
        <p:txBody>
          <a:bodyPr/>
          <a:lstStyle/>
          <a:p>
            <a:fld id="{1126AD06-1C69-4F40-B475-B9DE4452D124}" type="slidenum">
              <a:rPr lang="en-CH" smtClean="0"/>
              <a:pPr/>
              <a:t>55</a:t>
            </a:fld>
            <a:endParaRPr lang="en-CH"/>
          </a:p>
        </p:txBody>
      </p:sp>
    </p:spTree>
    <p:extLst>
      <p:ext uri="{BB962C8B-B14F-4D97-AF65-F5344CB8AC3E}">
        <p14:creationId xmlns:p14="http://schemas.microsoft.com/office/powerpoint/2010/main" val="6355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Graphic spid="3" grpId="0">
        <p:bldAsOne/>
      </p:bldGraphic>
      <p:bldP spid="10" grpId="0"/>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21FFEA-BEA7-1D09-AA1B-03BD31A2115A}"/>
              </a:ext>
            </a:extLst>
          </p:cNvPr>
          <p:cNvSpPr/>
          <p:nvPr/>
        </p:nvSpPr>
        <p:spPr>
          <a:xfrm>
            <a:off x="8306255" y="2333297"/>
            <a:ext cx="657864" cy="14735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ounded Rectangle 3">
            <a:extLst>
              <a:ext uri="{FF2B5EF4-FFF2-40B4-BE49-F238E27FC236}">
                <a16:creationId xmlns:a16="http://schemas.microsoft.com/office/drawing/2014/main" id="{86F6A4E6-9716-5BF7-46DB-82AAC49A06BD}"/>
              </a:ext>
            </a:extLst>
          </p:cNvPr>
          <p:cNvSpPr/>
          <p:nvPr/>
        </p:nvSpPr>
        <p:spPr>
          <a:xfrm>
            <a:off x="-66908" y="4963886"/>
            <a:ext cx="9314985" cy="1377936"/>
          </a:xfrm>
          <a:prstGeom prst="roundRect">
            <a:avLst>
              <a:gd name="adj" fmla="val 1561"/>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chemeClr val="bg1"/>
                </a:solidFill>
              </a:rPr>
              <a:t>Victima</a:t>
            </a:r>
            <a:r>
              <a:rPr lang="en-US" sz="4000" b="1" i="1" dirty="0">
                <a:solidFill>
                  <a:schemeClr val="bg1"/>
                </a:solidFill>
              </a:rPr>
              <a:t> reduces PTWs by 50% </a:t>
            </a:r>
          </a:p>
          <a:p>
            <a:pPr algn="ctr"/>
            <a:r>
              <a:rPr lang="en-US" sz="4000" b="1" i="1" dirty="0">
                <a:solidFill>
                  <a:schemeClr val="bg1"/>
                </a:solidFill>
              </a:rPr>
              <a:t>on average compared to the baseline </a:t>
            </a:r>
            <a:endParaRPr lang="en-CH" sz="4000" b="1" i="1" dirty="0">
              <a:solidFill>
                <a:schemeClr val="bg1"/>
              </a:solidFill>
            </a:endParaRPr>
          </a:p>
        </p:txBody>
      </p:sp>
      <p:graphicFrame>
        <p:nvGraphicFramePr>
          <p:cNvPr id="5" name="Chart 4">
            <a:extLst>
              <a:ext uri="{FF2B5EF4-FFF2-40B4-BE49-F238E27FC236}">
                <a16:creationId xmlns:a16="http://schemas.microsoft.com/office/drawing/2014/main" id="{2014CB2F-7913-551B-F07C-ABF8F18D9266}"/>
              </a:ext>
            </a:extLst>
          </p:cNvPr>
          <p:cNvGraphicFramePr>
            <a:graphicFrameLocks/>
          </p:cNvGraphicFramePr>
          <p:nvPr>
            <p:extLst>
              <p:ext uri="{D42A27DB-BD31-4B8C-83A1-F6EECF244321}">
                <p14:modId xmlns:p14="http://schemas.microsoft.com/office/powerpoint/2010/main" val="1896861923"/>
              </p:ext>
            </p:extLst>
          </p:nvPr>
        </p:nvGraphicFramePr>
        <p:xfrm>
          <a:off x="0" y="1503218"/>
          <a:ext cx="9100789" cy="32786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EC58208-C8B9-7CB2-8B68-9E89C25F0E3A}"/>
              </a:ext>
            </a:extLst>
          </p:cNvPr>
          <p:cNvSpPr txBox="1"/>
          <p:nvPr/>
        </p:nvSpPr>
        <p:spPr>
          <a:xfrm>
            <a:off x="8605663" y="2687892"/>
            <a:ext cx="631904" cy="400110"/>
          </a:xfrm>
          <a:prstGeom prst="rect">
            <a:avLst/>
          </a:prstGeom>
          <a:noFill/>
        </p:spPr>
        <p:txBody>
          <a:bodyPr wrap="none" rtlCol="0">
            <a:spAutoFit/>
          </a:bodyPr>
          <a:lstStyle/>
          <a:p>
            <a:r>
              <a:rPr lang="en-CH" sz="2000" b="1" dirty="0"/>
              <a:t>50%</a:t>
            </a:r>
          </a:p>
        </p:txBody>
      </p:sp>
      <p:sp>
        <p:nvSpPr>
          <p:cNvPr id="6" name="Rounded Rectangle 5">
            <a:extLst>
              <a:ext uri="{FF2B5EF4-FFF2-40B4-BE49-F238E27FC236}">
                <a16:creationId xmlns:a16="http://schemas.microsoft.com/office/drawing/2014/main" id="{F7735F12-5E8C-5B8F-2F81-C304225E30B8}"/>
              </a:ext>
            </a:extLst>
          </p:cNvPr>
          <p:cNvSpPr/>
          <p:nvPr/>
        </p:nvSpPr>
        <p:spPr>
          <a:xfrm>
            <a:off x="1166647" y="2333298"/>
            <a:ext cx="7168055" cy="1534510"/>
          </a:xfrm>
          <a:prstGeom prst="roundRect">
            <a:avLst>
              <a:gd name="adj" fmla="val 2059"/>
            </a:avLst>
          </a:prstGeom>
          <a:solidFill>
            <a:schemeClr val="lt1">
              <a:alpha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a:p>
        </p:txBody>
      </p:sp>
      <p:sp>
        <p:nvSpPr>
          <p:cNvPr id="13" name="Title 12">
            <a:extLst>
              <a:ext uri="{FF2B5EF4-FFF2-40B4-BE49-F238E27FC236}">
                <a16:creationId xmlns:a16="http://schemas.microsoft.com/office/drawing/2014/main" id="{FE353F4B-AB76-AC93-36AA-4CEE91CB8139}"/>
              </a:ext>
            </a:extLst>
          </p:cNvPr>
          <p:cNvSpPr>
            <a:spLocks noGrp="1"/>
          </p:cNvSpPr>
          <p:nvPr>
            <p:ph type="title"/>
          </p:nvPr>
        </p:nvSpPr>
        <p:spPr/>
        <p:txBody>
          <a:bodyPr>
            <a:normAutofit/>
          </a:bodyPr>
          <a:lstStyle/>
          <a:p>
            <a:r>
              <a:rPr lang="en-CH" sz="4400" b="1" dirty="0">
                <a:latin typeface="Corbel" panose="020B0503020204020204" pitchFamily="34" charset="0"/>
              </a:rPr>
              <a:t>Reduction of Page Table Walks</a:t>
            </a:r>
            <a:endParaRPr lang="en-CH" dirty="0"/>
          </a:p>
        </p:txBody>
      </p:sp>
      <p:sp>
        <p:nvSpPr>
          <p:cNvPr id="7" name="Slide Number Placeholder 6">
            <a:extLst>
              <a:ext uri="{FF2B5EF4-FFF2-40B4-BE49-F238E27FC236}">
                <a16:creationId xmlns:a16="http://schemas.microsoft.com/office/drawing/2014/main" id="{D2882FC9-CB92-13CD-D08D-64185054439A}"/>
              </a:ext>
            </a:extLst>
          </p:cNvPr>
          <p:cNvSpPr>
            <a:spLocks noGrp="1"/>
          </p:cNvSpPr>
          <p:nvPr>
            <p:ph type="sldNum" sz="quarter" idx="12"/>
          </p:nvPr>
        </p:nvSpPr>
        <p:spPr/>
        <p:txBody>
          <a:bodyPr/>
          <a:lstStyle/>
          <a:p>
            <a:fld id="{1126AD06-1C69-4F40-B475-B9DE4452D124}" type="slidenum">
              <a:rPr lang="en-CH" smtClean="0"/>
              <a:pPr/>
              <a:t>56</a:t>
            </a:fld>
            <a:endParaRPr lang="en-CH"/>
          </a:p>
        </p:txBody>
      </p:sp>
    </p:spTree>
    <p:extLst>
      <p:ext uri="{BB962C8B-B14F-4D97-AF65-F5344CB8AC3E}">
        <p14:creationId xmlns:p14="http://schemas.microsoft.com/office/powerpoint/2010/main" val="29390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Graphic spid="5" grpId="0">
        <p:bldAsOne/>
      </p:bldGraphic>
      <p:bldP spid="3"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270976-F586-7B49-F315-50D532D6E86E}"/>
              </a:ext>
            </a:extLst>
          </p:cNvPr>
          <p:cNvSpPr/>
          <p:nvPr/>
        </p:nvSpPr>
        <p:spPr>
          <a:xfrm>
            <a:off x="8281923" y="1873624"/>
            <a:ext cx="602101" cy="17839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a:xfrm>
            <a:off x="43211" y="1"/>
            <a:ext cx="8989210" cy="1020336"/>
          </a:xfrm>
        </p:spPr>
        <p:txBody>
          <a:bodyPr>
            <a:normAutofit/>
          </a:bodyPr>
          <a:lstStyle/>
          <a:p>
            <a:pPr algn="l"/>
            <a:r>
              <a:rPr lang="en-US" dirty="0"/>
              <a:t>Effect of L2 Cache Size on </a:t>
            </a:r>
            <a:r>
              <a:rPr lang="en-US" dirty="0" err="1"/>
              <a:t>Victima</a:t>
            </a:r>
            <a:endParaRPr lang="en-CH" dirty="0"/>
          </a:p>
        </p:txBody>
      </p:sp>
      <p:graphicFrame>
        <p:nvGraphicFramePr>
          <p:cNvPr id="3" name="Chart 2">
            <a:extLst>
              <a:ext uri="{FF2B5EF4-FFF2-40B4-BE49-F238E27FC236}">
                <a16:creationId xmlns:a16="http://schemas.microsoft.com/office/drawing/2014/main" id="{73CF0D03-AD2E-03FF-028A-4D8AA584A20D}"/>
              </a:ext>
            </a:extLst>
          </p:cNvPr>
          <p:cNvGraphicFramePr>
            <a:graphicFrameLocks/>
          </p:cNvGraphicFramePr>
          <p:nvPr>
            <p:extLst>
              <p:ext uri="{D42A27DB-BD31-4B8C-83A1-F6EECF244321}">
                <p14:modId xmlns:p14="http://schemas.microsoft.com/office/powerpoint/2010/main" val="3983888889"/>
              </p:ext>
            </p:extLst>
          </p:nvPr>
        </p:nvGraphicFramePr>
        <p:xfrm>
          <a:off x="0" y="1400971"/>
          <a:ext cx="9076059" cy="3349555"/>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5">
            <a:extLst>
              <a:ext uri="{FF2B5EF4-FFF2-40B4-BE49-F238E27FC236}">
                <a16:creationId xmlns:a16="http://schemas.microsoft.com/office/drawing/2014/main" id="{B8DF4725-DF26-3F96-0FE1-7D8560C269C1}"/>
              </a:ext>
            </a:extLst>
          </p:cNvPr>
          <p:cNvSpPr/>
          <p:nvPr/>
        </p:nvSpPr>
        <p:spPr>
          <a:xfrm>
            <a:off x="-111512" y="4963886"/>
            <a:ext cx="9381892" cy="1377936"/>
          </a:xfrm>
          <a:prstGeom prst="roundRect">
            <a:avLst>
              <a:gd name="adj" fmla="val 1561"/>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i="1" dirty="0">
                <a:solidFill>
                  <a:schemeClr val="bg1"/>
                </a:solidFill>
              </a:rPr>
              <a:t>Employing an 8MB L2 cache with </a:t>
            </a:r>
            <a:r>
              <a:rPr lang="en-US" sz="4000" b="1" i="1" dirty="0" err="1">
                <a:solidFill>
                  <a:schemeClr val="bg1"/>
                </a:solidFill>
              </a:rPr>
              <a:t>Victima</a:t>
            </a:r>
            <a:endParaRPr lang="en-US" sz="4000" b="1" i="1" dirty="0">
              <a:solidFill>
                <a:schemeClr val="bg1"/>
              </a:solidFill>
            </a:endParaRPr>
          </a:p>
          <a:p>
            <a:pPr algn="ctr"/>
            <a:r>
              <a:rPr lang="en-US" sz="4000" b="1" i="1" dirty="0">
                <a:solidFill>
                  <a:schemeClr val="bg1"/>
                </a:solidFill>
              </a:rPr>
              <a:t> reduces PTWs by 63% </a:t>
            </a:r>
            <a:endParaRPr lang="en-CH" dirty="0">
              <a:solidFill>
                <a:schemeClr val="bg1"/>
              </a:solidFill>
            </a:endParaRPr>
          </a:p>
        </p:txBody>
      </p:sp>
      <p:sp>
        <p:nvSpPr>
          <p:cNvPr id="2" name="TextBox 1">
            <a:extLst>
              <a:ext uri="{FF2B5EF4-FFF2-40B4-BE49-F238E27FC236}">
                <a16:creationId xmlns:a16="http://schemas.microsoft.com/office/drawing/2014/main" id="{42CF60BE-DECE-7D7A-0176-B3AFE0A6A525}"/>
              </a:ext>
            </a:extLst>
          </p:cNvPr>
          <p:cNvSpPr txBox="1"/>
          <p:nvPr/>
        </p:nvSpPr>
        <p:spPr>
          <a:xfrm>
            <a:off x="8444155" y="2172885"/>
            <a:ext cx="631904" cy="400110"/>
          </a:xfrm>
          <a:prstGeom prst="rect">
            <a:avLst/>
          </a:prstGeom>
          <a:noFill/>
        </p:spPr>
        <p:txBody>
          <a:bodyPr wrap="none" rtlCol="0">
            <a:spAutoFit/>
          </a:bodyPr>
          <a:lstStyle/>
          <a:p>
            <a:r>
              <a:rPr lang="en-CH" sz="2000" b="1" dirty="0"/>
              <a:t>63%</a:t>
            </a:r>
          </a:p>
        </p:txBody>
      </p:sp>
      <p:sp>
        <p:nvSpPr>
          <p:cNvPr id="6" name="Rounded Rectangle 5">
            <a:extLst>
              <a:ext uri="{FF2B5EF4-FFF2-40B4-BE49-F238E27FC236}">
                <a16:creationId xmlns:a16="http://schemas.microsoft.com/office/drawing/2014/main" id="{01E480CE-1382-C826-1DE1-D7C652EC507F}"/>
              </a:ext>
            </a:extLst>
          </p:cNvPr>
          <p:cNvSpPr/>
          <p:nvPr/>
        </p:nvSpPr>
        <p:spPr>
          <a:xfrm>
            <a:off x="1113868" y="1769806"/>
            <a:ext cx="7168055" cy="1998635"/>
          </a:xfrm>
          <a:prstGeom prst="roundRect">
            <a:avLst>
              <a:gd name="adj" fmla="val 2059"/>
            </a:avLst>
          </a:prstGeom>
          <a:solidFill>
            <a:schemeClr val="lt1">
              <a:alpha val="91051"/>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a:p>
        </p:txBody>
      </p:sp>
      <p:sp>
        <p:nvSpPr>
          <p:cNvPr id="7" name="Slide Number Placeholder 6">
            <a:extLst>
              <a:ext uri="{FF2B5EF4-FFF2-40B4-BE49-F238E27FC236}">
                <a16:creationId xmlns:a16="http://schemas.microsoft.com/office/drawing/2014/main" id="{6C682140-6332-CFAD-CD96-B1159314CA3F}"/>
              </a:ext>
            </a:extLst>
          </p:cNvPr>
          <p:cNvSpPr>
            <a:spLocks noGrp="1"/>
          </p:cNvSpPr>
          <p:nvPr>
            <p:ph type="sldNum" sz="quarter" idx="12"/>
          </p:nvPr>
        </p:nvSpPr>
        <p:spPr/>
        <p:txBody>
          <a:bodyPr/>
          <a:lstStyle/>
          <a:p>
            <a:fld id="{1126AD06-1C69-4F40-B475-B9DE4452D124}" type="slidenum">
              <a:rPr lang="en-CH" smtClean="0"/>
              <a:pPr/>
              <a:t>57</a:t>
            </a:fld>
            <a:endParaRPr lang="en-CH"/>
          </a:p>
        </p:txBody>
      </p:sp>
    </p:spTree>
    <p:extLst>
      <p:ext uri="{BB962C8B-B14F-4D97-AF65-F5344CB8AC3E}">
        <p14:creationId xmlns:p14="http://schemas.microsoft.com/office/powerpoint/2010/main" val="9011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3" grpId="0">
        <p:bldAsOne/>
      </p:bldGraphic>
      <p:bldP spid="5" grpId="0" animBg="1"/>
      <p:bldP spid="2" grpId="0"/>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B44D3C-84E5-8152-7D2F-55F15500B19A}"/>
              </a:ext>
            </a:extLst>
          </p:cNvPr>
          <p:cNvSpPr/>
          <p:nvPr/>
        </p:nvSpPr>
        <p:spPr>
          <a:xfrm>
            <a:off x="8250621" y="1957368"/>
            <a:ext cx="606508" cy="19976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a:xfrm>
            <a:off x="43210" y="1"/>
            <a:ext cx="9866507" cy="1020336"/>
          </a:xfrm>
        </p:spPr>
        <p:txBody>
          <a:bodyPr>
            <a:noAutofit/>
          </a:bodyPr>
          <a:lstStyle/>
          <a:p>
            <a:pPr algn="l"/>
            <a:r>
              <a:rPr lang="en-US" sz="4000" dirty="0"/>
              <a:t>Performance in Virtualized Environments</a:t>
            </a:r>
            <a:endParaRPr lang="en-CH" sz="4000" dirty="0"/>
          </a:p>
        </p:txBody>
      </p:sp>
      <p:graphicFrame>
        <p:nvGraphicFramePr>
          <p:cNvPr id="6" name="Chart 5">
            <a:extLst>
              <a:ext uri="{FF2B5EF4-FFF2-40B4-BE49-F238E27FC236}">
                <a16:creationId xmlns:a16="http://schemas.microsoft.com/office/drawing/2014/main" id="{249765CC-15BB-BF56-B2E8-7B014B943AB0}"/>
              </a:ext>
            </a:extLst>
          </p:cNvPr>
          <p:cNvGraphicFramePr>
            <a:graphicFrameLocks/>
          </p:cNvGraphicFramePr>
          <p:nvPr>
            <p:extLst>
              <p:ext uri="{D42A27DB-BD31-4B8C-83A1-F6EECF244321}">
                <p14:modId xmlns:p14="http://schemas.microsoft.com/office/powerpoint/2010/main" val="3967593781"/>
              </p:ext>
            </p:extLst>
          </p:nvPr>
        </p:nvGraphicFramePr>
        <p:xfrm>
          <a:off x="43211" y="354052"/>
          <a:ext cx="9278190" cy="4799103"/>
        </p:xfrm>
        <a:graphic>
          <a:graphicData uri="http://schemas.openxmlformats.org/drawingml/2006/chart">
            <c:chart xmlns:c="http://schemas.openxmlformats.org/drawingml/2006/chart" xmlns:r="http://schemas.openxmlformats.org/officeDocument/2006/relationships" r:id="rId3"/>
          </a:graphicData>
        </a:graphic>
      </p:graphicFrame>
      <p:sp>
        <p:nvSpPr>
          <p:cNvPr id="2" name="Rounded Rectangle 5">
            <a:extLst>
              <a:ext uri="{FF2B5EF4-FFF2-40B4-BE49-F238E27FC236}">
                <a16:creationId xmlns:a16="http://schemas.microsoft.com/office/drawing/2014/main" id="{2A5BEB25-DB48-E557-4340-570ED096C0A6}"/>
              </a:ext>
            </a:extLst>
          </p:cNvPr>
          <p:cNvSpPr/>
          <p:nvPr/>
        </p:nvSpPr>
        <p:spPr>
          <a:xfrm>
            <a:off x="-74341" y="4963886"/>
            <a:ext cx="9395742" cy="1377936"/>
          </a:xfrm>
          <a:prstGeom prst="roundRect">
            <a:avLst>
              <a:gd name="adj" fmla="val 3719"/>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i="1" dirty="0" err="1">
                <a:solidFill>
                  <a:schemeClr val="bg1"/>
                </a:solidFill>
              </a:rPr>
              <a:t>Victima</a:t>
            </a:r>
            <a:r>
              <a:rPr lang="en-US" sz="4000" b="1" i="1" dirty="0">
                <a:solidFill>
                  <a:schemeClr val="bg1"/>
                </a:solidFill>
              </a:rPr>
              <a:t> outperforms 64K-entry </a:t>
            </a:r>
          </a:p>
          <a:p>
            <a:pPr algn="ctr"/>
            <a:r>
              <a:rPr lang="en-US" sz="4000" b="1" i="1" dirty="0">
                <a:solidFill>
                  <a:schemeClr val="bg1"/>
                </a:solidFill>
              </a:rPr>
              <a:t>software-managed TLB by 12%</a:t>
            </a:r>
            <a:endParaRPr lang="en-CH" dirty="0">
              <a:solidFill>
                <a:schemeClr val="bg1"/>
              </a:solidFill>
            </a:endParaRPr>
          </a:p>
        </p:txBody>
      </p:sp>
      <p:sp>
        <p:nvSpPr>
          <p:cNvPr id="3" name="Rounded Rectangle 2">
            <a:extLst>
              <a:ext uri="{FF2B5EF4-FFF2-40B4-BE49-F238E27FC236}">
                <a16:creationId xmlns:a16="http://schemas.microsoft.com/office/drawing/2014/main" id="{E54D4E67-C50B-42B4-5416-B0F72C308F3B}"/>
              </a:ext>
            </a:extLst>
          </p:cNvPr>
          <p:cNvSpPr/>
          <p:nvPr/>
        </p:nvSpPr>
        <p:spPr>
          <a:xfrm>
            <a:off x="1292772" y="1925398"/>
            <a:ext cx="6957849" cy="2047511"/>
          </a:xfrm>
          <a:prstGeom prst="roundRect">
            <a:avLst>
              <a:gd name="adj" fmla="val 2059"/>
            </a:avLst>
          </a:prstGeom>
          <a:solidFill>
            <a:schemeClr val="lt1">
              <a:alpha val="91051"/>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a:p>
        </p:txBody>
      </p:sp>
      <p:sp>
        <p:nvSpPr>
          <p:cNvPr id="5" name="Slide Number Placeholder 4">
            <a:extLst>
              <a:ext uri="{FF2B5EF4-FFF2-40B4-BE49-F238E27FC236}">
                <a16:creationId xmlns:a16="http://schemas.microsoft.com/office/drawing/2014/main" id="{2D7B223B-F297-BCC3-B510-C98C8C82B188}"/>
              </a:ext>
            </a:extLst>
          </p:cNvPr>
          <p:cNvSpPr>
            <a:spLocks noGrp="1"/>
          </p:cNvSpPr>
          <p:nvPr>
            <p:ph type="sldNum" sz="quarter" idx="12"/>
          </p:nvPr>
        </p:nvSpPr>
        <p:spPr/>
        <p:txBody>
          <a:bodyPr/>
          <a:lstStyle/>
          <a:p>
            <a:fld id="{1126AD06-1C69-4F40-B475-B9DE4452D124}" type="slidenum">
              <a:rPr lang="en-CH" smtClean="0"/>
              <a:pPr/>
              <a:t>58</a:t>
            </a:fld>
            <a:endParaRPr lang="en-CH"/>
          </a:p>
        </p:txBody>
      </p:sp>
    </p:spTree>
    <p:extLst>
      <p:ext uri="{BB962C8B-B14F-4D97-AF65-F5344CB8AC3E}">
        <p14:creationId xmlns:p14="http://schemas.microsoft.com/office/powerpoint/2010/main" val="39887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6" grpId="0">
        <p:bldAsOne/>
      </p:bldGraphic>
      <p:bldP spid="2" grpId="0" animBg="1"/>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990BE-E63F-3D4B-8161-4C423843EA20}"/>
              </a:ext>
            </a:extLst>
          </p:cNvPr>
          <p:cNvSpPr>
            <a:spLocks noGrp="1"/>
          </p:cNvSpPr>
          <p:nvPr>
            <p:ph type="title"/>
          </p:nvPr>
        </p:nvSpPr>
        <p:spPr/>
        <p:txBody>
          <a:bodyPr/>
          <a:lstStyle/>
          <a:p>
            <a:r>
              <a:rPr lang="en-CH" dirty="0"/>
              <a:t>Area &amp; Power Overhead</a:t>
            </a:r>
          </a:p>
        </p:txBody>
      </p:sp>
      <p:sp>
        <p:nvSpPr>
          <p:cNvPr id="3" name="Content Placeholder 2">
            <a:extLst>
              <a:ext uri="{FF2B5EF4-FFF2-40B4-BE49-F238E27FC236}">
                <a16:creationId xmlns:a16="http://schemas.microsoft.com/office/drawing/2014/main" id="{DA6400AE-B13E-6545-BBD6-F636CCF2A36F}"/>
              </a:ext>
            </a:extLst>
          </p:cNvPr>
          <p:cNvSpPr>
            <a:spLocks noGrp="1"/>
          </p:cNvSpPr>
          <p:nvPr>
            <p:ph idx="1"/>
          </p:nvPr>
        </p:nvSpPr>
        <p:spPr>
          <a:xfrm>
            <a:off x="117020" y="1325681"/>
            <a:ext cx="8684079" cy="4351338"/>
          </a:xfrm>
        </p:spPr>
        <p:txBody>
          <a:bodyPr>
            <a:noAutofit/>
          </a:bodyPr>
          <a:lstStyle/>
          <a:p>
            <a:pPr>
              <a:lnSpc>
                <a:spcPct val="120000"/>
              </a:lnSpc>
            </a:pPr>
            <a:r>
              <a:rPr lang="en-CH" sz="3200" dirty="0"/>
              <a:t>Area and power overhead evalution using McPAT</a:t>
            </a:r>
          </a:p>
          <a:p>
            <a:pPr>
              <a:lnSpc>
                <a:spcPct val="120000"/>
              </a:lnSpc>
            </a:pPr>
            <a:r>
              <a:rPr lang="en-CH" sz="3200" dirty="0"/>
              <a:t>Comparison to a high-end Intel Raptor Lake</a:t>
            </a:r>
          </a:p>
          <a:p>
            <a:pPr>
              <a:lnSpc>
                <a:spcPct val="120000"/>
              </a:lnSpc>
            </a:pPr>
            <a:endParaRPr lang="en-CH" sz="3200" dirty="0"/>
          </a:p>
          <a:p>
            <a:pPr marL="0" indent="0">
              <a:lnSpc>
                <a:spcPct val="120000"/>
              </a:lnSpc>
              <a:buNone/>
            </a:pPr>
            <a:endParaRPr lang="en-CH" sz="3200" dirty="0"/>
          </a:p>
        </p:txBody>
      </p:sp>
      <p:sp>
        <p:nvSpPr>
          <p:cNvPr id="4" name="Slide Number Placeholder 3">
            <a:extLst>
              <a:ext uri="{FF2B5EF4-FFF2-40B4-BE49-F238E27FC236}">
                <a16:creationId xmlns:a16="http://schemas.microsoft.com/office/drawing/2014/main" id="{89E089A1-A8BB-0541-8E58-8A350BBE1125}"/>
              </a:ext>
            </a:extLst>
          </p:cNvPr>
          <p:cNvSpPr>
            <a:spLocks noGrp="1"/>
          </p:cNvSpPr>
          <p:nvPr>
            <p:ph type="sldNum" sz="quarter" idx="12"/>
          </p:nvPr>
        </p:nvSpPr>
        <p:spPr/>
        <p:txBody>
          <a:bodyPr/>
          <a:lstStyle/>
          <a:p>
            <a:fld id="{1126AD06-1C69-4F40-B475-B9DE4452D124}" type="slidenum">
              <a:rPr lang="en-CH" smtClean="0"/>
              <a:t>59</a:t>
            </a:fld>
            <a:endParaRPr lang="en-CH"/>
          </a:p>
        </p:txBody>
      </p:sp>
      <p:sp>
        <p:nvSpPr>
          <p:cNvPr id="6" name="TextBox 5">
            <a:extLst>
              <a:ext uri="{FF2B5EF4-FFF2-40B4-BE49-F238E27FC236}">
                <a16:creationId xmlns:a16="http://schemas.microsoft.com/office/drawing/2014/main" id="{817BC3DE-B45D-A558-D183-381612A89313}"/>
              </a:ext>
            </a:extLst>
          </p:cNvPr>
          <p:cNvSpPr txBox="1"/>
          <p:nvPr/>
        </p:nvSpPr>
        <p:spPr>
          <a:xfrm>
            <a:off x="1020756" y="3589062"/>
            <a:ext cx="6909155" cy="1323439"/>
          </a:xfrm>
          <a:prstGeom prst="rect">
            <a:avLst/>
          </a:prstGeom>
          <a:solidFill>
            <a:srgbClr val="35B660">
              <a:alpha val="43701"/>
            </a:srgbClr>
          </a:solidFill>
        </p:spPr>
        <p:txBody>
          <a:bodyPr wrap="square">
            <a:spAutoFit/>
          </a:bodyPr>
          <a:lstStyle/>
          <a:p>
            <a:pPr marL="0" indent="0" algn="ctr">
              <a:buNone/>
            </a:pPr>
            <a:r>
              <a:rPr lang="en-CH" sz="4000" dirty="0">
                <a:solidFill>
                  <a:sysClr val="windowText" lastClr="000000"/>
                </a:solidFill>
              </a:rPr>
              <a:t> Victima incurs 0.04% area and 0.08% power overheads</a:t>
            </a:r>
          </a:p>
        </p:txBody>
      </p:sp>
    </p:spTree>
    <p:extLst>
      <p:ext uri="{BB962C8B-B14F-4D97-AF65-F5344CB8AC3E}">
        <p14:creationId xmlns:p14="http://schemas.microsoft.com/office/powerpoint/2010/main" val="4035717093"/>
      </p:ext>
    </p:extLst>
  </p:cSld>
  <p:clrMapOvr>
    <a:masterClrMapping/>
  </p:clrMapOvr>
  <mc:AlternateContent xmlns:mc="http://schemas.openxmlformats.org/markup-compatibility/2006" xmlns:p14="http://schemas.microsoft.com/office/powerpoint/2010/main">
    <mc:Choice Requires="p14">
      <p:transition spd="slow" p14:dur="2000" advTm="82"/>
    </mc:Choice>
    <mc:Fallback xmlns="">
      <p:transition spd="slow" advTm="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17EF1-3FA6-A54A-A71D-ECD79994407A}"/>
              </a:ext>
            </a:extLst>
          </p:cNvPr>
          <p:cNvSpPr>
            <a:spLocks noGrp="1"/>
          </p:cNvSpPr>
          <p:nvPr>
            <p:ph type="title"/>
          </p:nvPr>
        </p:nvSpPr>
        <p:spPr/>
        <p:txBody>
          <a:bodyPr>
            <a:normAutofit/>
          </a:bodyPr>
          <a:lstStyle/>
          <a:p>
            <a:r>
              <a:rPr lang="en-CH" dirty="0"/>
              <a:t>Page Table Walk in x86-64</a:t>
            </a:r>
          </a:p>
        </p:txBody>
      </p:sp>
      <p:sp>
        <p:nvSpPr>
          <p:cNvPr id="2" name="Slide Number Placeholder 1">
            <a:extLst>
              <a:ext uri="{FF2B5EF4-FFF2-40B4-BE49-F238E27FC236}">
                <a16:creationId xmlns:a16="http://schemas.microsoft.com/office/drawing/2014/main" id="{971EF302-6FA1-8E40-8DE5-E41F2912EC3E}"/>
              </a:ext>
            </a:extLst>
          </p:cNvPr>
          <p:cNvSpPr>
            <a:spLocks noGrp="1"/>
          </p:cNvSpPr>
          <p:nvPr>
            <p:ph type="sldNum" sz="quarter" idx="12"/>
          </p:nvPr>
        </p:nvSpPr>
        <p:spPr/>
        <p:txBody>
          <a:bodyPr/>
          <a:lstStyle/>
          <a:p>
            <a:fld id="{1126AD06-1C69-4F40-B475-B9DE4452D124}" type="slidenum">
              <a:rPr lang="en-CH" smtClean="0"/>
              <a:t>6</a:t>
            </a:fld>
            <a:endParaRPr lang="en-CH"/>
          </a:p>
        </p:txBody>
      </p:sp>
      <p:sp>
        <p:nvSpPr>
          <p:cNvPr id="5" name="Rounded Rectangle 4">
            <a:extLst>
              <a:ext uri="{FF2B5EF4-FFF2-40B4-BE49-F238E27FC236}">
                <a16:creationId xmlns:a16="http://schemas.microsoft.com/office/drawing/2014/main" id="{64D6D2CA-62BB-4841-BBB3-73151D58F26B}"/>
              </a:ext>
            </a:extLst>
          </p:cNvPr>
          <p:cNvSpPr/>
          <p:nvPr/>
        </p:nvSpPr>
        <p:spPr>
          <a:xfrm>
            <a:off x="859088" y="2060540"/>
            <a:ext cx="1828801" cy="413259"/>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9 bits</a:t>
            </a:r>
          </a:p>
        </p:txBody>
      </p:sp>
      <p:sp>
        <p:nvSpPr>
          <p:cNvPr id="6" name="Rectangle 5">
            <a:extLst>
              <a:ext uri="{FF2B5EF4-FFF2-40B4-BE49-F238E27FC236}">
                <a16:creationId xmlns:a16="http://schemas.microsoft.com/office/drawing/2014/main" id="{F66F42B4-70AD-2C48-B40E-31B6869E7D76}"/>
              </a:ext>
            </a:extLst>
          </p:cNvPr>
          <p:cNvSpPr/>
          <p:nvPr/>
        </p:nvSpPr>
        <p:spPr>
          <a:xfrm>
            <a:off x="1200672" y="3162445"/>
            <a:ext cx="1116033" cy="641455"/>
          </a:xfrm>
          <a:prstGeom prst="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sp>
        <p:nvSpPr>
          <p:cNvPr id="7" name="Rectangle 6">
            <a:extLst>
              <a:ext uri="{FF2B5EF4-FFF2-40B4-BE49-F238E27FC236}">
                <a16:creationId xmlns:a16="http://schemas.microsoft.com/office/drawing/2014/main" id="{B77A7C9C-CB1A-2748-85D9-A2BB3577B30F}"/>
              </a:ext>
            </a:extLst>
          </p:cNvPr>
          <p:cNvSpPr/>
          <p:nvPr/>
        </p:nvSpPr>
        <p:spPr>
          <a:xfrm>
            <a:off x="3070821" y="2726320"/>
            <a:ext cx="1116033" cy="641455"/>
          </a:xfrm>
          <a:prstGeom prst="rect">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sp>
        <p:nvSpPr>
          <p:cNvPr id="9" name="Rectangle 8">
            <a:extLst>
              <a:ext uri="{FF2B5EF4-FFF2-40B4-BE49-F238E27FC236}">
                <a16:creationId xmlns:a16="http://schemas.microsoft.com/office/drawing/2014/main" id="{6476911E-C958-9D47-B6E2-ACC3F3ADF232}"/>
              </a:ext>
            </a:extLst>
          </p:cNvPr>
          <p:cNvSpPr/>
          <p:nvPr/>
        </p:nvSpPr>
        <p:spPr>
          <a:xfrm>
            <a:off x="6876906" y="3430865"/>
            <a:ext cx="1116033" cy="641455"/>
          </a:xfrm>
          <a:prstGeom prst="rect">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cxnSp>
        <p:nvCxnSpPr>
          <p:cNvPr id="11" name="Straight Arrow Connector 10">
            <a:extLst>
              <a:ext uri="{FF2B5EF4-FFF2-40B4-BE49-F238E27FC236}">
                <a16:creationId xmlns:a16="http://schemas.microsoft.com/office/drawing/2014/main" id="{9B4CE96E-0E1D-924C-A785-790280F5EEC6}"/>
              </a:ext>
            </a:extLst>
          </p:cNvPr>
          <p:cNvCxnSpPr>
            <a:cxnSpLocks/>
            <a:stCxn id="6" idx="3"/>
          </p:cNvCxnSpPr>
          <p:nvPr/>
        </p:nvCxnSpPr>
        <p:spPr>
          <a:xfrm flipV="1">
            <a:off x="2316705" y="3367775"/>
            <a:ext cx="766119" cy="1153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AC3C86C9-606A-1848-8644-F1873D6E5814}"/>
              </a:ext>
            </a:extLst>
          </p:cNvPr>
          <p:cNvSpPr/>
          <p:nvPr/>
        </p:nvSpPr>
        <p:spPr>
          <a:xfrm>
            <a:off x="5006762" y="3534015"/>
            <a:ext cx="1116033" cy="641455"/>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cxnSp>
        <p:nvCxnSpPr>
          <p:cNvPr id="14" name="Straight Arrow Connector 13">
            <a:extLst>
              <a:ext uri="{FF2B5EF4-FFF2-40B4-BE49-F238E27FC236}">
                <a16:creationId xmlns:a16="http://schemas.microsoft.com/office/drawing/2014/main" id="{2F39BE00-FF3E-8A4B-A3BF-D926D82B5F7B}"/>
              </a:ext>
            </a:extLst>
          </p:cNvPr>
          <p:cNvCxnSpPr>
            <a:cxnSpLocks/>
            <a:stCxn id="7" idx="3"/>
          </p:cNvCxnSpPr>
          <p:nvPr/>
        </p:nvCxnSpPr>
        <p:spPr>
          <a:xfrm>
            <a:off x="4186854" y="3047048"/>
            <a:ext cx="819903" cy="112662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95C6374-897F-4944-8BF7-22D954434F06}"/>
              </a:ext>
            </a:extLst>
          </p:cNvPr>
          <p:cNvCxnSpPr>
            <a:cxnSpLocks/>
            <a:stCxn id="12" idx="3"/>
          </p:cNvCxnSpPr>
          <p:nvPr/>
        </p:nvCxnSpPr>
        <p:spPr>
          <a:xfrm>
            <a:off x="6122795" y="3854743"/>
            <a:ext cx="754111" cy="21757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899551F-05C0-4C47-B2B7-990BC4255BA0}"/>
              </a:ext>
            </a:extLst>
          </p:cNvPr>
          <p:cNvSpPr/>
          <p:nvPr/>
        </p:nvSpPr>
        <p:spPr>
          <a:xfrm>
            <a:off x="3504075" y="1271967"/>
            <a:ext cx="2041393" cy="430887"/>
          </a:xfrm>
          <a:prstGeom prst="rect">
            <a:avLst/>
          </a:prstGeom>
        </p:spPr>
        <p:txBody>
          <a:bodyPr wrap="none">
            <a:spAutoFit/>
          </a:bodyPr>
          <a:lstStyle/>
          <a:p>
            <a:pPr algn="ctr"/>
            <a:r>
              <a:rPr lang="en-CH" sz="2200" b="1" dirty="0">
                <a:latin typeface="Corbel" panose="020B0503020204020204" pitchFamily="34" charset="0"/>
              </a:rPr>
              <a:t>Virtual Address</a:t>
            </a:r>
          </a:p>
        </p:txBody>
      </p:sp>
      <p:sp>
        <p:nvSpPr>
          <p:cNvPr id="17" name="Rounded Rectangle 16">
            <a:extLst>
              <a:ext uri="{FF2B5EF4-FFF2-40B4-BE49-F238E27FC236}">
                <a16:creationId xmlns:a16="http://schemas.microsoft.com/office/drawing/2014/main" id="{40D1B2B6-D0B2-FF40-A148-6BFD5CF35365}"/>
              </a:ext>
            </a:extLst>
          </p:cNvPr>
          <p:cNvSpPr/>
          <p:nvPr/>
        </p:nvSpPr>
        <p:spPr>
          <a:xfrm>
            <a:off x="2695970" y="2060539"/>
            <a:ext cx="1828801" cy="413259"/>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9 bits</a:t>
            </a:r>
          </a:p>
        </p:txBody>
      </p:sp>
      <p:sp>
        <p:nvSpPr>
          <p:cNvPr id="18" name="Rounded Rectangle 17">
            <a:extLst>
              <a:ext uri="{FF2B5EF4-FFF2-40B4-BE49-F238E27FC236}">
                <a16:creationId xmlns:a16="http://schemas.microsoft.com/office/drawing/2014/main" id="{9427EE9D-9D2C-1449-8E6E-1516DF64E69E}"/>
              </a:ext>
            </a:extLst>
          </p:cNvPr>
          <p:cNvSpPr/>
          <p:nvPr/>
        </p:nvSpPr>
        <p:spPr>
          <a:xfrm>
            <a:off x="4558039" y="2060538"/>
            <a:ext cx="1828801" cy="413259"/>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9 bits</a:t>
            </a:r>
          </a:p>
        </p:txBody>
      </p:sp>
      <p:sp>
        <p:nvSpPr>
          <p:cNvPr id="19" name="Rounded Rectangle 18">
            <a:extLst>
              <a:ext uri="{FF2B5EF4-FFF2-40B4-BE49-F238E27FC236}">
                <a16:creationId xmlns:a16="http://schemas.microsoft.com/office/drawing/2014/main" id="{55B5F5F4-3E67-4647-837E-9884E5725690}"/>
              </a:ext>
            </a:extLst>
          </p:cNvPr>
          <p:cNvSpPr/>
          <p:nvPr/>
        </p:nvSpPr>
        <p:spPr>
          <a:xfrm>
            <a:off x="6386840" y="2060538"/>
            <a:ext cx="1828801" cy="413259"/>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rPr>
              <a:t>9 bits</a:t>
            </a:r>
          </a:p>
        </p:txBody>
      </p:sp>
      <p:sp>
        <p:nvSpPr>
          <p:cNvPr id="20" name="Rectangle 19">
            <a:extLst>
              <a:ext uri="{FF2B5EF4-FFF2-40B4-BE49-F238E27FC236}">
                <a16:creationId xmlns:a16="http://schemas.microsoft.com/office/drawing/2014/main" id="{43E4CBD7-2E90-DE4D-9D9E-333E01942F36}"/>
              </a:ext>
            </a:extLst>
          </p:cNvPr>
          <p:cNvSpPr/>
          <p:nvPr/>
        </p:nvSpPr>
        <p:spPr>
          <a:xfrm>
            <a:off x="666282" y="4373437"/>
            <a:ext cx="626092" cy="413259"/>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solidFill>
                <a:latin typeface="Corbel" panose="020B0503020204020204" pitchFamily="34" charset="0"/>
              </a:rPr>
              <a:t>CR3</a:t>
            </a:r>
          </a:p>
        </p:txBody>
      </p:sp>
      <p:cxnSp>
        <p:nvCxnSpPr>
          <p:cNvPr id="21" name="Straight Arrow Connector 20">
            <a:extLst>
              <a:ext uri="{FF2B5EF4-FFF2-40B4-BE49-F238E27FC236}">
                <a16:creationId xmlns:a16="http://schemas.microsoft.com/office/drawing/2014/main" id="{F5C67245-70AB-DA49-8E49-8AD80E6EBDBF}"/>
              </a:ext>
            </a:extLst>
          </p:cNvPr>
          <p:cNvCxnSpPr>
            <a:cxnSpLocks/>
          </p:cNvCxnSpPr>
          <p:nvPr/>
        </p:nvCxnSpPr>
        <p:spPr>
          <a:xfrm flipV="1">
            <a:off x="979328" y="3803900"/>
            <a:ext cx="221344" cy="56953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B7B928-3C7E-544A-81AD-4F6F5C9963F9}"/>
              </a:ext>
            </a:extLst>
          </p:cNvPr>
          <p:cNvSpPr/>
          <p:nvPr/>
        </p:nvSpPr>
        <p:spPr>
          <a:xfrm>
            <a:off x="1200671" y="3429579"/>
            <a:ext cx="1116033" cy="119969"/>
          </a:xfrm>
          <a:prstGeom prst="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sp>
        <p:nvSpPr>
          <p:cNvPr id="23" name="Rectangle 22">
            <a:extLst>
              <a:ext uri="{FF2B5EF4-FFF2-40B4-BE49-F238E27FC236}">
                <a16:creationId xmlns:a16="http://schemas.microsoft.com/office/drawing/2014/main" id="{FD14A076-54BF-8149-AA7E-38F0867476FB}"/>
              </a:ext>
            </a:extLst>
          </p:cNvPr>
          <p:cNvSpPr/>
          <p:nvPr/>
        </p:nvSpPr>
        <p:spPr>
          <a:xfrm>
            <a:off x="3070820" y="2982492"/>
            <a:ext cx="1116033" cy="119969"/>
          </a:xfrm>
          <a:prstGeom prst="rect">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sp>
        <p:nvSpPr>
          <p:cNvPr id="24" name="Rectangle 23">
            <a:extLst>
              <a:ext uri="{FF2B5EF4-FFF2-40B4-BE49-F238E27FC236}">
                <a16:creationId xmlns:a16="http://schemas.microsoft.com/office/drawing/2014/main" id="{F147EA44-F400-4E47-BB53-85ADC622D53B}"/>
              </a:ext>
            </a:extLst>
          </p:cNvPr>
          <p:cNvSpPr/>
          <p:nvPr/>
        </p:nvSpPr>
        <p:spPr>
          <a:xfrm>
            <a:off x="5006760" y="3794728"/>
            <a:ext cx="1116033" cy="119969"/>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cxnSp>
        <p:nvCxnSpPr>
          <p:cNvPr id="25" name="Elbow Connector 24">
            <a:extLst>
              <a:ext uri="{FF2B5EF4-FFF2-40B4-BE49-F238E27FC236}">
                <a16:creationId xmlns:a16="http://schemas.microsoft.com/office/drawing/2014/main" id="{D97737D9-EF66-4847-8FD1-75CD5C4F8246}"/>
              </a:ext>
            </a:extLst>
          </p:cNvPr>
          <p:cNvCxnSpPr>
            <a:endCxn id="22" idx="1"/>
          </p:cNvCxnSpPr>
          <p:nvPr/>
        </p:nvCxnSpPr>
        <p:spPr>
          <a:xfrm rot="16200000" flipH="1">
            <a:off x="582117" y="2871009"/>
            <a:ext cx="1015765" cy="221343"/>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26" name="Elbow Connector 25">
            <a:extLst>
              <a:ext uri="{FF2B5EF4-FFF2-40B4-BE49-F238E27FC236}">
                <a16:creationId xmlns:a16="http://schemas.microsoft.com/office/drawing/2014/main" id="{685BBDA2-AF22-A64A-AF22-AF83BFD1DDD1}"/>
              </a:ext>
            </a:extLst>
          </p:cNvPr>
          <p:cNvCxnSpPr>
            <a:cxnSpLocks/>
            <a:endCxn id="23" idx="1"/>
          </p:cNvCxnSpPr>
          <p:nvPr/>
        </p:nvCxnSpPr>
        <p:spPr>
          <a:xfrm rot="16200000" flipH="1">
            <a:off x="2703965" y="2675622"/>
            <a:ext cx="562450" cy="171259"/>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0555F682-B26D-1B47-BBEA-019D44D3D54A}"/>
              </a:ext>
            </a:extLst>
          </p:cNvPr>
          <p:cNvSpPr/>
          <p:nvPr/>
        </p:nvSpPr>
        <p:spPr>
          <a:xfrm>
            <a:off x="6876905" y="3511655"/>
            <a:ext cx="1116033" cy="119969"/>
          </a:xfrm>
          <a:prstGeom prst="rect">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solidFill>
            </a:endParaRPr>
          </a:p>
        </p:txBody>
      </p:sp>
      <p:cxnSp>
        <p:nvCxnSpPr>
          <p:cNvPr id="28" name="Elbow Connector 27">
            <a:extLst>
              <a:ext uri="{FF2B5EF4-FFF2-40B4-BE49-F238E27FC236}">
                <a16:creationId xmlns:a16="http://schemas.microsoft.com/office/drawing/2014/main" id="{BDD25239-835C-1049-9914-9AB8483849CA}"/>
              </a:ext>
            </a:extLst>
          </p:cNvPr>
          <p:cNvCxnSpPr>
            <a:cxnSpLocks/>
            <a:endCxn id="24" idx="1"/>
          </p:cNvCxnSpPr>
          <p:nvPr/>
        </p:nvCxnSpPr>
        <p:spPr>
          <a:xfrm rot="16200000" flipH="1">
            <a:off x="4237815" y="3085768"/>
            <a:ext cx="1380916" cy="156973"/>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265FF6A9-4AB0-D546-BAE5-5F79B8B07C13}"/>
              </a:ext>
            </a:extLst>
          </p:cNvPr>
          <p:cNvCxnSpPr>
            <a:cxnSpLocks/>
            <a:endCxn id="27" idx="1"/>
          </p:cNvCxnSpPr>
          <p:nvPr/>
        </p:nvCxnSpPr>
        <p:spPr>
          <a:xfrm rot="16200000" flipH="1">
            <a:off x="6251699" y="2946434"/>
            <a:ext cx="1097844" cy="152567"/>
          </a:xfrm>
          <a:prstGeom prst="bentConnector2">
            <a:avLst/>
          </a:prstGeom>
          <a:ln w="25400">
            <a:tailEnd type="triangle"/>
          </a:ln>
        </p:spPr>
        <p:style>
          <a:lnRef idx="1">
            <a:schemeClr val="dk1"/>
          </a:lnRef>
          <a:fillRef idx="0">
            <a:schemeClr val="dk1"/>
          </a:fillRef>
          <a:effectRef idx="0">
            <a:schemeClr val="dk1"/>
          </a:effectRef>
          <a:fontRef idx="minor">
            <a:schemeClr val="tx1"/>
          </a:fontRef>
        </p:style>
      </p:cxnSp>
      <p:cxnSp>
        <p:nvCxnSpPr>
          <p:cNvPr id="3" name="Elbow Connector 2">
            <a:extLst>
              <a:ext uri="{FF2B5EF4-FFF2-40B4-BE49-F238E27FC236}">
                <a16:creationId xmlns:a16="http://schemas.microsoft.com/office/drawing/2014/main" id="{E6DBAF88-B191-5917-AEFD-3EB1D584412A}"/>
              </a:ext>
            </a:extLst>
          </p:cNvPr>
          <p:cNvCxnSpPr>
            <a:cxnSpLocks/>
            <a:stCxn id="27" idx="3"/>
            <a:endCxn id="32" idx="3"/>
          </p:cNvCxnSpPr>
          <p:nvPr/>
        </p:nvCxnSpPr>
        <p:spPr>
          <a:xfrm flipH="1">
            <a:off x="7371041" y="3571640"/>
            <a:ext cx="621897" cy="2041012"/>
          </a:xfrm>
          <a:prstGeom prst="bentConnector3">
            <a:avLst>
              <a:gd name="adj1" fmla="val -36758"/>
            </a:avLst>
          </a:prstGeom>
          <a:ln w="25400">
            <a:tailEnd type="triangle"/>
          </a:ln>
        </p:spPr>
        <p:style>
          <a:lnRef idx="1">
            <a:schemeClr val="dk1"/>
          </a:lnRef>
          <a:fillRef idx="0">
            <a:schemeClr val="dk1"/>
          </a:fillRef>
          <a:effectRef idx="0">
            <a:schemeClr val="dk1"/>
          </a:effectRef>
          <a:fontRef idx="minor">
            <a:schemeClr val="tx1"/>
          </a:fontRef>
        </p:style>
      </p:cxnSp>
      <p:sp>
        <p:nvSpPr>
          <p:cNvPr id="32" name="Rounded Rectangle 31">
            <a:extLst>
              <a:ext uri="{FF2B5EF4-FFF2-40B4-BE49-F238E27FC236}">
                <a16:creationId xmlns:a16="http://schemas.microsoft.com/office/drawing/2014/main" id="{5ABBC5F7-4645-1CBB-3F95-075D6A4FE694}"/>
              </a:ext>
            </a:extLst>
          </p:cNvPr>
          <p:cNvSpPr/>
          <p:nvPr/>
        </p:nvSpPr>
        <p:spPr>
          <a:xfrm>
            <a:off x="2253425" y="5406022"/>
            <a:ext cx="5117616" cy="413259"/>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rgbClr val="7030A0"/>
                </a:solidFill>
                <a:latin typeface="Corbel" panose="020B0503020204020204" pitchFamily="34" charset="0"/>
              </a:rPr>
              <a:t>Physical Frame Number</a:t>
            </a:r>
          </a:p>
        </p:txBody>
      </p:sp>
      <p:grpSp>
        <p:nvGrpSpPr>
          <p:cNvPr id="33" name="Group 32">
            <a:extLst>
              <a:ext uri="{FF2B5EF4-FFF2-40B4-BE49-F238E27FC236}">
                <a16:creationId xmlns:a16="http://schemas.microsoft.com/office/drawing/2014/main" id="{CF2AD76C-5AD0-9F7F-3250-07DF032A6F7F}"/>
              </a:ext>
            </a:extLst>
          </p:cNvPr>
          <p:cNvGrpSpPr/>
          <p:nvPr/>
        </p:nvGrpSpPr>
        <p:grpSpPr>
          <a:xfrm>
            <a:off x="1447909" y="1735419"/>
            <a:ext cx="6170014" cy="377663"/>
            <a:chOff x="1447909" y="1302275"/>
            <a:chExt cx="6170014" cy="377663"/>
          </a:xfrm>
        </p:grpSpPr>
        <p:sp>
          <p:nvSpPr>
            <p:cNvPr id="10" name="TextBox 9">
              <a:extLst>
                <a:ext uri="{FF2B5EF4-FFF2-40B4-BE49-F238E27FC236}">
                  <a16:creationId xmlns:a16="http://schemas.microsoft.com/office/drawing/2014/main" id="{F6207299-78A6-E1E2-C825-1D3432252095}"/>
                </a:ext>
              </a:extLst>
            </p:cNvPr>
            <p:cNvSpPr txBox="1"/>
            <p:nvPr/>
          </p:nvSpPr>
          <p:spPr>
            <a:xfrm>
              <a:off x="1447909" y="1306491"/>
              <a:ext cx="4686300" cy="369332"/>
            </a:xfrm>
            <a:prstGeom prst="rect">
              <a:avLst/>
            </a:prstGeom>
            <a:noFill/>
          </p:spPr>
          <p:txBody>
            <a:bodyPr wrap="square">
              <a:spAutoFit/>
            </a:bodyPr>
            <a:lstStyle/>
            <a:p>
              <a:r>
                <a:rPr lang="en-CH" b="1" dirty="0">
                  <a:solidFill>
                    <a:schemeClr val="tx1"/>
                  </a:solidFill>
                  <a:latin typeface="Corbel" panose="020B0503020204020204" pitchFamily="34" charset="0"/>
                </a:rPr>
                <a:t>PL4</a:t>
              </a:r>
              <a:endParaRPr lang="en-CH" dirty="0"/>
            </a:p>
          </p:txBody>
        </p:sp>
        <p:sp>
          <p:nvSpPr>
            <p:cNvPr id="13" name="TextBox 12">
              <a:extLst>
                <a:ext uri="{FF2B5EF4-FFF2-40B4-BE49-F238E27FC236}">
                  <a16:creationId xmlns:a16="http://schemas.microsoft.com/office/drawing/2014/main" id="{63E233DB-2799-5760-4EB7-29E4D8AF84E1}"/>
                </a:ext>
              </a:extLst>
            </p:cNvPr>
            <p:cNvSpPr txBox="1"/>
            <p:nvPr/>
          </p:nvSpPr>
          <p:spPr>
            <a:xfrm>
              <a:off x="3276182" y="1302275"/>
              <a:ext cx="597986" cy="369332"/>
            </a:xfrm>
            <a:prstGeom prst="rect">
              <a:avLst/>
            </a:prstGeom>
            <a:noFill/>
          </p:spPr>
          <p:txBody>
            <a:bodyPr wrap="square">
              <a:spAutoFit/>
            </a:bodyPr>
            <a:lstStyle/>
            <a:p>
              <a:r>
                <a:rPr lang="en-CH" b="1" dirty="0">
                  <a:solidFill>
                    <a:schemeClr val="tx1"/>
                  </a:solidFill>
                  <a:latin typeface="Corbel" panose="020B0503020204020204" pitchFamily="34" charset="0"/>
                </a:rPr>
                <a:t>PL3</a:t>
              </a:r>
              <a:endParaRPr lang="en-CH" dirty="0"/>
            </a:p>
          </p:txBody>
        </p:sp>
        <p:sp>
          <p:nvSpPr>
            <p:cNvPr id="30" name="TextBox 29">
              <a:extLst>
                <a:ext uri="{FF2B5EF4-FFF2-40B4-BE49-F238E27FC236}">
                  <a16:creationId xmlns:a16="http://schemas.microsoft.com/office/drawing/2014/main" id="{FCD315A5-C6D7-5EE2-7E72-4B28E8777D08}"/>
                </a:ext>
              </a:extLst>
            </p:cNvPr>
            <p:cNvSpPr txBox="1"/>
            <p:nvPr/>
          </p:nvSpPr>
          <p:spPr>
            <a:xfrm>
              <a:off x="5173446" y="1310606"/>
              <a:ext cx="597986" cy="369332"/>
            </a:xfrm>
            <a:prstGeom prst="rect">
              <a:avLst/>
            </a:prstGeom>
            <a:noFill/>
          </p:spPr>
          <p:txBody>
            <a:bodyPr wrap="square">
              <a:spAutoFit/>
            </a:bodyPr>
            <a:lstStyle/>
            <a:p>
              <a:r>
                <a:rPr lang="en-CH" b="1" dirty="0">
                  <a:solidFill>
                    <a:schemeClr val="tx1"/>
                  </a:solidFill>
                  <a:latin typeface="Corbel" panose="020B0503020204020204" pitchFamily="34" charset="0"/>
                </a:rPr>
                <a:t>PL2</a:t>
              </a:r>
              <a:endParaRPr lang="en-CH" dirty="0"/>
            </a:p>
          </p:txBody>
        </p:sp>
        <p:sp>
          <p:nvSpPr>
            <p:cNvPr id="31" name="TextBox 30">
              <a:extLst>
                <a:ext uri="{FF2B5EF4-FFF2-40B4-BE49-F238E27FC236}">
                  <a16:creationId xmlns:a16="http://schemas.microsoft.com/office/drawing/2014/main" id="{1211271C-11C3-15BD-4462-967B2CD7EFA6}"/>
                </a:ext>
              </a:extLst>
            </p:cNvPr>
            <p:cNvSpPr txBox="1"/>
            <p:nvPr/>
          </p:nvSpPr>
          <p:spPr>
            <a:xfrm>
              <a:off x="7019937" y="1310606"/>
              <a:ext cx="597986" cy="369332"/>
            </a:xfrm>
            <a:prstGeom prst="rect">
              <a:avLst/>
            </a:prstGeom>
            <a:noFill/>
          </p:spPr>
          <p:txBody>
            <a:bodyPr wrap="square">
              <a:spAutoFit/>
            </a:bodyPr>
            <a:lstStyle/>
            <a:p>
              <a:r>
                <a:rPr lang="en-CH" b="1" dirty="0">
                  <a:solidFill>
                    <a:schemeClr val="tx1"/>
                  </a:solidFill>
                  <a:latin typeface="Corbel" panose="020B0503020204020204" pitchFamily="34" charset="0"/>
                </a:rPr>
                <a:t>PL1</a:t>
              </a:r>
              <a:endParaRPr lang="en-CH" dirty="0"/>
            </a:p>
          </p:txBody>
        </p:sp>
      </p:grpSp>
    </p:spTree>
    <p:extLst>
      <p:ext uri="{BB962C8B-B14F-4D97-AF65-F5344CB8AC3E}">
        <p14:creationId xmlns:p14="http://schemas.microsoft.com/office/powerpoint/2010/main" val="1130624201"/>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2" grpId="0" animBg="1"/>
      <p:bldP spid="16" grpId="0"/>
      <p:bldP spid="17" grpId="0" animBg="1"/>
      <p:bldP spid="18" grpId="0" animBg="1"/>
      <p:bldP spid="19" grpId="0" animBg="1"/>
      <p:bldP spid="20" grpId="0" animBg="1"/>
      <p:bldP spid="22" grpId="0" animBg="1"/>
      <p:bldP spid="23" grpId="0" animBg="1"/>
      <p:bldP spid="24" grpId="0" animBg="1"/>
      <p:bldP spid="27" grpId="0" animBg="1"/>
      <p:bldP spid="3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lstStyle/>
          <a:p>
            <a:pPr algn="l"/>
            <a:r>
              <a:rPr lang="en-CH" dirty="0"/>
              <a:t>More in the </a:t>
            </a:r>
            <a:r>
              <a:rPr lang="en-US" dirty="0"/>
              <a:t>paper</a:t>
            </a:r>
            <a:endParaRPr lang="en-CH" dirty="0"/>
          </a:p>
        </p:txBody>
      </p:sp>
      <p:sp>
        <p:nvSpPr>
          <p:cNvPr id="5" name="Content Placeholder 4">
            <a:extLst>
              <a:ext uri="{FF2B5EF4-FFF2-40B4-BE49-F238E27FC236}">
                <a16:creationId xmlns:a16="http://schemas.microsoft.com/office/drawing/2014/main" id="{97F980E2-6B0E-6A1E-F866-ABED73DC31CA}"/>
              </a:ext>
            </a:extLst>
          </p:cNvPr>
          <p:cNvSpPr>
            <a:spLocks noGrp="1"/>
          </p:cNvSpPr>
          <p:nvPr>
            <p:ph idx="1"/>
          </p:nvPr>
        </p:nvSpPr>
        <p:spPr>
          <a:xfrm>
            <a:off x="117020" y="1173279"/>
            <a:ext cx="9026979" cy="4351338"/>
          </a:xfrm>
        </p:spPr>
        <p:txBody>
          <a:bodyPr>
            <a:noAutofit/>
          </a:bodyPr>
          <a:lstStyle/>
          <a:p>
            <a:r>
              <a:rPr lang="en-CH" sz="3000" dirty="0"/>
              <a:t>Victima integration in virtualized environments</a:t>
            </a:r>
          </a:p>
          <a:p>
            <a:pPr marL="0" indent="0">
              <a:buNone/>
            </a:pPr>
            <a:endParaRPr lang="en-CH" sz="3000" dirty="0"/>
          </a:p>
          <a:p>
            <a:r>
              <a:rPr lang="en-CH" sz="3000" dirty="0"/>
              <a:t>Maintenance operations to handle TLB shootdowns</a:t>
            </a:r>
          </a:p>
          <a:p>
            <a:pPr marL="0" indent="0">
              <a:buNone/>
            </a:pPr>
            <a:endParaRPr lang="en-CH" sz="3000" dirty="0"/>
          </a:p>
          <a:p>
            <a:r>
              <a:rPr lang="en-US" sz="3000" dirty="0"/>
              <a:t>TLB-Block-aware replacement policy</a:t>
            </a:r>
          </a:p>
          <a:p>
            <a:pPr marL="0" indent="0">
              <a:buNone/>
            </a:pPr>
            <a:endParaRPr lang="en-US" sz="3000" dirty="0"/>
          </a:p>
          <a:p>
            <a:r>
              <a:rPr lang="en-US" sz="3000" dirty="0"/>
              <a:t>Implementation details of PTW cost estimator</a:t>
            </a:r>
            <a:r>
              <a:rPr lang="en-CH" sz="3000" dirty="0"/>
              <a:t> </a:t>
            </a:r>
          </a:p>
          <a:p>
            <a:endParaRPr lang="en-CH" sz="3000" dirty="0"/>
          </a:p>
          <a:p>
            <a:r>
              <a:rPr lang="en-CH" sz="3000" dirty="0"/>
              <a:t>Translation reach provided by Victima</a:t>
            </a:r>
          </a:p>
          <a:p>
            <a:endParaRPr lang="en-CH" sz="3000" dirty="0"/>
          </a:p>
          <a:p>
            <a:pPr marL="0" indent="0">
              <a:buNone/>
            </a:pPr>
            <a:endParaRPr lang="en-CH" sz="3000" dirty="0"/>
          </a:p>
        </p:txBody>
      </p:sp>
      <p:sp>
        <p:nvSpPr>
          <p:cNvPr id="6" name="TextBox 5">
            <a:extLst>
              <a:ext uri="{FF2B5EF4-FFF2-40B4-BE49-F238E27FC236}">
                <a16:creationId xmlns:a16="http://schemas.microsoft.com/office/drawing/2014/main" id="{7545933D-93A4-4799-9696-2FF286DFFB3A}"/>
              </a:ext>
            </a:extLst>
          </p:cNvPr>
          <p:cNvSpPr txBox="1"/>
          <p:nvPr/>
        </p:nvSpPr>
        <p:spPr>
          <a:xfrm>
            <a:off x="2499692" y="6047477"/>
            <a:ext cx="4681330" cy="461665"/>
          </a:xfrm>
          <a:prstGeom prst="rect">
            <a:avLst/>
          </a:prstGeom>
          <a:noFill/>
        </p:spPr>
        <p:txBody>
          <a:bodyPr wrap="square">
            <a:spAutoFit/>
          </a:bodyPr>
          <a:lstStyle/>
          <a:p>
            <a:r>
              <a:rPr lang="en-CH" sz="2400" b="1" u="sng" dirty="0">
                <a:solidFill>
                  <a:srgbClr val="007F3E"/>
                </a:solidFill>
                <a:latin typeface="Corbel" panose="020B0503020204020204" pitchFamily="34" charset="0"/>
              </a:rPr>
              <a:t>https://arxiv.org/abs/2310.04158</a:t>
            </a:r>
          </a:p>
        </p:txBody>
      </p:sp>
      <p:sp>
        <p:nvSpPr>
          <p:cNvPr id="3" name="Slide Number Placeholder 2">
            <a:extLst>
              <a:ext uri="{FF2B5EF4-FFF2-40B4-BE49-F238E27FC236}">
                <a16:creationId xmlns:a16="http://schemas.microsoft.com/office/drawing/2014/main" id="{213D9AC2-123A-7A6F-C7CA-9BD9BB16A738}"/>
              </a:ext>
            </a:extLst>
          </p:cNvPr>
          <p:cNvSpPr>
            <a:spLocks noGrp="1"/>
          </p:cNvSpPr>
          <p:nvPr>
            <p:ph type="sldNum" sz="quarter" idx="12"/>
          </p:nvPr>
        </p:nvSpPr>
        <p:spPr/>
        <p:txBody>
          <a:bodyPr/>
          <a:lstStyle/>
          <a:p>
            <a:fld id="{1126AD06-1C69-4F40-B475-B9DE4452D124}" type="slidenum">
              <a:rPr lang="en-CH" smtClean="0"/>
              <a:pPr/>
              <a:t>60</a:t>
            </a:fld>
            <a:endParaRPr lang="en-CH" dirty="0"/>
          </a:p>
        </p:txBody>
      </p:sp>
    </p:spTree>
    <p:extLst>
      <p:ext uri="{BB962C8B-B14F-4D97-AF65-F5344CB8AC3E}">
        <p14:creationId xmlns:p14="http://schemas.microsoft.com/office/powerpoint/2010/main" val="5087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lstStyle/>
          <a:p>
            <a:pPr algn="l"/>
            <a:r>
              <a:rPr lang="en-CH" dirty="0"/>
              <a:t>More in the </a:t>
            </a:r>
            <a:r>
              <a:rPr lang="en-US" dirty="0"/>
              <a:t>paper</a:t>
            </a:r>
            <a:endParaRPr lang="en-CH" dirty="0"/>
          </a:p>
        </p:txBody>
      </p:sp>
      <p:sp>
        <p:nvSpPr>
          <p:cNvPr id="5" name="Content Placeholder 4">
            <a:extLst>
              <a:ext uri="{FF2B5EF4-FFF2-40B4-BE49-F238E27FC236}">
                <a16:creationId xmlns:a16="http://schemas.microsoft.com/office/drawing/2014/main" id="{97F980E2-6B0E-6A1E-F866-ABED73DC31CA}"/>
              </a:ext>
            </a:extLst>
          </p:cNvPr>
          <p:cNvSpPr>
            <a:spLocks noGrp="1"/>
          </p:cNvSpPr>
          <p:nvPr>
            <p:ph idx="1"/>
          </p:nvPr>
        </p:nvSpPr>
        <p:spPr>
          <a:xfrm>
            <a:off x="117021" y="1173279"/>
            <a:ext cx="8736034" cy="4351338"/>
          </a:xfrm>
        </p:spPr>
        <p:txBody>
          <a:bodyPr>
            <a:noAutofit/>
          </a:bodyPr>
          <a:lstStyle/>
          <a:p>
            <a:r>
              <a:rPr lang="en-CH" sz="3000" dirty="0"/>
              <a:t>Victima integration in virtualized environments</a:t>
            </a:r>
          </a:p>
          <a:p>
            <a:pPr marL="0" indent="0">
              <a:buNone/>
            </a:pPr>
            <a:endParaRPr lang="en-CH" sz="3000" dirty="0"/>
          </a:p>
          <a:p>
            <a:r>
              <a:rPr lang="en-CH" sz="3000" dirty="0"/>
              <a:t>Maintenance operations to handle TLB shootdowns</a:t>
            </a:r>
          </a:p>
          <a:p>
            <a:pPr marL="0" indent="0">
              <a:buNone/>
            </a:pPr>
            <a:endParaRPr lang="en-CH" sz="3000" dirty="0"/>
          </a:p>
          <a:p>
            <a:r>
              <a:rPr lang="en-US" sz="3000" dirty="0"/>
              <a:t>TLB-Block-aware replacement policy</a:t>
            </a:r>
          </a:p>
          <a:p>
            <a:pPr marL="0" indent="0">
              <a:buNone/>
            </a:pPr>
            <a:endParaRPr lang="en-US" sz="3000" dirty="0"/>
          </a:p>
          <a:p>
            <a:r>
              <a:rPr lang="en-US" sz="3000" dirty="0"/>
              <a:t>Implementation details of PTW cost estimator</a:t>
            </a:r>
            <a:r>
              <a:rPr lang="en-CH" sz="3000" dirty="0"/>
              <a:t> </a:t>
            </a:r>
          </a:p>
          <a:p>
            <a:endParaRPr lang="en-CH" sz="3000" dirty="0"/>
          </a:p>
          <a:p>
            <a:r>
              <a:rPr lang="en-CH" sz="3000" dirty="0"/>
              <a:t>Translation reach provided by Victima</a:t>
            </a:r>
          </a:p>
          <a:p>
            <a:endParaRPr lang="en-CH" sz="3000" dirty="0"/>
          </a:p>
          <a:p>
            <a:pPr marL="0" indent="0">
              <a:buNone/>
            </a:pPr>
            <a:endParaRPr lang="en-CH" sz="3000" dirty="0"/>
          </a:p>
        </p:txBody>
      </p:sp>
      <p:pic>
        <p:nvPicPr>
          <p:cNvPr id="2" name="Picture 1">
            <a:extLst>
              <a:ext uri="{FF2B5EF4-FFF2-40B4-BE49-F238E27FC236}">
                <a16:creationId xmlns:a16="http://schemas.microsoft.com/office/drawing/2014/main" id="{FB73FF18-BE4F-5251-3AB4-9CA4548D8DAC}"/>
              </a:ext>
            </a:extLst>
          </p:cNvPr>
          <p:cNvPicPr>
            <a:picLocks noChangeAspect="1"/>
          </p:cNvPicPr>
          <p:nvPr/>
        </p:nvPicPr>
        <p:blipFill rotWithShape="1">
          <a:blip r:embed="rId3"/>
          <a:srcRect l="5847"/>
          <a:stretch/>
        </p:blipFill>
        <p:spPr>
          <a:xfrm>
            <a:off x="1573991" y="1020337"/>
            <a:ext cx="5996017" cy="507684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545933D-93A4-4799-9696-2FF286DFFB3A}"/>
              </a:ext>
            </a:extLst>
          </p:cNvPr>
          <p:cNvSpPr txBox="1"/>
          <p:nvPr/>
        </p:nvSpPr>
        <p:spPr>
          <a:xfrm>
            <a:off x="2499692" y="6047477"/>
            <a:ext cx="4681330" cy="461665"/>
          </a:xfrm>
          <a:prstGeom prst="rect">
            <a:avLst/>
          </a:prstGeom>
          <a:noFill/>
        </p:spPr>
        <p:txBody>
          <a:bodyPr wrap="square">
            <a:spAutoFit/>
          </a:bodyPr>
          <a:lstStyle/>
          <a:p>
            <a:r>
              <a:rPr lang="en-CH" sz="2400" b="1" u="sng" dirty="0">
                <a:solidFill>
                  <a:srgbClr val="007F3E"/>
                </a:solidFill>
                <a:latin typeface="Corbel" panose="020B0503020204020204" pitchFamily="34" charset="0"/>
              </a:rPr>
              <a:t>https://arxiv.org/abs/2310.04158</a:t>
            </a:r>
          </a:p>
        </p:txBody>
      </p:sp>
      <p:sp>
        <p:nvSpPr>
          <p:cNvPr id="3" name="Slide Number Placeholder 2">
            <a:extLst>
              <a:ext uri="{FF2B5EF4-FFF2-40B4-BE49-F238E27FC236}">
                <a16:creationId xmlns:a16="http://schemas.microsoft.com/office/drawing/2014/main" id="{213D9AC2-123A-7A6F-C7CA-9BD9BB16A738}"/>
              </a:ext>
            </a:extLst>
          </p:cNvPr>
          <p:cNvSpPr>
            <a:spLocks noGrp="1"/>
          </p:cNvSpPr>
          <p:nvPr>
            <p:ph type="sldNum" sz="quarter" idx="12"/>
          </p:nvPr>
        </p:nvSpPr>
        <p:spPr/>
        <p:txBody>
          <a:bodyPr/>
          <a:lstStyle/>
          <a:p>
            <a:fld id="{1126AD06-1C69-4F40-B475-B9DE4452D124}" type="slidenum">
              <a:rPr lang="en-CH" smtClean="0"/>
              <a:pPr/>
              <a:t>61</a:t>
            </a:fld>
            <a:endParaRPr lang="en-CH" dirty="0"/>
          </a:p>
        </p:txBody>
      </p:sp>
    </p:spTree>
    <p:extLst>
      <p:ext uri="{BB962C8B-B14F-4D97-AF65-F5344CB8AC3E}">
        <p14:creationId xmlns:p14="http://schemas.microsoft.com/office/powerpoint/2010/main" val="850387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lstStyle/>
          <a:p>
            <a:pPr algn="l"/>
            <a:r>
              <a:rPr lang="en-US" dirty="0" err="1"/>
              <a:t>Victima</a:t>
            </a:r>
            <a:r>
              <a:rPr lang="en-US" dirty="0"/>
              <a:t> is Open Source</a:t>
            </a:r>
            <a:endParaRPr lang="en-CH" dirty="0"/>
          </a:p>
        </p:txBody>
      </p:sp>
      <p:grpSp>
        <p:nvGrpSpPr>
          <p:cNvPr id="7" name="Group 6">
            <a:extLst>
              <a:ext uri="{FF2B5EF4-FFF2-40B4-BE49-F238E27FC236}">
                <a16:creationId xmlns:a16="http://schemas.microsoft.com/office/drawing/2014/main" id="{BE6DCCBB-5BA3-26A0-7E17-08C8E2F9C3CC}"/>
              </a:ext>
            </a:extLst>
          </p:cNvPr>
          <p:cNvGrpSpPr/>
          <p:nvPr/>
        </p:nvGrpSpPr>
        <p:grpSpPr>
          <a:xfrm>
            <a:off x="5821697" y="94380"/>
            <a:ext cx="3237758" cy="778456"/>
            <a:chOff x="5358320" y="50039"/>
            <a:chExt cx="3839680" cy="923176"/>
          </a:xfrm>
        </p:grpSpPr>
        <p:pic>
          <p:nvPicPr>
            <p:cNvPr id="8" name="Picture 7">
              <a:extLst>
                <a:ext uri="{FF2B5EF4-FFF2-40B4-BE49-F238E27FC236}">
                  <a16:creationId xmlns:a16="http://schemas.microsoft.com/office/drawing/2014/main" id="{EAC9C4DE-3949-FC42-E170-4A2F77CD0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20" y="50039"/>
              <a:ext cx="928302" cy="923174"/>
            </a:xfrm>
            <a:prstGeom prst="rect">
              <a:avLst/>
            </a:prstGeom>
          </p:spPr>
        </p:pic>
        <p:pic>
          <p:nvPicPr>
            <p:cNvPr id="9" name="Picture 8">
              <a:extLst>
                <a:ext uri="{FF2B5EF4-FFF2-40B4-BE49-F238E27FC236}">
                  <a16:creationId xmlns:a16="http://schemas.microsoft.com/office/drawing/2014/main" id="{CE16B35A-0AA9-50A9-73A2-23916437BF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090" y="50039"/>
              <a:ext cx="928302" cy="923174"/>
            </a:xfrm>
            <a:prstGeom prst="rect">
              <a:avLst/>
            </a:prstGeom>
          </p:spPr>
        </p:pic>
        <p:pic>
          <p:nvPicPr>
            <p:cNvPr id="10" name="Picture 9">
              <a:extLst>
                <a:ext uri="{FF2B5EF4-FFF2-40B4-BE49-F238E27FC236}">
                  <a16:creationId xmlns:a16="http://schemas.microsoft.com/office/drawing/2014/main" id="{9D62A451-C7DC-FE11-5E12-2E2649EF21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697" y="50039"/>
              <a:ext cx="928303" cy="923174"/>
            </a:xfrm>
            <a:prstGeom prst="rect">
              <a:avLst/>
            </a:prstGeom>
          </p:spPr>
        </p:pic>
        <p:pic>
          <p:nvPicPr>
            <p:cNvPr id="11" name="Picture 10" descr="A red circle with white text&#10;&#10;Description automatically generated">
              <a:extLst>
                <a:ext uri="{FF2B5EF4-FFF2-40B4-BE49-F238E27FC236}">
                  <a16:creationId xmlns:a16="http://schemas.microsoft.com/office/drawing/2014/main" id="{0DAA68DE-B37D-D279-EFBC-5561460D86A7}"/>
                </a:ext>
              </a:extLst>
            </p:cNvPr>
            <p:cNvPicPr>
              <a:picLocks noChangeAspect="1"/>
            </p:cNvPicPr>
            <p:nvPr/>
          </p:nvPicPr>
          <p:blipFill>
            <a:blip r:embed="rId6"/>
            <a:stretch>
              <a:fillRect/>
            </a:stretch>
          </p:blipFill>
          <p:spPr>
            <a:xfrm>
              <a:off x="7305393" y="50039"/>
              <a:ext cx="928304" cy="923176"/>
            </a:xfrm>
            <a:prstGeom prst="rect">
              <a:avLst/>
            </a:prstGeom>
          </p:spPr>
        </p:pic>
      </p:grpSp>
      <p:sp>
        <p:nvSpPr>
          <p:cNvPr id="16" name="TextBox 15">
            <a:extLst>
              <a:ext uri="{FF2B5EF4-FFF2-40B4-BE49-F238E27FC236}">
                <a16:creationId xmlns:a16="http://schemas.microsoft.com/office/drawing/2014/main" id="{C22DA0B4-83C5-2A13-836F-19D351106A78}"/>
              </a:ext>
            </a:extLst>
          </p:cNvPr>
          <p:cNvSpPr txBox="1"/>
          <p:nvPr/>
        </p:nvSpPr>
        <p:spPr>
          <a:xfrm>
            <a:off x="1469696" y="5910935"/>
            <a:ext cx="6204608" cy="477054"/>
          </a:xfrm>
          <a:prstGeom prst="rect">
            <a:avLst/>
          </a:prstGeom>
          <a:noFill/>
        </p:spPr>
        <p:txBody>
          <a:bodyPr wrap="square">
            <a:spAutoFit/>
          </a:bodyPr>
          <a:lstStyle/>
          <a:p>
            <a:r>
              <a:rPr lang="en-CH" sz="2500" b="1" u="sng" dirty="0">
                <a:solidFill>
                  <a:srgbClr val="007F3E"/>
                </a:solidFill>
                <a:latin typeface="Corbel" panose="020B0503020204020204" pitchFamily="34" charset="0"/>
              </a:rPr>
              <a:t>https://github.com/CMU-SAFARI/Victima</a:t>
            </a:r>
          </a:p>
        </p:txBody>
      </p:sp>
      <p:sp>
        <p:nvSpPr>
          <p:cNvPr id="2" name="Slide Number Placeholder 1">
            <a:extLst>
              <a:ext uri="{FF2B5EF4-FFF2-40B4-BE49-F238E27FC236}">
                <a16:creationId xmlns:a16="http://schemas.microsoft.com/office/drawing/2014/main" id="{9B4B00F4-08DA-B151-C54D-5CCFF775CC78}"/>
              </a:ext>
            </a:extLst>
          </p:cNvPr>
          <p:cNvSpPr>
            <a:spLocks noGrp="1"/>
          </p:cNvSpPr>
          <p:nvPr>
            <p:ph type="sldNum" sz="quarter" idx="12"/>
          </p:nvPr>
        </p:nvSpPr>
        <p:spPr/>
        <p:txBody>
          <a:bodyPr/>
          <a:lstStyle/>
          <a:p>
            <a:fld id="{1126AD06-1C69-4F40-B475-B9DE4452D124}" type="slidenum">
              <a:rPr lang="en-CH" smtClean="0"/>
              <a:pPr/>
              <a:t>62</a:t>
            </a:fld>
            <a:endParaRPr lang="en-CH"/>
          </a:p>
        </p:txBody>
      </p:sp>
      <p:pic>
        <p:nvPicPr>
          <p:cNvPr id="3" name="Picture 2">
            <a:extLst>
              <a:ext uri="{FF2B5EF4-FFF2-40B4-BE49-F238E27FC236}">
                <a16:creationId xmlns:a16="http://schemas.microsoft.com/office/drawing/2014/main" id="{B8B2E114-2803-BCF5-6EDB-FF99D28B3B60}"/>
              </a:ext>
            </a:extLst>
          </p:cNvPr>
          <p:cNvPicPr>
            <a:picLocks noChangeAspect="1"/>
          </p:cNvPicPr>
          <p:nvPr/>
        </p:nvPicPr>
        <p:blipFill>
          <a:blip r:embed="rId7"/>
          <a:stretch>
            <a:fillRect/>
          </a:stretch>
        </p:blipFill>
        <p:spPr>
          <a:xfrm>
            <a:off x="685800" y="1031573"/>
            <a:ext cx="7772400" cy="4794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956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lstStyle/>
          <a:p>
            <a:pPr algn="l"/>
            <a:r>
              <a:rPr lang="en-US" dirty="0" err="1"/>
              <a:t>Victima</a:t>
            </a:r>
            <a:r>
              <a:rPr lang="en-US" dirty="0"/>
              <a:t> is Open Source</a:t>
            </a:r>
            <a:endParaRPr lang="en-CH" dirty="0"/>
          </a:p>
        </p:txBody>
      </p:sp>
      <p:sp>
        <p:nvSpPr>
          <p:cNvPr id="6" name="Rounded Rectangle 5">
            <a:extLst>
              <a:ext uri="{FF2B5EF4-FFF2-40B4-BE49-F238E27FC236}">
                <a16:creationId xmlns:a16="http://schemas.microsoft.com/office/drawing/2014/main" id="{A148BFC4-C5B3-00D9-160F-A4D2635CE270}"/>
              </a:ext>
            </a:extLst>
          </p:cNvPr>
          <p:cNvSpPr/>
          <p:nvPr/>
        </p:nvSpPr>
        <p:spPr>
          <a:xfrm>
            <a:off x="-46234" y="1114716"/>
            <a:ext cx="9236468" cy="778454"/>
          </a:xfrm>
          <a:prstGeom prst="roundRect">
            <a:avLst>
              <a:gd name="adj" fmla="val 0"/>
            </a:avLst>
          </a:prstGeom>
          <a:solidFill>
            <a:srgbClr val="009546">
              <a:alpha val="17086"/>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i="1" dirty="0">
                <a:solidFill>
                  <a:srgbClr val="007F3E"/>
                </a:solidFill>
                <a:latin typeface="Corbel" panose="020B0503020204020204" pitchFamily="34" charset="0"/>
              </a:rPr>
              <a:t>Documentation is available</a:t>
            </a:r>
            <a:endParaRPr lang="en-CH" sz="4000" b="1" i="1" dirty="0">
              <a:solidFill>
                <a:srgbClr val="002060"/>
              </a:solidFill>
              <a:latin typeface="Corbel" panose="020B0503020204020204" pitchFamily="34" charset="0"/>
            </a:endParaRPr>
          </a:p>
        </p:txBody>
      </p:sp>
      <p:grpSp>
        <p:nvGrpSpPr>
          <p:cNvPr id="7" name="Group 6">
            <a:extLst>
              <a:ext uri="{FF2B5EF4-FFF2-40B4-BE49-F238E27FC236}">
                <a16:creationId xmlns:a16="http://schemas.microsoft.com/office/drawing/2014/main" id="{BE6DCCBB-5BA3-26A0-7E17-08C8E2F9C3CC}"/>
              </a:ext>
            </a:extLst>
          </p:cNvPr>
          <p:cNvGrpSpPr/>
          <p:nvPr/>
        </p:nvGrpSpPr>
        <p:grpSpPr>
          <a:xfrm>
            <a:off x="5821697" y="94380"/>
            <a:ext cx="3237758" cy="778456"/>
            <a:chOff x="5358320" y="50039"/>
            <a:chExt cx="3839680" cy="923176"/>
          </a:xfrm>
        </p:grpSpPr>
        <p:pic>
          <p:nvPicPr>
            <p:cNvPr id="8" name="Picture 7">
              <a:extLst>
                <a:ext uri="{FF2B5EF4-FFF2-40B4-BE49-F238E27FC236}">
                  <a16:creationId xmlns:a16="http://schemas.microsoft.com/office/drawing/2014/main" id="{EAC9C4DE-3949-FC42-E170-4A2F77CD06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320" y="50039"/>
              <a:ext cx="928302" cy="923174"/>
            </a:xfrm>
            <a:prstGeom prst="rect">
              <a:avLst/>
            </a:prstGeom>
          </p:spPr>
        </p:pic>
        <p:pic>
          <p:nvPicPr>
            <p:cNvPr id="9" name="Picture 8">
              <a:extLst>
                <a:ext uri="{FF2B5EF4-FFF2-40B4-BE49-F238E27FC236}">
                  <a16:creationId xmlns:a16="http://schemas.microsoft.com/office/drawing/2014/main" id="{CE16B35A-0AA9-50A9-73A2-23916437B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090" y="50039"/>
              <a:ext cx="928302" cy="923174"/>
            </a:xfrm>
            <a:prstGeom prst="rect">
              <a:avLst/>
            </a:prstGeom>
          </p:spPr>
        </p:pic>
        <p:pic>
          <p:nvPicPr>
            <p:cNvPr id="10" name="Picture 9">
              <a:extLst>
                <a:ext uri="{FF2B5EF4-FFF2-40B4-BE49-F238E27FC236}">
                  <a16:creationId xmlns:a16="http://schemas.microsoft.com/office/drawing/2014/main" id="{9D62A451-C7DC-FE11-5E12-2E2649EF21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697" y="50039"/>
              <a:ext cx="928303" cy="923174"/>
            </a:xfrm>
            <a:prstGeom prst="rect">
              <a:avLst/>
            </a:prstGeom>
          </p:spPr>
        </p:pic>
        <p:pic>
          <p:nvPicPr>
            <p:cNvPr id="11" name="Picture 10" descr="A red circle with white text&#10;&#10;Description automatically generated">
              <a:extLst>
                <a:ext uri="{FF2B5EF4-FFF2-40B4-BE49-F238E27FC236}">
                  <a16:creationId xmlns:a16="http://schemas.microsoft.com/office/drawing/2014/main" id="{0DAA68DE-B37D-D279-EFBC-5561460D86A7}"/>
                </a:ext>
              </a:extLst>
            </p:cNvPr>
            <p:cNvPicPr>
              <a:picLocks noChangeAspect="1"/>
            </p:cNvPicPr>
            <p:nvPr/>
          </p:nvPicPr>
          <p:blipFill>
            <a:blip r:embed="rId5"/>
            <a:stretch>
              <a:fillRect/>
            </a:stretch>
          </p:blipFill>
          <p:spPr>
            <a:xfrm>
              <a:off x="7305393" y="50039"/>
              <a:ext cx="928304" cy="923176"/>
            </a:xfrm>
            <a:prstGeom prst="rect">
              <a:avLst/>
            </a:prstGeom>
          </p:spPr>
        </p:pic>
      </p:grpSp>
      <p:pic>
        <p:nvPicPr>
          <p:cNvPr id="5" name="Picture 4">
            <a:extLst>
              <a:ext uri="{FF2B5EF4-FFF2-40B4-BE49-F238E27FC236}">
                <a16:creationId xmlns:a16="http://schemas.microsoft.com/office/drawing/2014/main" id="{1A6087BF-6046-24C4-3653-9BAA9FEB6CEC}"/>
              </a:ext>
            </a:extLst>
          </p:cNvPr>
          <p:cNvPicPr>
            <a:picLocks noChangeAspect="1"/>
          </p:cNvPicPr>
          <p:nvPr/>
        </p:nvPicPr>
        <p:blipFill rotWithShape="1">
          <a:blip r:embed="rId6"/>
          <a:srcRect l="8486" t="9381"/>
          <a:stretch/>
        </p:blipFill>
        <p:spPr>
          <a:xfrm>
            <a:off x="1471991" y="1893170"/>
            <a:ext cx="6200018" cy="4787294"/>
          </a:xfrm>
          <a:prstGeom prst="rect">
            <a:avLst/>
          </a:prstGeom>
        </p:spPr>
      </p:pic>
      <p:sp>
        <p:nvSpPr>
          <p:cNvPr id="2" name="Slide Number Placeholder 1">
            <a:extLst>
              <a:ext uri="{FF2B5EF4-FFF2-40B4-BE49-F238E27FC236}">
                <a16:creationId xmlns:a16="http://schemas.microsoft.com/office/drawing/2014/main" id="{0BEE687E-4EAC-8255-5B2F-AFC99AAC45C8}"/>
              </a:ext>
            </a:extLst>
          </p:cNvPr>
          <p:cNvSpPr>
            <a:spLocks noGrp="1"/>
          </p:cNvSpPr>
          <p:nvPr>
            <p:ph type="sldNum" sz="quarter" idx="12"/>
          </p:nvPr>
        </p:nvSpPr>
        <p:spPr/>
        <p:txBody>
          <a:bodyPr/>
          <a:lstStyle/>
          <a:p>
            <a:fld id="{1126AD06-1C69-4F40-B475-B9DE4452D124}" type="slidenum">
              <a:rPr lang="en-CH" smtClean="0"/>
              <a:pPr/>
              <a:t>63</a:t>
            </a:fld>
            <a:endParaRPr lang="en-CH"/>
          </a:p>
        </p:txBody>
      </p:sp>
    </p:spTree>
    <p:extLst>
      <p:ext uri="{BB962C8B-B14F-4D97-AF65-F5344CB8AC3E}">
        <p14:creationId xmlns:p14="http://schemas.microsoft.com/office/powerpoint/2010/main" val="17870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8270-3625-545D-4986-0F7F81F71B9F}"/>
              </a:ext>
            </a:extLst>
          </p:cNvPr>
          <p:cNvSpPr>
            <a:spLocks noGrp="1"/>
          </p:cNvSpPr>
          <p:nvPr>
            <p:ph type="title"/>
          </p:nvPr>
        </p:nvSpPr>
        <p:spPr/>
        <p:txBody>
          <a:bodyPr/>
          <a:lstStyle/>
          <a:p>
            <a:r>
              <a:rPr lang="en-CH" dirty="0"/>
              <a:t>Conclusion</a:t>
            </a:r>
          </a:p>
        </p:txBody>
      </p:sp>
      <p:sp>
        <p:nvSpPr>
          <p:cNvPr id="16" name="Content Placeholder 2">
            <a:extLst>
              <a:ext uri="{FF2B5EF4-FFF2-40B4-BE49-F238E27FC236}">
                <a16:creationId xmlns:a16="http://schemas.microsoft.com/office/drawing/2014/main" id="{7C5DAB14-6A61-C4D1-7F60-96FA5178F287}"/>
              </a:ext>
            </a:extLst>
          </p:cNvPr>
          <p:cNvSpPr txBox="1">
            <a:spLocks/>
          </p:cNvSpPr>
          <p:nvPr/>
        </p:nvSpPr>
        <p:spPr>
          <a:xfrm>
            <a:off x="-13655" y="1202900"/>
            <a:ext cx="9171310" cy="1412412"/>
          </a:xfrm>
          <a:prstGeom prst="roundRect">
            <a:avLst>
              <a:gd name="adj" fmla="val 2717"/>
            </a:avLst>
          </a:prstGeom>
          <a:solidFill>
            <a:srgbClr val="35B660">
              <a:alpha val="9847"/>
            </a:srgbClr>
          </a:solidFill>
          <a:ln w="1905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H" sz="2200" b="1" dirty="0">
                <a:solidFill>
                  <a:srgbClr val="007F3E"/>
                </a:solidFill>
              </a:rPr>
              <a:t>We present Victima, a new software-transparent scheme </a:t>
            </a:r>
            <a:r>
              <a:rPr lang="en-CH" sz="2200" dirty="0"/>
              <a:t>that drastically increases the translation reach of the processor’s TLB hierarchy</a:t>
            </a:r>
            <a:r>
              <a:rPr lang="en-CH" sz="2200" b="1" dirty="0">
                <a:solidFill>
                  <a:schemeClr val="accent6">
                    <a:lumMod val="50000"/>
                  </a:schemeClr>
                </a:solidFill>
              </a:rPr>
              <a:t>                             </a:t>
            </a:r>
            <a:r>
              <a:rPr lang="en-CH" sz="2200" dirty="0"/>
              <a:t>by</a:t>
            </a:r>
            <a:r>
              <a:rPr lang="en-CH" sz="2200" b="1" dirty="0">
                <a:solidFill>
                  <a:schemeClr val="accent6">
                    <a:lumMod val="50000"/>
                  </a:schemeClr>
                </a:solidFill>
              </a:rPr>
              <a:t> </a:t>
            </a:r>
            <a:r>
              <a:rPr lang="en-CH" sz="2200" dirty="0"/>
              <a:t>leveraging the underutilized cache resources</a:t>
            </a:r>
          </a:p>
        </p:txBody>
      </p:sp>
      <p:sp>
        <p:nvSpPr>
          <p:cNvPr id="18" name="TextBox 17">
            <a:extLst>
              <a:ext uri="{FF2B5EF4-FFF2-40B4-BE49-F238E27FC236}">
                <a16:creationId xmlns:a16="http://schemas.microsoft.com/office/drawing/2014/main" id="{85B282E2-363A-402A-E18D-3A46D6A696C6}"/>
              </a:ext>
            </a:extLst>
          </p:cNvPr>
          <p:cNvSpPr txBox="1"/>
          <p:nvPr/>
        </p:nvSpPr>
        <p:spPr>
          <a:xfrm>
            <a:off x="1730179" y="6090195"/>
            <a:ext cx="5683641" cy="439222"/>
          </a:xfrm>
          <a:prstGeom prst="roundRect">
            <a:avLst>
              <a:gd name="adj" fmla="val 4060"/>
            </a:avLst>
          </a:prstGeom>
          <a:noFill/>
        </p:spPr>
        <p:txBody>
          <a:bodyPr wrap="square">
            <a:spAutoFit/>
          </a:bodyPr>
          <a:lstStyle/>
          <a:p>
            <a:pPr algn="ctr"/>
            <a:r>
              <a:rPr lang="en-GB"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https://</a:t>
            </a:r>
            <a:r>
              <a:rPr lang="en-GB" sz="22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github.com</a:t>
            </a:r>
            <a:r>
              <a:rPr lang="en-GB"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rPr>
              <a:t>/CMU-SAFARI/</a:t>
            </a:r>
            <a:r>
              <a:rPr lang="en-GB" sz="2200" b="1" u="sng" dirty="0" err="1">
                <a:solidFill>
                  <a:schemeClr val="accent1">
                    <a:lumMod val="50000"/>
                  </a:schemeClr>
                </a:solidFill>
                <a:latin typeface="Corbel" panose="020B0503020204020204" pitchFamily="34" charset="0"/>
                <a:ea typeface="Dotum" panose="020B0600000101010101" pitchFamily="34" charset="-127"/>
                <a:cs typeface="Lava Kannada Regular" pitchFamily="2" charset="77"/>
              </a:rPr>
              <a:t>Victima</a:t>
            </a:r>
            <a:endParaRPr lang="en-CH" sz="2200" b="1" u="sng" dirty="0">
              <a:solidFill>
                <a:schemeClr val="accent1">
                  <a:lumMod val="50000"/>
                </a:schemeClr>
              </a:solidFill>
              <a:latin typeface="Corbel" panose="020B0503020204020204" pitchFamily="34" charset="0"/>
              <a:ea typeface="Dotum" panose="020B0600000101010101" pitchFamily="34" charset="-127"/>
              <a:cs typeface="Lava Kannada Regular" pitchFamily="2" charset="77"/>
            </a:endParaRPr>
          </a:p>
        </p:txBody>
      </p:sp>
      <p:sp>
        <p:nvSpPr>
          <p:cNvPr id="19" name="Content Placeholder 2">
            <a:extLst>
              <a:ext uri="{FF2B5EF4-FFF2-40B4-BE49-F238E27FC236}">
                <a16:creationId xmlns:a16="http://schemas.microsoft.com/office/drawing/2014/main" id="{7F2B6548-C152-40C5-C741-97D60BF23B19}"/>
              </a:ext>
            </a:extLst>
          </p:cNvPr>
          <p:cNvSpPr txBox="1">
            <a:spLocks/>
          </p:cNvSpPr>
          <p:nvPr/>
        </p:nvSpPr>
        <p:spPr>
          <a:xfrm>
            <a:off x="43210" y="4738255"/>
            <a:ext cx="9059731" cy="1169377"/>
          </a:xfrm>
          <a:prstGeom prst="roundRect">
            <a:avLst>
              <a:gd name="adj" fmla="val 5538"/>
            </a:avLst>
          </a:prstGeom>
          <a:solidFill>
            <a:schemeClr val="tx2">
              <a:lumMod val="60000"/>
              <a:lumOff val="40000"/>
              <a:alpha val="20000"/>
            </a:schemeClr>
          </a:solidFill>
          <a:ln w="0">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orbel" panose="020B0503020204020204" pitchFamily="34" charset="0"/>
                <a:ea typeface="NanumGothic" panose="020D0604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orbel" panose="020B0503020204020204" pitchFamily="34" charset="0"/>
                <a:ea typeface="NanumGothic" panose="020D0604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orbel" panose="020B0503020204020204" pitchFamily="34" charset="0"/>
                <a:ea typeface="NanumGothic" panose="020D0604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orbel" panose="020B0503020204020204" pitchFamily="34" charset="0"/>
                <a:ea typeface="NanumGothic" panose="020D0604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H" sz="2200" b="1" u="sng" dirty="0">
                <a:solidFill>
                  <a:schemeClr val="tx1">
                    <a:lumMod val="85000"/>
                    <a:lumOff val="15000"/>
                  </a:schemeClr>
                </a:solidFill>
              </a:rPr>
              <a:t>Key Results</a:t>
            </a:r>
            <a:r>
              <a:rPr lang="en-CH" sz="2200" b="1" dirty="0">
                <a:solidFill>
                  <a:schemeClr val="tx1">
                    <a:lumMod val="85000"/>
                    <a:lumOff val="15000"/>
                  </a:schemeClr>
                </a:solidFill>
              </a:rPr>
              <a:t>: </a:t>
            </a:r>
            <a:r>
              <a:rPr lang="en-CH" sz="2200" dirty="0"/>
              <a:t>Victima (i) </a:t>
            </a:r>
            <a:r>
              <a:rPr lang="en-CH" sz="2200" b="1" dirty="0">
                <a:solidFill>
                  <a:srgbClr val="007F3E"/>
                </a:solidFill>
              </a:rPr>
              <a:t>outperforms by </a:t>
            </a:r>
            <a:r>
              <a:rPr lang="en-US" sz="2200" b="1" dirty="0">
                <a:solidFill>
                  <a:srgbClr val="007F3E"/>
                </a:solidFill>
              </a:rPr>
              <a:t>5.1</a:t>
            </a:r>
            <a:r>
              <a:rPr lang="en-CH" sz="2200" b="1" dirty="0">
                <a:solidFill>
                  <a:srgbClr val="007F3E"/>
                </a:solidFill>
              </a:rPr>
              <a:t>%</a:t>
            </a:r>
            <a:r>
              <a:rPr lang="en-CH" sz="2200" dirty="0">
                <a:solidFill>
                  <a:srgbClr val="007F3E"/>
                </a:solidFill>
              </a:rPr>
              <a:t> </a:t>
            </a:r>
            <a:r>
              <a:rPr lang="en-US" sz="2200" dirty="0"/>
              <a:t>a state-of-the-art software-managed TLB and (ii) achieves similar performance to an optimistically fast  128K-entry L2 TLB design </a:t>
            </a:r>
            <a:r>
              <a:rPr lang="en-US" sz="2200" b="1" dirty="0"/>
              <a:t>without</a:t>
            </a:r>
            <a:r>
              <a:rPr lang="en-US" sz="2200" dirty="0"/>
              <a:t> the associated area and power overheads</a:t>
            </a:r>
            <a:endParaRPr lang="en-CH" sz="2200" b="1" i="1" dirty="0">
              <a:solidFill>
                <a:schemeClr val="tx2">
                  <a:lumMod val="50000"/>
                </a:schemeClr>
              </a:solidFill>
            </a:endParaRPr>
          </a:p>
        </p:txBody>
      </p:sp>
      <p:sp>
        <p:nvSpPr>
          <p:cNvPr id="4" name="Slide Number Placeholder 3">
            <a:extLst>
              <a:ext uri="{FF2B5EF4-FFF2-40B4-BE49-F238E27FC236}">
                <a16:creationId xmlns:a16="http://schemas.microsoft.com/office/drawing/2014/main" id="{C41F21B6-370B-6E57-EC30-0DB4DB47007D}"/>
              </a:ext>
            </a:extLst>
          </p:cNvPr>
          <p:cNvSpPr>
            <a:spLocks noGrp="1"/>
          </p:cNvSpPr>
          <p:nvPr>
            <p:ph type="sldNum" sz="quarter" idx="12"/>
          </p:nvPr>
        </p:nvSpPr>
        <p:spPr/>
        <p:txBody>
          <a:bodyPr/>
          <a:lstStyle/>
          <a:p>
            <a:fld id="{1126AD06-1C69-4F40-B475-B9DE4452D124}" type="slidenum">
              <a:rPr lang="en-CH" smtClean="0"/>
              <a:pPr/>
              <a:t>64</a:t>
            </a:fld>
            <a:endParaRPr lang="en-CH"/>
          </a:p>
        </p:txBody>
      </p:sp>
      <p:sp>
        <p:nvSpPr>
          <p:cNvPr id="13" name="TextBox 12">
            <a:extLst>
              <a:ext uri="{FF2B5EF4-FFF2-40B4-BE49-F238E27FC236}">
                <a16:creationId xmlns:a16="http://schemas.microsoft.com/office/drawing/2014/main" id="{41CBCBA7-0E30-3826-673D-37D1E1B0F715}"/>
              </a:ext>
            </a:extLst>
          </p:cNvPr>
          <p:cNvSpPr txBox="1"/>
          <p:nvPr/>
        </p:nvSpPr>
        <p:spPr>
          <a:xfrm>
            <a:off x="1191491" y="3191036"/>
            <a:ext cx="3740727" cy="1107996"/>
          </a:xfrm>
          <a:prstGeom prst="rect">
            <a:avLst/>
          </a:prstGeom>
          <a:noFill/>
        </p:spPr>
        <p:txBody>
          <a:bodyPr wrap="square">
            <a:spAutoFit/>
          </a:bodyPr>
          <a:lstStyle/>
          <a:p>
            <a:r>
              <a:rPr lang="en-GB" sz="2200" b="1" dirty="0">
                <a:solidFill>
                  <a:srgbClr val="7030A0"/>
                </a:solidFill>
                <a:latin typeface="Corbel" panose="020B0503020204020204" pitchFamily="34" charset="0"/>
              </a:rPr>
              <a:t>Key idea: Transform </a:t>
            </a:r>
            <a:r>
              <a:rPr lang="en-GB" sz="2200" dirty="0">
                <a:latin typeface="Corbel" panose="020B0503020204020204" pitchFamily="34" charset="0"/>
              </a:rPr>
              <a:t>L2 cache blocks that store PTEs into blocks that store TLB entries</a:t>
            </a:r>
            <a:endParaRPr lang="en-CH" sz="2200" dirty="0">
              <a:latin typeface="Corbel" panose="020B0503020204020204" pitchFamily="34" charset="0"/>
            </a:endParaRPr>
          </a:p>
        </p:txBody>
      </p:sp>
      <p:sp>
        <p:nvSpPr>
          <p:cNvPr id="12" name="Rounded Rectangle 11">
            <a:extLst>
              <a:ext uri="{FF2B5EF4-FFF2-40B4-BE49-F238E27FC236}">
                <a16:creationId xmlns:a16="http://schemas.microsoft.com/office/drawing/2014/main" id="{2013802C-3583-EFB4-7012-470014CBB131}"/>
              </a:ext>
            </a:extLst>
          </p:cNvPr>
          <p:cNvSpPr/>
          <p:nvPr/>
        </p:nvSpPr>
        <p:spPr>
          <a:xfrm>
            <a:off x="5140039" y="2984573"/>
            <a:ext cx="2380389" cy="1617199"/>
          </a:xfrm>
          <a:prstGeom prst="roundRect">
            <a:avLst/>
          </a:prstGeom>
          <a:solidFill>
            <a:srgbClr val="F999C9">
              <a:alpha val="17272"/>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rgbClr val="F999C9"/>
              </a:solidFill>
            </a:endParaRPr>
          </a:p>
        </p:txBody>
      </p:sp>
      <p:sp>
        <p:nvSpPr>
          <p:cNvPr id="14" name="Rounded Rectangle 13">
            <a:extLst>
              <a:ext uri="{FF2B5EF4-FFF2-40B4-BE49-F238E27FC236}">
                <a16:creationId xmlns:a16="http://schemas.microsoft.com/office/drawing/2014/main" id="{7810C490-FA6D-4F1D-0F70-6E5F0531ECA6}"/>
              </a:ext>
            </a:extLst>
          </p:cNvPr>
          <p:cNvSpPr/>
          <p:nvPr/>
        </p:nvSpPr>
        <p:spPr>
          <a:xfrm>
            <a:off x="5140041" y="3225467"/>
            <a:ext cx="2380382" cy="528197"/>
          </a:xfrm>
          <a:prstGeom prst="roundRect">
            <a:avLst/>
          </a:prstGeom>
          <a:solidFill>
            <a:schemeClr val="accent5">
              <a:lumMod val="20000"/>
              <a:lumOff val="80000"/>
              <a:alpha val="49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200" b="1" dirty="0">
                <a:solidFill>
                  <a:schemeClr val="tx1"/>
                </a:solidFill>
                <a:latin typeface="Corbel" panose="020B0503020204020204" pitchFamily="34" charset="0"/>
              </a:rPr>
              <a:t>PTEs</a:t>
            </a:r>
          </a:p>
        </p:txBody>
      </p:sp>
      <p:sp>
        <p:nvSpPr>
          <p:cNvPr id="15" name="Rounded Rectangle 14">
            <a:extLst>
              <a:ext uri="{FF2B5EF4-FFF2-40B4-BE49-F238E27FC236}">
                <a16:creationId xmlns:a16="http://schemas.microsoft.com/office/drawing/2014/main" id="{FD93D5F9-A5D1-699B-D3C8-69C60F2D5BB3}"/>
              </a:ext>
            </a:extLst>
          </p:cNvPr>
          <p:cNvSpPr/>
          <p:nvPr/>
        </p:nvSpPr>
        <p:spPr>
          <a:xfrm>
            <a:off x="5140039" y="3896426"/>
            <a:ext cx="2380384" cy="528197"/>
          </a:xfrm>
          <a:prstGeom prst="roundRect">
            <a:avLst/>
          </a:prstGeom>
          <a:solidFill>
            <a:schemeClr val="bg2">
              <a:lumMod val="75000"/>
              <a:alpha val="49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200" b="1" dirty="0">
                <a:solidFill>
                  <a:schemeClr val="tx1"/>
                </a:solidFill>
                <a:latin typeface="Corbel" panose="020B0503020204020204" pitchFamily="34" charset="0"/>
              </a:rPr>
              <a:t>TLB Entries</a:t>
            </a:r>
          </a:p>
        </p:txBody>
      </p:sp>
      <p:sp>
        <p:nvSpPr>
          <p:cNvPr id="17" name="TextBox 16">
            <a:extLst>
              <a:ext uri="{FF2B5EF4-FFF2-40B4-BE49-F238E27FC236}">
                <a16:creationId xmlns:a16="http://schemas.microsoft.com/office/drawing/2014/main" id="{1472C445-08A4-8219-687A-8328B1699768}"/>
              </a:ext>
            </a:extLst>
          </p:cNvPr>
          <p:cNvSpPr txBox="1"/>
          <p:nvPr/>
        </p:nvSpPr>
        <p:spPr>
          <a:xfrm>
            <a:off x="5700677" y="2581104"/>
            <a:ext cx="1831063" cy="461665"/>
          </a:xfrm>
          <a:prstGeom prst="rect">
            <a:avLst/>
          </a:prstGeom>
          <a:noFill/>
        </p:spPr>
        <p:txBody>
          <a:bodyPr wrap="square">
            <a:spAutoFit/>
          </a:bodyPr>
          <a:lstStyle/>
          <a:p>
            <a:r>
              <a:rPr lang="en-CH" sz="2400" b="1" i="1" dirty="0">
                <a:latin typeface="Corbel" panose="020B0503020204020204" pitchFamily="34" charset="0"/>
              </a:rPr>
              <a:t>L2 Cache</a:t>
            </a:r>
          </a:p>
        </p:txBody>
      </p:sp>
      <p:cxnSp>
        <p:nvCxnSpPr>
          <p:cNvPr id="20" name="Elbow Connector 19">
            <a:extLst>
              <a:ext uri="{FF2B5EF4-FFF2-40B4-BE49-F238E27FC236}">
                <a16:creationId xmlns:a16="http://schemas.microsoft.com/office/drawing/2014/main" id="{DB184106-81D5-3C11-FC4D-A618BF4D786E}"/>
              </a:ext>
            </a:extLst>
          </p:cNvPr>
          <p:cNvCxnSpPr>
            <a:stCxn id="14" idx="3"/>
            <a:endCxn id="15" idx="3"/>
          </p:cNvCxnSpPr>
          <p:nvPr/>
        </p:nvCxnSpPr>
        <p:spPr>
          <a:xfrm>
            <a:off x="7520423" y="3489565"/>
            <a:ext cx="22634" cy="670959"/>
          </a:xfrm>
          <a:prstGeom prst="bentConnector3">
            <a:avLst>
              <a:gd name="adj1" fmla="val 1476402"/>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13" grpId="0"/>
      <p:bldP spid="12" grpId="0" animBg="1"/>
      <p:bldP spid="14" grpId="0" animBg="1"/>
      <p:bldP spid="15" grpId="0" animBg="1"/>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D612-CB90-5645-8B18-6C5AE5E347A4}"/>
              </a:ext>
            </a:extLst>
          </p:cNvPr>
          <p:cNvSpPr>
            <a:spLocks noGrp="1"/>
          </p:cNvSpPr>
          <p:nvPr>
            <p:ph type="ctrTitle"/>
          </p:nvPr>
        </p:nvSpPr>
        <p:spPr>
          <a:xfrm>
            <a:off x="259749" y="1155410"/>
            <a:ext cx="8624502" cy="1921451"/>
          </a:xfrm>
        </p:spPr>
        <p:txBody>
          <a:bodyPr>
            <a:noAutofit/>
          </a:bodyPr>
          <a:lstStyle/>
          <a:p>
            <a:pPr>
              <a:lnSpc>
                <a:spcPts val="5300"/>
              </a:lnSpc>
            </a:pPr>
            <a:r>
              <a:rPr lang="en-CH" sz="4800" dirty="0">
                <a:solidFill>
                  <a:srgbClr val="007F3E"/>
                </a:solidFill>
              </a:rPr>
              <a:t>VICTIMA</a:t>
            </a:r>
            <a:r>
              <a:rPr lang="en-CH" sz="4800" dirty="0">
                <a:solidFill>
                  <a:srgbClr val="00B050"/>
                </a:solidFill>
              </a:rPr>
              <a:t>  </a:t>
            </a:r>
            <a:br>
              <a:rPr lang="en-CH" sz="4000" dirty="0"/>
            </a:br>
            <a:r>
              <a:rPr lang="en-CH" sz="4000" dirty="0"/>
              <a:t>Drastically Increasing </a:t>
            </a:r>
            <a:br>
              <a:rPr lang="en-CH" sz="4000" dirty="0"/>
            </a:br>
            <a:r>
              <a:rPr lang="en-CH" sz="4000" dirty="0"/>
              <a:t>Translation Reach by Leveraging </a:t>
            </a:r>
            <a:br>
              <a:rPr lang="en-CH" sz="4000" dirty="0"/>
            </a:br>
            <a:r>
              <a:rPr lang="en-CH" sz="4000" dirty="0"/>
              <a:t>Underutilized Cache Resources</a:t>
            </a:r>
          </a:p>
        </p:txBody>
      </p:sp>
      <p:sp>
        <p:nvSpPr>
          <p:cNvPr id="3" name="TextBox 2">
            <a:extLst>
              <a:ext uri="{FF2B5EF4-FFF2-40B4-BE49-F238E27FC236}">
                <a16:creationId xmlns:a16="http://schemas.microsoft.com/office/drawing/2014/main" id="{DAFC6786-9EF4-1E30-BB6F-B677166E07D1}"/>
              </a:ext>
            </a:extLst>
          </p:cNvPr>
          <p:cNvSpPr txBox="1"/>
          <p:nvPr/>
        </p:nvSpPr>
        <p:spPr>
          <a:xfrm>
            <a:off x="-181484" y="3968130"/>
            <a:ext cx="9506968" cy="1054135"/>
          </a:xfrm>
          <a:prstGeom prst="rect">
            <a:avLst/>
          </a:prstGeom>
          <a:noFill/>
        </p:spPr>
        <p:txBody>
          <a:bodyPr wrap="square">
            <a:spAutoFit/>
          </a:bodyPr>
          <a:lstStyle/>
          <a:p>
            <a:pPr algn="ctr">
              <a:lnSpc>
                <a:spcPts val="2480"/>
              </a:lnSpc>
            </a:pPr>
            <a:r>
              <a:rPr lang="en-GB" sz="2100" b="1" dirty="0">
                <a:solidFill>
                  <a:srgbClr val="007F3E"/>
                </a:solidFill>
                <a:effectLst/>
                <a:latin typeface="Futura Medium" panose="020B0602020204020303" pitchFamily="34" charset="-79"/>
                <a:cs typeface="Futura Medium" panose="020B0602020204020303" pitchFamily="34" charset="-79"/>
              </a:rPr>
              <a:t>Konstantinos Kanellopoulos</a:t>
            </a:r>
            <a:endParaRPr lang="en-GB" sz="2100" b="1" dirty="0">
              <a:solidFill>
                <a:srgbClr val="007F3E"/>
              </a:solidFill>
              <a:latin typeface="Futura Medium" panose="020B0602020204020303" pitchFamily="34" charset="-79"/>
              <a:cs typeface="Futura Medium" panose="020B0602020204020303" pitchFamily="34" charset="-79"/>
            </a:endParaRPr>
          </a:p>
          <a:p>
            <a:pPr algn="ctr">
              <a:lnSpc>
                <a:spcPts val="2480"/>
              </a:lnSpc>
            </a:pPr>
            <a:r>
              <a:rPr lang="en-GB" sz="2100" dirty="0">
                <a:effectLst/>
                <a:latin typeface="Futura Medium" panose="020B0602020204020303" pitchFamily="34" charset="-79"/>
                <a:cs typeface="Futura Medium" panose="020B0602020204020303" pitchFamily="34" charset="-79"/>
              </a:rPr>
              <a:t>Hong </a:t>
            </a:r>
            <a:r>
              <a:rPr lang="en-GB" sz="2100" dirty="0" err="1">
                <a:effectLst/>
                <a:latin typeface="Futura Medium" panose="020B0602020204020303" pitchFamily="34" charset="-79"/>
                <a:cs typeface="Futura Medium" panose="020B0602020204020303" pitchFamily="34" charset="-79"/>
              </a:rPr>
              <a:t>Chul</a:t>
            </a:r>
            <a:r>
              <a:rPr lang="en-GB" sz="2100" dirty="0">
                <a:effectLst/>
                <a:latin typeface="Futura Medium" panose="020B0602020204020303" pitchFamily="34" charset="-79"/>
                <a:cs typeface="Futura Medium" panose="020B0602020204020303" pitchFamily="34" charset="-79"/>
              </a:rPr>
              <a:t> Nam, </a:t>
            </a:r>
            <a:r>
              <a:rPr lang="en-GB" sz="2100" dirty="0" err="1">
                <a:effectLst/>
                <a:latin typeface="Futura Medium" panose="020B0602020204020303" pitchFamily="34" charset="-79"/>
                <a:cs typeface="Futura Medium" panose="020B0602020204020303" pitchFamily="34" charset="-79"/>
              </a:rPr>
              <a:t>Nisa</a:t>
            </a:r>
            <a:r>
              <a:rPr lang="en-GB" sz="2100" dirty="0">
                <a:effectLst/>
                <a:latin typeface="Futura Medium" panose="020B0602020204020303" pitchFamily="34" charset="-79"/>
                <a:cs typeface="Futura Medium" panose="020B0602020204020303" pitchFamily="34" charset="-79"/>
              </a:rPr>
              <a:t> </a:t>
            </a:r>
            <a:r>
              <a:rPr lang="en-GB" sz="2100" dirty="0" err="1">
                <a:effectLst/>
                <a:latin typeface="Futura Medium" panose="020B0602020204020303" pitchFamily="34" charset="-79"/>
                <a:cs typeface="Futura Medium" panose="020B0602020204020303" pitchFamily="34" charset="-79"/>
              </a:rPr>
              <a:t>Bostanci</a:t>
            </a:r>
            <a:r>
              <a:rPr lang="en-GB" sz="2100" dirty="0">
                <a:latin typeface="Futura Medium" panose="020B0602020204020303" pitchFamily="34" charset="-79"/>
                <a:cs typeface="Futura Medium" panose="020B0602020204020303" pitchFamily="34" charset="-79"/>
              </a:rPr>
              <a:t>,</a:t>
            </a:r>
            <a:r>
              <a:rPr lang="en-GB" sz="2100" dirty="0">
                <a:effectLst/>
                <a:latin typeface="Futura Medium" panose="020B0602020204020303" pitchFamily="34" charset="-79"/>
                <a:cs typeface="Futura Medium" panose="020B0602020204020303" pitchFamily="34" charset="-79"/>
              </a:rPr>
              <a:t> Rahul </a:t>
            </a:r>
            <a:r>
              <a:rPr lang="en-GB" sz="2100" dirty="0" err="1">
                <a:effectLst/>
                <a:latin typeface="Futura Medium" panose="020B0602020204020303" pitchFamily="34" charset="-79"/>
                <a:cs typeface="Futura Medium" panose="020B0602020204020303" pitchFamily="34" charset="-79"/>
              </a:rPr>
              <a:t>Bera</a:t>
            </a:r>
            <a:r>
              <a:rPr lang="en-GB" sz="2100" dirty="0">
                <a:effectLst/>
                <a:latin typeface="Futura Medium" panose="020B0602020204020303" pitchFamily="34" charset="-79"/>
                <a:cs typeface="Futura Medium" panose="020B0602020204020303" pitchFamily="34" charset="-79"/>
              </a:rPr>
              <a:t>, Mohammad </a:t>
            </a:r>
            <a:r>
              <a:rPr lang="en-GB" sz="2100" dirty="0" err="1">
                <a:effectLst/>
                <a:latin typeface="Futura Medium" panose="020B0602020204020303" pitchFamily="34" charset="-79"/>
                <a:cs typeface="Futura Medium" panose="020B0602020204020303" pitchFamily="34" charset="-79"/>
              </a:rPr>
              <a:t>Sadrosadati</a:t>
            </a:r>
            <a:r>
              <a:rPr lang="en-GB" sz="2100" dirty="0">
                <a:effectLst/>
                <a:latin typeface="Futura Medium" panose="020B0602020204020303" pitchFamily="34" charset="-79"/>
                <a:cs typeface="Futura Medium" panose="020B0602020204020303" pitchFamily="34" charset="-79"/>
              </a:rPr>
              <a:t>, </a:t>
            </a:r>
          </a:p>
          <a:p>
            <a:pPr algn="ctr">
              <a:lnSpc>
                <a:spcPts val="2480"/>
              </a:lnSpc>
            </a:pPr>
            <a:r>
              <a:rPr lang="en-GB" sz="2100" dirty="0">
                <a:effectLst/>
                <a:latin typeface="Futura Medium" panose="020B0602020204020303" pitchFamily="34" charset="-79"/>
                <a:cs typeface="Futura Medium" panose="020B0602020204020303" pitchFamily="34" charset="-79"/>
              </a:rPr>
              <a:t>Rakesh Kumar, Davide Basilio Bartolini and </a:t>
            </a:r>
            <a:r>
              <a:rPr lang="en-GB" sz="2100" dirty="0" err="1">
                <a:effectLst/>
                <a:latin typeface="Futura Medium" panose="020B0602020204020303" pitchFamily="34" charset="-79"/>
                <a:cs typeface="Futura Medium" panose="020B0602020204020303" pitchFamily="34" charset="-79"/>
              </a:rPr>
              <a:t>Onur</a:t>
            </a:r>
            <a:r>
              <a:rPr lang="en-GB" sz="2100" dirty="0">
                <a:effectLst/>
                <a:latin typeface="Futura Medium" panose="020B0602020204020303" pitchFamily="34" charset="-79"/>
                <a:cs typeface="Futura Medium" panose="020B0602020204020303" pitchFamily="34" charset="-79"/>
              </a:rPr>
              <a:t> </a:t>
            </a:r>
            <a:r>
              <a:rPr lang="en-GB" sz="2100" dirty="0" err="1">
                <a:effectLst/>
                <a:latin typeface="Futura Medium" panose="020B0602020204020303" pitchFamily="34" charset="-79"/>
                <a:cs typeface="Futura Medium" panose="020B0602020204020303" pitchFamily="34" charset="-79"/>
              </a:rPr>
              <a:t>Mutlu</a:t>
            </a:r>
            <a:r>
              <a:rPr lang="en-GB" sz="2100" dirty="0">
                <a:effectLst/>
                <a:latin typeface="Futura Medium" panose="020B0602020204020303" pitchFamily="34" charset="-79"/>
                <a:cs typeface="Futura Medium" panose="020B0602020204020303" pitchFamily="34" charset="-79"/>
              </a:rPr>
              <a:t> </a:t>
            </a:r>
            <a:endParaRPr lang="en-GB" sz="2100" dirty="0">
              <a:latin typeface="Futura Medium" panose="020B0602020204020303" pitchFamily="34" charset="-79"/>
              <a:cs typeface="Futura Medium" panose="020B0602020204020303" pitchFamily="34" charset="-79"/>
            </a:endParaRPr>
          </a:p>
        </p:txBody>
      </p:sp>
      <p:grpSp>
        <p:nvGrpSpPr>
          <p:cNvPr id="9" name="Group 8">
            <a:extLst>
              <a:ext uri="{FF2B5EF4-FFF2-40B4-BE49-F238E27FC236}">
                <a16:creationId xmlns:a16="http://schemas.microsoft.com/office/drawing/2014/main" id="{D0C67E44-F266-469C-BE60-69DE7039B236}"/>
              </a:ext>
            </a:extLst>
          </p:cNvPr>
          <p:cNvGrpSpPr/>
          <p:nvPr/>
        </p:nvGrpSpPr>
        <p:grpSpPr>
          <a:xfrm>
            <a:off x="5821697" y="94380"/>
            <a:ext cx="3237758" cy="778456"/>
            <a:chOff x="5358320" y="50039"/>
            <a:chExt cx="3839680" cy="923176"/>
          </a:xfrm>
        </p:grpSpPr>
        <p:pic>
          <p:nvPicPr>
            <p:cNvPr id="4" name="Picture 3">
              <a:extLst>
                <a:ext uri="{FF2B5EF4-FFF2-40B4-BE49-F238E27FC236}">
                  <a16:creationId xmlns:a16="http://schemas.microsoft.com/office/drawing/2014/main" id="{A63ED7FE-8D89-E015-4680-06932339D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20" y="50039"/>
              <a:ext cx="928302" cy="923174"/>
            </a:xfrm>
            <a:prstGeom prst="rect">
              <a:avLst/>
            </a:prstGeom>
          </p:spPr>
        </p:pic>
        <p:pic>
          <p:nvPicPr>
            <p:cNvPr id="5" name="Picture 4">
              <a:extLst>
                <a:ext uri="{FF2B5EF4-FFF2-40B4-BE49-F238E27FC236}">
                  <a16:creationId xmlns:a16="http://schemas.microsoft.com/office/drawing/2014/main" id="{59533AE7-A25F-5936-6C0E-31CD0D68C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1090" y="50039"/>
              <a:ext cx="928302" cy="923174"/>
            </a:xfrm>
            <a:prstGeom prst="rect">
              <a:avLst/>
            </a:prstGeom>
          </p:spPr>
        </p:pic>
        <p:pic>
          <p:nvPicPr>
            <p:cNvPr id="6" name="Picture 5">
              <a:extLst>
                <a:ext uri="{FF2B5EF4-FFF2-40B4-BE49-F238E27FC236}">
                  <a16:creationId xmlns:a16="http://schemas.microsoft.com/office/drawing/2014/main" id="{D762D10C-C4DF-2264-4691-965CFBD68D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9697" y="50039"/>
              <a:ext cx="928303" cy="923174"/>
            </a:xfrm>
            <a:prstGeom prst="rect">
              <a:avLst/>
            </a:prstGeom>
          </p:spPr>
        </p:pic>
        <p:pic>
          <p:nvPicPr>
            <p:cNvPr id="8" name="Picture 7" descr="A red circle with white text&#10;&#10;Description automatically generated">
              <a:extLst>
                <a:ext uri="{FF2B5EF4-FFF2-40B4-BE49-F238E27FC236}">
                  <a16:creationId xmlns:a16="http://schemas.microsoft.com/office/drawing/2014/main" id="{A29FA192-BD64-7D5C-16CB-69F92FD8511B}"/>
                </a:ext>
              </a:extLst>
            </p:cNvPr>
            <p:cNvPicPr>
              <a:picLocks noChangeAspect="1"/>
            </p:cNvPicPr>
            <p:nvPr/>
          </p:nvPicPr>
          <p:blipFill>
            <a:blip r:embed="rId6"/>
            <a:stretch>
              <a:fillRect/>
            </a:stretch>
          </p:blipFill>
          <p:spPr>
            <a:xfrm>
              <a:off x="7305393" y="50039"/>
              <a:ext cx="928304" cy="923176"/>
            </a:xfrm>
            <a:prstGeom prst="rect">
              <a:avLst/>
            </a:prstGeom>
          </p:spPr>
        </p:pic>
      </p:grpSp>
      <p:sp>
        <p:nvSpPr>
          <p:cNvPr id="7" name="TextBox 6">
            <a:extLst>
              <a:ext uri="{FF2B5EF4-FFF2-40B4-BE49-F238E27FC236}">
                <a16:creationId xmlns:a16="http://schemas.microsoft.com/office/drawing/2014/main" id="{27144065-54F3-2383-430A-24E115D68656}"/>
              </a:ext>
            </a:extLst>
          </p:cNvPr>
          <p:cNvSpPr txBox="1"/>
          <p:nvPr/>
        </p:nvSpPr>
        <p:spPr>
          <a:xfrm>
            <a:off x="1739561" y="3178461"/>
            <a:ext cx="5664878" cy="477054"/>
          </a:xfrm>
          <a:prstGeom prst="rect">
            <a:avLst/>
          </a:prstGeom>
          <a:noFill/>
        </p:spPr>
        <p:txBody>
          <a:bodyPr wrap="square">
            <a:spAutoFit/>
          </a:bodyPr>
          <a:lstStyle/>
          <a:p>
            <a:r>
              <a:rPr lang="en-CH" sz="2500" b="1" u="sng" dirty="0">
                <a:solidFill>
                  <a:srgbClr val="007F3E"/>
                </a:solidFill>
              </a:rPr>
              <a:t>https://github.com/CMU-SAFARI/Victima</a:t>
            </a:r>
          </a:p>
        </p:txBody>
      </p:sp>
      <p:pic>
        <p:nvPicPr>
          <p:cNvPr id="11" name="Picture 10" descr="A qr code on a white background&#10;&#10;Description automatically generated">
            <a:extLst>
              <a:ext uri="{FF2B5EF4-FFF2-40B4-BE49-F238E27FC236}">
                <a16:creationId xmlns:a16="http://schemas.microsoft.com/office/drawing/2014/main" id="{521550C3-E689-8AD2-A6BD-EEDC701864E0}"/>
              </a:ext>
            </a:extLst>
          </p:cNvPr>
          <p:cNvPicPr>
            <a:picLocks noChangeAspect="1"/>
          </p:cNvPicPr>
          <p:nvPr/>
        </p:nvPicPr>
        <p:blipFill rotWithShape="1">
          <a:blip r:embed="rId7"/>
          <a:srcRect b="21649"/>
          <a:stretch/>
        </p:blipFill>
        <p:spPr>
          <a:xfrm>
            <a:off x="7463540" y="2987988"/>
            <a:ext cx="1314764" cy="1335053"/>
          </a:xfrm>
          <a:prstGeom prst="rect">
            <a:avLst/>
          </a:prstGeom>
        </p:spPr>
      </p:pic>
      <p:pic>
        <p:nvPicPr>
          <p:cNvPr id="13" name="Picture 12" descr="A qr code on a white background&#10;&#10;Description automatically generated">
            <a:extLst>
              <a:ext uri="{FF2B5EF4-FFF2-40B4-BE49-F238E27FC236}">
                <a16:creationId xmlns:a16="http://schemas.microsoft.com/office/drawing/2014/main" id="{B6FFCA0B-E0D3-5829-8937-E71E27A08827}"/>
              </a:ext>
            </a:extLst>
          </p:cNvPr>
          <p:cNvPicPr>
            <a:picLocks noChangeAspect="1"/>
          </p:cNvPicPr>
          <p:nvPr/>
        </p:nvPicPr>
        <p:blipFill>
          <a:blip r:embed="rId8"/>
          <a:stretch>
            <a:fillRect/>
          </a:stretch>
        </p:blipFill>
        <p:spPr>
          <a:xfrm>
            <a:off x="52553" y="50582"/>
            <a:ext cx="1268907" cy="1644504"/>
          </a:xfrm>
          <a:prstGeom prst="rect">
            <a:avLst/>
          </a:prstGeom>
        </p:spPr>
      </p:pic>
    </p:spTree>
    <p:extLst>
      <p:ext uri="{BB962C8B-B14F-4D97-AF65-F5344CB8AC3E}">
        <p14:creationId xmlns:p14="http://schemas.microsoft.com/office/powerpoint/2010/main" val="3042974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4D0E2A-7EF1-543A-538F-AECABC83E8E5}"/>
              </a:ext>
            </a:extLst>
          </p:cNvPr>
          <p:cNvSpPr>
            <a:spLocks noGrp="1"/>
          </p:cNvSpPr>
          <p:nvPr>
            <p:ph type="title"/>
          </p:nvPr>
        </p:nvSpPr>
        <p:spPr/>
        <p:txBody>
          <a:bodyPr>
            <a:noAutofit/>
          </a:bodyPr>
          <a:lstStyle/>
          <a:p>
            <a:pPr algn="l"/>
            <a:r>
              <a:rPr lang="en-US" dirty="0"/>
              <a:t>Add</a:t>
            </a:r>
            <a:r>
              <a:rPr lang="en-US" altLang="zh-CN" dirty="0"/>
              <a:t>ing</a:t>
            </a:r>
            <a:r>
              <a:rPr lang="en-CH" dirty="0"/>
              <a:t> Hardware-based L</a:t>
            </a:r>
            <a:r>
              <a:rPr lang="en-US" dirty="0"/>
              <a:t>3</a:t>
            </a:r>
            <a:r>
              <a:rPr lang="en-CH" dirty="0"/>
              <a:t> TLB</a:t>
            </a:r>
          </a:p>
        </p:txBody>
      </p:sp>
      <p:sp>
        <p:nvSpPr>
          <p:cNvPr id="2" name="Rounded Rectangle 2">
            <a:extLst>
              <a:ext uri="{FF2B5EF4-FFF2-40B4-BE49-F238E27FC236}">
                <a16:creationId xmlns:a16="http://schemas.microsoft.com/office/drawing/2014/main" id="{75919351-3A84-021A-A205-B0D76D824B49}"/>
              </a:ext>
            </a:extLst>
          </p:cNvPr>
          <p:cNvSpPr/>
          <p:nvPr/>
        </p:nvSpPr>
        <p:spPr>
          <a:xfrm>
            <a:off x="0" y="4737901"/>
            <a:ext cx="9144000" cy="1447171"/>
          </a:xfrm>
          <a:prstGeom prst="roundRect">
            <a:avLst>
              <a:gd name="adj" fmla="val 3538"/>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tx1"/>
                </a:solidFill>
              </a:rPr>
              <a:t>High access latency offsets the potential performance gains of hardware L3 TLB</a:t>
            </a:r>
          </a:p>
        </p:txBody>
      </p:sp>
      <p:graphicFrame>
        <p:nvGraphicFramePr>
          <p:cNvPr id="3" name="Chart 2">
            <a:extLst>
              <a:ext uri="{FF2B5EF4-FFF2-40B4-BE49-F238E27FC236}">
                <a16:creationId xmlns:a16="http://schemas.microsoft.com/office/drawing/2014/main" id="{BF9800FD-375C-8270-A163-3DB152E4F673}"/>
              </a:ext>
            </a:extLst>
          </p:cNvPr>
          <p:cNvGraphicFramePr>
            <a:graphicFrameLocks/>
          </p:cNvGraphicFramePr>
          <p:nvPr>
            <p:extLst>
              <p:ext uri="{D42A27DB-BD31-4B8C-83A1-F6EECF244321}">
                <p14:modId xmlns:p14="http://schemas.microsoft.com/office/powerpoint/2010/main" val="811402836"/>
              </p:ext>
            </p:extLst>
          </p:nvPr>
        </p:nvGraphicFramePr>
        <p:xfrm>
          <a:off x="-26634" y="1230221"/>
          <a:ext cx="9233646" cy="3440311"/>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4">
            <a:extLst>
              <a:ext uri="{FF2B5EF4-FFF2-40B4-BE49-F238E27FC236}">
                <a16:creationId xmlns:a16="http://schemas.microsoft.com/office/drawing/2014/main" id="{D433D500-0785-D22C-A2C1-90850074B725}"/>
              </a:ext>
            </a:extLst>
          </p:cNvPr>
          <p:cNvSpPr/>
          <p:nvPr/>
        </p:nvSpPr>
        <p:spPr>
          <a:xfrm>
            <a:off x="8167255" y="1381023"/>
            <a:ext cx="879098" cy="207109"/>
          </a:xfrm>
          <a:prstGeom prst="roundRect">
            <a:avLst/>
          </a:prstGeom>
          <a:solidFill>
            <a:schemeClr val="accent2">
              <a:lumMod val="40000"/>
              <a:lumOff val="60000"/>
              <a:alpha val="40382"/>
            </a:schemeClr>
          </a:solidFill>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dirty="0"/>
          </a:p>
        </p:txBody>
      </p:sp>
      <p:sp>
        <p:nvSpPr>
          <p:cNvPr id="7" name="TextBox 6">
            <a:extLst>
              <a:ext uri="{FF2B5EF4-FFF2-40B4-BE49-F238E27FC236}">
                <a16:creationId xmlns:a16="http://schemas.microsoft.com/office/drawing/2014/main" id="{08A9EB27-1B0C-F90A-FECB-3EE052E94163}"/>
              </a:ext>
            </a:extLst>
          </p:cNvPr>
          <p:cNvSpPr txBox="1"/>
          <p:nvPr/>
        </p:nvSpPr>
        <p:spPr>
          <a:xfrm>
            <a:off x="7509164" y="1022597"/>
            <a:ext cx="1953491" cy="323165"/>
          </a:xfrm>
          <a:prstGeom prst="rect">
            <a:avLst/>
          </a:prstGeom>
          <a:noFill/>
        </p:spPr>
        <p:txBody>
          <a:bodyPr wrap="square" rtlCol="0">
            <a:spAutoFit/>
          </a:bodyPr>
          <a:lstStyle/>
          <a:p>
            <a:r>
              <a:rPr lang="en-CH" sz="1500" i="1" dirty="0"/>
              <a:t>Cacti7.0 Estimation</a:t>
            </a:r>
          </a:p>
        </p:txBody>
      </p:sp>
      <p:sp>
        <p:nvSpPr>
          <p:cNvPr id="5" name="Slide Number Placeholder 4">
            <a:extLst>
              <a:ext uri="{FF2B5EF4-FFF2-40B4-BE49-F238E27FC236}">
                <a16:creationId xmlns:a16="http://schemas.microsoft.com/office/drawing/2014/main" id="{78CE737C-D00B-63FA-2250-3713826C3A38}"/>
              </a:ext>
            </a:extLst>
          </p:cNvPr>
          <p:cNvSpPr>
            <a:spLocks noGrp="1"/>
          </p:cNvSpPr>
          <p:nvPr>
            <p:ph type="sldNum" sz="quarter" idx="12"/>
          </p:nvPr>
        </p:nvSpPr>
        <p:spPr/>
        <p:txBody>
          <a:bodyPr/>
          <a:lstStyle/>
          <a:p>
            <a:fld id="{1126AD06-1C69-4F40-B475-B9DE4452D124}" type="slidenum">
              <a:rPr lang="en-CH" smtClean="0"/>
              <a:pPr/>
              <a:t>66</a:t>
            </a:fld>
            <a:endParaRPr lang="en-CH"/>
          </a:p>
        </p:txBody>
      </p:sp>
    </p:spTree>
    <p:extLst>
      <p:ext uri="{BB962C8B-B14F-4D97-AF65-F5344CB8AC3E}">
        <p14:creationId xmlns:p14="http://schemas.microsoft.com/office/powerpoint/2010/main" val="3529628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AF9E6C6-F932-DB4B-B0D5-EBD1B9C1C8EA}"/>
              </a:ext>
            </a:extLst>
          </p:cNvPr>
          <p:cNvGraphicFramePr>
            <a:graphicFrameLocks/>
          </p:cNvGraphicFramePr>
          <p:nvPr/>
        </p:nvGraphicFramePr>
        <p:xfrm>
          <a:off x="166687" y="671951"/>
          <a:ext cx="8810625" cy="46013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AB06F0D-D79F-DC5D-F7B1-3AFA71CD7A50}"/>
              </a:ext>
            </a:extLst>
          </p:cNvPr>
          <p:cNvSpPr>
            <a:spLocks noGrp="1"/>
          </p:cNvSpPr>
          <p:nvPr>
            <p:ph type="title"/>
          </p:nvPr>
        </p:nvSpPr>
        <p:spPr/>
        <p:txBody>
          <a:bodyPr>
            <a:normAutofit/>
          </a:bodyPr>
          <a:lstStyle/>
          <a:p>
            <a:r>
              <a:rPr lang="en-CH" dirty="0"/>
              <a:t>Reuse of TLB Blocks in L2 Cache</a:t>
            </a:r>
          </a:p>
        </p:txBody>
      </p:sp>
      <p:sp>
        <p:nvSpPr>
          <p:cNvPr id="6" name="Rounded Rectangle 5">
            <a:extLst>
              <a:ext uri="{FF2B5EF4-FFF2-40B4-BE49-F238E27FC236}">
                <a16:creationId xmlns:a16="http://schemas.microsoft.com/office/drawing/2014/main" id="{CD62DEA1-21CB-CEE7-F683-C8E6D1363AA7}"/>
              </a:ext>
            </a:extLst>
          </p:cNvPr>
          <p:cNvSpPr/>
          <p:nvPr/>
        </p:nvSpPr>
        <p:spPr>
          <a:xfrm>
            <a:off x="-130099" y="4906512"/>
            <a:ext cx="9404195" cy="1377936"/>
          </a:xfrm>
          <a:prstGeom prst="roundRect">
            <a:avLst>
              <a:gd name="adj" fmla="val 0"/>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H" sz="4000" b="1" i="1">
                <a:solidFill>
                  <a:schemeClr val="bg1"/>
                </a:solidFill>
              </a:rPr>
              <a:t>More than 60% of TLB blocks </a:t>
            </a:r>
            <a:endParaRPr lang="en-US">
              <a:solidFill>
                <a:schemeClr val="bg1"/>
              </a:solidFill>
            </a:endParaRPr>
          </a:p>
          <a:p>
            <a:pPr algn="ctr"/>
            <a:r>
              <a:rPr lang="en-CH" sz="4000" b="1" i="1">
                <a:solidFill>
                  <a:schemeClr val="bg1"/>
                </a:solidFill>
              </a:rPr>
              <a:t>experience reuse higher t</a:t>
            </a:r>
            <a:r>
              <a:rPr lang="en-GB" sz="4000" b="1" i="1">
                <a:solidFill>
                  <a:schemeClr val="bg1"/>
                </a:solidFill>
              </a:rPr>
              <a:t>ha</a:t>
            </a:r>
            <a:r>
              <a:rPr lang="en-CH" sz="4000" b="1" i="1">
                <a:solidFill>
                  <a:schemeClr val="bg1"/>
                </a:solidFill>
              </a:rPr>
              <a:t>n 20</a:t>
            </a:r>
            <a:endParaRPr lang="en-CH">
              <a:solidFill>
                <a:schemeClr val="bg1"/>
              </a:solidFill>
            </a:endParaRPr>
          </a:p>
        </p:txBody>
      </p:sp>
      <p:sp>
        <p:nvSpPr>
          <p:cNvPr id="3" name="Rounded Rectangle 2">
            <a:extLst>
              <a:ext uri="{FF2B5EF4-FFF2-40B4-BE49-F238E27FC236}">
                <a16:creationId xmlns:a16="http://schemas.microsoft.com/office/drawing/2014/main" id="{63A7E786-100E-7BB5-660A-E0005564CF0F}"/>
              </a:ext>
            </a:extLst>
          </p:cNvPr>
          <p:cNvSpPr/>
          <p:nvPr/>
        </p:nvSpPr>
        <p:spPr>
          <a:xfrm>
            <a:off x="1524001" y="2972622"/>
            <a:ext cx="7357240" cy="922736"/>
          </a:xfrm>
          <a:prstGeom prst="roundRect">
            <a:avLst>
              <a:gd name="adj" fmla="val 2059"/>
            </a:avLst>
          </a:prstGeom>
          <a:solidFill>
            <a:schemeClr val="lt1">
              <a:alpha val="91051"/>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H"/>
          </a:p>
        </p:txBody>
      </p:sp>
      <p:sp>
        <p:nvSpPr>
          <p:cNvPr id="5" name="Slide Number Placeholder 4">
            <a:extLst>
              <a:ext uri="{FF2B5EF4-FFF2-40B4-BE49-F238E27FC236}">
                <a16:creationId xmlns:a16="http://schemas.microsoft.com/office/drawing/2014/main" id="{15CCA854-6B99-B599-7F63-C0B7DE94655D}"/>
              </a:ext>
            </a:extLst>
          </p:cNvPr>
          <p:cNvSpPr>
            <a:spLocks noGrp="1"/>
          </p:cNvSpPr>
          <p:nvPr>
            <p:ph type="sldNum" sz="quarter" idx="12"/>
          </p:nvPr>
        </p:nvSpPr>
        <p:spPr/>
        <p:txBody>
          <a:bodyPr/>
          <a:lstStyle/>
          <a:p>
            <a:fld id="{1126AD06-1C69-4F40-B475-B9DE4452D124}" type="slidenum">
              <a:rPr lang="en-CH" smtClean="0"/>
              <a:pPr/>
              <a:t>67</a:t>
            </a:fld>
            <a:endParaRPr lang="en-CH"/>
          </a:p>
        </p:txBody>
      </p:sp>
    </p:spTree>
    <p:extLst>
      <p:ext uri="{BB962C8B-B14F-4D97-AF65-F5344CB8AC3E}">
        <p14:creationId xmlns:p14="http://schemas.microsoft.com/office/powerpoint/2010/main" val="157508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normAutofit fontScale="90000"/>
          </a:bodyPr>
          <a:lstStyle/>
          <a:p>
            <a:pPr algn="l"/>
            <a:r>
              <a:rPr lang="en-US" sz="3550" dirty="0"/>
              <a:t>Sensitivity to L2 Cache Replacement Policy</a:t>
            </a:r>
            <a:endParaRPr lang="en-CH" sz="3550" dirty="0"/>
          </a:p>
        </p:txBody>
      </p:sp>
      <p:sp>
        <p:nvSpPr>
          <p:cNvPr id="5" name="Rounded Rectangle 5">
            <a:extLst>
              <a:ext uri="{FF2B5EF4-FFF2-40B4-BE49-F238E27FC236}">
                <a16:creationId xmlns:a16="http://schemas.microsoft.com/office/drawing/2014/main" id="{B8DF4725-DF26-3F96-0FE1-7D8560C269C1}"/>
              </a:ext>
            </a:extLst>
          </p:cNvPr>
          <p:cNvSpPr/>
          <p:nvPr/>
        </p:nvSpPr>
        <p:spPr>
          <a:xfrm>
            <a:off x="0" y="4658627"/>
            <a:ext cx="9143999" cy="1683195"/>
          </a:xfrm>
          <a:prstGeom prst="roundRect">
            <a:avLst>
              <a:gd name="adj" fmla="val 3262"/>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b="1" i="1" dirty="0">
                <a:solidFill>
                  <a:schemeClr val="tx1"/>
                </a:solidFill>
              </a:rPr>
              <a:t>Employing the TLB-aware DRRIP leads to 1.8% higher performance compared to the conventional DDRIP</a:t>
            </a:r>
            <a:endParaRPr lang="en-CH" dirty="0">
              <a:solidFill>
                <a:schemeClr val="tx1"/>
              </a:solidFill>
            </a:endParaRPr>
          </a:p>
        </p:txBody>
      </p:sp>
      <p:sp>
        <p:nvSpPr>
          <p:cNvPr id="6" name="Rectangle 5">
            <a:extLst>
              <a:ext uri="{FF2B5EF4-FFF2-40B4-BE49-F238E27FC236}">
                <a16:creationId xmlns:a16="http://schemas.microsoft.com/office/drawing/2014/main" id="{74AF2195-3F69-3F0E-119C-2F38A2388E0B}"/>
              </a:ext>
            </a:extLst>
          </p:cNvPr>
          <p:cNvSpPr/>
          <p:nvPr/>
        </p:nvSpPr>
        <p:spPr>
          <a:xfrm>
            <a:off x="8381585" y="1632965"/>
            <a:ext cx="634673" cy="1326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7" name="Chart 6">
            <a:extLst>
              <a:ext uri="{FF2B5EF4-FFF2-40B4-BE49-F238E27FC236}">
                <a16:creationId xmlns:a16="http://schemas.microsoft.com/office/drawing/2014/main" id="{399BE4B4-C026-9D5C-0436-7D3788A1BD6A}"/>
              </a:ext>
            </a:extLst>
          </p:cNvPr>
          <p:cNvGraphicFramePr>
            <a:graphicFrameLocks/>
          </p:cNvGraphicFramePr>
          <p:nvPr>
            <p:extLst>
              <p:ext uri="{D42A27DB-BD31-4B8C-83A1-F6EECF244321}">
                <p14:modId xmlns:p14="http://schemas.microsoft.com/office/powerpoint/2010/main" val="1128720569"/>
              </p:ext>
            </p:extLst>
          </p:nvPr>
        </p:nvGraphicFramePr>
        <p:xfrm>
          <a:off x="43212" y="1282272"/>
          <a:ext cx="9100788" cy="279884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A4167C76-B4D5-83AF-0C8D-72EFAFED6B7B}"/>
              </a:ext>
            </a:extLst>
          </p:cNvPr>
          <p:cNvCxnSpPr>
            <a:cxnSpLocks/>
          </p:cNvCxnSpPr>
          <p:nvPr/>
        </p:nvCxnSpPr>
        <p:spPr>
          <a:xfrm>
            <a:off x="1214087" y="2296379"/>
            <a:ext cx="7802171"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23EA967-2322-A4CF-1B7F-043AD521BFA1}"/>
              </a:ext>
            </a:extLst>
          </p:cNvPr>
          <p:cNvSpPr>
            <a:spLocks noGrp="1"/>
          </p:cNvSpPr>
          <p:nvPr>
            <p:ph type="sldNum" sz="quarter" idx="12"/>
          </p:nvPr>
        </p:nvSpPr>
        <p:spPr/>
        <p:txBody>
          <a:bodyPr/>
          <a:lstStyle/>
          <a:p>
            <a:fld id="{1126AD06-1C69-4F40-B475-B9DE4452D124}" type="slidenum">
              <a:rPr lang="en-CH" smtClean="0"/>
              <a:pPr/>
              <a:t>68</a:t>
            </a:fld>
            <a:endParaRPr lang="en-CH"/>
          </a:p>
        </p:txBody>
      </p:sp>
    </p:spTree>
    <p:extLst>
      <p:ext uri="{BB962C8B-B14F-4D97-AF65-F5344CB8AC3E}">
        <p14:creationId xmlns:p14="http://schemas.microsoft.com/office/powerpoint/2010/main" val="389511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17EF1-3FA6-A54A-A71D-ECD79994407A}"/>
              </a:ext>
            </a:extLst>
          </p:cNvPr>
          <p:cNvSpPr>
            <a:spLocks noGrp="1"/>
          </p:cNvSpPr>
          <p:nvPr>
            <p:ph type="title"/>
          </p:nvPr>
        </p:nvSpPr>
        <p:spPr/>
        <p:txBody>
          <a:bodyPr>
            <a:normAutofit/>
          </a:bodyPr>
          <a:lstStyle/>
          <a:p>
            <a:r>
              <a:rPr lang="en-CH" dirty="0"/>
              <a:t>Page Table Walk in X86-64</a:t>
            </a:r>
          </a:p>
        </p:txBody>
      </p:sp>
      <p:grpSp>
        <p:nvGrpSpPr>
          <p:cNvPr id="30" name="Group 29">
            <a:extLst>
              <a:ext uri="{FF2B5EF4-FFF2-40B4-BE49-F238E27FC236}">
                <a16:creationId xmlns:a16="http://schemas.microsoft.com/office/drawing/2014/main" id="{8B00DD3A-BB14-E6AC-C4E5-FF552B6EB888}"/>
              </a:ext>
            </a:extLst>
          </p:cNvPr>
          <p:cNvGrpSpPr/>
          <p:nvPr/>
        </p:nvGrpSpPr>
        <p:grpSpPr>
          <a:xfrm>
            <a:off x="666282" y="1076968"/>
            <a:ext cx="7549359" cy="4574157"/>
            <a:chOff x="666282" y="1076968"/>
            <a:chExt cx="7549359" cy="4574157"/>
          </a:xfrm>
        </p:grpSpPr>
        <p:sp>
          <p:nvSpPr>
            <p:cNvPr id="5" name="Rounded Rectangle 4">
              <a:extLst>
                <a:ext uri="{FF2B5EF4-FFF2-40B4-BE49-F238E27FC236}">
                  <a16:creationId xmlns:a16="http://schemas.microsoft.com/office/drawing/2014/main" id="{64D6D2CA-62BB-4841-BBB3-73151D58F26B}"/>
                </a:ext>
              </a:extLst>
            </p:cNvPr>
            <p:cNvSpPr/>
            <p:nvPr/>
          </p:nvSpPr>
          <p:spPr>
            <a:xfrm>
              <a:off x="859088" y="1483308"/>
              <a:ext cx="1828801" cy="413259"/>
            </a:xfrm>
            <a:prstGeom prst="roundRect">
              <a:avLst/>
            </a:prstGeom>
            <a:solidFill>
              <a:schemeClr val="bg1">
                <a:lumMod val="95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chemeClr val="tx1">
                      <a:alpha val="31976"/>
                    </a:schemeClr>
                  </a:solidFill>
                </a:rPr>
                <a:t>9-bit</a:t>
              </a:r>
            </a:p>
          </p:txBody>
        </p:sp>
        <p:sp>
          <p:nvSpPr>
            <p:cNvPr id="6" name="Rectangle 5">
              <a:extLst>
                <a:ext uri="{FF2B5EF4-FFF2-40B4-BE49-F238E27FC236}">
                  <a16:creationId xmlns:a16="http://schemas.microsoft.com/office/drawing/2014/main" id="{F66F42B4-70AD-2C48-B40E-31B6869E7D76}"/>
                </a:ext>
              </a:extLst>
            </p:cNvPr>
            <p:cNvSpPr/>
            <p:nvPr/>
          </p:nvSpPr>
          <p:spPr>
            <a:xfrm>
              <a:off x="1200672" y="2585213"/>
              <a:ext cx="1116033" cy="641455"/>
            </a:xfrm>
            <a:prstGeom prst="rect">
              <a:avLst/>
            </a:prstGeom>
            <a:solidFill>
              <a:schemeClr val="accent6">
                <a:lumMod val="20000"/>
                <a:lumOff val="80000"/>
                <a:alpha val="43357"/>
              </a:schemeClr>
            </a:solidFill>
            <a:ln w="28575">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sp>
          <p:nvSpPr>
            <p:cNvPr id="7" name="Rectangle 6">
              <a:extLst>
                <a:ext uri="{FF2B5EF4-FFF2-40B4-BE49-F238E27FC236}">
                  <a16:creationId xmlns:a16="http://schemas.microsoft.com/office/drawing/2014/main" id="{B77A7C9C-CB1A-2748-85D9-A2BB3577B30F}"/>
                </a:ext>
              </a:extLst>
            </p:cNvPr>
            <p:cNvSpPr/>
            <p:nvPr/>
          </p:nvSpPr>
          <p:spPr>
            <a:xfrm>
              <a:off x="3070821" y="2149088"/>
              <a:ext cx="1116033" cy="641455"/>
            </a:xfrm>
            <a:prstGeom prst="rect">
              <a:avLst/>
            </a:prstGeom>
            <a:solidFill>
              <a:schemeClr val="accent2">
                <a:lumMod val="20000"/>
                <a:lumOff val="80000"/>
                <a:alpha val="43357"/>
              </a:schemeClr>
            </a:solidFill>
            <a:ln w="28575">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dirty="0">
                <a:solidFill>
                  <a:schemeClr val="tx1">
                    <a:alpha val="31976"/>
                  </a:schemeClr>
                </a:solidFill>
              </a:endParaRPr>
            </a:p>
          </p:txBody>
        </p:sp>
        <p:sp>
          <p:nvSpPr>
            <p:cNvPr id="9" name="Rectangle 8">
              <a:extLst>
                <a:ext uri="{FF2B5EF4-FFF2-40B4-BE49-F238E27FC236}">
                  <a16:creationId xmlns:a16="http://schemas.microsoft.com/office/drawing/2014/main" id="{6476911E-C958-9D47-B6E2-ACC3F3ADF232}"/>
                </a:ext>
              </a:extLst>
            </p:cNvPr>
            <p:cNvSpPr/>
            <p:nvPr/>
          </p:nvSpPr>
          <p:spPr>
            <a:xfrm>
              <a:off x="6876906" y="2853633"/>
              <a:ext cx="1116033" cy="641455"/>
            </a:xfrm>
            <a:prstGeom prst="rect">
              <a:avLst/>
            </a:prstGeom>
            <a:solidFill>
              <a:schemeClr val="accent4">
                <a:lumMod val="20000"/>
                <a:lumOff val="80000"/>
                <a:alpha val="43357"/>
              </a:schemeClr>
            </a:solidFill>
            <a:ln w="28575">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cxnSp>
          <p:nvCxnSpPr>
            <p:cNvPr id="11" name="Straight Arrow Connector 10">
              <a:extLst>
                <a:ext uri="{FF2B5EF4-FFF2-40B4-BE49-F238E27FC236}">
                  <a16:creationId xmlns:a16="http://schemas.microsoft.com/office/drawing/2014/main" id="{9B4CE96E-0E1D-924C-A785-790280F5EEC6}"/>
                </a:ext>
              </a:extLst>
            </p:cNvPr>
            <p:cNvCxnSpPr>
              <a:cxnSpLocks/>
              <a:stCxn id="6" idx="3"/>
            </p:cNvCxnSpPr>
            <p:nvPr/>
          </p:nvCxnSpPr>
          <p:spPr>
            <a:xfrm flipV="1">
              <a:off x="2316705" y="2790543"/>
              <a:ext cx="766119" cy="115398"/>
            </a:xfrm>
            <a:prstGeom prst="straightConnector1">
              <a:avLst/>
            </a:prstGeom>
            <a:ln w="28575">
              <a:solidFill>
                <a:schemeClr val="dk1">
                  <a:alpha val="20194"/>
                </a:schemeClr>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AC3C86C9-606A-1848-8644-F1873D6E5814}"/>
                </a:ext>
              </a:extLst>
            </p:cNvPr>
            <p:cNvSpPr/>
            <p:nvPr/>
          </p:nvSpPr>
          <p:spPr>
            <a:xfrm>
              <a:off x="5006762" y="2956783"/>
              <a:ext cx="1116033" cy="641455"/>
            </a:xfrm>
            <a:prstGeom prst="rect">
              <a:avLst/>
            </a:prstGeom>
            <a:solidFill>
              <a:schemeClr val="accent5">
                <a:lumMod val="20000"/>
                <a:lumOff val="80000"/>
                <a:alpha val="43357"/>
              </a:schemeClr>
            </a:solidFill>
            <a:ln w="28575">
              <a:solidFill>
                <a:schemeClr val="tx1">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cxnSp>
          <p:nvCxnSpPr>
            <p:cNvPr id="14" name="Straight Arrow Connector 13">
              <a:extLst>
                <a:ext uri="{FF2B5EF4-FFF2-40B4-BE49-F238E27FC236}">
                  <a16:creationId xmlns:a16="http://schemas.microsoft.com/office/drawing/2014/main" id="{2F39BE00-FF3E-8A4B-A3BF-D926D82B5F7B}"/>
                </a:ext>
              </a:extLst>
            </p:cNvPr>
            <p:cNvCxnSpPr>
              <a:cxnSpLocks/>
              <a:stCxn id="7" idx="3"/>
            </p:cNvCxnSpPr>
            <p:nvPr/>
          </p:nvCxnSpPr>
          <p:spPr>
            <a:xfrm>
              <a:off x="4186854" y="2469816"/>
              <a:ext cx="819903" cy="1126628"/>
            </a:xfrm>
            <a:prstGeom prst="straightConnector1">
              <a:avLst/>
            </a:prstGeom>
            <a:ln w="28575">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95C6374-897F-4944-8BF7-22D954434F06}"/>
                </a:ext>
              </a:extLst>
            </p:cNvPr>
            <p:cNvCxnSpPr>
              <a:cxnSpLocks/>
              <a:stCxn id="12" idx="3"/>
            </p:cNvCxnSpPr>
            <p:nvPr/>
          </p:nvCxnSpPr>
          <p:spPr>
            <a:xfrm>
              <a:off x="6122795" y="3277511"/>
              <a:ext cx="754111" cy="217577"/>
            </a:xfrm>
            <a:prstGeom prst="straightConnector1">
              <a:avLst/>
            </a:prstGeom>
            <a:ln w="28575">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899551F-05C0-4C47-B2B7-990BC4255BA0}"/>
                </a:ext>
              </a:extLst>
            </p:cNvPr>
            <p:cNvSpPr/>
            <p:nvPr/>
          </p:nvSpPr>
          <p:spPr>
            <a:xfrm>
              <a:off x="3270486" y="1076968"/>
              <a:ext cx="2374304" cy="400110"/>
            </a:xfrm>
            <a:prstGeom prst="rect">
              <a:avLst/>
            </a:prstGeom>
          </p:spPr>
          <p:txBody>
            <a:bodyPr wrap="none">
              <a:spAutoFit/>
            </a:bodyPr>
            <a:lstStyle/>
            <a:p>
              <a:pPr algn="ctr"/>
              <a:r>
                <a:rPr lang="en-CH" sz="2000" b="1">
                  <a:solidFill>
                    <a:schemeClr val="tx1">
                      <a:alpha val="31976"/>
                    </a:schemeClr>
                  </a:solidFill>
                  <a:latin typeface="Corbel" panose="020B0503020204020204" pitchFamily="34" charset="0"/>
                </a:rPr>
                <a:t>VIRTUAL ADDRESS</a:t>
              </a:r>
            </a:p>
          </p:txBody>
        </p:sp>
        <p:sp>
          <p:nvSpPr>
            <p:cNvPr id="17" name="Rounded Rectangle 16">
              <a:extLst>
                <a:ext uri="{FF2B5EF4-FFF2-40B4-BE49-F238E27FC236}">
                  <a16:creationId xmlns:a16="http://schemas.microsoft.com/office/drawing/2014/main" id="{40D1B2B6-D0B2-FF40-A148-6BFD5CF35365}"/>
                </a:ext>
              </a:extLst>
            </p:cNvPr>
            <p:cNvSpPr/>
            <p:nvPr/>
          </p:nvSpPr>
          <p:spPr>
            <a:xfrm>
              <a:off x="2695970" y="1483307"/>
              <a:ext cx="1828801" cy="413259"/>
            </a:xfrm>
            <a:prstGeom prst="roundRect">
              <a:avLst/>
            </a:prstGeom>
            <a:solidFill>
              <a:schemeClr val="bg1">
                <a:lumMod val="95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chemeClr val="tx1">
                      <a:alpha val="31976"/>
                    </a:schemeClr>
                  </a:solidFill>
                </a:rPr>
                <a:t>9-bit</a:t>
              </a:r>
            </a:p>
          </p:txBody>
        </p:sp>
        <p:sp>
          <p:nvSpPr>
            <p:cNvPr id="18" name="Rounded Rectangle 17">
              <a:extLst>
                <a:ext uri="{FF2B5EF4-FFF2-40B4-BE49-F238E27FC236}">
                  <a16:creationId xmlns:a16="http://schemas.microsoft.com/office/drawing/2014/main" id="{9427EE9D-9D2C-1449-8E6E-1516DF64E69E}"/>
                </a:ext>
              </a:extLst>
            </p:cNvPr>
            <p:cNvSpPr/>
            <p:nvPr/>
          </p:nvSpPr>
          <p:spPr>
            <a:xfrm>
              <a:off x="4558039" y="1483306"/>
              <a:ext cx="1828801" cy="413259"/>
            </a:xfrm>
            <a:prstGeom prst="roundRect">
              <a:avLst/>
            </a:prstGeom>
            <a:solidFill>
              <a:schemeClr val="bg1">
                <a:lumMod val="95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chemeClr val="tx1">
                      <a:alpha val="31976"/>
                    </a:schemeClr>
                  </a:solidFill>
                </a:rPr>
                <a:t>9-bit</a:t>
              </a:r>
            </a:p>
          </p:txBody>
        </p:sp>
        <p:sp>
          <p:nvSpPr>
            <p:cNvPr id="19" name="Rounded Rectangle 18">
              <a:extLst>
                <a:ext uri="{FF2B5EF4-FFF2-40B4-BE49-F238E27FC236}">
                  <a16:creationId xmlns:a16="http://schemas.microsoft.com/office/drawing/2014/main" id="{55B5F5F4-3E67-4647-837E-9884E5725690}"/>
                </a:ext>
              </a:extLst>
            </p:cNvPr>
            <p:cNvSpPr/>
            <p:nvPr/>
          </p:nvSpPr>
          <p:spPr>
            <a:xfrm>
              <a:off x="6386840" y="1483306"/>
              <a:ext cx="1828801" cy="413259"/>
            </a:xfrm>
            <a:prstGeom prst="roundRect">
              <a:avLst/>
            </a:prstGeom>
            <a:solidFill>
              <a:schemeClr val="bg1">
                <a:lumMod val="95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chemeClr val="tx1">
                      <a:alpha val="31976"/>
                    </a:schemeClr>
                  </a:solidFill>
                </a:rPr>
                <a:t>9-bit</a:t>
              </a:r>
            </a:p>
          </p:txBody>
        </p:sp>
        <p:sp>
          <p:nvSpPr>
            <p:cNvPr id="20" name="Rectangle 19">
              <a:extLst>
                <a:ext uri="{FF2B5EF4-FFF2-40B4-BE49-F238E27FC236}">
                  <a16:creationId xmlns:a16="http://schemas.microsoft.com/office/drawing/2014/main" id="{43E4CBD7-2E90-DE4D-9D9E-333E01942F36}"/>
                </a:ext>
              </a:extLst>
            </p:cNvPr>
            <p:cNvSpPr/>
            <p:nvPr/>
          </p:nvSpPr>
          <p:spPr>
            <a:xfrm>
              <a:off x="666282" y="3796205"/>
              <a:ext cx="626092" cy="413259"/>
            </a:xfrm>
            <a:prstGeom prst="rect">
              <a:avLst/>
            </a:prstGeom>
            <a:solidFill>
              <a:srgbClr val="FFC000"/>
            </a:solidFill>
            <a:ln w="28575">
              <a:solidFill>
                <a:schemeClr val="tx1">
                  <a:alpha val="1874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chemeClr val="tx1">
                      <a:alpha val="31976"/>
                    </a:schemeClr>
                  </a:solidFill>
                  <a:latin typeface="Corbel" panose="020B0503020204020204" pitchFamily="34" charset="0"/>
                </a:rPr>
                <a:t>CR3</a:t>
              </a:r>
            </a:p>
          </p:txBody>
        </p:sp>
        <p:cxnSp>
          <p:nvCxnSpPr>
            <p:cNvPr id="21" name="Straight Arrow Connector 20">
              <a:extLst>
                <a:ext uri="{FF2B5EF4-FFF2-40B4-BE49-F238E27FC236}">
                  <a16:creationId xmlns:a16="http://schemas.microsoft.com/office/drawing/2014/main" id="{F5C67245-70AB-DA49-8E49-8AD80E6EBDBF}"/>
                </a:ext>
              </a:extLst>
            </p:cNvPr>
            <p:cNvCxnSpPr>
              <a:cxnSpLocks/>
            </p:cNvCxnSpPr>
            <p:nvPr/>
          </p:nvCxnSpPr>
          <p:spPr>
            <a:xfrm flipV="1">
              <a:off x="979328" y="3226668"/>
              <a:ext cx="221344" cy="569538"/>
            </a:xfrm>
            <a:prstGeom prst="straightConnector1">
              <a:avLst/>
            </a:prstGeom>
            <a:ln w="28575">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B7B928-3C7E-544A-81AD-4F6F5C9963F9}"/>
                </a:ext>
              </a:extLst>
            </p:cNvPr>
            <p:cNvSpPr/>
            <p:nvPr/>
          </p:nvSpPr>
          <p:spPr>
            <a:xfrm>
              <a:off x="1200671" y="2852347"/>
              <a:ext cx="1116033" cy="119969"/>
            </a:xfrm>
            <a:prstGeom prst="rect">
              <a:avLst/>
            </a:prstGeom>
            <a:solidFill>
              <a:srgbClr val="00B050"/>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sp>
          <p:nvSpPr>
            <p:cNvPr id="23" name="Rectangle 22">
              <a:extLst>
                <a:ext uri="{FF2B5EF4-FFF2-40B4-BE49-F238E27FC236}">
                  <a16:creationId xmlns:a16="http://schemas.microsoft.com/office/drawing/2014/main" id="{FD14A076-54BF-8149-AA7E-38F0867476FB}"/>
                </a:ext>
              </a:extLst>
            </p:cNvPr>
            <p:cNvSpPr/>
            <p:nvPr/>
          </p:nvSpPr>
          <p:spPr>
            <a:xfrm>
              <a:off x="3070820" y="2405260"/>
              <a:ext cx="1116033" cy="119969"/>
            </a:xfrm>
            <a:prstGeom prst="rect">
              <a:avLst/>
            </a:prstGeom>
            <a:solidFill>
              <a:schemeClr val="accent2">
                <a:lumMod val="60000"/>
                <a:lumOff val="40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sp>
          <p:nvSpPr>
            <p:cNvPr id="24" name="Rectangle 23">
              <a:extLst>
                <a:ext uri="{FF2B5EF4-FFF2-40B4-BE49-F238E27FC236}">
                  <a16:creationId xmlns:a16="http://schemas.microsoft.com/office/drawing/2014/main" id="{F147EA44-F400-4E47-BB53-85ADC622D53B}"/>
                </a:ext>
              </a:extLst>
            </p:cNvPr>
            <p:cNvSpPr/>
            <p:nvPr/>
          </p:nvSpPr>
          <p:spPr>
            <a:xfrm>
              <a:off x="5006760" y="3217496"/>
              <a:ext cx="1116033" cy="119969"/>
            </a:xfrm>
            <a:prstGeom prst="rect">
              <a:avLst/>
            </a:prstGeom>
            <a:solidFill>
              <a:schemeClr val="accent1">
                <a:lumMod val="60000"/>
                <a:lumOff val="40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cxnSp>
          <p:nvCxnSpPr>
            <p:cNvPr id="25" name="Elbow Connector 24">
              <a:extLst>
                <a:ext uri="{FF2B5EF4-FFF2-40B4-BE49-F238E27FC236}">
                  <a16:creationId xmlns:a16="http://schemas.microsoft.com/office/drawing/2014/main" id="{D97737D9-EF66-4847-8FD1-75CD5C4F8246}"/>
                </a:ext>
              </a:extLst>
            </p:cNvPr>
            <p:cNvCxnSpPr>
              <a:cxnSpLocks/>
              <a:endCxn id="22" idx="1"/>
            </p:cNvCxnSpPr>
            <p:nvPr/>
          </p:nvCxnSpPr>
          <p:spPr>
            <a:xfrm rot="16200000" flipH="1">
              <a:off x="582117" y="2293777"/>
              <a:ext cx="1015765" cy="221343"/>
            </a:xfrm>
            <a:prstGeom prst="bentConnector2">
              <a:avLst/>
            </a:prstGeom>
            <a:ln w="25400">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Elbow Connector 25">
              <a:extLst>
                <a:ext uri="{FF2B5EF4-FFF2-40B4-BE49-F238E27FC236}">
                  <a16:creationId xmlns:a16="http://schemas.microsoft.com/office/drawing/2014/main" id="{685BBDA2-AF22-A64A-AF22-AF83BFD1DDD1}"/>
                </a:ext>
              </a:extLst>
            </p:cNvPr>
            <p:cNvCxnSpPr>
              <a:cxnSpLocks/>
              <a:endCxn id="23" idx="1"/>
            </p:cNvCxnSpPr>
            <p:nvPr/>
          </p:nvCxnSpPr>
          <p:spPr>
            <a:xfrm rot="16200000" flipH="1">
              <a:off x="2703965" y="2098390"/>
              <a:ext cx="562450" cy="171259"/>
            </a:xfrm>
            <a:prstGeom prst="bentConnector2">
              <a:avLst/>
            </a:prstGeom>
            <a:ln w="25400">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0555F682-B26D-1B47-BBEA-019D44D3D54A}"/>
                </a:ext>
              </a:extLst>
            </p:cNvPr>
            <p:cNvSpPr/>
            <p:nvPr/>
          </p:nvSpPr>
          <p:spPr>
            <a:xfrm>
              <a:off x="6876905" y="2934423"/>
              <a:ext cx="1116033" cy="119969"/>
            </a:xfrm>
            <a:prstGeom prst="rect">
              <a:avLst/>
            </a:prstGeom>
            <a:solidFill>
              <a:schemeClr val="accent4">
                <a:lumMod val="60000"/>
                <a:lumOff val="40000"/>
              </a:schemeClr>
            </a:solidFill>
            <a:ln w="28575">
              <a:solidFill>
                <a:schemeClr val="tx1">
                  <a:alpha val="15355"/>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976"/>
                  </a:schemeClr>
                </a:solidFill>
              </a:endParaRPr>
            </a:p>
          </p:txBody>
        </p:sp>
        <p:cxnSp>
          <p:nvCxnSpPr>
            <p:cNvPr id="28" name="Elbow Connector 27">
              <a:extLst>
                <a:ext uri="{FF2B5EF4-FFF2-40B4-BE49-F238E27FC236}">
                  <a16:creationId xmlns:a16="http://schemas.microsoft.com/office/drawing/2014/main" id="{BDD25239-835C-1049-9914-9AB8483849CA}"/>
                </a:ext>
              </a:extLst>
            </p:cNvPr>
            <p:cNvCxnSpPr>
              <a:cxnSpLocks/>
              <a:endCxn id="24" idx="1"/>
            </p:cNvCxnSpPr>
            <p:nvPr/>
          </p:nvCxnSpPr>
          <p:spPr>
            <a:xfrm rot="16200000" flipH="1">
              <a:off x="4237815" y="2508536"/>
              <a:ext cx="1380916" cy="156973"/>
            </a:xfrm>
            <a:prstGeom prst="bentConnector2">
              <a:avLst/>
            </a:prstGeom>
            <a:ln w="25400">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265FF6A9-4AB0-D546-BAE5-5F79B8B07C13}"/>
                </a:ext>
              </a:extLst>
            </p:cNvPr>
            <p:cNvCxnSpPr>
              <a:cxnSpLocks/>
              <a:endCxn id="27" idx="1"/>
            </p:cNvCxnSpPr>
            <p:nvPr/>
          </p:nvCxnSpPr>
          <p:spPr>
            <a:xfrm rot="16200000" flipH="1">
              <a:off x="6251699" y="2369202"/>
              <a:ext cx="1097844" cy="152567"/>
            </a:xfrm>
            <a:prstGeom prst="bentConnector2">
              <a:avLst/>
            </a:prstGeom>
            <a:ln w="25400">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cxnSp>
          <p:nvCxnSpPr>
            <p:cNvPr id="3" name="Elbow Connector 2">
              <a:extLst>
                <a:ext uri="{FF2B5EF4-FFF2-40B4-BE49-F238E27FC236}">
                  <a16:creationId xmlns:a16="http://schemas.microsoft.com/office/drawing/2014/main" id="{E6DBAF88-B191-5917-AEFD-3EB1D584412A}"/>
                </a:ext>
              </a:extLst>
            </p:cNvPr>
            <p:cNvCxnSpPr>
              <a:cxnSpLocks/>
              <a:stCxn id="27" idx="3"/>
              <a:endCxn id="32" idx="3"/>
            </p:cNvCxnSpPr>
            <p:nvPr/>
          </p:nvCxnSpPr>
          <p:spPr>
            <a:xfrm flipH="1">
              <a:off x="7371041" y="2994408"/>
              <a:ext cx="621897" cy="2450088"/>
            </a:xfrm>
            <a:prstGeom prst="bentConnector3">
              <a:avLst>
                <a:gd name="adj1" fmla="val -36758"/>
              </a:avLst>
            </a:prstGeom>
            <a:ln w="25400">
              <a:solidFill>
                <a:schemeClr val="tx1">
                  <a:alpha val="23000"/>
                </a:schemeClr>
              </a:solidFill>
              <a:tailEnd type="triangle"/>
            </a:ln>
          </p:spPr>
          <p:style>
            <a:lnRef idx="1">
              <a:schemeClr val="dk1"/>
            </a:lnRef>
            <a:fillRef idx="0">
              <a:schemeClr val="dk1"/>
            </a:fillRef>
            <a:effectRef idx="0">
              <a:schemeClr val="dk1"/>
            </a:effectRef>
            <a:fontRef idx="minor">
              <a:schemeClr val="tx1"/>
            </a:fontRef>
          </p:style>
        </p:cxnSp>
        <p:sp>
          <p:nvSpPr>
            <p:cNvPr id="32" name="Rounded Rectangle 31">
              <a:extLst>
                <a:ext uri="{FF2B5EF4-FFF2-40B4-BE49-F238E27FC236}">
                  <a16:creationId xmlns:a16="http://schemas.microsoft.com/office/drawing/2014/main" id="{5ABBC5F7-4645-1CBB-3F95-075D6A4FE694}"/>
                </a:ext>
              </a:extLst>
            </p:cNvPr>
            <p:cNvSpPr/>
            <p:nvPr/>
          </p:nvSpPr>
          <p:spPr>
            <a:xfrm>
              <a:off x="2253425" y="5237866"/>
              <a:ext cx="5117616" cy="413259"/>
            </a:xfrm>
            <a:prstGeom prst="roundRect">
              <a:avLst/>
            </a:prstGeom>
            <a:solidFill>
              <a:schemeClr val="bg1">
                <a:lumMod val="95000"/>
                <a:alpha val="19155"/>
              </a:schemeClr>
            </a:solidFill>
            <a:ln w="28575">
              <a:solidFill>
                <a:schemeClr val="tx1">
                  <a:alpha val="1387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rgbClr val="7030A0">
                      <a:alpha val="31976"/>
                    </a:srgbClr>
                  </a:solidFill>
                  <a:latin typeface="Corbel" panose="020B0503020204020204" pitchFamily="34" charset="0"/>
                </a:rPr>
                <a:t>Physical Frame Number</a:t>
              </a:r>
            </a:p>
          </p:txBody>
        </p:sp>
      </p:grpSp>
      <p:sp>
        <p:nvSpPr>
          <p:cNvPr id="13" name="Rounded Rectangle 12">
            <a:extLst>
              <a:ext uri="{FF2B5EF4-FFF2-40B4-BE49-F238E27FC236}">
                <a16:creationId xmlns:a16="http://schemas.microsoft.com/office/drawing/2014/main" id="{9D5490FC-41ED-C2ED-89DD-252CE2D5EBF7}"/>
              </a:ext>
            </a:extLst>
          </p:cNvPr>
          <p:cNvSpPr/>
          <p:nvPr/>
        </p:nvSpPr>
        <p:spPr>
          <a:xfrm>
            <a:off x="0" y="3097826"/>
            <a:ext cx="9144000" cy="1249544"/>
          </a:xfrm>
          <a:prstGeom prst="roundRect">
            <a:avLst>
              <a:gd name="adj" fmla="val 5607"/>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a:solidFill>
                  <a:schemeClr val="bg1"/>
                </a:solidFill>
                <a:latin typeface="Corbel" panose="020B0503020204020204" pitchFamily="34" charset="0"/>
              </a:rPr>
              <a:t>Four</a:t>
            </a:r>
            <a:r>
              <a:rPr lang="en-US" sz="4000" b="1" i="1" dirty="0">
                <a:solidFill>
                  <a:schemeClr val="bg1"/>
                </a:solidFill>
                <a:latin typeface="Corbel" panose="020B0503020204020204" pitchFamily="34" charset="0"/>
              </a:rPr>
              <a:t> sequential memory accesses </a:t>
            </a:r>
          </a:p>
          <a:p>
            <a:pPr algn="ctr"/>
            <a:r>
              <a:rPr lang="en-US" sz="4000" b="1" i="1" dirty="0">
                <a:solidFill>
                  <a:schemeClr val="bg1"/>
                </a:solidFill>
                <a:latin typeface="Corbel" panose="020B0503020204020204" pitchFamily="34" charset="0"/>
              </a:rPr>
              <a:t>during a page table walk in x86-64</a:t>
            </a:r>
            <a:endParaRPr lang="en-CH" sz="4000" b="1" i="1" dirty="0">
              <a:solidFill>
                <a:schemeClr val="bg1"/>
              </a:solidFill>
              <a:latin typeface="Corbel" panose="020B0503020204020204" pitchFamily="34" charset="0"/>
            </a:endParaRPr>
          </a:p>
        </p:txBody>
      </p:sp>
      <p:sp>
        <p:nvSpPr>
          <p:cNvPr id="8" name="Rounded Rectangle 7">
            <a:extLst>
              <a:ext uri="{FF2B5EF4-FFF2-40B4-BE49-F238E27FC236}">
                <a16:creationId xmlns:a16="http://schemas.microsoft.com/office/drawing/2014/main" id="{19D748F8-9611-1656-6388-A2928B5AF3A7}"/>
              </a:ext>
            </a:extLst>
          </p:cNvPr>
          <p:cNvSpPr/>
          <p:nvPr/>
        </p:nvSpPr>
        <p:spPr>
          <a:xfrm>
            <a:off x="-13961" y="4715773"/>
            <a:ext cx="9144000" cy="1249544"/>
          </a:xfrm>
          <a:prstGeom prst="roundRect">
            <a:avLst>
              <a:gd name="adj" fmla="val 5607"/>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latin typeface="Corbel" panose="020B0503020204020204" pitchFamily="34" charset="0"/>
              </a:rPr>
              <a:t>Up to 24 memory accesses in </a:t>
            </a:r>
          </a:p>
          <a:p>
            <a:pPr algn="ctr"/>
            <a:r>
              <a:rPr lang="en-US" sz="4000" b="1" i="1" dirty="0">
                <a:solidFill>
                  <a:schemeClr val="bg1"/>
                </a:solidFill>
                <a:latin typeface="Corbel" panose="020B0503020204020204" pitchFamily="34" charset="0"/>
              </a:rPr>
              <a:t>virtualized environments </a:t>
            </a:r>
            <a:endParaRPr lang="en-CH" sz="4000" b="1" i="1" dirty="0">
              <a:solidFill>
                <a:schemeClr val="bg1"/>
              </a:solidFill>
              <a:latin typeface="Corbel" panose="020B0503020204020204" pitchFamily="34" charset="0"/>
            </a:endParaRPr>
          </a:p>
        </p:txBody>
      </p:sp>
      <p:sp>
        <p:nvSpPr>
          <p:cNvPr id="10" name="Slide Number Placeholder 9">
            <a:extLst>
              <a:ext uri="{FF2B5EF4-FFF2-40B4-BE49-F238E27FC236}">
                <a16:creationId xmlns:a16="http://schemas.microsoft.com/office/drawing/2014/main" id="{3820316D-B9F9-39D7-31BC-E40E455B5A1F}"/>
              </a:ext>
            </a:extLst>
          </p:cNvPr>
          <p:cNvSpPr>
            <a:spLocks noGrp="1"/>
          </p:cNvSpPr>
          <p:nvPr>
            <p:ph type="sldNum" sz="quarter" idx="12"/>
          </p:nvPr>
        </p:nvSpPr>
        <p:spPr/>
        <p:txBody>
          <a:bodyPr/>
          <a:lstStyle/>
          <a:p>
            <a:fld id="{1126AD06-1C69-4F40-B475-B9DE4452D124}" type="slidenum">
              <a:rPr lang="en-CH" smtClean="0"/>
              <a:pPr/>
              <a:t>69</a:t>
            </a:fld>
            <a:endParaRPr lang="en-CH"/>
          </a:p>
        </p:txBody>
      </p:sp>
    </p:spTree>
    <p:extLst>
      <p:ext uri="{BB962C8B-B14F-4D97-AF65-F5344CB8AC3E}">
        <p14:creationId xmlns:p14="http://schemas.microsoft.com/office/powerpoint/2010/main" val="1375739938"/>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517EF1-3FA6-A54A-A71D-ECD79994407A}"/>
              </a:ext>
            </a:extLst>
          </p:cNvPr>
          <p:cNvSpPr>
            <a:spLocks noGrp="1"/>
          </p:cNvSpPr>
          <p:nvPr>
            <p:ph type="title"/>
          </p:nvPr>
        </p:nvSpPr>
        <p:spPr/>
        <p:txBody>
          <a:bodyPr>
            <a:normAutofit/>
          </a:bodyPr>
          <a:lstStyle/>
          <a:p>
            <a:r>
              <a:rPr lang="en-CH" dirty="0"/>
              <a:t>Page Table Walk in x86-64</a:t>
            </a:r>
          </a:p>
        </p:txBody>
      </p:sp>
      <p:sp>
        <p:nvSpPr>
          <p:cNvPr id="2" name="Slide Number Placeholder 1">
            <a:extLst>
              <a:ext uri="{FF2B5EF4-FFF2-40B4-BE49-F238E27FC236}">
                <a16:creationId xmlns:a16="http://schemas.microsoft.com/office/drawing/2014/main" id="{971EF302-6FA1-8E40-8DE5-E41F2912EC3E}"/>
              </a:ext>
            </a:extLst>
          </p:cNvPr>
          <p:cNvSpPr>
            <a:spLocks noGrp="1"/>
          </p:cNvSpPr>
          <p:nvPr>
            <p:ph type="sldNum" sz="quarter" idx="12"/>
          </p:nvPr>
        </p:nvSpPr>
        <p:spPr/>
        <p:txBody>
          <a:bodyPr/>
          <a:lstStyle/>
          <a:p>
            <a:fld id="{1126AD06-1C69-4F40-B475-B9DE4452D124}" type="slidenum">
              <a:rPr lang="en-CH" smtClean="0"/>
              <a:t>7</a:t>
            </a:fld>
            <a:endParaRPr lang="en-CH"/>
          </a:p>
        </p:txBody>
      </p:sp>
      <p:grpSp>
        <p:nvGrpSpPr>
          <p:cNvPr id="8" name="Group 7">
            <a:extLst>
              <a:ext uri="{FF2B5EF4-FFF2-40B4-BE49-F238E27FC236}">
                <a16:creationId xmlns:a16="http://schemas.microsoft.com/office/drawing/2014/main" id="{A4AD75B3-670B-CB11-E7F3-302A27FB499A}"/>
              </a:ext>
            </a:extLst>
          </p:cNvPr>
          <p:cNvGrpSpPr/>
          <p:nvPr/>
        </p:nvGrpSpPr>
        <p:grpSpPr>
          <a:xfrm>
            <a:off x="666282" y="1271967"/>
            <a:ext cx="7549359" cy="4547314"/>
            <a:chOff x="666282" y="1271967"/>
            <a:chExt cx="7549359" cy="4547314"/>
          </a:xfrm>
          <a:solidFill>
            <a:schemeClr val="bg1">
              <a:alpha val="0"/>
            </a:schemeClr>
          </a:solidFill>
        </p:grpSpPr>
        <p:sp>
          <p:nvSpPr>
            <p:cNvPr id="5" name="Rounded Rectangle 4">
              <a:extLst>
                <a:ext uri="{FF2B5EF4-FFF2-40B4-BE49-F238E27FC236}">
                  <a16:creationId xmlns:a16="http://schemas.microsoft.com/office/drawing/2014/main" id="{64D6D2CA-62BB-4841-BBB3-73151D58F26B}"/>
                </a:ext>
              </a:extLst>
            </p:cNvPr>
            <p:cNvSpPr/>
            <p:nvPr/>
          </p:nvSpPr>
          <p:spPr>
            <a:xfrm>
              <a:off x="859088" y="2060540"/>
              <a:ext cx="1828801" cy="413259"/>
            </a:xfrm>
            <a:prstGeom prst="round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alpha val="31601"/>
                    </a:schemeClr>
                  </a:solidFill>
                </a:rPr>
                <a:t>9 bits</a:t>
              </a:r>
            </a:p>
          </p:txBody>
        </p:sp>
        <p:sp>
          <p:nvSpPr>
            <p:cNvPr id="6" name="Rectangle 5">
              <a:extLst>
                <a:ext uri="{FF2B5EF4-FFF2-40B4-BE49-F238E27FC236}">
                  <a16:creationId xmlns:a16="http://schemas.microsoft.com/office/drawing/2014/main" id="{F66F42B4-70AD-2C48-B40E-31B6869E7D76}"/>
                </a:ext>
              </a:extLst>
            </p:cNvPr>
            <p:cNvSpPr/>
            <p:nvPr/>
          </p:nvSpPr>
          <p:spPr>
            <a:xfrm>
              <a:off x="1200672" y="3162445"/>
              <a:ext cx="1116033" cy="641455"/>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sp>
          <p:nvSpPr>
            <p:cNvPr id="7" name="Rectangle 6">
              <a:extLst>
                <a:ext uri="{FF2B5EF4-FFF2-40B4-BE49-F238E27FC236}">
                  <a16:creationId xmlns:a16="http://schemas.microsoft.com/office/drawing/2014/main" id="{B77A7C9C-CB1A-2748-85D9-A2BB3577B30F}"/>
                </a:ext>
              </a:extLst>
            </p:cNvPr>
            <p:cNvSpPr/>
            <p:nvPr/>
          </p:nvSpPr>
          <p:spPr>
            <a:xfrm>
              <a:off x="3070821" y="2726320"/>
              <a:ext cx="1116033" cy="641455"/>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sp>
          <p:nvSpPr>
            <p:cNvPr id="9" name="Rectangle 8">
              <a:extLst>
                <a:ext uri="{FF2B5EF4-FFF2-40B4-BE49-F238E27FC236}">
                  <a16:creationId xmlns:a16="http://schemas.microsoft.com/office/drawing/2014/main" id="{6476911E-C958-9D47-B6E2-ACC3F3ADF232}"/>
                </a:ext>
              </a:extLst>
            </p:cNvPr>
            <p:cNvSpPr/>
            <p:nvPr/>
          </p:nvSpPr>
          <p:spPr>
            <a:xfrm>
              <a:off x="6876906" y="3430865"/>
              <a:ext cx="1116033" cy="641455"/>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cxnSp>
          <p:nvCxnSpPr>
            <p:cNvPr id="11" name="Straight Arrow Connector 10">
              <a:extLst>
                <a:ext uri="{FF2B5EF4-FFF2-40B4-BE49-F238E27FC236}">
                  <a16:creationId xmlns:a16="http://schemas.microsoft.com/office/drawing/2014/main" id="{9B4CE96E-0E1D-924C-A785-790280F5EEC6}"/>
                </a:ext>
              </a:extLst>
            </p:cNvPr>
            <p:cNvCxnSpPr>
              <a:cxnSpLocks/>
              <a:stCxn id="6" idx="3"/>
            </p:cNvCxnSpPr>
            <p:nvPr/>
          </p:nvCxnSpPr>
          <p:spPr>
            <a:xfrm flipV="1">
              <a:off x="2316705" y="3367775"/>
              <a:ext cx="766119" cy="115398"/>
            </a:xfrm>
            <a:prstGeom prst="straightConnector1">
              <a:avLst/>
            </a:prstGeom>
            <a:grpFill/>
            <a:ln w="28575">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AC3C86C9-606A-1848-8644-F1873D6E5814}"/>
                </a:ext>
              </a:extLst>
            </p:cNvPr>
            <p:cNvSpPr/>
            <p:nvPr/>
          </p:nvSpPr>
          <p:spPr>
            <a:xfrm>
              <a:off x="5006762" y="3534015"/>
              <a:ext cx="1116033" cy="641455"/>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cxnSp>
          <p:nvCxnSpPr>
            <p:cNvPr id="14" name="Straight Arrow Connector 13">
              <a:extLst>
                <a:ext uri="{FF2B5EF4-FFF2-40B4-BE49-F238E27FC236}">
                  <a16:creationId xmlns:a16="http://schemas.microsoft.com/office/drawing/2014/main" id="{2F39BE00-FF3E-8A4B-A3BF-D926D82B5F7B}"/>
                </a:ext>
              </a:extLst>
            </p:cNvPr>
            <p:cNvCxnSpPr>
              <a:cxnSpLocks/>
              <a:stCxn id="7" idx="3"/>
            </p:cNvCxnSpPr>
            <p:nvPr/>
          </p:nvCxnSpPr>
          <p:spPr>
            <a:xfrm>
              <a:off x="4186854" y="3047048"/>
              <a:ext cx="819903" cy="1126628"/>
            </a:xfrm>
            <a:prstGeom prst="straightConnector1">
              <a:avLst/>
            </a:prstGeom>
            <a:grpFill/>
            <a:ln w="28575">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595C6374-897F-4944-8BF7-22D954434F06}"/>
                </a:ext>
              </a:extLst>
            </p:cNvPr>
            <p:cNvCxnSpPr>
              <a:cxnSpLocks/>
              <a:stCxn id="12" idx="3"/>
            </p:cNvCxnSpPr>
            <p:nvPr/>
          </p:nvCxnSpPr>
          <p:spPr>
            <a:xfrm>
              <a:off x="6122795" y="3854743"/>
              <a:ext cx="754111" cy="217577"/>
            </a:xfrm>
            <a:prstGeom prst="straightConnector1">
              <a:avLst/>
            </a:prstGeom>
            <a:grpFill/>
            <a:ln w="28575">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899551F-05C0-4C47-B2B7-990BC4255BA0}"/>
                </a:ext>
              </a:extLst>
            </p:cNvPr>
            <p:cNvSpPr/>
            <p:nvPr/>
          </p:nvSpPr>
          <p:spPr>
            <a:xfrm>
              <a:off x="3504075" y="1271967"/>
              <a:ext cx="2041393" cy="430887"/>
            </a:xfrm>
            <a:prstGeom prst="rect">
              <a:avLst/>
            </a:prstGeom>
            <a:grpFill/>
            <a:ln>
              <a:noFill/>
            </a:ln>
          </p:spPr>
          <p:txBody>
            <a:bodyPr wrap="none">
              <a:spAutoFit/>
            </a:bodyPr>
            <a:lstStyle/>
            <a:p>
              <a:pPr algn="ctr"/>
              <a:r>
                <a:rPr lang="en-CH" sz="2200" b="1" dirty="0">
                  <a:solidFill>
                    <a:schemeClr val="tx1">
                      <a:alpha val="31601"/>
                    </a:schemeClr>
                  </a:solidFill>
                  <a:latin typeface="Corbel" panose="020B0503020204020204" pitchFamily="34" charset="0"/>
                </a:rPr>
                <a:t>Virtual Address</a:t>
              </a:r>
            </a:p>
          </p:txBody>
        </p:sp>
        <p:sp>
          <p:nvSpPr>
            <p:cNvPr id="17" name="Rounded Rectangle 16">
              <a:extLst>
                <a:ext uri="{FF2B5EF4-FFF2-40B4-BE49-F238E27FC236}">
                  <a16:creationId xmlns:a16="http://schemas.microsoft.com/office/drawing/2014/main" id="{40D1B2B6-D0B2-FF40-A148-6BFD5CF35365}"/>
                </a:ext>
              </a:extLst>
            </p:cNvPr>
            <p:cNvSpPr/>
            <p:nvPr/>
          </p:nvSpPr>
          <p:spPr>
            <a:xfrm>
              <a:off x="2695970" y="2060539"/>
              <a:ext cx="1828801" cy="413259"/>
            </a:xfrm>
            <a:prstGeom prst="round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alpha val="31601"/>
                    </a:schemeClr>
                  </a:solidFill>
                </a:rPr>
                <a:t>9 bits</a:t>
              </a:r>
            </a:p>
          </p:txBody>
        </p:sp>
        <p:sp>
          <p:nvSpPr>
            <p:cNvPr id="18" name="Rounded Rectangle 17">
              <a:extLst>
                <a:ext uri="{FF2B5EF4-FFF2-40B4-BE49-F238E27FC236}">
                  <a16:creationId xmlns:a16="http://schemas.microsoft.com/office/drawing/2014/main" id="{9427EE9D-9D2C-1449-8E6E-1516DF64E69E}"/>
                </a:ext>
              </a:extLst>
            </p:cNvPr>
            <p:cNvSpPr/>
            <p:nvPr/>
          </p:nvSpPr>
          <p:spPr>
            <a:xfrm>
              <a:off x="4558039" y="2060538"/>
              <a:ext cx="1828801" cy="413259"/>
            </a:xfrm>
            <a:prstGeom prst="round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alpha val="31601"/>
                    </a:schemeClr>
                  </a:solidFill>
                </a:rPr>
                <a:t>9 bits</a:t>
              </a:r>
            </a:p>
          </p:txBody>
        </p:sp>
        <p:sp>
          <p:nvSpPr>
            <p:cNvPr id="19" name="Rounded Rectangle 18">
              <a:extLst>
                <a:ext uri="{FF2B5EF4-FFF2-40B4-BE49-F238E27FC236}">
                  <a16:creationId xmlns:a16="http://schemas.microsoft.com/office/drawing/2014/main" id="{55B5F5F4-3E67-4647-837E-9884E5725690}"/>
                </a:ext>
              </a:extLst>
            </p:cNvPr>
            <p:cNvSpPr/>
            <p:nvPr/>
          </p:nvSpPr>
          <p:spPr>
            <a:xfrm>
              <a:off x="6386840" y="2060538"/>
              <a:ext cx="1828801" cy="413259"/>
            </a:xfrm>
            <a:prstGeom prst="round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alpha val="31601"/>
                    </a:schemeClr>
                  </a:solidFill>
                </a:rPr>
                <a:t>9 bits</a:t>
              </a:r>
            </a:p>
          </p:txBody>
        </p:sp>
        <p:sp>
          <p:nvSpPr>
            <p:cNvPr id="20" name="Rectangle 19">
              <a:extLst>
                <a:ext uri="{FF2B5EF4-FFF2-40B4-BE49-F238E27FC236}">
                  <a16:creationId xmlns:a16="http://schemas.microsoft.com/office/drawing/2014/main" id="{43E4CBD7-2E90-DE4D-9D9E-333E01942F36}"/>
                </a:ext>
              </a:extLst>
            </p:cNvPr>
            <p:cNvSpPr/>
            <p:nvPr/>
          </p:nvSpPr>
          <p:spPr>
            <a:xfrm>
              <a:off x="666282" y="4373437"/>
              <a:ext cx="626092" cy="413259"/>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solidFill>
                    <a:schemeClr val="tx1">
                      <a:alpha val="31601"/>
                    </a:schemeClr>
                  </a:solidFill>
                  <a:latin typeface="Corbel" panose="020B0503020204020204" pitchFamily="34" charset="0"/>
                </a:rPr>
                <a:t>CR3</a:t>
              </a:r>
            </a:p>
          </p:txBody>
        </p:sp>
        <p:cxnSp>
          <p:nvCxnSpPr>
            <p:cNvPr id="21" name="Straight Arrow Connector 20">
              <a:extLst>
                <a:ext uri="{FF2B5EF4-FFF2-40B4-BE49-F238E27FC236}">
                  <a16:creationId xmlns:a16="http://schemas.microsoft.com/office/drawing/2014/main" id="{F5C67245-70AB-DA49-8E49-8AD80E6EBDBF}"/>
                </a:ext>
              </a:extLst>
            </p:cNvPr>
            <p:cNvCxnSpPr>
              <a:cxnSpLocks/>
            </p:cNvCxnSpPr>
            <p:nvPr/>
          </p:nvCxnSpPr>
          <p:spPr>
            <a:xfrm flipV="1">
              <a:off x="979328" y="3803900"/>
              <a:ext cx="221344" cy="569538"/>
            </a:xfrm>
            <a:prstGeom prst="straightConnector1">
              <a:avLst/>
            </a:prstGeom>
            <a:grpFill/>
            <a:ln w="28575">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27B7B928-3C7E-544A-81AD-4F6F5C9963F9}"/>
                </a:ext>
              </a:extLst>
            </p:cNvPr>
            <p:cNvSpPr/>
            <p:nvPr/>
          </p:nvSpPr>
          <p:spPr>
            <a:xfrm>
              <a:off x="1200671" y="3429579"/>
              <a:ext cx="1116033" cy="119969"/>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sp>
          <p:nvSpPr>
            <p:cNvPr id="23" name="Rectangle 22">
              <a:extLst>
                <a:ext uri="{FF2B5EF4-FFF2-40B4-BE49-F238E27FC236}">
                  <a16:creationId xmlns:a16="http://schemas.microsoft.com/office/drawing/2014/main" id="{FD14A076-54BF-8149-AA7E-38F0867476FB}"/>
                </a:ext>
              </a:extLst>
            </p:cNvPr>
            <p:cNvSpPr/>
            <p:nvPr/>
          </p:nvSpPr>
          <p:spPr>
            <a:xfrm>
              <a:off x="3070820" y="2982492"/>
              <a:ext cx="1116033" cy="119969"/>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sp>
          <p:nvSpPr>
            <p:cNvPr id="24" name="Rectangle 23">
              <a:extLst>
                <a:ext uri="{FF2B5EF4-FFF2-40B4-BE49-F238E27FC236}">
                  <a16:creationId xmlns:a16="http://schemas.microsoft.com/office/drawing/2014/main" id="{F147EA44-F400-4E47-BB53-85ADC622D53B}"/>
                </a:ext>
              </a:extLst>
            </p:cNvPr>
            <p:cNvSpPr/>
            <p:nvPr/>
          </p:nvSpPr>
          <p:spPr>
            <a:xfrm>
              <a:off x="5006760" y="3794728"/>
              <a:ext cx="1116033" cy="119969"/>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cxnSp>
          <p:nvCxnSpPr>
            <p:cNvPr id="25" name="Elbow Connector 24">
              <a:extLst>
                <a:ext uri="{FF2B5EF4-FFF2-40B4-BE49-F238E27FC236}">
                  <a16:creationId xmlns:a16="http://schemas.microsoft.com/office/drawing/2014/main" id="{D97737D9-EF66-4847-8FD1-75CD5C4F8246}"/>
                </a:ext>
              </a:extLst>
            </p:cNvPr>
            <p:cNvCxnSpPr>
              <a:endCxn id="22" idx="1"/>
            </p:cNvCxnSpPr>
            <p:nvPr/>
          </p:nvCxnSpPr>
          <p:spPr>
            <a:xfrm rot="16200000" flipH="1">
              <a:off x="582117" y="2871009"/>
              <a:ext cx="1015765" cy="221343"/>
            </a:xfrm>
            <a:prstGeom prst="bentConnector2">
              <a:avLst/>
            </a:prstGeom>
            <a:grpFill/>
            <a:ln w="25400">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cxnSp>
          <p:nvCxnSpPr>
            <p:cNvPr id="26" name="Elbow Connector 25">
              <a:extLst>
                <a:ext uri="{FF2B5EF4-FFF2-40B4-BE49-F238E27FC236}">
                  <a16:creationId xmlns:a16="http://schemas.microsoft.com/office/drawing/2014/main" id="{685BBDA2-AF22-A64A-AF22-AF83BFD1DDD1}"/>
                </a:ext>
              </a:extLst>
            </p:cNvPr>
            <p:cNvCxnSpPr>
              <a:cxnSpLocks/>
              <a:endCxn id="23" idx="1"/>
            </p:cNvCxnSpPr>
            <p:nvPr/>
          </p:nvCxnSpPr>
          <p:spPr>
            <a:xfrm rot="16200000" flipH="1">
              <a:off x="2703965" y="2675622"/>
              <a:ext cx="562450" cy="171259"/>
            </a:xfrm>
            <a:prstGeom prst="bentConnector2">
              <a:avLst/>
            </a:prstGeom>
            <a:grpFill/>
            <a:ln w="25400">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0555F682-B26D-1B47-BBEA-019D44D3D54A}"/>
                </a:ext>
              </a:extLst>
            </p:cNvPr>
            <p:cNvSpPr/>
            <p:nvPr/>
          </p:nvSpPr>
          <p:spPr>
            <a:xfrm>
              <a:off x="6876905" y="3511655"/>
              <a:ext cx="1116033" cy="119969"/>
            </a:xfrm>
            <a:prstGeom prst="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solidFill>
                  <a:schemeClr val="tx1">
                    <a:alpha val="31601"/>
                  </a:schemeClr>
                </a:solidFill>
              </a:endParaRPr>
            </a:p>
          </p:txBody>
        </p:sp>
        <p:cxnSp>
          <p:nvCxnSpPr>
            <p:cNvPr id="28" name="Elbow Connector 27">
              <a:extLst>
                <a:ext uri="{FF2B5EF4-FFF2-40B4-BE49-F238E27FC236}">
                  <a16:creationId xmlns:a16="http://schemas.microsoft.com/office/drawing/2014/main" id="{BDD25239-835C-1049-9914-9AB8483849CA}"/>
                </a:ext>
              </a:extLst>
            </p:cNvPr>
            <p:cNvCxnSpPr>
              <a:cxnSpLocks/>
              <a:endCxn id="24" idx="1"/>
            </p:cNvCxnSpPr>
            <p:nvPr/>
          </p:nvCxnSpPr>
          <p:spPr>
            <a:xfrm rot="16200000" flipH="1">
              <a:off x="4237815" y="3085768"/>
              <a:ext cx="1380916" cy="156973"/>
            </a:xfrm>
            <a:prstGeom prst="bentConnector2">
              <a:avLst/>
            </a:prstGeom>
            <a:grpFill/>
            <a:ln w="25400">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cxnSp>
          <p:nvCxnSpPr>
            <p:cNvPr id="29" name="Elbow Connector 28">
              <a:extLst>
                <a:ext uri="{FF2B5EF4-FFF2-40B4-BE49-F238E27FC236}">
                  <a16:creationId xmlns:a16="http://schemas.microsoft.com/office/drawing/2014/main" id="{265FF6A9-4AB0-D546-BAE5-5F79B8B07C13}"/>
                </a:ext>
              </a:extLst>
            </p:cNvPr>
            <p:cNvCxnSpPr>
              <a:cxnSpLocks/>
              <a:endCxn id="27" idx="1"/>
            </p:cNvCxnSpPr>
            <p:nvPr/>
          </p:nvCxnSpPr>
          <p:spPr>
            <a:xfrm rot="16200000" flipH="1">
              <a:off x="6251699" y="2946434"/>
              <a:ext cx="1097844" cy="152567"/>
            </a:xfrm>
            <a:prstGeom prst="bentConnector2">
              <a:avLst/>
            </a:prstGeom>
            <a:grpFill/>
            <a:ln w="25400">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cxnSp>
          <p:nvCxnSpPr>
            <p:cNvPr id="3" name="Elbow Connector 2">
              <a:extLst>
                <a:ext uri="{FF2B5EF4-FFF2-40B4-BE49-F238E27FC236}">
                  <a16:creationId xmlns:a16="http://schemas.microsoft.com/office/drawing/2014/main" id="{E6DBAF88-B191-5917-AEFD-3EB1D584412A}"/>
                </a:ext>
              </a:extLst>
            </p:cNvPr>
            <p:cNvCxnSpPr>
              <a:cxnSpLocks/>
              <a:stCxn id="27" idx="3"/>
              <a:endCxn id="32" idx="3"/>
            </p:cNvCxnSpPr>
            <p:nvPr/>
          </p:nvCxnSpPr>
          <p:spPr>
            <a:xfrm flipH="1">
              <a:off x="7371041" y="3571640"/>
              <a:ext cx="621897" cy="2041012"/>
            </a:xfrm>
            <a:prstGeom prst="bentConnector3">
              <a:avLst>
                <a:gd name="adj1" fmla="val -36758"/>
              </a:avLst>
            </a:prstGeom>
            <a:grpFill/>
            <a:ln w="25400">
              <a:solidFill>
                <a:schemeClr val="tx1">
                  <a:alpha val="22577"/>
                </a:schemeClr>
              </a:solidFill>
              <a:tailEnd type="triangle"/>
            </a:ln>
          </p:spPr>
          <p:style>
            <a:lnRef idx="1">
              <a:schemeClr val="dk1"/>
            </a:lnRef>
            <a:fillRef idx="0">
              <a:schemeClr val="dk1"/>
            </a:fillRef>
            <a:effectRef idx="0">
              <a:schemeClr val="dk1"/>
            </a:effectRef>
            <a:fontRef idx="minor">
              <a:schemeClr val="tx1"/>
            </a:fontRef>
          </p:style>
        </p:cxnSp>
        <p:sp>
          <p:nvSpPr>
            <p:cNvPr id="32" name="Rounded Rectangle 31">
              <a:extLst>
                <a:ext uri="{FF2B5EF4-FFF2-40B4-BE49-F238E27FC236}">
                  <a16:creationId xmlns:a16="http://schemas.microsoft.com/office/drawing/2014/main" id="{5ABBC5F7-4645-1CBB-3F95-075D6A4FE694}"/>
                </a:ext>
              </a:extLst>
            </p:cNvPr>
            <p:cNvSpPr/>
            <p:nvPr/>
          </p:nvSpPr>
          <p:spPr>
            <a:xfrm>
              <a:off x="2253425" y="5406022"/>
              <a:ext cx="5117616" cy="413259"/>
            </a:xfrm>
            <a:prstGeom prst="roundRect">
              <a:avLst/>
            </a:prstGeom>
            <a:grpFill/>
            <a:ln w="28575">
              <a:solidFill>
                <a:schemeClr val="tx1">
                  <a:alpha val="22577"/>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a:solidFill>
                    <a:srgbClr val="7030A0">
                      <a:alpha val="31601"/>
                    </a:srgbClr>
                  </a:solidFill>
                  <a:latin typeface="Corbel" panose="020B0503020204020204" pitchFamily="34" charset="0"/>
                </a:rPr>
                <a:t>Physical Frame Number</a:t>
              </a:r>
            </a:p>
          </p:txBody>
        </p:sp>
        <p:grpSp>
          <p:nvGrpSpPr>
            <p:cNvPr id="33" name="Group 32">
              <a:extLst>
                <a:ext uri="{FF2B5EF4-FFF2-40B4-BE49-F238E27FC236}">
                  <a16:creationId xmlns:a16="http://schemas.microsoft.com/office/drawing/2014/main" id="{CF2AD76C-5AD0-9F7F-3250-07DF032A6F7F}"/>
                </a:ext>
              </a:extLst>
            </p:cNvPr>
            <p:cNvGrpSpPr/>
            <p:nvPr/>
          </p:nvGrpSpPr>
          <p:grpSpPr>
            <a:xfrm>
              <a:off x="1447909" y="1735419"/>
              <a:ext cx="6170014" cy="377663"/>
              <a:chOff x="1447909" y="1302275"/>
              <a:chExt cx="6170014" cy="377663"/>
            </a:xfrm>
            <a:grpFill/>
          </p:grpSpPr>
          <p:sp>
            <p:nvSpPr>
              <p:cNvPr id="10" name="TextBox 9">
                <a:extLst>
                  <a:ext uri="{FF2B5EF4-FFF2-40B4-BE49-F238E27FC236}">
                    <a16:creationId xmlns:a16="http://schemas.microsoft.com/office/drawing/2014/main" id="{F6207299-78A6-E1E2-C825-1D3432252095}"/>
                  </a:ext>
                </a:extLst>
              </p:cNvPr>
              <p:cNvSpPr txBox="1"/>
              <p:nvPr/>
            </p:nvSpPr>
            <p:spPr>
              <a:xfrm>
                <a:off x="1447909" y="1306491"/>
                <a:ext cx="4686300" cy="369332"/>
              </a:xfrm>
              <a:prstGeom prst="rect">
                <a:avLst/>
              </a:prstGeom>
              <a:grpFill/>
              <a:ln>
                <a:noFill/>
              </a:ln>
            </p:spPr>
            <p:txBody>
              <a:bodyPr wrap="square">
                <a:spAutoFit/>
              </a:bodyPr>
              <a:lstStyle/>
              <a:p>
                <a:r>
                  <a:rPr lang="en-CH" b="1" dirty="0">
                    <a:solidFill>
                      <a:schemeClr val="tx1">
                        <a:alpha val="31601"/>
                      </a:schemeClr>
                    </a:solidFill>
                    <a:latin typeface="Corbel" panose="020B0503020204020204" pitchFamily="34" charset="0"/>
                  </a:rPr>
                  <a:t>PL4</a:t>
                </a:r>
                <a:endParaRPr lang="en-CH" dirty="0">
                  <a:solidFill>
                    <a:schemeClr val="tx1">
                      <a:alpha val="31601"/>
                    </a:schemeClr>
                  </a:solidFill>
                </a:endParaRPr>
              </a:p>
            </p:txBody>
          </p:sp>
          <p:sp>
            <p:nvSpPr>
              <p:cNvPr id="13" name="TextBox 12">
                <a:extLst>
                  <a:ext uri="{FF2B5EF4-FFF2-40B4-BE49-F238E27FC236}">
                    <a16:creationId xmlns:a16="http://schemas.microsoft.com/office/drawing/2014/main" id="{63E233DB-2799-5760-4EB7-29E4D8AF84E1}"/>
                  </a:ext>
                </a:extLst>
              </p:cNvPr>
              <p:cNvSpPr txBox="1"/>
              <p:nvPr/>
            </p:nvSpPr>
            <p:spPr>
              <a:xfrm>
                <a:off x="3276182" y="1302275"/>
                <a:ext cx="597986" cy="369332"/>
              </a:xfrm>
              <a:prstGeom prst="rect">
                <a:avLst/>
              </a:prstGeom>
              <a:grpFill/>
              <a:ln>
                <a:noFill/>
              </a:ln>
            </p:spPr>
            <p:txBody>
              <a:bodyPr wrap="square">
                <a:spAutoFit/>
              </a:bodyPr>
              <a:lstStyle/>
              <a:p>
                <a:r>
                  <a:rPr lang="en-CH" b="1" dirty="0">
                    <a:solidFill>
                      <a:schemeClr val="tx1">
                        <a:alpha val="31601"/>
                      </a:schemeClr>
                    </a:solidFill>
                    <a:latin typeface="Corbel" panose="020B0503020204020204" pitchFamily="34" charset="0"/>
                  </a:rPr>
                  <a:t>PL3</a:t>
                </a:r>
                <a:endParaRPr lang="en-CH" dirty="0">
                  <a:solidFill>
                    <a:schemeClr val="tx1">
                      <a:alpha val="31601"/>
                    </a:schemeClr>
                  </a:solidFill>
                </a:endParaRPr>
              </a:p>
            </p:txBody>
          </p:sp>
          <p:sp>
            <p:nvSpPr>
              <p:cNvPr id="30" name="TextBox 29">
                <a:extLst>
                  <a:ext uri="{FF2B5EF4-FFF2-40B4-BE49-F238E27FC236}">
                    <a16:creationId xmlns:a16="http://schemas.microsoft.com/office/drawing/2014/main" id="{FCD315A5-C6D7-5EE2-7E72-4B28E8777D08}"/>
                  </a:ext>
                </a:extLst>
              </p:cNvPr>
              <p:cNvSpPr txBox="1"/>
              <p:nvPr/>
            </p:nvSpPr>
            <p:spPr>
              <a:xfrm>
                <a:off x="5173446" y="1310606"/>
                <a:ext cx="597986" cy="369332"/>
              </a:xfrm>
              <a:prstGeom prst="rect">
                <a:avLst/>
              </a:prstGeom>
              <a:grpFill/>
              <a:ln>
                <a:noFill/>
              </a:ln>
            </p:spPr>
            <p:txBody>
              <a:bodyPr wrap="square">
                <a:spAutoFit/>
              </a:bodyPr>
              <a:lstStyle/>
              <a:p>
                <a:r>
                  <a:rPr lang="en-CH" b="1" dirty="0">
                    <a:solidFill>
                      <a:schemeClr val="tx1">
                        <a:alpha val="31601"/>
                      </a:schemeClr>
                    </a:solidFill>
                    <a:latin typeface="Corbel" panose="020B0503020204020204" pitchFamily="34" charset="0"/>
                  </a:rPr>
                  <a:t>PL2</a:t>
                </a:r>
                <a:endParaRPr lang="en-CH" dirty="0">
                  <a:solidFill>
                    <a:schemeClr val="tx1">
                      <a:alpha val="31601"/>
                    </a:schemeClr>
                  </a:solidFill>
                </a:endParaRPr>
              </a:p>
            </p:txBody>
          </p:sp>
          <p:sp>
            <p:nvSpPr>
              <p:cNvPr id="31" name="TextBox 30">
                <a:extLst>
                  <a:ext uri="{FF2B5EF4-FFF2-40B4-BE49-F238E27FC236}">
                    <a16:creationId xmlns:a16="http://schemas.microsoft.com/office/drawing/2014/main" id="{1211271C-11C3-15BD-4462-967B2CD7EFA6}"/>
                  </a:ext>
                </a:extLst>
              </p:cNvPr>
              <p:cNvSpPr txBox="1"/>
              <p:nvPr/>
            </p:nvSpPr>
            <p:spPr>
              <a:xfrm>
                <a:off x="7019937" y="1310606"/>
                <a:ext cx="597986" cy="369332"/>
              </a:xfrm>
              <a:prstGeom prst="rect">
                <a:avLst/>
              </a:prstGeom>
              <a:grpFill/>
              <a:ln>
                <a:noFill/>
              </a:ln>
            </p:spPr>
            <p:txBody>
              <a:bodyPr wrap="square">
                <a:spAutoFit/>
              </a:bodyPr>
              <a:lstStyle/>
              <a:p>
                <a:r>
                  <a:rPr lang="en-CH" b="1" dirty="0">
                    <a:solidFill>
                      <a:schemeClr val="tx1">
                        <a:alpha val="31601"/>
                      </a:schemeClr>
                    </a:solidFill>
                    <a:latin typeface="Corbel" panose="020B0503020204020204" pitchFamily="34" charset="0"/>
                  </a:rPr>
                  <a:t>PL1</a:t>
                </a:r>
                <a:endParaRPr lang="en-CH" dirty="0">
                  <a:solidFill>
                    <a:schemeClr val="tx1">
                      <a:alpha val="31601"/>
                    </a:schemeClr>
                  </a:solidFill>
                </a:endParaRPr>
              </a:p>
            </p:txBody>
          </p:sp>
        </p:grpSp>
      </p:grpSp>
      <p:sp>
        <p:nvSpPr>
          <p:cNvPr id="34" name="Rounded Rectangle 33">
            <a:extLst>
              <a:ext uri="{FF2B5EF4-FFF2-40B4-BE49-F238E27FC236}">
                <a16:creationId xmlns:a16="http://schemas.microsoft.com/office/drawing/2014/main" id="{5C86FCEE-80CF-5475-C059-FFDA9BAC8738}"/>
              </a:ext>
            </a:extLst>
          </p:cNvPr>
          <p:cNvSpPr/>
          <p:nvPr/>
        </p:nvSpPr>
        <p:spPr>
          <a:xfrm>
            <a:off x="0" y="3097826"/>
            <a:ext cx="9144000" cy="1249544"/>
          </a:xfrm>
          <a:prstGeom prst="roundRect">
            <a:avLst>
              <a:gd name="adj" fmla="val 5607"/>
            </a:avLst>
          </a:prstGeom>
          <a:solidFill>
            <a:srgbClr val="007F3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a:solidFill>
                  <a:schemeClr val="bg1"/>
                </a:solidFill>
                <a:latin typeface="Corbel" panose="020B0503020204020204" pitchFamily="34" charset="0"/>
              </a:rPr>
              <a:t>Four</a:t>
            </a:r>
            <a:r>
              <a:rPr lang="en-US" sz="4000" b="1" i="1" dirty="0">
                <a:solidFill>
                  <a:schemeClr val="bg1"/>
                </a:solidFill>
                <a:latin typeface="Corbel" panose="020B0503020204020204" pitchFamily="34" charset="0"/>
              </a:rPr>
              <a:t> sequential memory accesses </a:t>
            </a:r>
          </a:p>
          <a:p>
            <a:pPr algn="ctr"/>
            <a:r>
              <a:rPr lang="en-US" sz="4000" b="1" i="1" dirty="0">
                <a:solidFill>
                  <a:schemeClr val="bg1"/>
                </a:solidFill>
                <a:latin typeface="Corbel" panose="020B0503020204020204" pitchFamily="34" charset="0"/>
              </a:rPr>
              <a:t>during a page table walk in x86-64</a:t>
            </a:r>
            <a:endParaRPr lang="en-CH" sz="4000" b="1" i="1" dirty="0">
              <a:solidFill>
                <a:schemeClr val="bg1"/>
              </a:solidFill>
              <a:latin typeface="Corbel" panose="020B0503020204020204" pitchFamily="34" charset="0"/>
            </a:endParaRPr>
          </a:p>
        </p:txBody>
      </p:sp>
    </p:spTree>
    <p:extLst>
      <p:ext uri="{BB962C8B-B14F-4D97-AF65-F5344CB8AC3E}">
        <p14:creationId xmlns:p14="http://schemas.microsoft.com/office/powerpoint/2010/main" val="2685216560"/>
      </p:ext>
    </p:extLst>
  </p:cSld>
  <p:clrMapOvr>
    <a:masterClrMapping/>
  </p:clrMapOvr>
  <mc:AlternateContent xmlns:mc="http://schemas.openxmlformats.org/markup-compatibility/2006" xmlns:p14="http://schemas.microsoft.com/office/powerpoint/2010/main">
    <mc:Choice Requires="p14">
      <p:transition spd="slow" p14:dur="2000" advTm="188"/>
    </mc:Choice>
    <mc:Fallback xmlns="">
      <p:transition spd="slow" advTm="188"/>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061E311C-2647-8CDB-3C9C-94588DD61552}"/>
              </a:ext>
            </a:extLst>
          </p:cNvPr>
          <p:cNvSpPr>
            <a:spLocks noGrp="1"/>
          </p:cNvSpPr>
          <p:nvPr>
            <p:ph type="title"/>
          </p:nvPr>
        </p:nvSpPr>
        <p:spPr>
          <a:xfrm>
            <a:off x="43210" y="1"/>
            <a:ext cx="9809707" cy="1020336"/>
          </a:xfrm>
        </p:spPr>
        <p:txBody>
          <a:bodyPr>
            <a:noAutofit/>
          </a:bodyPr>
          <a:lstStyle/>
          <a:p>
            <a:pPr algn="l"/>
            <a:r>
              <a:rPr lang="en-CH" sz="4200" dirty="0"/>
              <a:t>Virtualized Environments</a:t>
            </a:r>
          </a:p>
        </p:txBody>
      </p:sp>
      <p:sp>
        <p:nvSpPr>
          <p:cNvPr id="20" name="AutoShape 8" descr="Trash Bin Vector SVG Icon (2) - SVG Repo">
            <a:extLst>
              <a:ext uri="{FF2B5EF4-FFF2-40B4-BE49-F238E27FC236}">
                <a16:creationId xmlns:a16="http://schemas.microsoft.com/office/drawing/2014/main" id="{3E6B3C19-1D90-C9CC-0D52-63E30EB538C7}"/>
              </a:ext>
            </a:extLst>
          </p:cNvPr>
          <p:cNvSpPr>
            <a:spLocks noChangeAspect="1" noChangeArrowheads="1"/>
          </p:cNvSpPr>
          <p:nvPr/>
        </p:nvSpPr>
        <p:spPr bwMode="auto">
          <a:xfrm>
            <a:off x="5036048" y="945222"/>
            <a:ext cx="2101921" cy="2101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2" name="Rounded Rectangle 1">
            <a:extLst>
              <a:ext uri="{FF2B5EF4-FFF2-40B4-BE49-F238E27FC236}">
                <a16:creationId xmlns:a16="http://schemas.microsoft.com/office/drawing/2014/main" id="{093838DA-1083-821E-4713-87F64730F60C}"/>
              </a:ext>
            </a:extLst>
          </p:cNvPr>
          <p:cNvSpPr/>
          <p:nvPr/>
        </p:nvSpPr>
        <p:spPr>
          <a:xfrm>
            <a:off x="0" y="1786891"/>
            <a:ext cx="9143999" cy="842009"/>
          </a:xfrm>
          <a:prstGeom prst="roundRect">
            <a:avLst>
              <a:gd name="adj" fmla="val 0"/>
            </a:avLst>
          </a:prstGeom>
          <a:solidFill>
            <a:schemeClr val="accent1">
              <a:lumMod val="75000"/>
              <a:alpha val="12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CH" sz="4000" b="1" i="1" dirty="0">
                <a:solidFill>
                  <a:schemeClr val="accent1">
                    <a:lumMod val="50000"/>
                  </a:schemeClr>
                </a:solidFill>
                <a:latin typeface="Corbel" panose="020B0503020204020204" pitchFamily="34" charset="0"/>
              </a:rPr>
              <a:t>Two-level address translation</a:t>
            </a:r>
          </a:p>
        </p:txBody>
      </p:sp>
      <p:sp>
        <p:nvSpPr>
          <p:cNvPr id="3" name="Rounded Rectangle 2">
            <a:extLst>
              <a:ext uri="{FF2B5EF4-FFF2-40B4-BE49-F238E27FC236}">
                <a16:creationId xmlns:a16="http://schemas.microsoft.com/office/drawing/2014/main" id="{769A8861-EA4F-FE4A-00B4-ACC2F7DD1307}"/>
              </a:ext>
            </a:extLst>
          </p:cNvPr>
          <p:cNvSpPr/>
          <p:nvPr/>
        </p:nvSpPr>
        <p:spPr>
          <a:xfrm>
            <a:off x="123221" y="3638626"/>
            <a:ext cx="2448530" cy="1459153"/>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Guest</a:t>
            </a:r>
          </a:p>
          <a:p>
            <a:pPr algn="ctr"/>
            <a:r>
              <a:rPr lang="en-CH" sz="4000" b="1" dirty="0">
                <a:solidFill>
                  <a:schemeClr val="bg2">
                    <a:lumMod val="10000"/>
                  </a:schemeClr>
                </a:solidFill>
                <a:latin typeface="Corbel" panose="020B0503020204020204" pitchFamily="34" charset="0"/>
              </a:rPr>
              <a:t>Virtual</a:t>
            </a:r>
          </a:p>
        </p:txBody>
      </p:sp>
      <p:sp>
        <p:nvSpPr>
          <p:cNvPr id="6" name="Rounded Rectangle 5">
            <a:extLst>
              <a:ext uri="{FF2B5EF4-FFF2-40B4-BE49-F238E27FC236}">
                <a16:creationId xmlns:a16="http://schemas.microsoft.com/office/drawing/2014/main" id="{1CA26AA7-8562-7081-9BC2-1AF21CA6434D}"/>
              </a:ext>
            </a:extLst>
          </p:cNvPr>
          <p:cNvSpPr/>
          <p:nvPr/>
        </p:nvSpPr>
        <p:spPr>
          <a:xfrm>
            <a:off x="3382405" y="3644711"/>
            <a:ext cx="2448530" cy="1453067"/>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Host</a:t>
            </a:r>
          </a:p>
          <a:p>
            <a:pPr algn="ctr"/>
            <a:r>
              <a:rPr lang="en-CH" sz="4000" b="1" dirty="0">
                <a:solidFill>
                  <a:schemeClr val="bg2">
                    <a:lumMod val="10000"/>
                  </a:schemeClr>
                </a:solidFill>
                <a:latin typeface="Corbel" panose="020B0503020204020204" pitchFamily="34" charset="0"/>
              </a:rPr>
              <a:t>Virtual</a:t>
            </a:r>
          </a:p>
        </p:txBody>
      </p:sp>
      <p:sp>
        <p:nvSpPr>
          <p:cNvPr id="7" name="Rounded Rectangle 6">
            <a:extLst>
              <a:ext uri="{FF2B5EF4-FFF2-40B4-BE49-F238E27FC236}">
                <a16:creationId xmlns:a16="http://schemas.microsoft.com/office/drawing/2014/main" id="{78AB0954-3F52-B2FE-A962-3D12D569CB55}"/>
              </a:ext>
            </a:extLst>
          </p:cNvPr>
          <p:cNvSpPr/>
          <p:nvPr/>
        </p:nvSpPr>
        <p:spPr>
          <a:xfrm>
            <a:off x="6583679" y="3638626"/>
            <a:ext cx="2448530" cy="1459153"/>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Host</a:t>
            </a:r>
          </a:p>
          <a:p>
            <a:pPr algn="ctr"/>
            <a:r>
              <a:rPr lang="en-CH" sz="4000" b="1" dirty="0">
                <a:solidFill>
                  <a:schemeClr val="bg2">
                    <a:lumMod val="10000"/>
                  </a:schemeClr>
                </a:solidFill>
                <a:latin typeface="Corbel" panose="020B0503020204020204" pitchFamily="34" charset="0"/>
              </a:rPr>
              <a:t>Physical</a:t>
            </a:r>
          </a:p>
        </p:txBody>
      </p:sp>
      <p:cxnSp>
        <p:nvCxnSpPr>
          <p:cNvPr id="8" name="Straight Arrow Connector 7">
            <a:extLst>
              <a:ext uri="{FF2B5EF4-FFF2-40B4-BE49-F238E27FC236}">
                <a16:creationId xmlns:a16="http://schemas.microsoft.com/office/drawing/2014/main" id="{92D3DD1D-5BBD-EE55-BABF-8C050BE4C1AC}"/>
              </a:ext>
            </a:extLst>
          </p:cNvPr>
          <p:cNvCxnSpPr>
            <a:cxnSpLocks/>
            <a:stCxn id="3" idx="3"/>
            <a:endCxn id="6" idx="1"/>
          </p:cNvCxnSpPr>
          <p:nvPr/>
        </p:nvCxnSpPr>
        <p:spPr>
          <a:xfrm>
            <a:off x="2571751" y="4368203"/>
            <a:ext cx="810654" cy="304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7D8E434-240D-A44B-B0ED-6F348113337C}"/>
              </a:ext>
            </a:extLst>
          </p:cNvPr>
          <p:cNvCxnSpPr>
            <a:cxnSpLocks/>
            <a:stCxn id="6" idx="3"/>
            <a:endCxn id="7" idx="1"/>
          </p:cNvCxnSpPr>
          <p:nvPr/>
        </p:nvCxnSpPr>
        <p:spPr>
          <a:xfrm flipV="1">
            <a:off x="5830935" y="4368203"/>
            <a:ext cx="752744" cy="3042"/>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
        <p:nvSpPr>
          <p:cNvPr id="16" name="Oval 15">
            <a:extLst>
              <a:ext uri="{FF2B5EF4-FFF2-40B4-BE49-F238E27FC236}">
                <a16:creationId xmlns:a16="http://schemas.microsoft.com/office/drawing/2014/main" id="{DDD29A9E-E2EB-EF44-FAF1-8D7DEB24AC07}"/>
              </a:ext>
            </a:extLst>
          </p:cNvPr>
          <p:cNvSpPr/>
          <p:nvPr/>
        </p:nvSpPr>
        <p:spPr>
          <a:xfrm>
            <a:off x="2614213" y="5094737"/>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1</a:t>
            </a:r>
          </a:p>
        </p:txBody>
      </p:sp>
      <p:sp>
        <p:nvSpPr>
          <p:cNvPr id="17" name="Oval 16">
            <a:extLst>
              <a:ext uri="{FF2B5EF4-FFF2-40B4-BE49-F238E27FC236}">
                <a16:creationId xmlns:a16="http://schemas.microsoft.com/office/drawing/2014/main" id="{4D8FD043-C6B5-B511-3026-00BEE25973F9}"/>
              </a:ext>
            </a:extLst>
          </p:cNvPr>
          <p:cNvSpPr/>
          <p:nvPr/>
        </p:nvSpPr>
        <p:spPr>
          <a:xfrm>
            <a:off x="5906052" y="5094737"/>
            <a:ext cx="667820" cy="6678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latin typeface="Avenir Next LT Pro" panose="020B0504020202020204" pitchFamily="34" charset="77"/>
                <a:cs typeface="Muna" pitchFamily="2" charset="-78"/>
              </a:rPr>
              <a:t>2</a:t>
            </a:r>
          </a:p>
        </p:txBody>
      </p:sp>
      <p:sp>
        <p:nvSpPr>
          <p:cNvPr id="4" name="Slide Number Placeholder 3">
            <a:extLst>
              <a:ext uri="{FF2B5EF4-FFF2-40B4-BE49-F238E27FC236}">
                <a16:creationId xmlns:a16="http://schemas.microsoft.com/office/drawing/2014/main" id="{C4AE76EB-318E-D50E-1FB9-380E85B7D0F3}"/>
              </a:ext>
            </a:extLst>
          </p:cNvPr>
          <p:cNvSpPr>
            <a:spLocks noGrp="1"/>
          </p:cNvSpPr>
          <p:nvPr>
            <p:ph type="sldNum" sz="quarter" idx="12"/>
          </p:nvPr>
        </p:nvSpPr>
        <p:spPr/>
        <p:txBody>
          <a:bodyPr/>
          <a:lstStyle/>
          <a:p>
            <a:fld id="{1126AD06-1C69-4F40-B475-B9DE4452D124}" type="slidenum">
              <a:rPr lang="en-CH" smtClean="0"/>
              <a:pPr/>
              <a:t>70</a:t>
            </a:fld>
            <a:endParaRPr lang="en-CH"/>
          </a:p>
        </p:txBody>
      </p:sp>
    </p:spTree>
    <p:extLst>
      <p:ext uri="{BB962C8B-B14F-4D97-AF65-F5344CB8AC3E}">
        <p14:creationId xmlns:p14="http://schemas.microsoft.com/office/powerpoint/2010/main" val="531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16" grpId="0" animBg="1"/>
      <p:bldP spid="1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061E311C-2647-8CDB-3C9C-94588DD61552}"/>
              </a:ext>
            </a:extLst>
          </p:cNvPr>
          <p:cNvSpPr>
            <a:spLocks noGrp="1"/>
          </p:cNvSpPr>
          <p:nvPr>
            <p:ph type="title"/>
          </p:nvPr>
        </p:nvSpPr>
        <p:spPr>
          <a:xfrm>
            <a:off x="43210" y="1"/>
            <a:ext cx="9809707" cy="1020336"/>
          </a:xfrm>
        </p:spPr>
        <p:txBody>
          <a:bodyPr>
            <a:noAutofit/>
          </a:bodyPr>
          <a:lstStyle/>
          <a:p>
            <a:pPr algn="l"/>
            <a:r>
              <a:rPr lang="en-CH" sz="4200" dirty="0"/>
              <a:t>Virtualized Environments</a:t>
            </a:r>
          </a:p>
        </p:txBody>
      </p:sp>
      <p:sp>
        <p:nvSpPr>
          <p:cNvPr id="5" name="Rounded Rectangle 4">
            <a:extLst>
              <a:ext uri="{FF2B5EF4-FFF2-40B4-BE49-F238E27FC236}">
                <a16:creationId xmlns:a16="http://schemas.microsoft.com/office/drawing/2014/main" id="{D0942879-441D-5C26-78BF-D2ECBAAAB274}"/>
              </a:ext>
            </a:extLst>
          </p:cNvPr>
          <p:cNvSpPr/>
          <p:nvPr/>
        </p:nvSpPr>
        <p:spPr>
          <a:xfrm>
            <a:off x="751589" y="2069445"/>
            <a:ext cx="3436645" cy="1538215"/>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500" b="1" i="1" dirty="0">
                <a:solidFill>
                  <a:schemeClr val="tx1"/>
                </a:solidFill>
              </a:rPr>
              <a:t>L2 TLB</a:t>
            </a:r>
          </a:p>
        </p:txBody>
      </p:sp>
      <p:sp>
        <p:nvSpPr>
          <p:cNvPr id="11" name="Rounded Rectangle 10">
            <a:extLst>
              <a:ext uri="{FF2B5EF4-FFF2-40B4-BE49-F238E27FC236}">
                <a16:creationId xmlns:a16="http://schemas.microsoft.com/office/drawing/2014/main" id="{A16754A0-8CC6-38F8-F7A1-3259D04A0580}"/>
              </a:ext>
            </a:extLst>
          </p:cNvPr>
          <p:cNvSpPr/>
          <p:nvPr/>
        </p:nvSpPr>
        <p:spPr>
          <a:xfrm>
            <a:off x="790933" y="4473554"/>
            <a:ext cx="3436645" cy="1538215"/>
          </a:xfrm>
          <a:prstGeom prst="roundRect">
            <a:avLst>
              <a:gd name="adj" fmla="val 4283"/>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500" b="1" i="1" dirty="0">
                <a:solidFill>
                  <a:schemeClr val="tx1"/>
                </a:solidFill>
              </a:rPr>
              <a:t>Nested</a:t>
            </a:r>
          </a:p>
          <a:p>
            <a:pPr algn="ctr"/>
            <a:r>
              <a:rPr lang="en-CH" sz="3500" b="1" i="1" dirty="0">
                <a:solidFill>
                  <a:schemeClr val="tx1"/>
                </a:solidFill>
              </a:rPr>
              <a:t>TLB</a:t>
            </a:r>
          </a:p>
        </p:txBody>
      </p:sp>
      <p:sp>
        <p:nvSpPr>
          <p:cNvPr id="2" name="Rounded Rectangle 1">
            <a:extLst>
              <a:ext uri="{FF2B5EF4-FFF2-40B4-BE49-F238E27FC236}">
                <a16:creationId xmlns:a16="http://schemas.microsoft.com/office/drawing/2014/main" id="{0AD818F2-2341-408E-F958-F28B2AF1C836}"/>
              </a:ext>
            </a:extLst>
          </p:cNvPr>
          <p:cNvSpPr/>
          <p:nvPr/>
        </p:nvSpPr>
        <p:spPr>
          <a:xfrm>
            <a:off x="4916423" y="2069445"/>
            <a:ext cx="3812715" cy="723490"/>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Guest-Virtual</a:t>
            </a:r>
          </a:p>
        </p:txBody>
      </p:sp>
      <p:sp>
        <p:nvSpPr>
          <p:cNvPr id="3" name="Rounded Rectangle 2">
            <a:extLst>
              <a:ext uri="{FF2B5EF4-FFF2-40B4-BE49-F238E27FC236}">
                <a16:creationId xmlns:a16="http://schemas.microsoft.com/office/drawing/2014/main" id="{297DEB33-59E9-E837-FF17-7D5B9078490A}"/>
              </a:ext>
            </a:extLst>
          </p:cNvPr>
          <p:cNvSpPr/>
          <p:nvPr/>
        </p:nvSpPr>
        <p:spPr>
          <a:xfrm>
            <a:off x="4916423" y="2884170"/>
            <a:ext cx="3812715" cy="723490"/>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Host-Physical</a:t>
            </a:r>
          </a:p>
        </p:txBody>
      </p:sp>
      <p:sp>
        <p:nvSpPr>
          <p:cNvPr id="12" name="Rounded Rectangle 11">
            <a:extLst>
              <a:ext uri="{FF2B5EF4-FFF2-40B4-BE49-F238E27FC236}">
                <a16:creationId xmlns:a16="http://schemas.microsoft.com/office/drawing/2014/main" id="{D771B227-9220-95E2-CDCF-433A9261C4C3}"/>
              </a:ext>
            </a:extLst>
          </p:cNvPr>
          <p:cNvSpPr/>
          <p:nvPr/>
        </p:nvSpPr>
        <p:spPr>
          <a:xfrm>
            <a:off x="4916423" y="4473555"/>
            <a:ext cx="3812715" cy="723490"/>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Guest-Virtual</a:t>
            </a:r>
          </a:p>
        </p:txBody>
      </p:sp>
      <p:sp>
        <p:nvSpPr>
          <p:cNvPr id="13" name="Rounded Rectangle 12">
            <a:extLst>
              <a:ext uri="{FF2B5EF4-FFF2-40B4-BE49-F238E27FC236}">
                <a16:creationId xmlns:a16="http://schemas.microsoft.com/office/drawing/2014/main" id="{8927239F-B170-9C9D-E3B2-E679286668CC}"/>
              </a:ext>
            </a:extLst>
          </p:cNvPr>
          <p:cNvSpPr/>
          <p:nvPr/>
        </p:nvSpPr>
        <p:spPr>
          <a:xfrm>
            <a:off x="4916423" y="5288280"/>
            <a:ext cx="3812715" cy="723490"/>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4000" b="1" dirty="0">
                <a:solidFill>
                  <a:schemeClr val="bg2">
                    <a:lumMod val="10000"/>
                  </a:schemeClr>
                </a:solidFill>
                <a:latin typeface="Corbel" panose="020B0503020204020204" pitchFamily="34" charset="0"/>
              </a:rPr>
              <a:t>Host-Virtual</a:t>
            </a:r>
          </a:p>
        </p:txBody>
      </p:sp>
      <p:sp>
        <p:nvSpPr>
          <p:cNvPr id="4" name="Slide Number Placeholder 3">
            <a:extLst>
              <a:ext uri="{FF2B5EF4-FFF2-40B4-BE49-F238E27FC236}">
                <a16:creationId xmlns:a16="http://schemas.microsoft.com/office/drawing/2014/main" id="{5ECB4EBB-4DB8-F3AD-1177-B1000BB788DD}"/>
              </a:ext>
            </a:extLst>
          </p:cNvPr>
          <p:cNvSpPr>
            <a:spLocks noGrp="1"/>
          </p:cNvSpPr>
          <p:nvPr>
            <p:ph type="sldNum" sz="quarter" idx="12"/>
          </p:nvPr>
        </p:nvSpPr>
        <p:spPr/>
        <p:txBody>
          <a:bodyPr/>
          <a:lstStyle/>
          <a:p>
            <a:fld id="{1126AD06-1C69-4F40-B475-B9DE4452D124}" type="slidenum">
              <a:rPr lang="en-CH" smtClean="0"/>
              <a:pPr/>
              <a:t>71</a:t>
            </a:fld>
            <a:endParaRPr lang="en-CH"/>
          </a:p>
        </p:txBody>
      </p:sp>
    </p:spTree>
    <p:extLst>
      <p:ext uri="{BB962C8B-B14F-4D97-AF65-F5344CB8AC3E}">
        <p14:creationId xmlns:p14="http://schemas.microsoft.com/office/powerpoint/2010/main" val="407457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 grpId="0" animBg="1"/>
      <p:bldP spid="3"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061E311C-2647-8CDB-3C9C-94588DD61552}"/>
              </a:ext>
            </a:extLst>
          </p:cNvPr>
          <p:cNvSpPr>
            <a:spLocks noGrp="1"/>
          </p:cNvSpPr>
          <p:nvPr>
            <p:ph type="title"/>
          </p:nvPr>
        </p:nvSpPr>
        <p:spPr>
          <a:xfrm>
            <a:off x="43210" y="1"/>
            <a:ext cx="9809707" cy="1020336"/>
          </a:xfrm>
        </p:spPr>
        <p:txBody>
          <a:bodyPr>
            <a:noAutofit/>
          </a:bodyPr>
          <a:lstStyle/>
          <a:p>
            <a:pPr algn="l"/>
            <a:r>
              <a:rPr lang="en-CH" sz="4200" dirty="0"/>
              <a:t>Virtualized Environments</a:t>
            </a:r>
          </a:p>
        </p:txBody>
      </p:sp>
      <p:sp>
        <p:nvSpPr>
          <p:cNvPr id="4" name="Rounded Rectangle 3">
            <a:extLst>
              <a:ext uri="{FF2B5EF4-FFF2-40B4-BE49-F238E27FC236}">
                <a16:creationId xmlns:a16="http://schemas.microsoft.com/office/drawing/2014/main" id="{3B56F336-5767-57E8-807C-74C55B31B703}"/>
              </a:ext>
            </a:extLst>
          </p:cNvPr>
          <p:cNvSpPr/>
          <p:nvPr/>
        </p:nvSpPr>
        <p:spPr>
          <a:xfrm>
            <a:off x="988523" y="1899540"/>
            <a:ext cx="2623627" cy="4173308"/>
          </a:xfrm>
          <a:prstGeom prst="roundRect">
            <a:avLst>
              <a:gd name="adj" fmla="val 2936"/>
            </a:avLst>
          </a:prstGeom>
          <a:solidFill>
            <a:srgbClr val="E7E6E6"/>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5" name="Rounded Rectangle 4">
            <a:extLst>
              <a:ext uri="{FF2B5EF4-FFF2-40B4-BE49-F238E27FC236}">
                <a16:creationId xmlns:a16="http://schemas.microsoft.com/office/drawing/2014/main" id="{D0942879-441D-5C26-78BF-D2ECBAAAB274}"/>
              </a:ext>
            </a:extLst>
          </p:cNvPr>
          <p:cNvSpPr/>
          <p:nvPr/>
        </p:nvSpPr>
        <p:spPr>
          <a:xfrm>
            <a:off x="1373116" y="2294355"/>
            <a:ext cx="1900718" cy="1272130"/>
          </a:xfrm>
          <a:prstGeom prst="roundRect">
            <a:avLst>
              <a:gd name="adj" fmla="val 428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L2 TLB</a:t>
            </a:r>
          </a:p>
        </p:txBody>
      </p:sp>
      <p:sp>
        <p:nvSpPr>
          <p:cNvPr id="6" name="TextBox 5">
            <a:extLst>
              <a:ext uri="{FF2B5EF4-FFF2-40B4-BE49-F238E27FC236}">
                <a16:creationId xmlns:a16="http://schemas.microsoft.com/office/drawing/2014/main" id="{7C08073F-7FB8-8337-49A1-87A2D857B15B}"/>
              </a:ext>
            </a:extLst>
          </p:cNvPr>
          <p:cNvSpPr txBox="1"/>
          <p:nvPr/>
        </p:nvSpPr>
        <p:spPr>
          <a:xfrm>
            <a:off x="1229280" y="1373237"/>
            <a:ext cx="2142114" cy="477054"/>
          </a:xfrm>
          <a:prstGeom prst="rect">
            <a:avLst/>
          </a:prstGeom>
          <a:noFill/>
        </p:spPr>
        <p:txBody>
          <a:bodyPr wrap="square">
            <a:spAutoFit/>
          </a:bodyPr>
          <a:lstStyle/>
          <a:p>
            <a:pPr algn="ctr"/>
            <a:r>
              <a:rPr lang="en-CH" sz="2500" b="1" i="1" dirty="0">
                <a:solidFill>
                  <a:schemeClr val="tx1"/>
                </a:solidFill>
              </a:rPr>
              <a:t>MMU</a:t>
            </a:r>
          </a:p>
        </p:txBody>
      </p:sp>
      <p:sp>
        <p:nvSpPr>
          <p:cNvPr id="20" name="AutoShape 8" descr="Trash Bin Vector SVG Icon (2) - SVG Repo">
            <a:extLst>
              <a:ext uri="{FF2B5EF4-FFF2-40B4-BE49-F238E27FC236}">
                <a16:creationId xmlns:a16="http://schemas.microsoft.com/office/drawing/2014/main" id="{3E6B3C19-1D90-C9CC-0D52-63E30EB538C7}"/>
              </a:ext>
            </a:extLst>
          </p:cNvPr>
          <p:cNvSpPr>
            <a:spLocks noChangeAspect="1" noChangeArrowheads="1"/>
          </p:cNvSpPr>
          <p:nvPr/>
        </p:nvSpPr>
        <p:spPr bwMode="auto">
          <a:xfrm>
            <a:off x="5036048" y="945222"/>
            <a:ext cx="2101921" cy="21019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H"/>
          </a:p>
        </p:txBody>
      </p:sp>
      <p:sp>
        <p:nvSpPr>
          <p:cNvPr id="9" name="Rounded Rectangle 8">
            <a:extLst>
              <a:ext uri="{FF2B5EF4-FFF2-40B4-BE49-F238E27FC236}">
                <a16:creationId xmlns:a16="http://schemas.microsoft.com/office/drawing/2014/main" id="{62C367DF-C7FE-F06E-0EC2-70EB8CD983B8}"/>
              </a:ext>
            </a:extLst>
          </p:cNvPr>
          <p:cNvSpPr/>
          <p:nvPr/>
        </p:nvSpPr>
        <p:spPr>
          <a:xfrm>
            <a:off x="1771008" y="3302702"/>
            <a:ext cx="1659322" cy="477054"/>
          </a:xfrm>
          <a:prstGeom prst="roundRect">
            <a:avLst>
              <a:gd name="adj" fmla="val 18833"/>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TLB Entry</a:t>
            </a:r>
          </a:p>
        </p:txBody>
      </p:sp>
      <p:sp>
        <p:nvSpPr>
          <p:cNvPr id="7" name="Rounded Rectangle 6">
            <a:extLst>
              <a:ext uri="{FF2B5EF4-FFF2-40B4-BE49-F238E27FC236}">
                <a16:creationId xmlns:a16="http://schemas.microsoft.com/office/drawing/2014/main" id="{B33993D9-EAA6-D48E-B888-A1DBA51108FF}"/>
              </a:ext>
            </a:extLst>
          </p:cNvPr>
          <p:cNvSpPr/>
          <p:nvPr/>
        </p:nvSpPr>
        <p:spPr>
          <a:xfrm>
            <a:off x="4916424" y="1899540"/>
            <a:ext cx="3812715" cy="4120696"/>
          </a:xfrm>
          <a:prstGeom prst="roundRect">
            <a:avLst>
              <a:gd name="adj" fmla="val 1714"/>
            </a:avLst>
          </a:prstGeom>
          <a:solidFill>
            <a:srgbClr val="F999C9">
              <a:alpha val="12000"/>
            </a:srgbClr>
          </a:solidFill>
          <a:ln w="31750">
            <a:solidFill>
              <a:srgbClr val="C0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4000" b="1" dirty="0">
              <a:solidFill>
                <a:schemeClr val="bg2">
                  <a:lumMod val="10000"/>
                </a:schemeClr>
              </a:solidFill>
              <a:latin typeface="Corbel" panose="020B0503020204020204" pitchFamily="34" charset="0"/>
            </a:endParaRPr>
          </a:p>
        </p:txBody>
      </p:sp>
      <p:sp>
        <p:nvSpPr>
          <p:cNvPr id="8" name="TextBox 7">
            <a:extLst>
              <a:ext uri="{FF2B5EF4-FFF2-40B4-BE49-F238E27FC236}">
                <a16:creationId xmlns:a16="http://schemas.microsoft.com/office/drawing/2014/main" id="{02845F68-7972-898B-89CA-5248D67CB26E}"/>
              </a:ext>
            </a:extLst>
          </p:cNvPr>
          <p:cNvSpPr txBox="1"/>
          <p:nvPr/>
        </p:nvSpPr>
        <p:spPr>
          <a:xfrm>
            <a:off x="4378644" y="3658557"/>
            <a:ext cx="4685014" cy="707886"/>
          </a:xfrm>
          <a:prstGeom prst="rect">
            <a:avLst/>
          </a:prstGeom>
          <a:noFill/>
        </p:spPr>
        <p:txBody>
          <a:bodyPr wrap="square">
            <a:spAutoFit/>
          </a:bodyPr>
          <a:lstStyle/>
          <a:p>
            <a:pPr algn="ctr"/>
            <a:r>
              <a:rPr lang="en-US" sz="4000" b="1" i="1" dirty="0">
                <a:solidFill>
                  <a:schemeClr val="bg2">
                    <a:lumMod val="10000"/>
                  </a:schemeClr>
                </a:solidFill>
              </a:rPr>
              <a:t>L2 Cache</a:t>
            </a:r>
            <a:endParaRPr lang="en-CH" sz="4000" b="1" i="1" dirty="0">
              <a:solidFill>
                <a:schemeClr val="bg2">
                  <a:lumMod val="10000"/>
                </a:schemeClr>
              </a:solidFill>
            </a:endParaRPr>
          </a:p>
        </p:txBody>
      </p:sp>
      <p:sp>
        <p:nvSpPr>
          <p:cNvPr id="11" name="Rounded Rectangle 10">
            <a:extLst>
              <a:ext uri="{FF2B5EF4-FFF2-40B4-BE49-F238E27FC236}">
                <a16:creationId xmlns:a16="http://schemas.microsoft.com/office/drawing/2014/main" id="{A16754A0-8CC6-38F8-F7A1-3259D04A0580}"/>
              </a:ext>
            </a:extLst>
          </p:cNvPr>
          <p:cNvSpPr/>
          <p:nvPr/>
        </p:nvSpPr>
        <p:spPr>
          <a:xfrm>
            <a:off x="1373116" y="4141319"/>
            <a:ext cx="1900718" cy="1272130"/>
          </a:xfrm>
          <a:prstGeom prst="roundRect">
            <a:avLst>
              <a:gd name="adj" fmla="val 4283"/>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3000" b="1" i="1" dirty="0">
                <a:solidFill>
                  <a:schemeClr val="tx1"/>
                </a:solidFill>
              </a:rPr>
              <a:t>Nested</a:t>
            </a:r>
          </a:p>
          <a:p>
            <a:pPr algn="ctr"/>
            <a:r>
              <a:rPr lang="en-CH" sz="3000" b="1" i="1" dirty="0">
                <a:solidFill>
                  <a:schemeClr val="tx1"/>
                </a:solidFill>
              </a:rPr>
              <a:t>TLB</a:t>
            </a:r>
          </a:p>
        </p:txBody>
      </p:sp>
      <p:sp>
        <p:nvSpPr>
          <p:cNvPr id="15" name="Rounded Rectangle 14">
            <a:extLst>
              <a:ext uri="{FF2B5EF4-FFF2-40B4-BE49-F238E27FC236}">
                <a16:creationId xmlns:a16="http://schemas.microsoft.com/office/drawing/2014/main" id="{3E899C33-8DF4-44C0-A9C9-E6EDF143C45F}"/>
              </a:ext>
            </a:extLst>
          </p:cNvPr>
          <p:cNvSpPr/>
          <p:nvPr/>
        </p:nvSpPr>
        <p:spPr>
          <a:xfrm>
            <a:off x="1784196" y="5291479"/>
            <a:ext cx="2894922" cy="477054"/>
          </a:xfrm>
          <a:prstGeom prst="roundRect">
            <a:avLst>
              <a:gd name="adj" fmla="val 19587"/>
            </a:avLst>
          </a:prstGeom>
          <a:solidFill>
            <a:srgbClr val="FFCA0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i="1" dirty="0">
                <a:solidFill>
                  <a:schemeClr val="tx1"/>
                </a:solidFill>
              </a:rPr>
              <a:t>Nested TLB Entry</a:t>
            </a:r>
          </a:p>
        </p:txBody>
      </p:sp>
      <p:sp>
        <p:nvSpPr>
          <p:cNvPr id="2" name="Slide Number Placeholder 1">
            <a:extLst>
              <a:ext uri="{FF2B5EF4-FFF2-40B4-BE49-F238E27FC236}">
                <a16:creationId xmlns:a16="http://schemas.microsoft.com/office/drawing/2014/main" id="{F4E14344-64F2-4B0D-359A-9F253E13A5EA}"/>
              </a:ext>
            </a:extLst>
          </p:cNvPr>
          <p:cNvSpPr>
            <a:spLocks noGrp="1"/>
          </p:cNvSpPr>
          <p:nvPr>
            <p:ph type="sldNum" sz="quarter" idx="12"/>
          </p:nvPr>
        </p:nvSpPr>
        <p:spPr/>
        <p:txBody>
          <a:bodyPr/>
          <a:lstStyle/>
          <a:p>
            <a:fld id="{1126AD06-1C69-4F40-B475-B9DE4452D124}" type="slidenum">
              <a:rPr lang="en-CH" smtClean="0"/>
              <a:pPr/>
              <a:t>72</a:t>
            </a:fld>
            <a:endParaRPr lang="en-CH"/>
          </a:p>
        </p:txBody>
      </p:sp>
    </p:spTree>
    <p:extLst>
      <p:ext uri="{BB962C8B-B14F-4D97-AF65-F5344CB8AC3E}">
        <p14:creationId xmlns:p14="http://schemas.microsoft.com/office/powerpoint/2010/main" val="21237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4000" accel="50000" decel="50000" fill="hold" grpId="0" nodeType="clickEffect">
                                  <p:stCondLst>
                                    <p:cond delay="0"/>
                                  </p:stCondLst>
                                  <p:childTnLst>
                                    <p:animMotion origin="layout" path="M 5E-6 -3.7037E-6 L 0.44931 -0.06967 " pathEditMode="relative" rAng="0" ptsTypes="AA">
                                      <p:cBhvr>
                                        <p:cTn id="6" dur="1000" fill="hold"/>
                                        <p:tgtEl>
                                          <p:spTgt spid="9"/>
                                        </p:tgtEl>
                                        <p:attrNameLst>
                                          <p:attrName>ppt_x</p:attrName>
                                          <p:attrName>ppt_y</p:attrName>
                                        </p:attrNameLst>
                                      </p:cBhvr>
                                      <p:rCtr x="22465" y="-3495"/>
                                    </p:animMotion>
                                  </p:childTnLst>
                                </p:cTn>
                              </p:par>
                              <p:par>
                                <p:cTn id="7" presetID="0" presetClass="path" presetSubtype="0" repeatCount="4000" accel="50000" decel="50000" fill="hold" grpId="0" nodeType="withEffect">
                                  <p:stCondLst>
                                    <p:cond delay="0"/>
                                  </p:stCondLst>
                                  <p:childTnLst>
                                    <p:animMotion origin="layout" path="M 1.38889E-6 0 L 0.3967 -0.12014 " pathEditMode="relative" rAng="0" ptsTypes="AA">
                                      <p:cBhvr>
                                        <p:cTn id="8" dur="1000" fill="hold"/>
                                        <p:tgtEl>
                                          <p:spTgt spid="15"/>
                                        </p:tgtEl>
                                        <p:attrNameLst>
                                          <p:attrName>ppt_x</p:attrName>
                                          <p:attrName>ppt_y</p:attrName>
                                        </p:attrNameLst>
                                      </p:cBhvr>
                                      <p:rCtr x="19826" y="-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0" y="149630"/>
            <a:ext cx="7374194" cy="769441"/>
          </a:xfrm>
          <a:prstGeom prst="rect">
            <a:avLst/>
          </a:prstGeom>
          <a:noFill/>
        </p:spPr>
        <p:txBody>
          <a:bodyPr wrap="square">
            <a:spAutoFit/>
          </a:bodyPr>
          <a:lstStyle/>
          <a:p>
            <a:r>
              <a:rPr lang="en-US" sz="4400" b="1" dirty="0">
                <a:latin typeface="Corbel" panose="020B0503020204020204" pitchFamily="34" charset="0"/>
              </a:rPr>
              <a:t>PTW-CP Feature Set</a:t>
            </a:r>
            <a:endParaRPr lang="en-CH" sz="4400" b="1" dirty="0">
              <a:latin typeface="Corbel" panose="020B0503020204020204" pitchFamily="34" charset="0"/>
            </a:endParaRPr>
          </a:p>
        </p:txBody>
      </p:sp>
      <p:graphicFrame>
        <p:nvGraphicFramePr>
          <p:cNvPr id="6" name="Table 5">
            <a:extLst>
              <a:ext uri="{FF2B5EF4-FFF2-40B4-BE49-F238E27FC236}">
                <a16:creationId xmlns:a16="http://schemas.microsoft.com/office/drawing/2014/main" id="{BCA99A3A-D90E-11AC-56BB-E89A79DD4BD3}"/>
              </a:ext>
            </a:extLst>
          </p:cNvPr>
          <p:cNvGraphicFramePr>
            <a:graphicFrameLocks noGrp="1"/>
          </p:cNvGraphicFramePr>
          <p:nvPr/>
        </p:nvGraphicFramePr>
        <p:xfrm>
          <a:off x="1106631" y="1218877"/>
          <a:ext cx="6930737" cy="3122295"/>
        </p:xfrm>
        <a:graphic>
          <a:graphicData uri="http://schemas.openxmlformats.org/drawingml/2006/table">
            <a:tbl>
              <a:tblPr>
                <a:tableStyleId>{5C22544A-7EE6-4342-B048-85BDC9FD1C3A}</a:tableStyleId>
              </a:tblPr>
              <a:tblGrid>
                <a:gridCol w="2768415">
                  <a:extLst>
                    <a:ext uri="{9D8B030D-6E8A-4147-A177-3AD203B41FA5}">
                      <a16:colId xmlns:a16="http://schemas.microsoft.com/office/drawing/2014/main" val="1089794448"/>
                    </a:ext>
                  </a:extLst>
                </a:gridCol>
                <a:gridCol w="663391">
                  <a:extLst>
                    <a:ext uri="{9D8B030D-6E8A-4147-A177-3AD203B41FA5}">
                      <a16:colId xmlns:a16="http://schemas.microsoft.com/office/drawing/2014/main" val="3343606724"/>
                    </a:ext>
                  </a:extLst>
                </a:gridCol>
                <a:gridCol w="3498931">
                  <a:extLst>
                    <a:ext uri="{9D8B030D-6E8A-4147-A177-3AD203B41FA5}">
                      <a16:colId xmlns:a16="http://schemas.microsoft.com/office/drawing/2014/main" val="2877101394"/>
                    </a:ext>
                  </a:extLst>
                </a:gridCol>
              </a:tblGrid>
              <a:tr h="266385">
                <a:tc>
                  <a:txBody>
                    <a:bodyPr/>
                    <a:lstStyle/>
                    <a:p>
                      <a:pPr algn="l" fontAlgn="b"/>
                      <a:r>
                        <a:rPr lang="en-US" sz="1800" b="1" u="none" strike="noStrike" dirty="0">
                          <a:effectLst/>
                        </a:rPr>
                        <a:t>Feature (per PTE)</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rPr>
                        <a:t>Bits</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b="1" u="none" strike="noStrike" dirty="0">
                          <a:effectLst/>
                        </a:rPr>
                        <a:t>Description</a:t>
                      </a:r>
                      <a:endParaRPr lang="en-US"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928695"/>
                  </a:ext>
                </a:extLst>
              </a:tr>
              <a:tr h="266385">
                <a:tc>
                  <a:txBody>
                    <a:bodyPr/>
                    <a:lstStyle/>
                    <a:p>
                      <a:pPr algn="l" fontAlgn="b"/>
                      <a:r>
                        <a:rPr lang="en-US" sz="1800" u="none" strike="noStrike" dirty="0">
                          <a:effectLst/>
                        </a:rPr>
                        <a:t>Page Size</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b"/>
                      <a:r>
                        <a:rPr lang="en-US" sz="1800" u="none" strike="noStrike">
                          <a:effectLst/>
                        </a:rPr>
                        <a:t>The size of the page (4KB or 2MB)</a:t>
                      </a:r>
                      <a:endParaRPr lang="en-US" sz="1800" b="0" i="0" u="none" strike="noStrike">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41791168"/>
                  </a:ext>
                </a:extLst>
              </a:tr>
              <a:tr h="266385">
                <a:tc>
                  <a:txBody>
                    <a:bodyPr/>
                    <a:lstStyle/>
                    <a:p>
                      <a:pPr algn="l" fontAlgn="b"/>
                      <a:r>
                        <a:rPr lang="en-US" sz="1800" b="1" u="none" strike="noStrike" dirty="0">
                          <a:effectLst/>
                        </a:rPr>
                        <a:t>Page Table Walk Cost</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dirty="0">
                          <a:effectLst/>
                        </a:rPr>
                        <a:t>3</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b="1" u="none" strike="noStrike" dirty="0">
                          <a:effectLst/>
                        </a:rPr>
                        <a:t>DRAM accesses during a PTW</a:t>
                      </a:r>
                      <a:endParaRPr lang="en-US"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14398099"/>
                  </a:ext>
                </a:extLst>
              </a:tr>
              <a:tr h="266385">
                <a:tc>
                  <a:txBody>
                    <a:bodyPr/>
                    <a:lstStyle/>
                    <a:p>
                      <a:pPr algn="l" fontAlgn="b"/>
                      <a:r>
                        <a:rPr lang="en-US" sz="1800" b="1" u="none" strike="noStrike" dirty="0">
                          <a:effectLst/>
                        </a:rPr>
                        <a:t>Page Table Walk Frequency</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b="1" u="none" strike="noStrike" dirty="0">
                          <a:effectLst/>
                        </a:rPr>
                        <a:t>3</a:t>
                      </a:r>
                      <a:endParaRPr lang="en-US" sz="18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b="1" u="none" strike="noStrike" dirty="0">
                          <a:effectLst/>
                        </a:rPr>
                        <a:t>The number of PTWs</a:t>
                      </a:r>
                      <a:endParaRPr lang="en-US" sz="1800" b="1"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0205340"/>
                  </a:ext>
                </a:extLst>
              </a:tr>
              <a:tr h="266385">
                <a:tc>
                  <a:txBody>
                    <a:bodyPr/>
                    <a:lstStyle/>
                    <a:p>
                      <a:pPr algn="l" fontAlgn="b"/>
                      <a:r>
                        <a:rPr lang="en-US" sz="1800" u="none" strike="noStrike" dirty="0">
                          <a:effectLst/>
                        </a:rPr>
                        <a:t>LLPWC Hits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u="none" strike="noStrike" dirty="0">
                          <a:effectLst/>
                        </a:rPr>
                        <a:t>The number of third-level PWC hits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73101758"/>
                  </a:ext>
                </a:extLst>
              </a:tr>
              <a:tr h="266385">
                <a:tc>
                  <a:txBody>
                    <a:bodyPr/>
                    <a:lstStyle/>
                    <a:p>
                      <a:pPr algn="l" fontAlgn="b"/>
                      <a:r>
                        <a:rPr lang="en-US" sz="1800" u="none" strike="noStrike" dirty="0">
                          <a:effectLst/>
                        </a:rPr>
                        <a:t>L1 TLB Misses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u="none" strike="noStrike" dirty="0">
                          <a:effectLst/>
                        </a:rPr>
                        <a:t>The number of L1 TLB misses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08301152"/>
                  </a:ext>
                </a:extLst>
              </a:tr>
              <a:tr h="266385">
                <a:tc>
                  <a:txBody>
                    <a:bodyPr/>
                    <a:lstStyle/>
                    <a:p>
                      <a:pPr algn="l" fontAlgn="b"/>
                      <a:r>
                        <a:rPr lang="en-US" sz="1800" u="none" strike="noStrike">
                          <a:effectLst/>
                        </a:rPr>
                        <a:t>L2 TLB Misses</a:t>
                      </a:r>
                      <a:endParaRPr lang="en-US" sz="18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u="none" strike="noStrike" dirty="0">
                          <a:effectLst/>
                        </a:rPr>
                        <a:t>The number of L2 TLB hits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98586530"/>
                  </a:ext>
                </a:extLst>
              </a:tr>
              <a:tr h="266385">
                <a:tc>
                  <a:txBody>
                    <a:bodyPr/>
                    <a:lstStyle/>
                    <a:p>
                      <a:pPr algn="l" fontAlgn="b"/>
                      <a:r>
                        <a:rPr lang="en-US" sz="1800" u="none" strike="noStrike" dirty="0">
                          <a:effectLst/>
                        </a:rPr>
                        <a:t>L2 Cache Hits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u="none" strike="noStrike" dirty="0">
                          <a:effectLst/>
                        </a:rPr>
                        <a:t>The number of L2 cache hits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9711297"/>
                  </a:ext>
                </a:extLst>
              </a:tr>
              <a:tr h="266385">
                <a:tc>
                  <a:txBody>
                    <a:bodyPr/>
                    <a:lstStyle/>
                    <a:p>
                      <a:pPr algn="l" fontAlgn="b"/>
                      <a:r>
                        <a:rPr lang="en-US" sz="1800" u="none" strike="noStrike" dirty="0">
                          <a:effectLst/>
                        </a:rPr>
                        <a:t>L1 TLB Evictions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800" u="none" strike="noStrike" dirty="0">
                          <a:effectLst/>
                        </a:rPr>
                        <a:t>The number of L1 TLB evictions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0804380"/>
                  </a:ext>
                </a:extLst>
              </a:tr>
              <a:tr h="266385">
                <a:tc>
                  <a:txBody>
                    <a:bodyPr/>
                    <a:lstStyle/>
                    <a:p>
                      <a:pPr algn="l" fontAlgn="b"/>
                      <a:r>
                        <a:rPr lang="en-US" sz="1800" u="none" strike="noStrike" dirty="0">
                          <a:effectLst/>
                        </a:rPr>
                        <a:t>L2 TLB Evictions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The number of L2 TLB evictions</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94512174"/>
                  </a:ext>
                </a:extLst>
              </a:tr>
              <a:tr h="266385">
                <a:tc>
                  <a:txBody>
                    <a:bodyPr/>
                    <a:lstStyle/>
                    <a:p>
                      <a:pPr algn="l" fontAlgn="b"/>
                      <a:r>
                        <a:rPr lang="en-US" sz="1800" u="none" strike="noStrike" dirty="0">
                          <a:effectLst/>
                        </a:rPr>
                        <a:t>Accesses</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800" u="none" strike="noStrike" dirty="0">
                          <a:effectLst/>
                        </a:rPr>
                        <a:t>The number of accesses to the page</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0021011"/>
                  </a:ext>
                </a:extLst>
              </a:tr>
            </a:tbl>
          </a:graphicData>
        </a:graphic>
      </p:graphicFrame>
      <p:sp>
        <p:nvSpPr>
          <p:cNvPr id="5" name="Rounded Rectangle 4">
            <a:extLst>
              <a:ext uri="{FF2B5EF4-FFF2-40B4-BE49-F238E27FC236}">
                <a16:creationId xmlns:a16="http://schemas.microsoft.com/office/drawing/2014/main" id="{10F8F1C6-E8A3-C099-26C5-E1CC53447562}"/>
              </a:ext>
            </a:extLst>
          </p:cNvPr>
          <p:cNvSpPr/>
          <p:nvPr/>
        </p:nvSpPr>
        <p:spPr>
          <a:xfrm>
            <a:off x="-184935" y="4767209"/>
            <a:ext cx="9513870" cy="1294191"/>
          </a:xfrm>
          <a:prstGeom prst="roundRect">
            <a:avLst>
              <a:gd name="adj" fmla="val 4572"/>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latin typeface="Corbel" panose="020B0503020204020204" pitchFamily="34" charset="0"/>
              </a:rPr>
              <a:t>Feature engineering to find </a:t>
            </a:r>
          </a:p>
          <a:p>
            <a:pPr algn="ctr"/>
            <a:r>
              <a:rPr lang="en-US" sz="4000" b="1" i="1" dirty="0">
                <a:solidFill>
                  <a:schemeClr val="bg1"/>
                </a:solidFill>
                <a:latin typeface="Corbel" panose="020B0503020204020204" pitchFamily="34" charset="0"/>
              </a:rPr>
              <a:t> minimal set of useful features  </a:t>
            </a:r>
          </a:p>
        </p:txBody>
      </p:sp>
      <p:sp>
        <p:nvSpPr>
          <p:cNvPr id="2" name="Slide Number Placeholder 1">
            <a:extLst>
              <a:ext uri="{FF2B5EF4-FFF2-40B4-BE49-F238E27FC236}">
                <a16:creationId xmlns:a16="http://schemas.microsoft.com/office/drawing/2014/main" id="{D23257AA-D89A-3BA4-162C-2BC390F7E5A5}"/>
              </a:ext>
            </a:extLst>
          </p:cNvPr>
          <p:cNvSpPr>
            <a:spLocks noGrp="1"/>
          </p:cNvSpPr>
          <p:nvPr>
            <p:ph type="sldNum" sz="quarter" idx="12"/>
          </p:nvPr>
        </p:nvSpPr>
        <p:spPr/>
        <p:txBody>
          <a:bodyPr/>
          <a:lstStyle/>
          <a:p>
            <a:fld id="{1126AD06-1C69-4F40-B475-B9DE4452D124}" type="slidenum">
              <a:rPr lang="en-CH" smtClean="0"/>
              <a:pPr/>
              <a:t>73</a:t>
            </a:fld>
            <a:endParaRPr lang="en-CH"/>
          </a:p>
        </p:txBody>
      </p:sp>
    </p:spTree>
    <p:extLst>
      <p:ext uri="{BB962C8B-B14F-4D97-AF65-F5344CB8AC3E}">
        <p14:creationId xmlns:p14="http://schemas.microsoft.com/office/powerpoint/2010/main" val="350961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48876-B03E-530E-DB41-32996E21780A}"/>
              </a:ext>
            </a:extLst>
          </p:cNvPr>
          <p:cNvSpPr txBox="1"/>
          <p:nvPr/>
        </p:nvSpPr>
        <p:spPr>
          <a:xfrm>
            <a:off x="0" y="149630"/>
            <a:ext cx="10332720" cy="738664"/>
          </a:xfrm>
          <a:prstGeom prst="rect">
            <a:avLst/>
          </a:prstGeom>
          <a:noFill/>
        </p:spPr>
        <p:txBody>
          <a:bodyPr wrap="square">
            <a:spAutoFit/>
          </a:bodyPr>
          <a:lstStyle/>
          <a:p>
            <a:r>
              <a:rPr lang="en-US" sz="4100" b="1" dirty="0">
                <a:latin typeface="Corbel" panose="020B0503020204020204" pitchFamily="34" charset="0"/>
              </a:rPr>
              <a:t>PTW-CP Exploration</a:t>
            </a:r>
            <a:endParaRPr lang="en-CH" sz="4100" b="1" dirty="0">
              <a:latin typeface="Corbel" panose="020B0503020204020204" pitchFamily="34" charset="0"/>
            </a:endParaRPr>
          </a:p>
        </p:txBody>
      </p:sp>
      <p:graphicFrame>
        <p:nvGraphicFramePr>
          <p:cNvPr id="2" name="Table 1">
            <a:extLst>
              <a:ext uri="{FF2B5EF4-FFF2-40B4-BE49-F238E27FC236}">
                <a16:creationId xmlns:a16="http://schemas.microsoft.com/office/drawing/2014/main" id="{5BBA9F30-2E98-51FB-3FAE-2A60BE0D448E}"/>
              </a:ext>
            </a:extLst>
          </p:cNvPr>
          <p:cNvGraphicFramePr>
            <a:graphicFrameLocks noGrp="1"/>
          </p:cNvGraphicFramePr>
          <p:nvPr/>
        </p:nvGraphicFramePr>
        <p:xfrm>
          <a:off x="1551487" y="1279366"/>
          <a:ext cx="6041026" cy="3143250"/>
        </p:xfrm>
        <a:graphic>
          <a:graphicData uri="http://schemas.openxmlformats.org/drawingml/2006/table">
            <a:tbl>
              <a:tblPr>
                <a:tableStyleId>{5C22544A-7EE6-4342-B048-85BDC9FD1C3A}</a:tableStyleId>
              </a:tblPr>
              <a:tblGrid>
                <a:gridCol w="2240584">
                  <a:extLst>
                    <a:ext uri="{9D8B030D-6E8A-4147-A177-3AD203B41FA5}">
                      <a16:colId xmlns:a16="http://schemas.microsoft.com/office/drawing/2014/main" val="1249396932"/>
                    </a:ext>
                  </a:extLst>
                </a:gridCol>
                <a:gridCol w="871273">
                  <a:extLst>
                    <a:ext uri="{9D8B030D-6E8A-4147-A177-3AD203B41FA5}">
                      <a16:colId xmlns:a16="http://schemas.microsoft.com/office/drawing/2014/main" val="1890162606"/>
                    </a:ext>
                  </a:extLst>
                </a:gridCol>
                <a:gridCol w="768004">
                  <a:extLst>
                    <a:ext uri="{9D8B030D-6E8A-4147-A177-3AD203B41FA5}">
                      <a16:colId xmlns:a16="http://schemas.microsoft.com/office/drawing/2014/main" val="1459613555"/>
                    </a:ext>
                  </a:extLst>
                </a:gridCol>
                <a:gridCol w="782637">
                  <a:extLst>
                    <a:ext uri="{9D8B030D-6E8A-4147-A177-3AD203B41FA5}">
                      <a16:colId xmlns:a16="http://schemas.microsoft.com/office/drawing/2014/main" val="3667208713"/>
                    </a:ext>
                  </a:extLst>
                </a:gridCol>
                <a:gridCol w="1378528">
                  <a:extLst>
                    <a:ext uri="{9D8B030D-6E8A-4147-A177-3AD203B41FA5}">
                      <a16:colId xmlns:a16="http://schemas.microsoft.com/office/drawing/2014/main" val="1671513385"/>
                    </a:ext>
                  </a:extLst>
                </a:gridCol>
              </a:tblGrid>
              <a:tr h="239104">
                <a:tc>
                  <a:txBody>
                    <a:bodyPr/>
                    <a:lstStyle/>
                    <a:p>
                      <a:pPr algn="l" fontAlgn="b"/>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mn-lt"/>
                        </a:rPr>
                        <a:t>NN-10</a:t>
                      </a:r>
                    </a:p>
                  </a:txBody>
                  <a:tcPr marL="9525" marR="9525" marT="9525"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latin typeface="+mn-lt"/>
                        </a:rPr>
                        <a:t>NN-5</a:t>
                      </a:r>
                      <a:endParaRPr lang="en-US" sz="2000" b="0" i="0" u="none" strike="noStrike" dirty="0">
                        <a:solidFill>
                          <a:srgbClr val="0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latin typeface="+mn-lt"/>
                        </a:rPr>
                        <a:t>NN-2</a:t>
                      </a:r>
                      <a:endParaRPr lang="en-US" sz="2000" b="0" i="0" u="none" strike="noStrike" dirty="0">
                        <a:solidFill>
                          <a:srgbClr val="0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0" b="1" u="none" strike="noStrike" dirty="0">
                          <a:effectLst/>
                          <a:latin typeface="+mn-lt"/>
                        </a:rPr>
                        <a:t>Comparator</a:t>
                      </a:r>
                      <a:endParaRPr lang="en-US" sz="2000" b="1" i="0" u="none" strike="noStrike" dirty="0">
                        <a:solidFill>
                          <a:srgbClr val="000000"/>
                        </a:solidFill>
                        <a:effectLst/>
                        <a:latin typeface="+mn-lt"/>
                      </a:endParaRP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1433900"/>
                  </a:ext>
                </a:extLst>
              </a:tr>
              <a:tr h="239104">
                <a:tc>
                  <a:txBody>
                    <a:bodyPr/>
                    <a:lstStyle/>
                    <a:p>
                      <a:pPr algn="l" fontAlgn="b"/>
                      <a:r>
                        <a:rPr lang="en-US" sz="2000" u="none" strike="noStrike" dirty="0">
                          <a:effectLst/>
                          <a:latin typeface="+mn-lt"/>
                        </a:rPr>
                        <a:t>Feature Size</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latin typeface="+mn-lt"/>
                        </a:rPr>
                        <a:t>10</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2000" u="none" strike="noStrike" dirty="0">
                          <a:effectLst/>
                          <a:latin typeface="+mn-lt"/>
                        </a:rPr>
                        <a:t>5</a:t>
                      </a:r>
                      <a:endParaRPr lang="en-US" sz="2000" b="0" i="0" u="none" strike="noStrike" dirty="0">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u="none" strike="noStrike">
                          <a:effectLst/>
                          <a:latin typeface="+mn-lt"/>
                        </a:rPr>
                        <a:t>2</a:t>
                      </a:r>
                      <a:endParaRPr lang="en-US" sz="2000" b="0" i="0" u="none" strike="noStrike">
                        <a:solidFill>
                          <a:srgbClr val="000000"/>
                        </a:solidFill>
                        <a:effectLst/>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000" b="1" u="none" strike="noStrike" dirty="0">
                          <a:effectLst/>
                          <a:latin typeface="+mn-lt"/>
                        </a:rPr>
                        <a:t>2</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6198393"/>
                  </a:ext>
                </a:extLst>
              </a:tr>
              <a:tr h="239104">
                <a:tc>
                  <a:txBody>
                    <a:bodyPr/>
                    <a:lstStyle/>
                    <a:p>
                      <a:pPr algn="l" fontAlgn="b"/>
                      <a:r>
                        <a:rPr lang="en-US" sz="2000" u="none" strike="noStrike" dirty="0">
                          <a:effectLst/>
                          <a:latin typeface="+mn-lt"/>
                        </a:rPr>
                        <a:t>Number of Layers</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2000" u="none" strike="noStrike" dirty="0">
                          <a:effectLst/>
                          <a:latin typeface="+mn-lt"/>
                        </a:rPr>
                        <a:t>4</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2000" u="none" strike="noStrike" dirty="0">
                          <a:effectLst/>
                          <a:latin typeface="+mn-lt"/>
                        </a:rPr>
                        <a:t>4</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latin typeface="+mn-lt"/>
                        </a:rPr>
                        <a:t>6</a:t>
                      </a:r>
                      <a:endParaRPr lang="en-US" sz="2000" b="0" i="0" u="none" strike="noStrike">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N/A</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34748798"/>
                  </a:ext>
                </a:extLst>
              </a:tr>
              <a:tr h="239104">
                <a:tc>
                  <a:txBody>
                    <a:bodyPr/>
                    <a:lstStyle/>
                    <a:p>
                      <a:pPr algn="l" fontAlgn="b"/>
                      <a:r>
                        <a:rPr lang="en-US" sz="2000" u="none" strike="noStrike" dirty="0">
                          <a:effectLst/>
                          <a:latin typeface="+mn-lt"/>
                        </a:rPr>
                        <a:t>Size of Hidden Layers</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2000" u="none" strike="noStrike" dirty="0">
                          <a:effectLst/>
                          <a:latin typeface="+mn-lt"/>
                        </a:rPr>
                        <a:t>16</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2000" u="none" strike="noStrike" dirty="0">
                          <a:effectLst/>
                          <a:latin typeface="+mn-lt"/>
                        </a:rPr>
                        <a:t>64</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a:effectLst/>
                          <a:latin typeface="+mn-lt"/>
                        </a:rPr>
                        <a:t>4</a:t>
                      </a:r>
                      <a:endParaRPr lang="en-US" sz="2000" b="0" i="0" u="none" strike="noStrike">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N/A</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9931572"/>
                  </a:ext>
                </a:extLst>
              </a:tr>
              <a:tr h="239104">
                <a:tc>
                  <a:txBody>
                    <a:bodyPr/>
                    <a:lstStyle/>
                    <a:p>
                      <a:pPr algn="l" fontAlgn="b"/>
                      <a:r>
                        <a:rPr lang="en-US" sz="2000" u="none" strike="noStrike" dirty="0">
                          <a:effectLst/>
                          <a:latin typeface="+mn-lt"/>
                        </a:rPr>
                        <a:t>Number of Neurons</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2000" u="none" strike="noStrike" dirty="0">
                          <a:effectLst/>
                          <a:latin typeface="+mn-lt"/>
                        </a:rPr>
                        <a:t>737</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2000" u="none" strike="noStrike">
                          <a:effectLst/>
                          <a:latin typeface="+mn-lt"/>
                        </a:rPr>
                        <a:t>8769</a:t>
                      </a:r>
                      <a:endParaRPr lang="en-US" sz="2000" b="0" i="0" u="none" strike="noStrike">
                        <a:solidFill>
                          <a:srgbClr val="000000"/>
                        </a:solidFill>
                        <a:effectLst/>
                        <a:latin typeface="+mn-lt"/>
                      </a:endParaRPr>
                    </a:p>
                  </a:txBody>
                  <a:tcPr marL="9525" marR="9525" marT="9525" marB="0" anchor="b"/>
                </a:tc>
                <a:tc>
                  <a:txBody>
                    <a:bodyPr/>
                    <a:lstStyle/>
                    <a:p>
                      <a:pPr algn="r" fontAlgn="b"/>
                      <a:r>
                        <a:rPr lang="en-US" sz="2000" u="none" strike="noStrike" dirty="0">
                          <a:effectLst/>
                          <a:latin typeface="+mn-lt"/>
                        </a:rPr>
                        <a:t>97</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N/A</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8049084"/>
                  </a:ext>
                </a:extLst>
              </a:tr>
              <a:tr h="239104">
                <a:tc>
                  <a:txBody>
                    <a:bodyPr/>
                    <a:lstStyle/>
                    <a:p>
                      <a:pPr algn="l" fontAlgn="b"/>
                      <a:r>
                        <a:rPr lang="en-US" sz="2000" u="none" strike="noStrike" dirty="0">
                          <a:effectLst/>
                          <a:latin typeface="+mn-lt"/>
                        </a:rPr>
                        <a:t>Size (B)</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2000" u="none" strike="noStrike" dirty="0">
                          <a:effectLst/>
                          <a:latin typeface="+mn-lt"/>
                        </a:rPr>
                        <a:t>5896</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en-US" sz="2000" u="none" strike="noStrike" dirty="0">
                          <a:effectLst/>
                          <a:latin typeface="+mn-lt"/>
                        </a:rPr>
                        <a:t>70152</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dirty="0">
                          <a:effectLst/>
                          <a:latin typeface="+mn-lt"/>
                        </a:rPr>
                        <a:t>776</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24</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75989677"/>
                  </a:ext>
                </a:extLst>
              </a:tr>
              <a:tr h="239104">
                <a:tc>
                  <a:txBody>
                    <a:bodyPr/>
                    <a:lstStyle/>
                    <a:p>
                      <a:pPr algn="l" fontAlgn="b"/>
                      <a:r>
                        <a:rPr lang="en-US" sz="2000" u="none" strike="noStrike" dirty="0">
                          <a:effectLst/>
                          <a:latin typeface="+mn-lt"/>
                        </a:rPr>
                        <a:t>Recall</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800" u="none" strike="noStrike" dirty="0">
                          <a:effectLst/>
                          <a:latin typeface="+mn-lt"/>
                        </a:rPr>
                        <a:t>0.9334</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b"/>
                      <a:r>
                        <a:rPr lang="en-US" sz="2000" u="none" strike="noStrike" dirty="0">
                          <a:effectLst/>
                          <a:latin typeface="+mn-lt"/>
                        </a:rPr>
                        <a:t>0.9244</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u="none" strike="noStrike" dirty="0">
                          <a:effectLst/>
                          <a:latin typeface="+mn-lt"/>
                        </a:rPr>
                        <a:t>0.8962</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0.8961</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0212728"/>
                  </a:ext>
                </a:extLst>
              </a:tr>
              <a:tr h="239104">
                <a:tc>
                  <a:txBody>
                    <a:bodyPr/>
                    <a:lstStyle/>
                    <a:p>
                      <a:pPr algn="l" fontAlgn="b"/>
                      <a:r>
                        <a:rPr lang="en-US" sz="2000" u="none" strike="noStrike">
                          <a:effectLst/>
                          <a:latin typeface="+mn-lt"/>
                        </a:rPr>
                        <a:t>Accuracy</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800" u="none" strike="noStrike" dirty="0">
                          <a:effectLst/>
                          <a:latin typeface="+mn-lt"/>
                        </a:rPr>
                        <a:t>0.9213</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b"/>
                      <a:r>
                        <a:rPr lang="en-US" sz="2000" u="none" strike="noStrike">
                          <a:effectLst/>
                          <a:latin typeface="+mn-lt"/>
                        </a:rPr>
                        <a:t>0.9172</a:t>
                      </a:r>
                      <a:endParaRPr lang="en-US" sz="2000" b="0" i="0" u="none" strike="noStrike">
                        <a:solidFill>
                          <a:srgbClr val="000000"/>
                        </a:solidFill>
                        <a:effectLst/>
                        <a:latin typeface="+mn-lt"/>
                      </a:endParaRPr>
                    </a:p>
                  </a:txBody>
                  <a:tcPr marL="9525" marR="9525" marT="9525" marB="0" anchor="b"/>
                </a:tc>
                <a:tc>
                  <a:txBody>
                    <a:bodyPr/>
                    <a:lstStyle/>
                    <a:p>
                      <a:pPr algn="r" fontAlgn="b"/>
                      <a:r>
                        <a:rPr lang="en-US" sz="2000" u="none" strike="noStrike" dirty="0">
                          <a:effectLst/>
                          <a:latin typeface="+mn-lt"/>
                        </a:rPr>
                        <a:t>0.8290</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0.8290</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1793384"/>
                  </a:ext>
                </a:extLst>
              </a:tr>
              <a:tr h="239104">
                <a:tc>
                  <a:txBody>
                    <a:bodyPr/>
                    <a:lstStyle/>
                    <a:p>
                      <a:pPr algn="l" fontAlgn="b"/>
                      <a:r>
                        <a:rPr lang="en-US" sz="2000" u="none" strike="noStrike">
                          <a:effectLst/>
                          <a:latin typeface="+mn-lt"/>
                        </a:rPr>
                        <a:t>Precision</a:t>
                      </a:r>
                      <a:endParaRPr lang="en-US" sz="2000" b="0" i="0" u="none" strike="noStrike">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ctr"/>
                      <a:r>
                        <a:rPr lang="en-US" sz="1800" u="none" strike="noStrike" dirty="0">
                          <a:effectLst/>
                          <a:latin typeface="+mn-lt"/>
                        </a:rPr>
                        <a:t>0.8768</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r" fontAlgn="b"/>
                      <a:r>
                        <a:rPr lang="en-US" sz="2000" u="none" strike="noStrike">
                          <a:effectLst/>
                          <a:latin typeface="+mn-lt"/>
                        </a:rPr>
                        <a:t>0.8747</a:t>
                      </a:r>
                      <a:endParaRPr lang="en-US" sz="2000" b="0" i="0" u="none" strike="noStrike">
                        <a:solidFill>
                          <a:srgbClr val="000000"/>
                        </a:solidFill>
                        <a:effectLst/>
                        <a:latin typeface="+mn-lt"/>
                      </a:endParaRPr>
                    </a:p>
                  </a:txBody>
                  <a:tcPr marL="9525" marR="9525" marT="9525" marB="0" anchor="b"/>
                </a:tc>
                <a:tc>
                  <a:txBody>
                    <a:bodyPr/>
                    <a:lstStyle/>
                    <a:p>
                      <a:pPr algn="r" fontAlgn="b"/>
                      <a:r>
                        <a:rPr lang="en-US" sz="2000" u="none" strike="noStrike" dirty="0">
                          <a:effectLst/>
                          <a:latin typeface="+mn-lt"/>
                        </a:rPr>
                        <a:t>0.7333</a:t>
                      </a:r>
                      <a:endParaRPr lang="en-US" sz="2000" b="0" i="0" u="none" strike="noStrike" dirty="0">
                        <a:solidFill>
                          <a:srgbClr val="000000"/>
                        </a:solidFill>
                        <a:effectLst/>
                        <a:latin typeface="+mn-lt"/>
                      </a:endParaRPr>
                    </a:p>
                  </a:txBody>
                  <a:tcPr marL="9525" marR="9525" marT="9525" marB="0" anchor="b"/>
                </a:tc>
                <a:tc>
                  <a:txBody>
                    <a:bodyPr/>
                    <a:lstStyle/>
                    <a:p>
                      <a:pPr algn="r" fontAlgn="b"/>
                      <a:r>
                        <a:rPr lang="en-US" sz="2000" b="1" u="none" strike="noStrike" dirty="0">
                          <a:effectLst/>
                          <a:latin typeface="+mn-lt"/>
                        </a:rPr>
                        <a:t>0.7334</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4377448"/>
                  </a:ext>
                </a:extLst>
              </a:tr>
              <a:tr h="239104">
                <a:tc>
                  <a:txBody>
                    <a:bodyPr/>
                    <a:lstStyle/>
                    <a:p>
                      <a:pPr algn="l" fontAlgn="b"/>
                      <a:r>
                        <a:rPr lang="en-US" sz="2000" u="none" strike="noStrike" dirty="0">
                          <a:effectLst/>
                          <a:latin typeface="+mn-lt"/>
                        </a:rPr>
                        <a:t>F1-score</a:t>
                      </a:r>
                      <a:endParaRPr lang="en-US" sz="20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ctr"/>
                      <a:r>
                        <a:rPr lang="en-US" sz="1800" u="none" strike="noStrike" dirty="0">
                          <a:effectLst/>
                          <a:latin typeface="+mn-lt"/>
                        </a:rPr>
                        <a:t>0.9042</a:t>
                      </a:r>
                      <a:endParaRPr lang="en-US" sz="18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latin typeface="+mn-lt"/>
                        </a:rPr>
                        <a:t>0.8989</a:t>
                      </a:r>
                      <a:endParaRPr lang="en-US" sz="20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u="none" strike="noStrike" dirty="0">
                          <a:effectLst/>
                          <a:latin typeface="+mn-lt"/>
                        </a:rPr>
                        <a:t>0.8066</a:t>
                      </a:r>
                      <a:endParaRPr lang="en-US" sz="2000" b="0" i="0" u="none" strike="noStrike" dirty="0">
                        <a:solidFill>
                          <a:srgbClr val="000000"/>
                        </a:solidFill>
                        <a:effectLst/>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000" b="1" u="none" strike="noStrike" dirty="0">
                          <a:effectLst/>
                          <a:latin typeface="+mn-lt"/>
                        </a:rPr>
                        <a:t>0.8066</a:t>
                      </a:r>
                      <a:endParaRPr lang="en-US" sz="2000" b="1" i="0" u="none" strike="noStrike" dirty="0">
                        <a:solidFill>
                          <a:srgbClr val="000000"/>
                        </a:solidFill>
                        <a:effectLst/>
                        <a:latin typeface="+mn-lt"/>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780213"/>
                  </a:ext>
                </a:extLst>
              </a:tr>
            </a:tbl>
          </a:graphicData>
        </a:graphic>
      </p:graphicFrame>
      <p:sp>
        <p:nvSpPr>
          <p:cNvPr id="7" name="Rounded Rectangle 4">
            <a:extLst>
              <a:ext uri="{FF2B5EF4-FFF2-40B4-BE49-F238E27FC236}">
                <a16:creationId xmlns:a16="http://schemas.microsoft.com/office/drawing/2014/main" id="{CC691434-3209-3313-604C-3BEC21A11BEF}"/>
              </a:ext>
            </a:extLst>
          </p:cNvPr>
          <p:cNvSpPr/>
          <p:nvPr/>
        </p:nvSpPr>
        <p:spPr>
          <a:xfrm>
            <a:off x="-116541" y="4856422"/>
            <a:ext cx="9395012" cy="1204978"/>
          </a:xfrm>
          <a:prstGeom prst="roundRect">
            <a:avLst>
              <a:gd name="adj" fmla="val 1788"/>
            </a:avLst>
          </a:prstGeom>
          <a:solidFill>
            <a:srgbClr val="007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solidFill>
                  <a:schemeClr val="bg1"/>
                </a:solidFill>
              </a:rPr>
              <a:t>2-feature comparator predicts costly-to-translate pages with 82% accuracy </a:t>
            </a:r>
          </a:p>
        </p:txBody>
      </p:sp>
      <p:sp>
        <p:nvSpPr>
          <p:cNvPr id="4" name="Rectangle: Rounded Corners 3">
            <a:extLst>
              <a:ext uri="{FF2B5EF4-FFF2-40B4-BE49-F238E27FC236}">
                <a16:creationId xmlns:a16="http://schemas.microsoft.com/office/drawing/2014/main" id="{7F5762C9-E41D-E6D0-5155-38E13E7070E7}"/>
              </a:ext>
            </a:extLst>
          </p:cNvPr>
          <p:cNvSpPr/>
          <p:nvPr/>
        </p:nvSpPr>
        <p:spPr>
          <a:xfrm>
            <a:off x="6214945" y="3462027"/>
            <a:ext cx="1377567" cy="339436"/>
          </a:xfrm>
          <a:prstGeom prst="roundRect">
            <a:avLst/>
          </a:prstGeom>
          <a:solidFill>
            <a:srgbClr val="9C6A6A">
              <a:alpha val="40000"/>
            </a:srgbClr>
          </a:solidFill>
          <a:ln w="19050">
            <a:prstDash val="dash"/>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46CED97-AF27-7B44-5920-1DE211C2D2B8}"/>
              </a:ext>
            </a:extLst>
          </p:cNvPr>
          <p:cNvSpPr/>
          <p:nvPr/>
        </p:nvSpPr>
        <p:spPr>
          <a:xfrm>
            <a:off x="6214945" y="1581405"/>
            <a:ext cx="1377568" cy="339436"/>
          </a:xfrm>
          <a:prstGeom prst="roundRect">
            <a:avLst/>
          </a:prstGeom>
          <a:solidFill>
            <a:srgbClr val="9C6A6A">
              <a:alpha val="40000"/>
            </a:srgbClr>
          </a:solidFill>
          <a:ln w="19050">
            <a:prstDash val="dash"/>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22A1233-870A-3CC2-B690-107C1AFD1448}"/>
              </a:ext>
            </a:extLst>
          </p:cNvPr>
          <p:cNvSpPr>
            <a:spLocks noGrp="1"/>
          </p:cNvSpPr>
          <p:nvPr>
            <p:ph type="sldNum" sz="quarter" idx="12"/>
          </p:nvPr>
        </p:nvSpPr>
        <p:spPr/>
        <p:txBody>
          <a:bodyPr/>
          <a:lstStyle/>
          <a:p>
            <a:fld id="{1126AD06-1C69-4F40-B475-B9DE4452D124}" type="slidenum">
              <a:rPr lang="en-CH" smtClean="0"/>
              <a:pPr/>
              <a:t>74</a:t>
            </a:fld>
            <a:endParaRPr lang="en-CH"/>
          </a:p>
        </p:txBody>
      </p:sp>
    </p:spTree>
    <p:extLst>
      <p:ext uri="{BB962C8B-B14F-4D97-AF65-F5344CB8AC3E}">
        <p14:creationId xmlns:p14="http://schemas.microsoft.com/office/powerpoint/2010/main" val="21635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9187-8FD8-6C82-BF13-3F10D8B55B1C}"/>
              </a:ext>
            </a:extLst>
          </p:cNvPr>
          <p:cNvSpPr>
            <a:spLocks noGrp="1"/>
          </p:cNvSpPr>
          <p:nvPr>
            <p:ph type="title"/>
          </p:nvPr>
        </p:nvSpPr>
        <p:spPr>
          <a:xfrm>
            <a:off x="0" y="24161"/>
            <a:ext cx="9970584" cy="1020336"/>
          </a:xfrm>
        </p:spPr>
        <p:txBody>
          <a:bodyPr>
            <a:normAutofit/>
          </a:bodyPr>
          <a:lstStyle/>
          <a:p>
            <a:r>
              <a:rPr lang="en-CH" sz="3800" dirty="0"/>
              <a:t>Configurations in Virtualized Environments </a:t>
            </a:r>
          </a:p>
        </p:txBody>
      </p:sp>
      <p:sp>
        <p:nvSpPr>
          <p:cNvPr id="3" name="Content Placeholder 2">
            <a:extLst>
              <a:ext uri="{FF2B5EF4-FFF2-40B4-BE49-F238E27FC236}">
                <a16:creationId xmlns:a16="http://schemas.microsoft.com/office/drawing/2014/main" id="{C4305019-2805-8BD1-5ED5-5753A237CE24}"/>
              </a:ext>
            </a:extLst>
          </p:cNvPr>
          <p:cNvSpPr>
            <a:spLocks noGrp="1"/>
          </p:cNvSpPr>
          <p:nvPr>
            <p:ph idx="1"/>
          </p:nvPr>
        </p:nvSpPr>
        <p:spPr>
          <a:xfrm>
            <a:off x="117984" y="1663933"/>
            <a:ext cx="8908032" cy="4351338"/>
          </a:xfrm>
        </p:spPr>
        <p:txBody>
          <a:bodyPr/>
          <a:lstStyle/>
          <a:p>
            <a:r>
              <a:rPr lang="en-CH" sz="2400" b="1" dirty="0"/>
              <a:t>Nested Paging</a:t>
            </a:r>
            <a:r>
              <a:rPr lang="en-CH" sz="2400" b="1" baseline="30000" dirty="0"/>
              <a:t>1</a:t>
            </a:r>
            <a:r>
              <a:rPr lang="en-CH" sz="2400" b="1" dirty="0"/>
              <a:t>: </a:t>
            </a:r>
            <a:r>
              <a:rPr lang="en-CH" sz="2400" dirty="0"/>
              <a:t>Baseline system that performs Nested PTWs</a:t>
            </a:r>
          </a:p>
          <a:p>
            <a:pPr marL="0" indent="0">
              <a:buNone/>
            </a:pPr>
            <a:endParaRPr lang="en-CH" sz="2400" dirty="0"/>
          </a:p>
          <a:p>
            <a:r>
              <a:rPr lang="en-CH" sz="2400" b="1" dirty="0"/>
              <a:t>POM-TLB</a:t>
            </a:r>
            <a:r>
              <a:rPr lang="en-CH" sz="2400" b="1" baseline="30000" dirty="0"/>
              <a:t>2</a:t>
            </a:r>
            <a:r>
              <a:rPr lang="en-CH" sz="2400" dirty="0"/>
              <a:t>: </a:t>
            </a:r>
            <a:r>
              <a:rPr lang="en-US" sz="2400" dirty="0"/>
              <a:t>S</a:t>
            </a:r>
            <a:r>
              <a:rPr lang="en-CH" sz="2400" dirty="0"/>
              <a:t>ystem with 64K-entry software-managed L3 TLB</a:t>
            </a:r>
          </a:p>
          <a:p>
            <a:pPr marL="0" indent="0">
              <a:buNone/>
            </a:pPr>
            <a:endParaRPr lang="en-CH" sz="2400" dirty="0"/>
          </a:p>
          <a:p>
            <a:r>
              <a:rPr lang="en-CH" sz="2400" b="1" dirty="0"/>
              <a:t>Ideal Shadow Paging</a:t>
            </a:r>
            <a:r>
              <a:rPr lang="en-CH" sz="2400" b="1" baseline="30000" dirty="0"/>
              <a:t>3</a:t>
            </a:r>
            <a:r>
              <a:rPr lang="en-CH" sz="2400" dirty="0"/>
              <a:t>: System t</a:t>
            </a:r>
            <a:r>
              <a:rPr lang="en-GB" sz="2400" dirty="0"/>
              <a:t>ha</a:t>
            </a:r>
            <a:r>
              <a:rPr lang="en-CH" sz="2400" dirty="0"/>
              <a:t>t employs an ideal version of Shadow Paging</a:t>
            </a:r>
          </a:p>
          <a:p>
            <a:pPr marL="0" indent="0">
              <a:buNone/>
            </a:pPr>
            <a:endParaRPr lang="en-CH" sz="2400" dirty="0"/>
          </a:p>
          <a:p>
            <a:r>
              <a:rPr lang="en-CH" sz="2400" b="1" dirty="0"/>
              <a:t>Victima</a:t>
            </a:r>
            <a:r>
              <a:rPr lang="en-CH" sz="2400" dirty="0"/>
              <a:t>: Caching both TLB and Nested TLB entries in the L2 cache</a:t>
            </a:r>
          </a:p>
          <a:p>
            <a:endParaRPr lang="en-CH" dirty="0"/>
          </a:p>
        </p:txBody>
      </p:sp>
      <p:sp>
        <p:nvSpPr>
          <p:cNvPr id="4" name="TextBox 3">
            <a:extLst>
              <a:ext uri="{FF2B5EF4-FFF2-40B4-BE49-F238E27FC236}">
                <a16:creationId xmlns:a16="http://schemas.microsoft.com/office/drawing/2014/main" id="{FC0B3EC8-A477-31E0-44E3-42FB3F29EB0A}"/>
              </a:ext>
            </a:extLst>
          </p:cNvPr>
          <p:cNvSpPr txBox="1"/>
          <p:nvPr/>
        </p:nvSpPr>
        <p:spPr>
          <a:xfrm>
            <a:off x="117984" y="5886844"/>
            <a:ext cx="8929119" cy="307777"/>
          </a:xfrm>
          <a:prstGeom prst="rect">
            <a:avLst/>
          </a:prstGeom>
          <a:noFill/>
        </p:spPr>
        <p:txBody>
          <a:bodyPr wrap="square" rtlCol="0">
            <a:spAutoFit/>
          </a:bodyPr>
          <a:lstStyle/>
          <a:p>
            <a:r>
              <a:rPr lang="en-CH" sz="1400" i="1" dirty="0">
                <a:latin typeface="Corbel" panose="020B0503020204020204" pitchFamily="34" charset="0"/>
              </a:rPr>
              <a:t> [2] Ryoo et al. “</a:t>
            </a:r>
            <a:r>
              <a:rPr lang="en-GB" sz="1400" i="1" dirty="0">
                <a:effectLst/>
                <a:latin typeface="Corbel" panose="020B0503020204020204" pitchFamily="34" charset="0"/>
              </a:rPr>
              <a:t>Rethinking TLB designs in virtualized environments: A very large part-of-memory TLB</a:t>
            </a:r>
            <a:r>
              <a:rPr lang="en-CH" sz="1400" i="1" dirty="0">
                <a:latin typeface="Corbel" panose="020B0503020204020204" pitchFamily="34" charset="0"/>
              </a:rPr>
              <a:t>” ISCA 2017</a:t>
            </a:r>
          </a:p>
        </p:txBody>
      </p:sp>
      <p:sp>
        <p:nvSpPr>
          <p:cNvPr id="6" name="TextBox 5">
            <a:extLst>
              <a:ext uri="{FF2B5EF4-FFF2-40B4-BE49-F238E27FC236}">
                <a16:creationId xmlns:a16="http://schemas.microsoft.com/office/drawing/2014/main" id="{2714B918-F1EB-C4CD-D2C3-ED8C9456E76E}"/>
              </a:ext>
            </a:extLst>
          </p:cNvPr>
          <p:cNvSpPr txBox="1"/>
          <p:nvPr/>
        </p:nvSpPr>
        <p:spPr>
          <a:xfrm>
            <a:off x="117984" y="5643281"/>
            <a:ext cx="9026016" cy="307777"/>
          </a:xfrm>
          <a:prstGeom prst="rect">
            <a:avLst/>
          </a:prstGeom>
          <a:noFill/>
        </p:spPr>
        <p:txBody>
          <a:bodyPr wrap="square" rtlCol="0">
            <a:spAutoFit/>
          </a:bodyPr>
          <a:lstStyle/>
          <a:p>
            <a:pPr algn="l"/>
            <a:r>
              <a:rPr lang="en-CH" sz="1400" i="1" dirty="0">
                <a:latin typeface="Corbel" panose="020B0503020204020204" pitchFamily="34" charset="0"/>
              </a:rPr>
              <a:t> [1] Bhargava et al. “</a:t>
            </a:r>
            <a:r>
              <a:rPr lang="en-GB" sz="1400" i="1" dirty="0">
                <a:effectLst/>
                <a:latin typeface="Corbel" panose="020B0503020204020204" pitchFamily="34" charset="0"/>
              </a:rPr>
              <a:t>Accelerating two-dimensional page walks for virtualized systems</a:t>
            </a:r>
            <a:r>
              <a:rPr lang="en-CH" sz="1400" i="1" dirty="0">
                <a:latin typeface="Corbel" panose="020B0503020204020204" pitchFamily="34" charset="0"/>
              </a:rPr>
              <a:t>” ASPLOS 2008</a:t>
            </a:r>
          </a:p>
        </p:txBody>
      </p:sp>
      <p:sp>
        <p:nvSpPr>
          <p:cNvPr id="7" name="TextBox 6">
            <a:extLst>
              <a:ext uri="{FF2B5EF4-FFF2-40B4-BE49-F238E27FC236}">
                <a16:creationId xmlns:a16="http://schemas.microsoft.com/office/drawing/2014/main" id="{D77C33FE-0E81-A325-EF44-DC201F308836}"/>
              </a:ext>
            </a:extLst>
          </p:cNvPr>
          <p:cNvSpPr txBox="1"/>
          <p:nvPr/>
        </p:nvSpPr>
        <p:spPr>
          <a:xfrm>
            <a:off x="117984" y="6131348"/>
            <a:ext cx="7303770" cy="307777"/>
          </a:xfrm>
          <a:prstGeom prst="rect">
            <a:avLst/>
          </a:prstGeom>
          <a:noFill/>
        </p:spPr>
        <p:txBody>
          <a:bodyPr wrap="square" rtlCol="0">
            <a:spAutoFit/>
          </a:bodyPr>
          <a:lstStyle/>
          <a:p>
            <a:pPr algn="l"/>
            <a:r>
              <a:rPr lang="en-CH" sz="1400" i="1" dirty="0">
                <a:latin typeface="Corbel" panose="020B0503020204020204" pitchFamily="34" charset="0"/>
              </a:rPr>
              <a:t> [3] “</a:t>
            </a:r>
            <a:r>
              <a:rPr lang="en-GB" sz="1400" i="1" dirty="0">
                <a:effectLst/>
                <a:latin typeface="Corbel" panose="020B0503020204020204" pitchFamily="34" charset="0"/>
              </a:rPr>
              <a:t>Agile paging: Exceeding the best of Nested and Shadow </a:t>
            </a:r>
            <a:r>
              <a:rPr lang="en-GB" sz="1400" i="1" dirty="0">
                <a:latin typeface="Corbel" panose="020B0503020204020204" pitchFamily="34" charset="0"/>
              </a:rPr>
              <a:t>P</a:t>
            </a:r>
            <a:r>
              <a:rPr lang="en-GB" sz="1400" i="1" dirty="0">
                <a:effectLst/>
                <a:latin typeface="Corbel" panose="020B0503020204020204" pitchFamily="34" charset="0"/>
              </a:rPr>
              <a:t>aging</a:t>
            </a:r>
            <a:r>
              <a:rPr lang="en-CH" sz="1400" i="1" dirty="0">
                <a:latin typeface="Corbel" panose="020B0503020204020204" pitchFamily="34" charset="0"/>
              </a:rPr>
              <a:t>” ISCA 2016</a:t>
            </a:r>
          </a:p>
        </p:txBody>
      </p:sp>
      <p:sp>
        <p:nvSpPr>
          <p:cNvPr id="5" name="Slide Number Placeholder 4">
            <a:extLst>
              <a:ext uri="{FF2B5EF4-FFF2-40B4-BE49-F238E27FC236}">
                <a16:creationId xmlns:a16="http://schemas.microsoft.com/office/drawing/2014/main" id="{3708AAB5-7651-211F-A066-F55595CCEB15}"/>
              </a:ext>
            </a:extLst>
          </p:cNvPr>
          <p:cNvSpPr>
            <a:spLocks noGrp="1"/>
          </p:cNvSpPr>
          <p:nvPr>
            <p:ph type="sldNum" sz="quarter" idx="12"/>
          </p:nvPr>
        </p:nvSpPr>
        <p:spPr/>
        <p:txBody>
          <a:bodyPr/>
          <a:lstStyle/>
          <a:p>
            <a:fld id="{1126AD06-1C69-4F40-B475-B9DE4452D124}" type="slidenum">
              <a:rPr lang="en-CH" smtClean="0"/>
              <a:pPr/>
              <a:t>75</a:t>
            </a:fld>
            <a:endParaRPr lang="en-CH"/>
          </a:p>
        </p:txBody>
      </p:sp>
    </p:spTree>
    <p:extLst>
      <p:ext uri="{BB962C8B-B14F-4D97-AF65-F5344CB8AC3E}">
        <p14:creationId xmlns:p14="http://schemas.microsoft.com/office/powerpoint/2010/main" val="34806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CA2E4-3612-9B1C-99BA-2BF42173408C}"/>
              </a:ext>
            </a:extLst>
          </p:cNvPr>
          <p:cNvSpPr>
            <a:spLocks noGrp="1"/>
          </p:cNvSpPr>
          <p:nvPr>
            <p:ph type="title"/>
          </p:nvPr>
        </p:nvSpPr>
        <p:spPr/>
        <p:txBody>
          <a:bodyPr>
            <a:normAutofit fontScale="90000"/>
          </a:bodyPr>
          <a:lstStyle/>
          <a:p>
            <a:pPr algn="l"/>
            <a:r>
              <a:rPr lang="en-US" dirty="0"/>
              <a:t>Reduction in Host and Guest PTWs</a:t>
            </a:r>
            <a:endParaRPr lang="en-CH" dirty="0"/>
          </a:p>
        </p:txBody>
      </p:sp>
      <p:sp>
        <p:nvSpPr>
          <p:cNvPr id="2" name="Rectangle 1">
            <a:extLst>
              <a:ext uri="{FF2B5EF4-FFF2-40B4-BE49-F238E27FC236}">
                <a16:creationId xmlns:a16="http://schemas.microsoft.com/office/drawing/2014/main" id="{2768F1AA-18D3-4A34-D9A3-5497B26E295A}"/>
              </a:ext>
            </a:extLst>
          </p:cNvPr>
          <p:cNvSpPr/>
          <p:nvPr/>
        </p:nvSpPr>
        <p:spPr>
          <a:xfrm>
            <a:off x="8355214" y="2842995"/>
            <a:ext cx="654033" cy="11720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aphicFrame>
        <p:nvGraphicFramePr>
          <p:cNvPr id="3" name="Chart 2">
            <a:extLst>
              <a:ext uri="{FF2B5EF4-FFF2-40B4-BE49-F238E27FC236}">
                <a16:creationId xmlns:a16="http://schemas.microsoft.com/office/drawing/2014/main" id="{2A8088E5-CDC0-135D-6613-71619269D0F4}"/>
              </a:ext>
            </a:extLst>
          </p:cNvPr>
          <p:cNvGraphicFramePr>
            <a:graphicFrameLocks/>
          </p:cNvGraphicFramePr>
          <p:nvPr>
            <p:extLst>
              <p:ext uri="{D42A27DB-BD31-4B8C-83A1-F6EECF244321}">
                <p14:modId xmlns:p14="http://schemas.microsoft.com/office/powerpoint/2010/main" val="2823041689"/>
              </p:ext>
            </p:extLst>
          </p:nvPr>
        </p:nvGraphicFramePr>
        <p:xfrm>
          <a:off x="134753" y="1224499"/>
          <a:ext cx="9854693" cy="406939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F4BAC9B5-A1F0-6FFC-84F4-529EAA30571A}"/>
              </a:ext>
            </a:extLst>
          </p:cNvPr>
          <p:cNvSpPr>
            <a:spLocks noGrp="1"/>
          </p:cNvSpPr>
          <p:nvPr>
            <p:ph type="sldNum" sz="quarter" idx="12"/>
          </p:nvPr>
        </p:nvSpPr>
        <p:spPr/>
        <p:txBody>
          <a:bodyPr/>
          <a:lstStyle/>
          <a:p>
            <a:fld id="{1126AD06-1C69-4F40-B475-B9DE4452D124}" type="slidenum">
              <a:rPr lang="en-CH" smtClean="0"/>
              <a:pPr/>
              <a:t>76</a:t>
            </a:fld>
            <a:endParaRPr lang="en-CH"/>
          </a:p>
        </p:txBody>
      </p:sp>
    </p:spTree>
    <p:extLst>
      <p:ext uri="{BB962C8B-B14F-4D97-AF65-F5344CB8AC3E}">
        <p14:creationId xmlns:p14="http://schemas.microsoft.com/office/powerpoint/2010/main" val="2429625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B9AC-A046-3249-AE4C-8CD8FB44D80A}"/>
              </a:ext>
            </a:extLst>
          </p:cNvPr>
          <p:cNvSpPr>
            <a:spLocks noGrp="1"/>
          </p:cNvSpPr>
          <p:nvPr>
            <p:ph type="title"/>
          </p:nvPr>
        </p:nvSpPr>
        <p:spPr/>
        <p:txBody>
          <a:bodyPr>
            <a:normAutofit/>
          </a:bodyPr>
          <a:lstStyle/>
          <a:p>
            <a:r>
              <a:rPr lang="en-CH"/>
              <a:t>Address Translation Flow (I)</a:t>
            </a:r>
          </a:p>
        </p:txBody>
      </p:sp>
      <p:sp>
        <p:nvSpPr>
          <p:cNvPr id="10" name="Rounded Rectangle 9">
            <a:extLst>
              <a:ext uri="{FF2B5EF4-FFF2-40B4-BE49-F238E27FC236}">
                <a16:creationId xmlns:a16="http://schemas.microsoft.com/office/drawing/2014/main" id="{C229598E-176F-C94F-A051-28BD26837E77}"/>
              </a:ext>
            </a:extLst>
          </p:cNvPr>
          <p:cNvSpPr/>
          <p:nvPr/>
        </p:nvSpPr>
        <p:spPr>
          <a:xfrm>
            <a:off x="7230617" y="1920403"/>
            <a:ext cx="1767856" cy="3017194"/>
          </a:xfrm>
          <a:prstGeom prst="roundRect">
            <a:avLst>
              <a:gd name="adj" fmla="val 3093"/>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i="1">
                <a:solidFill>
                  <a:schemeClr val="tx1"/>
                </a:solidFill>
              </a:rPr>
              <a:t>Memory Hierarchy</a:t>
            </a:r>
          </a:p>
        </p:txBody>
      </p:sp>
      <p:sp>
        <p:nvSpPr>
          <p:cNvPr id="11" name="Rounded Rectangle 10">
            <a:extLst>
              <a:ext uri="{FF2B5EF4-FFF2-40B4-BE49-F238E27FC236}">
                <a16:creationId xmlns:a16="http://schemas.microsoft.com/office/drawing/2014/main" id="{8F131D7B-5231-274A-8DDD-4EFF64B0F3A4}"/>
              </a:ext>
            </a:extLst>
          </p:cNvPr>
          <p:cNvSpPr/>
          <p:nvPr/>
        </p:nvSpPr>
        <p:spPr>
          <a:xfrm>
            <a:off x="267665" y="1920403"/>
            <a:ext cx="995560" cy="3017194"/>
          </a:xfrm>
          <a:prstGeom prst="roundRect">
            <a:avLst>
              <a:gd name="adj" fmla="val 3369"/>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i="1">
                <a:solidFill>
                  <a:schemeClr val="tx1"/>
                </a:solidFill>
              </a:rPr>
              <a:t>Core</a:t>
            </a:r>
          </a:p>
        </p:txBody>
      </p:sp>
      <p:sp>
        <p:nvSpPr>
          <p:cNvPr id="16" name="Rounded Rectangle 15">
            <a:extLst>
              <a:ext uri="{FF2B5EF4-FFF2-40B4-BE49-F238E27FC236}">
                <a16:creationId xmlns:a16="http://schemas.microsoft.com/office/drawing/2014/main" id="{3DC6AB66-78A2-8B4D-BBA2-939064E16C7A}"/>
              </a:ext>
            </a:extLst>
          </p:cNvPr>
          <p:cNvSpPr/>
          <p:nvPr/>
        </p:nvSpPr>
        <p:spPr>
          <a:xfrm>
            <a:off x="7313187" y="2039266"/>
            <a:ext cx="1599082" cy="930448"/>
          </a:xfrm>
          <a:prstGeom prst="roundRect">
            <a:avLst>
              <a:gd name="adj" fmla="val 9460"/>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i="1">
                <a:solidFill>
                  <a:schemeClr val="tx1"/>
                </a:solidFill>
              </a:rPr>
              <a:t>Page Table</a:t>
            </a:r>
          </a:p>
        </p:txBody>
      </p:sp>
      <p:cxnSp>
        <p:nvCxnSpPr>
          <p:cNvPr id="17" name="Straight Arrow Connector 16">
            <a:extLst>
              <a:ext uri="{FF2B5EF4-FFF2-40B4-BE49-F238E27FC236}">
                <a16:creationId xmlns:a16="http://schemas.microsoft.com/office/drawing/2014/main" id="{21D07679-7743-AE4E-9F4C-A937BF237013}"/>
              </a:ext>
            </a:extLst>
          </p:cNvPr>
          <p:cNvCxnSpPr>
            <a:cxnSpLocks/>
          </p:cNvCxnSpPr>
          <p:nvPr/>
        </p:nvCxnSpPr>
        <p:spPr>
          <a:xfrm>
            <a:off x="1263225" y="3550343"/>
            <a:ext cx="125750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4" name="Rounded Rectangle 13">
            <a:extLst>
              <a:ext uri="{FF2B5EF4-FFF2-40B4-BE49-F238E27FC236}">
                <a16:creationId xmlns:a16="http://schemas.microsoft.com/office/drawing/2014/main" id="{10ABBF3D-C217-DC4F-ACA2-2E92E159DDC7}"/>
              </a:ext>
            </a:extLst>
          </p:cNvPr>
          <p:cNvSpPr/>
          <p:nvPr/>
        </p:nvSpPr>
        <p:spPr>
          <a:xfrm>
            <a:off x="2508290" y="1920403"/>
            <a:ext cx="3233628" cy="3017194"/>
          </a:xfrm>
          <a:prstGeom prst="roundRect">
            <a:avLst>
              <a:gd name="adj" fmla="val 1268"/>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15" name="Rectangle 14">
            <a:extLst>
              <a:ext uri="{FF2B5EF4-FFF2-40B4-BE49-F238E27FC236}">
                <a16:creationId xmlns:a16="http://schemas.microsoft.com/office/drawing/2014/main" id="{572D5523-94DB-AE47-B01A-219B660460BA}"/>
              </a:ext>
            </a:extLst>
          </p:cNvPr>
          <p:cNvSpPr/>
          <p:nvPr/>
        </p:nvSpPr>
        <p:spPr>
          <a:xfrm>
            <a:off x="2389023" y="3013502"/>
            <a:ext cx="3417862" cy="830997"/>
          </a:xfrm>
          <a:prstGeom prst="rect">
            <a:avLst/>
          </a:prstGeom>
        </p:spPr>
        <p:txBody>
          <a:bodyPr wrap="square">
            <a:spAutoFit/>
          </a:bodyPr>
          <a:lstStyle/>
          <a:p>
            <a:pPr algn="ctr"/>
            <a:r>
              <a:rPr lang="en-CH" sz="2400" b="1" i="1" dirty="0"/>
              <a:t>Memory </a:t>
            </a:r>
          </a:p>
          <a:p>
            <a:pPr algn="ctr"/>
            <a:r>
              <a:rPr lang="en-CH" sz="2400" b="1" i="1" dirty="0"/>
              <a:t>Management Unit</a:t>
            </a:r>
          </a:p>
        </p:txBody>
      </p:sp>
      <p:sp>
        <p:nvSpPr>
          <p:cNvPr id="45" name="Rectangle 44">
            <a:extLst>
              <a:ext uri="{FF2B5EF4-FFF2-40B4-BE49-F238E27FC236}">
                <a16:creationId xmlns:a16="http://schemas.microsoft.com/office/drawing/2014/main" id="{49377F2C-CAA7-DEDA-D03E-D20C32E8FE1E}"/>
              </a:ext>
            </a:extLst>
          </p:cNvPr>
          <p:cNvSpPr/>
          <p:nvPr/>
        </p:nvSpPr>
        <p:spPr>
          <a:xfrm>
            <a:off x="1382492" y="2843341"/>
            <a:ext cx="955711" cy="646331"/>
          </a:xfrm>
          <a:prstGeom prst="rect">
            <a:avLst/>
          </a:prstGeom>
        </p:spPr>
        <p:txBody>
          <a:bodyPr wrap="none">
            <a:spAutoFit/>
          </a:bodyPr>
          <a:lstStyle/>
          <a:p>
            <a:r>
              <a:rPr lang="en-CH" b="1" i="1"/>
              <a:t>Virtual </a:t>
            </a:r>
          </a:p>
          <a:p>
            <a:r>
              <a:rPr lang="en-CH" b="1" i="1"/>
              <a:t>Address</a:t>
            </a:r>
            <a:endParaRPr lang="en-CH"/>
          </a:p>
        </p:txBody>
      </p:sp>
      <p:cxnSp>
        <p:nvCxnSpPr>
          <p:cNvPr id="51" name="Straight Arrow Connector 50">
            <a:extLst>
              <a:ext uri="{FF2B5EF4-FFF2-40B4-BE49-F238E27FC236}">
                <a16:creationId xmlns:a16="http://schemas.microsoft.com/office/drawing/2014/main" id="{262ED09E-7C69-C293-22D4-07906EB72606}"/>
              </a:ext>
            </a:extLst>
          </p:cNvPr>
          <p:cNvCxnSpPr>
            <a:cxnSpLocks/>
          </p:cNvCxnSpPr>
          <p:nvPr/>
        </p:nvCxnSpPr>
        <p:spPr>
          <a:xfrm>
            <a:off x="5754358" y="2285025"/>
            <a:ext cx="14762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5E8331E3-F23E-EE86-65FE-952369819058}"/>
              </a:ext>
            </a:extLst>
          </p:cNvPr>
          <p:cNvCxnSpPr>
            <a:cxnSpLocks/>
          </p:cNvCxnSpPr>
          <p:nvPr/>
        </p:nvCxnSpPr>
        <p:spPr>
          <a:xfrm flipH="1">
            <a:off x="5754358" y="2571777"/>
            <a:ext cx="1476259"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F43D9E1C-D9E4-0593-5AEA-EB3EFF642F55}"/>
              </a:ext>
            </a:extLst>
          </p:cNvPr>
          <p:cNvSpPr>
            <a:spLocks noGrp="1"/>
          </p:cNvSpPr>
          <p:nvPr>
            <p:ph type="sldNum" sz="quarter" idx="12"/>
          </p:nvPr>
        </p:nvSpPr>
        <p:spPr/>
        <p:txBody>
          <a:bodyPr/>
          <a:lstStyle/>
          <a:p>
            <a:fld id="{1126AD06-1C69-4F40-B475-B9DE4452D124}" type="slidenum">
              <a:rPr lang="en-CH" smtClean="0"/>
              <a:pPr/>
              <a:t>8</a:t>
            </a:fld>
            <a:endParaRPr lang="en-CH"/>
          </a:p>
        </p:txBody>
      </p:sp>
    </p:spTree>
    <p:extLst>
      <p:ext uri="{BB962C8B-B14F-4D97-AF65-F5344CB8AC3E}">
        <p14:creationId xmlns:p14="http://schemas.microsoft.com/office/powerpoint/2010/main" val="106219908"/>
      </p:ext>
    </p:extLst>
  </p:cSld>
  <p:clrMapOvr>
    <a:masterClrMapping/>
  </p:clrMapOvr>
  <mc:AlternateContent xmlns:mc="http://schemas.openxmlformats.org/markup-compatibility/2006" xmlns:p14="http://schemas.microsoft.com/office/powerpoint/2010/main">
    <mc:Choice Requires="p14">
      <p:transition spd="slow" p14:dur="2000" advTm="216"/>
    </mc:Choice>
    <mc:Fallback xmlns="">
      <p:transition spd="slow" advTm="2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4" presetClass="emph" presetSubtype="0" fill="hold" grpId="1" nodeType="clickEffect">
                                  <p:stCondLst>
                                    <p:cond delay="0"/>
                                  </p:stCondLst>
                                  <p:childTnLst>
                                    <p:animClr clrSpc="hsl" dir="cw">
                                      <p:cBhvr override="childStyle">
                                        <p:cTn id="14" dur="500" fill="hold"/>
                                        <p:tgtEl>
                                          <p:spTgt spid="11"/>
                                        </p:tgtEl>
                                        <p:attrNameLst>
                                          <p:attrName>style.color</p:attrName>
                                        </p:attrNameLst>
                                      </p:cBhvr>
                                      <p:by>
                                        <p:hsl h="0" s="-12549" l="-25098"/>
                                      </p:by>
                                    </p:animClr>
                                    <p:animClr clrSpc="hsl" dir="cw">
                                      <p:cBhvr>
                                        <p:cTn id="15" dur="500" fill="hold"/>
                                        <p:tgtEl>
                                          <p:spTgt spid="11"/>
                                        </p:tgtEl>
                                        <p:attrNameLst>
                                          <p:attrName>fillcolor</p:attrName>
                                        </p:attrNameLst>
                                      </p:cBhvr>
                                      <p:by>
                                        <p:hsl h="0" s="-12549" l="-25098"/>
                                      </p:by>
                                    </p:animClr>
                                    <p:animClr clrSpc="hsl" dir="cw">
                                      <p:cBhvr>
                                        <p:cTn id="16" dur="500" fill="hold"/>
                                        <p:tgtEl>
                                          <p:spTgt spid="11"/>
                                        </p:tgtEl>
                                        <p:attrNameLst>
                                          <p:attrName>stroke.color</p:attrName>
                                        </p:attrNameLst>
                                      </p:cBhvr>
                                      <p:by>
                                        <p:hsl h="0" s="-12549" l="-25098"/>
                                      </p:by>
                                    </p:animClr>
                                    <p:set>
                                      <p:cBhvr>
                                        <p:cTn id="17" dur="500" fill="hold"/>
                                        <p:tgtEl>
                                          <p:spTgt spid="11"/>
                                        </p:tgtEl>
                                        <p:attrNameLst>
                                          <p:attrName>fill.type</p:attrName>
                                        </p:attrNameLst>
                                      </p:cBhvr>
                                      <p:to>
                                        <p:strVal val="solid"/>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1" grpId="1" animBg="1"/>
      <p:bldP spid="16" grpId="0" animBg="1"/>
      <p:bldP spid="14" grpId="0" animBg="1"/>
      <p:bldP spid="15"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52014B2-BFC5-D454-3897-69FD7BA28D5A}"/>
              </a:ext>
            </a:extLst>
          </p:cNvPr>
          <p:cNvSpPr/>
          <p:nvPr/>
        </p:nvSpPr>
        <p:spPr>
          <a:xfrm>
            <a:off x="117984" y="1607922"/>
            <a:ext cx="6820698" cy="3693220"/>
          </a:xfrm>
          <a:prstGeom prst="roundRect">
            <a:avLst>
              <a:gd name="adj" fmla="val 894"/>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alpha val="39000"/>
                </a:schemeClr>
              </a:solidFill>
            </a:endParaRPr>
          </a:p>
        </p:txBody>
      </p:sp>
      <p:sp>
        <p:nvSpPr>
          <p:cNvPr id="2" name="Title 1">
            <a:extLst>
              <a:ext uri="{FF2B5EF4-FFF2-40B4-BE49-F238E27FC236}">
                <a16:creationId xmlns:a16="http://schemas.microsoft.com/office/drawing/2014/main" id="{7350B9AC-A046-3249-AE4C-8CD8FB44D80A}"/>
              </a:ext>
            </a:extLst>
          </p:cNvPr>
          <p:cNvSpPr>
            <a:spLocks noGrp="1"/>
          </p:cNvSpPr>
          <p:nvPr>
            <p:ph type="title"/>
          </p:nvPr>
        </p:nvSpPr>
        <p:spPr/>
        <p:txBody>
          <a:bodyPr>
            <a:normAutofit/>
          </a:bodyPr>
          <a:lstStyle/>
          <a:p>
            <a:r>
              <a:rPr lang="en-CH"/>
              <a:t>Address Translation Flow (II)</a:t>
            </a:r>
          </a:p>
        </p:txBody>
      </p:sp>
      <p:sp>
        <p:nvSpPr>
          <p:cNvPr id="11" name="Rounded Rectangle 10">
            <a:extLst>
              <a:ext uri="{FF2B5EF4-FFF2-40B4-BE49-F238E27FC236}">
                <a16:creationId xmlns:a16="http://schemas.microsoft.com/office/drawing/2014/main" id="{A7DB3A42-EE32-B241-9AF4-58D02DF909CA}"/>
              </a:ext>
            </a:extLst>
          </p:cNvPr>
          <p:cNvSpPr/>
          <p:nvPr/>
        </p:nvSpPr>
        <p:spPr>
          <a:xfrm>
            <a:off x="662783" y="2067553"/>
            <a:ext cx="1332012" cy="814936"/>
          </a:xfrm>
          <a:prstGeom prst="roundRect">
            <a:avLst>
              <a:gd name="adj" fmla="val 7691"/>
            </a:avLst>
          </a:prstGeom>
          <a:solidFill>
            <a:schemeClr val="accent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a:solidFill>
                  <a:schemeClr val="tx1"/>
                </a:solidFill>
              </a:rPr>
              <a:t>L1 I</a:t>
            </a:r>
            <a:r>
              <a:rPr lang="el-GR" sz="2500" b="1" dirty="0">
                <a:solidFill>
                  <a:schemeClr val="tx1"/>
                </a:solidFill>
              </a:rPr>
              <a:t>-</a:t>
            </a:r>
            <a:r>
              <a:rPr lang="en-CH" sz="2500" b="1">
                <a:solidFill>
                  <a:schemeClr val="tx1"/>
                </a:solidFill>
              </a:rPr>
              <a:t>TLB</a:t>
            </a:r>
          </a:p>
        </p:txBody>
      </p:sp>
      <p:sp>
        <p:nvSpPr>
          <p:cNvPr id="12" name="Rounded Rectangle 11">
            <a:extLst>
              <a:ext uri="{FF2B5EF4-FFF2-40B4-BE49-F238E27FC236}">
                <a16:creationId xmlns:a16="http://schemas.microsoft.com/office/drawing/2014/main" id="{926BB67E-ACCD-2546-A2DE-AC3FFE95BCC4}"/>
              </a:ext>
            </a:extLst>
          </p:cNvPr>
          <p:cNvSpPr/>
          <p:nvPr/>
        </p:nvSpPr>
        <p:spPr>
          <a:xfrm>
            <a:off x="615249" y="3665926"/>
            <a:ext cx="1426657" cy="831695"/>
          </a:xfrm>
          <a:prstGeom prst="roundRect">
            <a:avLst>
              <a:gd name="adj" fmla="val 9337"/>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a:solidFill>
                  <a:schemeClr val="tx1"/>
                </a:solidFill>
              </a:rPr>
              <a:t>L1 D</a:t>
            </a:r>
            <a:r>
              <a:rPr lang="el-GR" sz="2500" b="1" dirty="0">
                <a:solidFill>
                  <a:schemeClr val="tx1"/>
                </a:solidFill>
              </a:rPr>
              <a:t>-</a:t>
            </a:r>
            <a:r>
              <a:rPr lang="en-CH" sz="2500" b="1">
                <a:solidFill>
                  <a:schemeClr val="tx1"/>
                </a:solidFill>
              </a:rPr>
              <a:t>TLB</a:t>
            </a:r>
          </a:p>
        </p:txBody>
      </p:sp>
      <p:sp>
        <p:nvSpPr>
          <p:cNvPr id="13" name="Rounded Rectangle 12">
            <a:extLst>
              <a:ext uri="{FF2B5EF4-FFF2-40B4-BE49-F238E27FC236}">
                <a16:creationId xmlns:a16="http://schemas.microsoft.com/office/drawing/2014/main" id="{50972107-0DDA-9548-A2D4-7BD937A1B5EC}"/>
              </a:ext>
            </a:extLst>
          </p:cNvPr>
          <p:cNvSpPr/>
          <p:nvPr/>
        </p:nvSpPr>
        <p:spPr>
          <a:xfrm>
            <a:off x="2821080" y="1870435"/>
            <a:ext cx="1373828" cy="3282555"/>
          </a:xfrm>
          <a:prstGeom prst="roundRect">
            <a:avLst>
              <a:gd name="adj" fmla="val 6018"/>
            </a:avLst>
          </a:prstGeom>
          <a:solidFill>
            <a:schemeClr val="accent5">
              <a:lumMod val="60000"/>
              <a:lumOff val="40000"/>
              <a:alpha val="39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a:solidFill>
                  <a:schemeClr val="tx1"/>
                </a:solidFill>
              </a:rPr>
              <a:t>Unified</a:t>
            </a:r>
          </a:p>
          <a:p>
            <a:pPr algn="ctr"/>
            <a:r>
              <a:rPr lang="en-CH" sz="2500" b="1">
                <a:solidFill>
                  <a:schemeClr val="tx1"/>
                </a:solidFill>
              </a:rPr>
              <a:t>L2 TLB</a:t>
            </a:r>
          </a:p>
        </p:txBody>
      </p:sp>
      <p:sp>
        <p:nvSpPr>
          <p:cNvPr id="14" name="Rounded Rectangle 13">
            <a:extLst>
              <a:ext uri="{FF2B5EF4-FFF2-40B4-BE49-F238E27FC236}">
                <a16:creationId xmlns:a16="http://schemas.microsoft.com/office/drawing/2014/main" id="{197ACA26-4B74-BA46-9DB3-8D1BD70DE2A4}"/>
              </a:ext>
            </a:extLst>
          </p:cNvPr>
          <p:cNvSpPr/>
          <p:nvPr/>
        </p:nvSpPr>
        <p:spPr>
          <a:xfrm>
            <a:off x="4972659" y="2211778"/>
            <a:ext cx="1628900" cy="771896"/>
          </a:xfrm>
          <a:prstGeom prst="roundRect">
            <a:avLst>
              <a:gd name="adj" fmla="val 5611"/>
            </a:avLst>
          </a:prstGeom>
          <a:solidFill>
            <a:schemeClr val="tx2">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dirty="0">
                <a:solidFill>
                  <a:schemeClr val="tx1"/>
                </a:solidFill>
              </a:rPr>
              <a:t>Page Walk Caches</a:t>
            </a:r>
          </a:p>
        </p:txBody>
      </p:sp>
      <p:sp>
        <p:nvSpPr>
          <p:cNvPr id="15" name="Rounded Rectangle 14">
            <a:extLst>
              <a:ext uri="{FF2B5EF4-FFF2-40B4-BE49-F238E27FC236}">
                <a16:creationId xmlns:a16="http://schemas.microsoft.com/office/drawing/2014/main" id="{F64B970F-1AA9-7F41-B1C5-A4427F73F41C}"/>
              </a:ext>
            </a:extLst>
          </p:cNvPr>
          <p:cNvSpPr/>
          <p:nvPr/>
        </p:nvSpPr>
        <p:spPr>
          <a:xfrm>
            <a:off x="4972659" y="3684465"/>
            <a:ext cx="1729913" cy="1468531"/>
          </a:xfrm>
          <a:prstGeom prst="roundRect">
            <a:avLst>
              <a:gd name="adj" fmla="val 7535"/>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500" b="1" dirty="0">
                <a:solidFill>
                  <a:schemeClr val="tx1"/>
                </a:solidFill>
              </a:rPr>
              <a:t>Page Table Walker</a:t>
            </a:r>
          </a:p>
        </p:txBody>
      </p:sp>
      <p:cxnSp>
        <p:nvCxnSpPr>
          <p:cNvPr id="19" name="Straight Arrow Connector 18">
            <a:extLst>
              <a:ext uri="{FF2B5EF4-FFF2-40B4-BE49-F238E27FC236}">
                <a16:creationId xmlns:a16="http://schemas.microsoft.com/office/drawing/2014/main" id="{A6633853-BFB9-DF47-8E41-5F70317229ED}"/>
              </a:ext>
            </a:extLst>
          </p:cNvPr>
          <p:cNvCxnSpPr>
            <a:cxnSpLocks/>
            <a:endCxn id="12" idx="1"/>
          </p:cNvCxnSpPr>
          <p:nvPr/>
        </p:nvCxnSpPr>
        <p:spPr>
          <a:xfrm>
            <a:off x="296627" y="4081774"/>
            <a:ext cx="31862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0EE4100-79F0-F846-B697-5A66FA15417A}"/>
              </a:ext>
            </a:extLst>
          </p:cNvPr>
          <p:cNvCxnSpPr>
            <a:cxnSpLocks/>
            <a:stCxn id="11" idx="3"/>
          </p:cNvCxnSpPr>
          <p:nvPr/>
        </p:nvCxnSpPr>
        <p:spPr>
          <a:xfrm>
            <a:off x="1994795" y="2475021"/>
            <a:ext cx="82628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80CD94A0-4E0A-B048-AE24-AC7C636B0DBF}"/>
              </a:ext>
            </a:extLst>
          </p:cNvPr>
          <p:cNvCxnSpPr>
            <a:cxnSpLocks/>
          </p:cNvCxnSpPr>
          <p:nvPr/>
        </p:nvCxnSpPr>
        <p:spPr>
          <a:xfrm>
            <a:off x="2041906" y="4056409"/>
            <a:ext cx="77917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BADD38C0-1F58-8E4D-8FE3-830D43ABE21A}"/>
              </a:ext>
            </a:extLst>
          </p:cNvPr>
          <p:cNvCxnSpPr>
            <a:cxnSpLocks/>
          </p:cNvCxnSpPr>
          <p:nvPr/>
        </p:nvCxnSpPr>
        <p:spPr>
          <a:xfrm>
            <a:off x="4205680" y="4074223"/>
            <a:ext cx="776882"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75F1980-4036-9E49-8789-B04E68991A8F}"/>
              </a:ext>
            </a:extLst>
          </p:cNvPr>
          <p:cNvCxnSpPr>
            <a:cxnSpLocks/>
          </p:cNvCxnSpPr>
          <p:nvPr/>
        </p:nvCxnSpPr>
        <p:spPr>
          <a:xfrm flipV="1">
            <a:off x="5729218" y="2983674"/>
            <a:ext cx="0" cy="7007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5BEA9A80-0441-5A4F-85D8-0A0DD9E481CD}"/>
              </a:ext>
            </a:extLst>
          </p:cNvPr>
          <p:cNvCxnSpPr>
            <a:cxnSpLocks/>
          </p:cNvCxnSpPr>
          <p:nvPr/>
        </p:nvCxnSpPr>
        <p:spPr>
          <a:xfrm>
            <a:off x="6601559" y="2575781"/>
            <a:ext cx="100400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F5BB6653-9E5F-3543-8B19-AED07B865E99}"/>
              </a:ext>
            </a:extLst>
          </p:cNvPr>
          <p:cNvCxnSpPr>
            <a:cxnSpLocks/>
          </p:cNvCxnSpPr>
          <p:nvPr/>
        </p:nvCxnSpPr>
        <p:spPr>
          <a:xfrm flipV="1">
            <a:off x="296627" y="2499755"/>
            <a:ext cx="0" cy="1574468"/>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BD16756-F991-3840-9B2E-872A80A946F9}"/>
              </a:ext>
            </a:extLst>
          </p:cNvPr>
          <p:cNvCxnSpPr>
            <a:cxnSpLocks/>
          </p:cNvCxnSpPr>
          <p:nvPr/>
        </p:nvCxnSpPr>
        <p:spPr>
          <a:xfrm>
            <a:off x="296627" y="2499755"/>
            <a:ext cx="366157"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49C0A2BE-4199-EF44-B729-34C559F3ECC8}"/>
              </a:ext>
            </a:extLst>
          </p:cNvPr>
          <p:cNvSpPr/>
          <p:nvPr/>
        </p:nvSpPr>
        <p:spPr>
          <a:xfrm>
            <a:off x="4273635" y="3773996"/>
            <a:ext cx="601447" cy="353943"/>
          </a:xfrm>
          <a:prstGeom prst="rect">
            <a:avLst/>
          </a:prstGeom>
        </p:spPr>
        <p:txBody>
          <a:bodyPr wrap="none">
            <a:spAutoFit/>
          </a:bodyPr>
          <a:lstStyle/>
          <a:p>
            <a:pPr algn="ctr"/>
            <a:r>
              <a:rPr lang="en-CH" sz="1700" b="1"/>
              <a:t>Miss</a:t>
            </a:r>
          </a:p>
        </p:txBody>
      </p:sp>
      <p:sp>
        <p:nvSpPr>
          <p:cNvPr id="29" name="Rectangle 28">
            <a:extLst>
              <a:ext uri="{FF2B5EF4-FFF2-40B4-BE49-F238E27FC236}">
                <a16:creationId xmlns:a16="http://schemas.microsoft.com/office/drawing/2014/main" id="{A56ABBEC-6490-ED42-A143-91A78493073D}"/>
              </a:ext>
            </a:extLst>
          </p:cNvPr>
          <p:cNvSpPr/>
          <p:nvPr/>
        </p:nvSpPr>
        <p:spPr>
          <a:xfrm>
            <a:off x="2059804" y="3773996"/>
            <a:ext cx="601447" cy="353943"/>
          </a:xfrm>
          <a:prstGeom prst="rect">
            <a:avLst/>
          </a:prstGeom>
        </p:spPr>
        <p:txBody>
          <a:bodyPr wrap="none">
            <a:spAutoFit/>
          </a:bodyPr>
          <a:lstStyle/>
          <a:p>
            <a:pPr algn="ctr"/>
            <a:r>
              <a:rPr lang="en-CH" sz="1700" b="1"/>
              <a:t>Miss</a:t>
            </a:r>
          </a:p>
        </p:txBody>
      </p:sp>
      <p:sp>
        <p:nvSpPr>
          <p:cNvPr id="30" name="Rectangle 29">
            <a:extLst>
              <a:ext uri="{FF2B5EF4-FFF2-40B4-BE49-F238E27FC236}">
                <a16:creationId xmlns:a16="http://schemas.microsoft.com/office/drawing/2014/main" id="{DF3F3690-3EBD-C34E-BCCB-F654FAEC39E7}"/>
              </a:ext>
            </a:extLst>
          </p:cNvPr>
          <p:cNvSpPr/>
          <p:nvPr/>
        </p:nvSpPr>
        <p:spPr>
          <a:xfrm>
            <a:off x="2059804" y="2191978"/>
            <a:ext cx="601447" cy="353943"/>
          </a:xfrm>
          <a:prstGeom prst="rect">
            <a:avLst/>
          </a:prstGeom>
        </p:spPr>
        <p:txBody>
          <a:bodyPr wrap="none">
            <a:spAutoFit/>
          </a:bodyPr>
          <a:lstStyle/>
          <a:p>
            <a:pPr algn="ctr"/>
            <a:r>
              <a:rPr lang="en-CH" sz="1700" b="1"/>
              <a:t>Miss</a:t>
            </a:r>
          </a:p>
        </p:txBody>
      </p:sp>
      <p:sp>
        <p:nvSpPr>
          <p:cNvPr id="31" name="Rectangle 30">
            <a:extLst>
              <a:ext uri="{FF2B5EF4-FFF2-40B4-BE49-F238E27FC236}">
                <a16:creationId xmlns:a16="http://schemas.microsoft.com/office/drawing/2014/main" id="{9A9C8EFB-3979-C749-B959-4F40DA73AFF9}"/>
              </a:ext>
            </a:extLst>
          </p:cNvPr>
          <p:cNvSpPr/>
          <p:nvPr/>
        </p:nvSpPr>
        <p:spPr>
          <a:xfrm>
            <a:off x="247137" y="2966539"/>
            <a:ext cx="906787" cy="615553"/>
          </a:xfrm>
          <a:prstGeom prst="rect">
            <a:avLst/>
          </a:prstGeom>
        </p:spPr>
        <p:txBody>
          <a:bodyPr wrap="none">
            <a:spAutoFit/>
          </a:bodyPr>
          <a:lstStyle/>
          <a:p>
            <a:pPr algn="ctr"/>
            <a:r>
              <a:rPr lang="en-CH" sz="1700" b="1"/>
              <a:t>Virtual </a:t>
            </a:r>
          </a:p>
          <a:p>
            <a:pPr algn="ctr"/>
            <a:r>
              <a:rPr lang="en-CH" sz="1700" b="1"/>
              <a:t>Address</a:t>
            </a:r>
          </a:p>
        </p:txBody>
      </p:sp>
      <p:sp>
        <p:nvSpPr>
          <p:cNvPr id="32" name="Rectangle 31">
            <a:extLst>
              <a:ext uri="{FF2B5EF4-FFF2-40B4-BE49-F238E27FC236}">
                <a16:creationId xmlns:a16="http://schemas.microsoft.com/office/drawing/2014/main" id="{397C944F-87B3-F449-874F-48DFF687303A}"/>
              </a:ext>
            </a:extLst>
          </p:cNvPr>
          <p:cNvSpPr/>
          <p:nvPr/>
        </p:nvSpPr>
        <p:spPr>
          <a:xfrm>
            <a:off x="6938681" y="2221838"/>
            <a:ext cx="601447" cy="353943"/>
          </a:xfrm>
          <a:prstGeom prst="rect">
            <a:avLst/>
          </a:prstGeom>
        </p:spPr>
        <p:txBody>
          <a:bodyPr wrap="none">
            <a:spAutoFit/>
          </a:bodyPr>
          <a:lstStyle/>
          <a:p>
            <a:pPr algn="ctr"/>
            <a:r>
              <a:rPr lang="en-CH" sz="1700" b="1"/>
              <a:t>Miss</a:t>
            </a:r>
          </a:p>
        </p:txBody>
      </p:sp>
      <p:sp>
        <p:nvSpPr>
          <p:cNvPr id="5" name="Rounded Rectangle 4">
            <a:extLst>
              <a:ext uri="{FF2B5EF4-FFF2-40B4-BE49-F238E27FC236}">
                <a16:creationId xmlns:a16="http://schemas.microsoft.com/office/drawing/2014/main" id="{8E869320-1F87-0DEF-BD28-78C8E02C4EFF}"/>
              </a:ext>
            </a:extLst>
          </p:cNvPr>
          <p:cNvSpPr/>
          <p:nvPr/>
        </p:nvSpPr>
        <p:spPr>
          <a:xfrm>
            <a:off x="7605561" y="1607926"/>
            <a:ext cx="1460828" cy="3693226"/>
          </a:xfrm>
          <a:prstGeom prst="roundRect">
            <a:avLst>
              <a:gd name="adj" fmla="val 3080"/>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i="1">
                <a:solidFill>
                  <a:schemeClr val="tx1"/>
                </a:solidFill>
              </a:rPr>
              <a:t>Memory Hierarchy</a:t>
            </a:r>
          </a:p>
        </p:txBody>
      </p:sp>
      <p:sp>
        <p:nvSpPr>
          <p:cNvPr id="7" name="TextBox 6">
            <a:extLst>
              <a:ext uri="{FF2B5EF4-FFF2-40B4-BE49-F238E27FC236}">
                <a16:creationId xmlns:a16="http://schemas.microsoft.com/office/drawing/2014/main" id="{D0D5F239-619E-B7FC-B9C2-E28ABACEA44D}"/>
              </a:ext>
            </a:extLst>
          </p:cNvPr>
          <p:cNvSpPr txBox="1"/>
          <p:nvPr/>
        </p:nvSpPr>
        <p:spPr>
          <a:xfrm>
            <a:off x="307563" y="1130872"/>
            <a:ext cx="6430062" cy="477054"/>
          </a:xfrm>
          <a:prstGeom prst="rect">
            <a:avLst/>
          </a:prstGeom>
          <a:noFill/>
        </p:spPr>
        <p:txBody>
          <a:bodyPr wrap="square">
            <a:spAutoFit/>
          </a:bodyPr>
          <a:lstStyle/>
          <a:p>
            <a:pPr algn="ctr"/>
            <a:r>
              <a:rPr lang="en-CH" sz="2500" b="1" i="1" dirty="0"/>
              <a:t>Memory Management Unit</a:t>
            </a:r>
          </a:p>
        </p:txBody>
      </p:sp>
      <p:sp>
        <p:nvSpPr>
          <p:cNvPr id="36" name="Rounded Rectangle 35">
            <a:extLst>
              <a:ext uri="{FF2B5EF4-FFF2-40B4-BE49-F238E27FC236}">
                <a16:creationId xmlns:a16="http://schemas.microsoft.com/office/drawing/2014/main" id="{E87E024A-6979-A38B-9FCA-A2F33CF6AD18}"/>
              </a:ext>
            </a:extLst>
          </p:cNvPr>
          <p:cNvSpPr/>
          <p:nvPr/>
        </p:nvSpPr>
        <p:spPr>
          <a:xfrm>
            <a:off x="7663699" y="2210299"/>
            <a:ext cx="1362318" cy="728467"/>
          </a:xfrm>
          <a:prstGeom prst="roundRect">
            <a:avLst>
              <a:gd name="adj" fmla="val 9460"/>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i="1">
                <a:solidFill>
                  <a:schemeClr val="tx1"/>
                </a:solidFill>
              </a:rPr>
              <a:t>Page Table</a:t>
            </a:r>
          </a:p>
        </p:txBody>
      </p:sp>
      <p:sp>
        <p:nvSpPr>
          <p:cNvPr id="6" name="Slide Number Placeholder 5">
            <a:extLst>
              <a:ext uri="{FF2B5EF4-FFF2-40B4-BE49-F238E27FC236}">
                <a16:creationId xmlns:a16="http://schemas.microsoft.com/office/drawing/2014/main" id="{008FFDF5-1444-3AA0-E0A0-7856B462E973}"/>
              </a:ext>
            </a:extLst>
          </p:cNvPr>
          <p:cNvSpPr>
            <a:spLocks noGrp="1"/>
          </p:cNvSpPr>
          <p:nvPr>
            <p:ph type="sldNum" sz="quarter" idx="12"/>
          </p:nvPr>
        </p:nvSpPr>
        <p:spPr/>
        <p:txBody>
          <a:bodyPr/>
          <a:lstStyle/>
          <a:p>
            <a:fld id="{1126AD06-1C69-4F40-B475-B9DE4452D124}" type="slidenum">
              <a:rPr lang="en-CH" smtClean="0"/>
              <a:pPr/>
              <a:t>9</a:t>
            </a:fld>
            <a:endParaRPr lang="en-CH"/>
          </a:p>
        </p:txBody>
      </p:sp>
    </p:spTree>
    <p:extLst>
      <p:ext uri="{BB962C8B-B14F-4D97-AF65-F5344CB8AC3E}">
        <p14:creationId xmlns:p14="http://schemas.microsoft.com/office/powerpoint/2010/main" val="3177245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9">
        <p159:morph option="byObject"/>
      </p:transition>
    </mc:Choice>
    <mc:Fallback xmlns="">
      <p:transition spd="slow" advTm="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8" grpId="0"/>
      <p:bldP spid="29" grpId="0"/>
      <p:bldP spid="30" grpId="0"/>
      <p:bldP spid="31" grpId="0"/>
      <p:bldP spid="32" grpId="0"/>
      <p:bldP spid="32" grpId="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19584</TotalTime>
  <Words>3014</Words>
  <Application>Microsoft Macintosh PowerPoint</Application>
  <PresentationFormat>On-screen Show (4:3)</PresentationFormat>
  <Paragraphs>848</Paragraphs>
  <Slides>76</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76</vt:i4>
      </vt:variant>
    </vt:vector>
  </HeadingPairs>
  <TitlesOfParts>
    <vt:vector size="86" baseType="lpstr">
      <vt:lpstr>Arial Unicode MS</vt:lpstr>
      <vt:lpstr>Arial</vt:lpstr>
      <vt:lpstr>Avenir Next LT Pro</vt:lpstr>
      <vt:lpstr>Calibri</vt:lpstr>
      <vt:lpstr>Calibri Light</vt:lpstr>
      <vt:lpstr>Corbel</vt:lpstr>
      <vt:lpstr>FUTURA MEDIUM</vt:lpstr>
      <vt:lpstr>FUTURA MEDIUM</vt:lpstr>
      <vt:lpstr>Segoe UI</vt:lpstr>
      <vt:lpstr>Office Theme</vt:lpstr>
      <vt:lpstr>VICTIMA   Drastically Increasing  Address Translation Reach by Leveraging Underutilized Cache Resources</vt:lpstr>
      <vt:lpstr>Executive Summary</vt:lpstr>
      <vt:lpstr>Talk Outline</vt:lpstr>
      <vt:lpstr>Talk Outline</vt:lpstr>
      <vt:lpstr>Virtual Memory Basics</vt:lpstr>
      <vt:lpstr>Page Table Walk in x86-64</vt:lpstr>
      <vt:lpstr>Page Table Walk in x86-64</vt:lpstr>
      <vt:lpstr>Address Translation Flow (I)</vt:lpstr>
      <vt:lpstr>Address Translation Flow (II)</vt:lpstr>
      <vt:lpstr>Address Translation Overhead</vt:lpstr>
      <vt:lpstr>Address Translation Overhead</vt:lpstr>
      <vt:lpstr>Potential Solution</vt:lpstr>
      <vt:lpstr>Address Translation Reach: Definition</vt:lpstr>
      <vt:lpstr>Increasing Address Translation Reach</vt:lpstr>
      <vt:lpstr>Scaling Hardware L2 TLB (I) </vt:lpstr>
      <vt:lpstr>Scaling Hardware L2 TLB (II)</vt:lpstr>
      <vt:lpstr>Scaling Hardware L2 TLB (II)</vt:lpstr>
      <vt:lpstr>Scaling Hardware L2 TLB (III)</vt:lpstr>
      <vt:lpstr>Increasing Translation Reach</vt:lpstr>
      <vt:lpstr>Large Software-Managed L3 TLB</vt:lpstr>
      <vt:lpstr>Drawbacks of Software-Managed TLB</vt:lpstr>
      <vt:lpstr>Increasing Translation Reach</vt:lpstr>
      <vt:lpstr>Talk Outline</vt:lpstr>
      <vt:lpstr>Opportunity: Leverage Caches</vt:lpstr>
      <vt:lpstr>Leverage Cache Hierarchy</vt:lpstr>
      <vt:lpstr>Where is the Benefit?</vt:lpstr>
      <vt:lpstr>PowerPoint Presentation</vt:lpstr>
      <vt:lpstr>Talk Outline</vt:lpstr>
      <vt:lpstr>Our Goal</vt:lpstr>
      <vt:lpstr>Victima: Key Idea</vt:lpstr>
      <vt:lpstr>Victima: Overview</vt:lpstr>
      <vt:lpstr>PowerPoint Presentation</vt:lpstr>
      <vt:lpstr>Talk Outline</vt:lpstr>
      <vt:lpstr>PowerPoint Presentation</vt:lpstr>
      <vt:lpstr>PowerPoint Presentation</vt:lpstr>
      <vt:lpstr>Example: Cache Configuration</vt:lpstr>
      <vt:lpstr>PowerPoint Presentation</vt:lpstr>
      <vt:lpstr>PowerPoint Presentation</vt:lpstr>
      <vt:lpstr>PowerPoint Presentation</vt:lpstr>
      <vt:lpstr>Allocation of  TLB Entries in L2 Cache</vt:lpstr>
      <vt:lpstr>Allocation of  TLB Entries in L2 Cache</vt:lpstr>
      <vt:lpstr>Allocating TLB Blocks – L2 TLB Miss</vt:lpstr>
      <vt:lpstr>Allocation of  TLB Entries in L2 Cache</vt:lpstr>
      <vt:lpstr>Allocating TLB Blocks – L2 TLB Eviction</vt:lpstr>
      <vt:lpstr>Address Translation in Victima (I)</vt:lpstr>
      <vt:lpstr>Address Translation in Victima (II)</vt:lpstr>
      <vt:lpstr>PowerPoint Presentation</vt:lpstr>
      <vt:lpstr>PowerPoint Presentation</vt:lpstr>
      <vt:lpstr>PowerPoint Presentation</vt:lpstr>
      <vt:lpstr>PowerPoint Presentation</vt:lpstr>
      <vt:lpstr>PTW-CP Details in the Paper</vt:lpstr>
      <vt:lpstr>Talk Outline</vt:lpstr>
      <vt:lpstr>PowerPoint Presentation</vt:lpstr>
      <vt:lpstr>Configurations – Native Execution </vt:lpstr>
      <vt:lpstr>Performance Speedup</vt:lpstr>
      <vt:lpstr>Reduction of Page Table Walks</vt:lpstr>
      <vt:lpstr>Effect of L2 Cache Size on Victima</vt:lpstr>
      <vt:lpstr>Performance in Virtualized Environments</vt:lpstr>
      <vt:lpstr>Area &amp; Power Overhead</vt:lpstr>
      <vt:lpstr>More in the paper</vt:lpstr>
      <vt:lpstr>More in the paper</vt:lpstr>
      <vt:lpstr>Victima is Open Source</vt:lpstr>
      <vt:lpstr>Victima is Open Source</vt:lpstr>
      <vt:lpstr>Conclusion</vt:lpstr>
      <vt:lpstr>VICTIMA   Drastically Increasing  Translation Reach by Leveraging  Underutilized Cache Resources</vt:lpstr>
      <vt:lpstr>Adding Hardware-based L3 TLB</vt:lpstr>
      <vt:lpstr>Reuse of TLB Blocks in L2 Cache</vt:lpstr>
      <vt:lpstr>Sensitivity to L2 Cache Replacement Policy</vt:lpstr>
      <vt:lpstr>Page Table Walk in X86-64</vt:lpstr>
      <vt:lpstr>Virtualized Environments</vt:lpstr>
      <vt:lpstr>Virtualized Environments</vt:lpstr>
      <vt:lpstr>Virtualized Environments</vt:lpstr>
      <vt:lpstr>PowerPoint Presentation</vt:lpstr>
      <vt:lpstr>PowerPoint Presentation</vt:lpstr>
      <vt:lpstr>Configurations in Virtualized Environments </vt:lpstr>
      <vt:lpstr>Reduction in Host and Guest PTWs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Anticipating and Evaluating  Side-Channel Attacks in Emerging PIM Systems</dc:title>
  <dc:creator>Theodoros Kanellopoulos</dc:creator>
  <cp:lastModifiedBy>Kanellopoulos Konstantinos</cp:lastModifiedBy>
  <cp:revision>518</cp:revision>
  <dcterms:created xsi:type="dcterms:W3CDTF">2022-11-25T14:48:44Z</dcterms:created>
  <dcterms:modified xsi:type="dcterms:W3CDTF">2023-11-03T11:30:41Z</dcterms:modified>
</cp:coreProperties>
</file>