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1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EAEAEA"/>
    <a:srgbClr val="FF3333"/>
    <a:srgbClr val="F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1" autoAdjust="0"/>
    <p:restoredTop sz="94660"/>
  </p:normalViewPr>
  <p:slideViewPr>
    <p:cSldViewPr snapToGrid="0">
      <p:cViewPr>
        <p:scale>
          <a:sx n="28" d="100"/>
          <a:sy n="28" d="100"/>
        </p:scale>
        <p:origin x="555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visesha_microsoft_com/Documents/PPTs/Conferences/MICRO%202017/bitma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microsoft-my.sharepoint.com/personal/visesha_microsoft_com/Documents/PPTs/Conferences/MICRO%202017/bitweav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isesha\Work\svn\ambit\camera-micro17\plots\cgma-throughput-log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12577927179278"/>
          <c:y val="4.3170248806299348E-2"/>
          <c:w val="0.80284386649218886"/>
          <c:h val="0.687445245622963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'[bitmap.xlsx]rlite-small'!$C$1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c:spPr>
          <c:invertIfNegative val="0"/>
          <c:cat>
            <c:multiLvlStrRef>
              <c:f>'[bitmap.xlsx]rlite-small'!$A$2:$B$7</c:f>
              <c:multiLvlStrCache>
                <c:ptCount val="6"/>
                <c:lvl>
                  <c:pt idx="0">
                    <c:v>w = 2</c:v>
                  </c:pt>
                  <c:pt idx="1">
                    <c:v>w = 3</c:v>
                  </c:pt>
                  <c:pt idx="2">
                    <c:v>w = 4</c:v>
                  </c:pt>
                  <c:pt idx="3">
                    <c:v>w = 2</c:v>
                  </c:pt>
                  <c:pt idx="4">
                    <c:v>w = 3</c:v>
                  </c:pt>
                  <c:pt idx="5">
                    <c:v>w = 4</c:v>
                  </c:pt>
                </c:lvl>
                <c:lvl>
                  <c:pt idx="0">
                    <c:v>n = 8m</c:v>
                  </c:pt>
                  <c:pt idx="3">
                    <c:v>n = 16m</c:v>
                  </c:pt>
                </c:lvl>
              </c:multiLvlStrCache>
            </c:multiLvlStrRef>
          </c:cat>
          <c:val>
            <c:numRef>
              <c:f>'[bitmap.xlsx]rlite-small'!$C$2:$C$7</c:f>
              <c:numCache>
                <c:formatCode>General</c:formatCode>
                <c:ptCount val="6"/>
                <c:pt idx="0">
                  <c:v>27.92</c:v>
                </c:pt>
                <c:pt idx="1">
                  <c:v>41.72</c:v>
                </c:pt>
                <c:pt idx="2">
                  <c:v>54.84</c:v>
                </c:pt>
                <c:pt idx="3">
                  <c:v>58</c:v>
                </c:pt>
                <c:pt idx="4">
                  <c:v>85.44</c:v>
                </c:pt>
                <c:pt idx="5">
                  <c:v>112.92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ED-49C4-816D-88BAEB50C90E}"/>
            </c:ext>
          </c:extLst>
        </c:ser>
        <c:ser>
          <c:idx val="1"/>
          <c:order val="1"/>
          <c:tx>
            <c:strRef>
              <c:f>'[bitmap.xlsx]rlite-small'!$D$1</c:f>
              <c:strCache>
                <c:ptCount val="1"/>
                <c:pt idx="0">
                  <c:v>Ambit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'[bitmap.xlsx]rlite-small'!$A$2:$B$7</c:f>
              <c:multiLvlStrCache>
                <c:ptCount val="6"/>
                <c:lvl>
                  <c:pt idx="0">
                    <c:v>w = 2</c:v>
                  </c:pt>
                  <c:pt idx="1">
                    <c:v>w = 3</c:v>
                  </c:pt>
                  <c:pt idx="2">
                    <c:v>w = 4</c:v>
                  </c:pt>
                  <c:pt idx="3">
                    <c:v>w = 2</c:v>
                  </c:pt>
                  <c:pt idx="4">
                    <c:v>w = 3</c:v>
                  </c:pt>
                  <c:pt idx="5">
                    <c:v>w = 4</c:v>
                  </c:pt>
                </c:lvl>
                <c:lvl>
                  <c:pt idx="0">
                    <c:v>n = 8m</c:v>
                  </c:pt>
                  <c:pt idx="3">
                    <c:v>n = 16m</c:v>
                  </c:pt>
                </c:lvl>
              </c:multiLvlStrCache>
            </c:multiLvlStrRef>
          </c:cat>
          <c:val>
            <c:numRef>
              <c:f>'[bitmap.xlsx]rlite-small'!$D$2:$D$7</c:f>
              <c:numCache>
                <c:formatCode>General</c:formatCode>
                <c:ptCount val="6"/>
                <c:pt idx="0">
                  <c:v>5.16</c:v>
                </c:pt>
                <c:pt idx="1">
                  <c:v>6.88</c:v>
                </c:pt>
                <c:pt idx="2">
                  <c:v>8.64</c:v>
                </c:pt>
                <c:pt idx="3">
                  <c:v>10.199999999999999</c:v>
                </c:pt>
                <c:pt idx="4">
                  <c:v>13.68</c:v>
                </c:pt>
                <c:pt idx="5">
                  <c:v>17.16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ED-49C4-816D-88BAEB50C9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34582856"/>
        <c:axId val="434585152"/>
      </c:barChart>
      <c:catAx>
        <c:axId val="43458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585152"/>
        <c:crosses val="autoZero"/>
        <c:auto val="1"/>
        <c:lblAlgn val="ctr"/>
        <c:lblOffset val="100"/>
        <c:noMultiLvlLbl val="0"/>
      </c:catAx>
      <c:valAx>
        <c:axId val="434585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000" b="0" i="0" u="none" strike="noStrike" kern="1200" cap="non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cap="none" baseline="0" dirty="0"/>
                  <a:t>Execution Time of Query</a:t>
                </a:r>
              </a:p>
            </c:rich>
          </c:tx>
          <c:layout>
            <c:manualLayout>
              <c:xMode val="edge"/>
              <c:yMode val="edge"/>
              <c:x val="3.0251259665053541E-3"/>
              <c:y val="0.114000000655886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000" b="0" i="0" u="none" strike="noStrike" kern="1200" cap="non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4582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2863159150560727"/>
          <c:y val="4.3361650626805817E-2"/>
          <c:w val="0.57758518253400148"/>
          <c:h val="0.14414284319872811"/>
        </c:manualLayout>
      </c:layout>
      <c:overlay val="0"/>
      <c:spPr>
        <a:solidFill>
          <a:schemeClr val="bg1"/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64893239696387"/>
          <c:y val="0.25534424419608898"/>
          <c:w val="0.79089073325293802"/>
          <c:h val="0.516932832364854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[bitweaving.xlsx]bitweaving!$B$1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[bitweaving.xlsx]bitweaving!$A$2:$A$9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cat>
          <c:val>
            <c:numRef>
              <c:f>[bitweaving.xlsx]bitweaving!$B$2:$B$9</c:f>
              <c:numCache>
                <c:formatCode>General</c:formatCode>
                <c:ptCount val="8"/>
                <c:pt idx="0">
                  <c:v>1.8</c:v>
                </c:pt>
                <c:pt idx="1">
                  <c:v>2.7</c:v>
                </c:pt>
                <c:pt idx="2">
                  <c:v>3.5</c:v>
                </c:pt>
                <c:pt idx="3">
                  <c:v>4.0999999999999996</c:v>
                </c:pt>
                <c:pt idx="4">
                  <c:v>9.6</c:v>
                </c:pt>
                <c:pt idx="5">
                  <c:v>10.6</c:v>
                </c:pt>
                <c:pt idx="6">
                  <c:v>11</c:v>
                </c:pt>
                <c:pt idx="7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55-4740-976D-09A71AE9C259}"/>
            </c:ext>
          </c:extLst>
        </c:ser>
        <c:ser>
          <c:idx val="1"/>
          <c:order val="1"/>
          <c:tx>
            <c:strRef>
              <c:f>[bitweaving.xlsx]bitweaving!$C$1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[bitweaving.xlsx]bitweaving!$A$2:$A$9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cat>
          <c:val>
            <c:numRef>
              <c:f>[bitweaving.xlsx]bitweaving!$C$2:$C$9</c:f>
              <c:numCache>
                <c:formatCode>General</c:formatCode>
                <c:ptCount val="8"/>
                <c:pt idx="0">
                  <c:v>1.8</c:v>
                </c:pt>
                <c:pt idx="1">
                  <c:v>2.8</c:v>
                </c:pt>
                <c:pt idx="2">
                  <c:v>7.6</c:v>
                </c:pt>
                <c:pt idx="3">
                  <c:v>9</c:v>
                </c:pt>
                <c:pt idx="4">
                  <c:v>9.8000000000000007</c:v>
                </c:pt>
                <c:pt idx="5">
                  <c:v>10.8</c:v>
                </c:pt>
                <c:pt idx="6">
                  <c:v>11.2</c:v>
                </c:pt>
                <c:pt idx="7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55-4740-976D-09A71AE9C259}"/>
            </c:ext>
          </c:extLst>
        </c:ser>
        <c:ser>
          <c:idx val="2"/>
          <c:order val="2"/>
          <c:tx>
            <c:strRef>
              <c:f>[bitweaving.xlsx]bitweaving!$D$1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[bitweaving.xlsx]bitweaving!$A$2:$A$9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cat>
          <c:val>
            <c:numRef>
              <c:f>[bitweaving.xlsx]bitweaving!$D$2:$D$9</c:f>
              <c:numCache>
                <c:formatCode>General</c:formatCode>
                <c:ptCount val="8"/>
                <c:pt idx="0">
                  <c:v>1.8</c:v>
                </c:pt>
                <c:pt idx="1">
                  <c:v>6</c:v>
                </c:pt>
                <c:pt idx="2">
                  <c:v>7.8</c:v>
                </c:pt>
                <c:pt idx="3">
                  <c:v>9.1999999999999993</c:v>
                </c:pt>
                <c:pt idx="4">
                  <c:v>9.9</c:v>
                </c:pt>
                <c:pt idx="5">
                  <c:v>10.9</c:v>
                </c:pt>
                <c:pt idx="6">
                  <c:v>11.3</c:v>
                </c:pt>
                <c:pt idx="7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55-4740-976D-09A71AE9C259}"/>
            </c:ext>
          </c:extLst>
        </c:ser>
        <c:ser>
          <c:idx val="3"/>
          <c:order val="3"/>
          <c:tx>
            <c:strRef>
              <c:f>[bitweaving.xlsx]bitweaving!$E$1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elete val="1"/>
          </c:dLbls>
          <c:cat>
            <c:numRef>
              <c:f>[bitweaving.xlsx]bitweaving!$A$2:$A$9</c:f>
              <c:numCache>
                <c:formatCode>General</c:formatCode>
                <c:ptCount val="8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</c:numCache>
            </c:numRef>
          </c:cat>
          <c:val>
            <c:numRef>
              <c:f>[bitweaving.xlsx]bitweaving!$E$2:$E$9</c:f>
              <c:numCache>
                <c:formatCode>General</c:formatCode>
                <c:ptCount val="8"/>
                <c:pt idx="0">
                  <c:v>3.9</c:v>
                </c:pt>
                <c:pt idx="1">
                  <c:v>6.1</c:v>
                </c:pt>
                <c:pt idx="2">
                  <c:v>7.9</c:v>
                </c:pt>
                <c:pt idx="3">
                  <c:v>9.1999999999999993</c:v>
                </c:pt>
                <c:pt idx="4">
                  <c:v>10</c:v>
                </c:pt>
                <c:pt idx="5">
                  <c:v>11</c:v>
                </c:pt>
                <c:pt idx="6">
                  <c:v>11.4</c:v>
                </c:pt>
                <c:pt idx="7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55-4740-976D-09A71AE9C25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10897968"/>
        <c:axId val="410899608"/>
      </c:barChart>
      <c:catAx>
        <c:axId val="410897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4400" b="0" i="0" u="none" strike="noStrike" kern="1200" cap="non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400" cap="none" baseline="0"/>
                  <a:t>Number of bits per column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4400" b="0" i="0" u="none" strike="noStrike" kern="1200" cap="non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899608"/>
        <c:crosses val="autoZero"/>
        <c:auto val="1"/>
        <c:lblAlgn val="ctr"/>
        <c:lblOffset val="100"/>
        <c:noMultiLvlLbl val="0"/>
      </c:catAx>
      <c:valAx>
        <c:axId val="410899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400" b="0" i="0" u="none" strike="noStrike" kern="1200" cap="none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400" cap="none" baseline="0" dirty="0"/>
                  <a:t>Speedup offered by Ambit</a:t>
                </a:r>
              </a:p>
            </c:rich>
          </c:tx>
          <c:layout>
            <c:manualLayout>
              <c:xMode val="edge"/>
              <c:yMode val="edge"/>
              <c:x val="1.6044666713958055E-2"/>
              <c:y val="0.169076986256753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400" b="0" i="0" u="none" strike="noStrike" kern="1200" cap="none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897968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19414733631269065"/>
          <c:y val="0.14513251152351078"/>
          <c:w val="0.76627402993544724"/>
          <c:h val="0.107954692138892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57846785140849"/>
          <c:y val="0.18606410100875026"/>
          <c:w val="0.78028315183254349"/>
          <c:h val="0.673614537766796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'cgma-throughput-log'!$H$1</c:f>
              <c:strCache>
                <c:ptCount val="1"/>
                <c:pt idx="0">
                  <c:v>Skylake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cat>
            <c:strRef>
              <c:f>'cgma-throughput-log'!$G$2:$G$6</c:f>
              <c:strCache>
                <c:ptCount val="5"/>
                <c:pt idx="0">
                  <c:v>not</c:v>
                </c:pt>
                <c:pt idx="1">
                  <c:v>and/or</c:v>
                </c:pt>
                <c:pt idx="2">
                  <c:v>nand/nor</c:v>
                </c:pt>
                <c:pt idx="3">
                  <c:v>xor/xnor</c:v>
                </c:pt>
                <c:pt idx="4">
                  <c:v>mean</c:v>
                </c:pt>
              </c:strCache>
            </c:strRef>
          </c:cat>
          <c:val>
            <c:numRef>
              <c:f>'cgma-throughput-log'!$H$2:$H$6</c:f>
              <c:numCache>
                <c:formatCode>General</c:formatCode>
                <c:ptCount val="5"/>
                <c:pt idx="0">
                  <c:v>8.5741877002903433</c:v>
                </c:pt>
                <c:pt idx="1">
                  <c:v>5.775716782089984</c:v>
                </c:pt>
                <c:pt idx="2">
                  <c:v>5.775716782089984</c:v>
                </c:pt>
                <c:pt idx="3">
                  <c:v>5.775716782089984</c:v>
                </c:pt>
                <c:pt idx="4">
                  <c:v>6.1050368358422356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B-4CD9-A3FF-AB98E78DE60F}"/>
            </c:ext>
          </c:extLst>
        </c:ser>
        <c:ser>
          <c:idx val="1"/>
          <c:order val="1"/>
          <c:tx>
            <c:strRef>
              <c:f>'cgma-throughput-log'!$I$1</c:f>
              <c:strCache>
                <c:ptCount val="1"/>
                <c:pt idx="0">
                  <c:v>GTX 745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'cgma-throughput-log'!$G$2:$G$6</c:f>
              <c:strCache>
                <c:ptCount val="5"/>
                <c:pt idx="0">
                  <c:v>not</c:v>
                </c:pt>
                <c:pt idx="1">
                  <c:v>and/or</c:v>
                </c:pt>
                <c:pt idx="2">
                  <c:v>nand/nor</c:v>
                </c:pt>
                <c:pt idx="3">
                  <c:v>xor/xnor</c:v>
                </c:pt>
                <c:pt idx="4">
                  <c:v>mean</c:v>
                </c:pt>
              </c:strCache>
            </c:strRef>
          </c:cat>
          <c:val>
            <c:numRef>
              <c:f>'cgma-throughput-log'!$I$2:$I$6</c:f>
              <c:numCache>
                <c:formatCode>General</c:formatCode>
                <c:ptCount val="5"/>
                <c:pt idx="0">
                  <c:v>12.041973979288533</c:v>
                </c:pt>
                <c:pt idx="1">
                  <c:v>8.1116758383202328</c:v>
                </c:pt>
                <c:pt idx="2">
                  <c:v>8.1116758383202328</c:v>
                </c:pt>
                <c:pt idx="3">
                  <c:v>8.1116758383202328</c:v>
                </c:pt>
                <c:pt idx="4">
                  <c:v>8.5741877002903433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0B-4CD9-A3FF-AB98E78DE60F}"/>
            </c:ext>
          </c:extLst>
        </c:ser>
        <c:ser>
          <c:idx val="2"/>
          <c:order val="2"/>
          <c:tx>
            <c:strRef>
              <c:f>'cgma-throughput-log'!$J$1</c:f>
              <c:strCache>
                <c:ptCount val="1"/>
                <c:pt idx="0">
                  <c:v>HMC 2.0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cat>
            <c:strRef>
              <c:f>'cgma-throughput-log'!$G$2:$G$6</c:f>
              <c:strCache>
                <c:ptCount val="5"/>
                <c:pt idx="0">
                  <c:v>not</c:v>
                </c:pt>
                <c:pt idx="1">
                  <c:v>and/or</c:v>
                </c:pt>
                <c:pt idx="2">
                  <c:v>nand/nor</c:v>
                </c:pt>
                <c:pt idx="3">
                  <c:v>xor/xnor</c:v>
                </c:pt>
                <c:pt idx="4">
                  <c:v>mean</c:v>
                </c:pt>
              </c:strCache>
            </c:strRef>
          </c:cat>
          <c:val>
            <c:numRef>
              <c:f>'cgma-throughput-log'!$J$2:$J$6</c:f>
              <c:numCache>
                <c:formatCode>General</c:formatCode>
                <c:ptCount val="5"/>
                <c:pt idx="0">
                  <c:v>159.78631025940638</c:v>
                </c:pt>
                <c:pt idx="1">
                  <c:v>106.89125368683126</c:v>
                </c:pt>
                <c:pt idx="2">
                  <c:v>106.89125368683126</c:v>
                </c:pt>
                <c:pt idx="3">
                  <c:v>106.89125368683126</c:v>
                </c:pt>
                <c:pt idx="4">
                  <c:v>112.98598352520385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0B-4CD9-A3FF-AB98E78DE60F}"/>
            </c:ext>
          </c:extLst>
        </c:ser>
        <c:ser>
          <c:idx val="3"/>
          <c:order val="3"/>
          <c:tx>
            <c:strRef>
              <c:f>'cgma-throughput-log'!$K$1</c:f>
              <c:strCache>
                <c:ptCount val="1"/>
                <c:pt idx="0">
                  <c:v>Ambit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cat>
            <c:strRef>
              <c:f>'cgma-throughput-log'!$G$2:$G$6</c:f>
              <c:strCache>
                <c:ptCount val="5"/>
                <c:pt idx="0">
                  <c:v>not</c:v>
                </c:pt>
                <c:pt idx="1">
                  <c:v>and/or</c:v>
                </c:pt>
                <c:pt idx="2">
                  <c:v>nand/nor</c:v>
                </c:pt>
                <c:pt idx="3">
                  <c:v>xor/xnor</c:v>
                </c:pt>
                <c:pt idx="4">
                  <c:v>mean</c:v>
                </c:pt>
              </c:strCache>
            </c:strRef>
          </c:cat>
          <c:val>
            <c:numRef>
              <c:f>'cgma-throughput-log'!$K$2:$K$6</c:f>
              <c:numCache>
                <c:formatCode>General</c:formatCode>
                <c:ptCount val="5"/>
                <c:pt idx="0">
                  <c:v>621.66778081026359</c:v>
                </c:pt>
                <c:pt idx="1">
                  <c:v>310.8338904051318</c:v>
                </c:pt>
                <c:pt idx="2">
                  <c:v>248.99966653754501</c:v>
                </c:pt>
                <c:pt idx="3">
                  <c:v>177.29401191819835</c:v>
                </c:pt>
                <c:pt idx="4">
                  <c:v>274.37400640929098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0B-4CD9-A3FF-AB98E78DE60F}"/>
            </c:ext>
          </c:extLst>
        </c:ser>
        <c:ser>
          <c:idx val="4"/>
          <c:order val="4"/>
          <c:tx>
            <c:strRef>
              <c:f>'cgma-throughput-log'!$L$1</c:f>
              <c:strCache>
                <c:ptCount val="1"/>
                <c:pt idx="0">
                  <c:v>Ambit-3D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'cgma-throughput-log'!$G$2:$G$6</c:f>
              <c:strCache>
                <c:ptCount val="5"/>
                <c:pt idx="0">
                  <c:v>not</c:v>
                </c:pt>
                <c:pt idx="1">
                  <c:v>and/or</c:v>
                </c:pt>
                <c:pt idx="2">
                  <c:v>nand/nor</c:v>
                </c:pt>
                <c:pt idx="3">
                  <c:v>xor/xnor</c:v>
                </c:pt>
                <c:pt idx="4">
                  <c:v>mean</c:v>
                </c:pt>
              </c:strCache>
            </c:strRef>
          </c:cat>
          <c:val>
            <c:numRef>
              <c:f>'cgma-throughput-log'!$L$2:$L$6</c:f>
              <c:numCache>
                <c:formatCode>General</c:formatCode>
                <c:ptCount val="5"/>
                <c:pt idx="0">
                  <c:v>2486.6711232410548</c:v>
                </c:pt>
                <c:pt idx="1">
                  <c:v>1243.3355616205274</c:v>
                </c:pt>
                <c:pt idx="2">
                  <c:v>995.99866615018107</c:v>
                </c:pt>
                <c:pt idx="3">
                  <c:v>709.17604767279352</c:v>
                </c:pt>
                <c:pt idx="4">
                  <c:v>1097.4960256371633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0B-4CD9-A3FF-AB98E78DE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593105248"/>
        <c:axId val="593100984"/>
      </c:barChart>
      <c:catAx>
        <c:axId val="59310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3100984"/>
        <c:crosses val="autoZero"/>
        <c:auto val="1"/>
        <c:lblAlgn val="ctr"/>
        <c:lblOffset val="100"/>
        <c:noMultiLvlLbl val="0"/>
      </c:catAx>
      <c:valAx>
        <c:axId val="593100984"/>
        <c:scaling>
          <c:logBase val="2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400" cap="none" baseline="0" dirty="0"/>
                  <a:t>Throughput (</a:t>
                </a:r>
                <a:r>
                  <a:rPr lang="en-US" sz="4400" cap="none" baseline="0" dirty="0" err="1"/>
                  <a:t>GOps</a:t>
                </a:r>
                <a:r>
                  <a:rPr lang="en-US" sz="4400" cap="none" baseline="0" dirty="0"/>
                  <a:t>/sec)</a:t>
                </a:r>
              </a:p>
            </c:rich>
          </c:tx>
          <c:layout>
            <c:manualLayout>
              <c:xMode val="edge"/>
              <c:yMode val="edge"/>
              <c:x val="2.2069782392814498E-3"/>
              <c:y val="8.855569159813403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310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4"/>
            <a:ext cx="27980640" cy="15280640"/>
          </a:xfrm>
        </p:spPr>
        <p:txBody>
          <a:bodyPr anchor="b"/>
          <a:lstStyle>
            <a:lvl1pPr algn="ctr">
              <a:defRPr sz="21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5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854" indent="0" algn="ctr">
              <a:buNone/>
              <a:defRPr sz="7200"/>
            </a:lvl2pPr>
            <a:lvl3pPr marL="3291708" indent="0" algn="ctr">
              <a:buNone/>
              <a:defRPr sz="6480"/>
            </a:lvl3pPr>
            <a:lvl4pPr marL="4937562" indent="0" algn="ctr">
              <a:buNone/>
              <a:defRPr sz="5760"/>
            </a:lvl4pPr>
            <a:lvl5pPr marL="6583417" indent="0" algn="ctr">
              <a:buNone/>
              <a:defRPr sz="5760"/>
            </a:lvl5pPr>
            <a:lvl6pPr marL="8229271" indent="0" algn="ctr">
              <a:buNone/>
              <a:defRPr sz="5760"/>
            </a:lvl6pPr>
            <a:lvl7pPr marL="9875125" indent="0" algn="ctr">
              <a:buNone/>
              <a:defRPr sz="5760"/>
            </a:lvl7pPr>
            <a:lvl8pPr marL="11520979" indent="0" algn="ctr">
              <a:buNone/>
              <a:defRPr sz="5760"/>
            </a:lvl8pPr>
            <a:lvl9pPr marL="13166833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8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4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3" y="2336801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3" y="2336801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4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9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8"/>
          </a:xfrm>
        </p:spPr>
        <p:txBody>
          <a:bodyPr anchor="b"/>
          <a:lstStyle>
            <a:lvl1pPr>
              <a:defRPr sz="21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85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708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562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417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271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125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0979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6833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3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1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1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54" indent="0">
              <a:buNone/>
              <a:defRPr sz="7200" b="1"/>
            </a:lvl2pPr>
            <a:lvl3pPr marL="3291708" indent="0">
              <a:buNone/>
              <a:defRPr sz="6480" b="1"/>
            </a:lvl3pPr>
            <a:lvl4pPr marL="4937562" indent="0">
              <a:buNone/>
              <a:defRPr sz="5760" b="1"/>
            </a:lvl4pPr>
            <a:lvl5pPr marL="6583417" indent="0">
              <a:buNone/>
              <a:defRPr sz="5760" b="1"/>
            </a:lvl5pPr>
            <a:lvl6pPr marL="8229271" indent="0">
              <a:buNone/>
              <a:defRPr sz="5760" b="1"/>
            </a:lvl6pPr>
            <a:lvl7pPr marL="9875125" indent="0">
              <a:buNone/>
              <a:defRPr sz="5760" b="1"/>
            </a:lvl7pPr>
            <a:lvl8pPr marL="11520979" indent="0">
              <a:buNone/>
              <a:defRPr sz="5760" b="1"/>
            </a:lvl8pPr>
            <a:lvl9pPr marL="13166833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3" y="10759443"/>
            <a:ext cx="13994608" cy="527303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854" indent="0">
              <a:buNone/>
              <a:defRPr sz="7200" b="1"/>
            </a:lvl2pPr>
            <a:lvl3pPr marL="3291708" indent="0">
              <a:buNone/>
              <a:defRPr sz="6480" b="1"/>
            </a:lvl3pPr>
            <a:lvl4pPr marL="4937562" indent="0">
              <a:buNone/>
              <a:defRPr sz="5760" b="1"/>
            </a:lvl4pPr>
            <a:lvl5pPr marL="6583417" indent="0">
              <a:buNone/>
              <a:defRPr sz="5760" b="1"/>
            </a:lvl5pPr>
            <a:lvl6pPr marL="8229271" indent="0">
              <a:buNone/>
              <a:defRPr sz="5760" b="1"/>
            </a:lvl6pPr>
            <a:lvl7pPr marL="9875125" indent="0">
              <a:buNone/>
              <a:defRPr sz="5760" b="1"/>
            </a:lvl7pPr>
            <a:lvl8pPr marL="11520979" indent="0">
              <a:buNone/>
              <a:defRPr sz="5760" b="1"/>
            </a:lvl8pPr>
            <a:lvl9pPr marL="13166833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3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2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9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1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2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54" indent="0">
              <a:buNone/>
              <a:defRPr sz="5040"/>
            </a:lvl2pPr>
            <a:lvl3pPr marL="3291708" indent="0">
              <a:buNone/>
              <a:defRPr sz="4320"/>
            </a:lvl3pPr>
            <a:lvl4pPr marL="4937562" indent="0">
              <a:buNone/>
              <a:defRPr sz="3600"/>
            </a:lvl4pPr>
            <a:lvl5pPr marL="6583417" indent="0">
              <a:buNone/>
              <a:defRPr sz="3600"/>
            </a:lvl5pPr>
            <a:lvl6pPr marL="8229271" indent="0">
              <a:buNone/>
              <a:defRPr sz="3600"/>
            </a:lvl6pPr>
            <a:lvl7pPr marL="9875125" indent="0">
              <a:buNone/>
              <a:defRPr sz="3600"/>
            </a:lvl7pPr>
            <a:lvl8pPr marL="11520979" indent="0">
              <a:buNone/>
              <a:defRPr sz="3600"/>
            </a:lvl8pPr>
            <a:lvl9pPr marL="13166833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1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854" indent="0">
              <a:buNone/>
              <a:defRPr sz="10080"/>
            </a:lvl2pPr>
            <a:lvl3pPr marL="3291708" indent="0">
              <a:buNone/>
              <a:defRPr sz="8640"/>
            </a:lvl3pPr>
            <a:lvl4pPr marL="4937562" indent="0">
              <a:buNone/>
              <a:defRPr sz="7200"/>
            </a:lvl4pPr>
            <a:lvl5pPr marL="6583417" indent="0">
              <a:buNone/>
              <a:defRPr sz="7200"/>
            </a:lvl5pPr>
            <a:lvl6pPr marL="8229271" indent="0">
              <a:buNone/>
              <a:defRPr sz="7200"/>
            </a:lvl6pPr>
            <a:lvl7pPr marL="9875125" indent="0">
              <a:buNone/>
              <a:defRPr sz="7200"/>
            </a:lvl7pPr>
            <a:lvl8pPr marL="11520979" indent="0">
              <a:buNone/>
              <a:defRPr sz="7200"/>
            </a:lvl8pPr>
            <a:lvl9pPr marL="13166833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2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854" indent="0">
              <a:buNone/>
              <a:defRPr sz="5040"/>
            </a:lvl2pPr>
            <a:lvl3pPr marL="3291708" indent="0">
              <a:buNone/>
              <a:defRPr sz="4320"/>
            </a:lvl3pPr>
            <a:lvl4pPr marL="4937562" indent="0">
              <a:buNone/>
              <a:defRPr sz="3600"/>
            </a:lvl4pPr>
            <a:lvl5pPr marL="6583417" indent="0">
              <a:buNone/>
              <a:defRPr sz="3600"/>
            </a:lvl5pPr>
            <a:lvl6pPr marL="8229271" indent="0">
              <a:buNone/>
              <a:defRPr sz="3600"/>
            </a:lvl6pPr>
            <a:lvl7pPr marL="9875125" indent="0">
              <a:buNone/>
              <a:defRPr sz="3600"/>
            </a:lvl7pPr>
            <a:lvl8pPr marL="11520979" indent="0">
              <a:buNone/>
              <a:defRPr sz="3600"/>
            </a:lvl8pPr>
            <a:lvl9pPr marL="13166833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3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1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1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1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F01A-513E-414D-8D95-1A92AF15F698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1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1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54D74-53B0-4E46-9B3F-D3D1EAB7B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7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708" rtl="0" eaLnBrk="1" latinLnBrk="0" hangingPunct="1">
        <a:lnSpc>
          <a:spcPct val="90000"/>
        </a:lnSpc>
        <a:spcBef>
          <a:spcPct val="0"/>
        </a:spcBef>
        <a:buNone/>
        <a:defRPr sz="158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28" indent="-822928" algn="l" defTabSz="3291708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782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6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490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344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198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052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3907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761" indent="-822928" algn="l" defTabSz="3291708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854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708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562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417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271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125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0979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6833" algn="l" defTabSz="3291708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Rectangle 261">
            <a:extLst>
              <a:ext uri="{FF2B5EF4-FFF2-40B4-BE49-F238E27FC236}">
                <a16:creationId xmlns:a16="http://schemas.microsoft.com/office/drawing/2014/main" id="{7B95F68F-5AA9-45DC-BD0E-CE60517B52C7}"/>
              </a:ext>
            </a:extLst>
          </p:cNvPr>
          <p:cNvSpPr/>
          <p:nvPr/>
        </p:nvSpPr>
        <p:spPr>
          <a:xfrm>
            <a:off x="0" y="7061768"/>
            <a:ext cx="32918400" cy="7073484"/>
          </a:xfrm>
          <a:prstGeom prst="rect">
            <a:avLst/>
          </a:prstGeom>
          <a:solidFill>
            <a:srgbClr val="F5F5F5"/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0370A9-2874-4065-A967-4167ED281891}"/>
              </a:ext>
            </a:extLst>
          </p:cNvPr>
          <p:cNvSpPr/>
          <p:nvPr/>
        </p:nvSpPr>
        <p:spPr>
          <a:xfrm>
            <a:off x="0" y="3565336"/>
            <a:ext cx="32918400" cy="348775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BA5308-423A-48D2-80F0-6D188F3CAF19}"/>
              </a:ext>
            </a:extLst>
          </p:cNvPr>
          <p:cNvSpPr/>
          <p:nvPr/>
        </p:nvSpPr>
        <p:spPr>
          <a:xfrm>
            <a:off x="0" y="0"/>
            <a:ext cx="32918400" cy="35653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CDFDCD-291E-44E8-B3D3-7B786C414C37}"/>
              </a:ext>
            </a:extLst>
          </p:cNvPr>
          <p:cNvSpPr txBox="1"/>
          <p:nvPr/>
        </p:nvSpPr>
        <p:spPr>
          <a:xfrm>
            <a:off x="10545161" y="518350"/>
            <a:ext cx="209775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In-memory Accelerator for Bulk Bitwise Operations </a:t>
            </a:r>
          </a:p>
          <a:p>
            <a:r>
              <a:rPr lang="en-US" sz="8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Commodity DRAM Technology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8884FD-71EF-4A29-9A65-577F662F9B98}"/>
              </a:ext>
            </a:extLst>
          </p:cNvPr>
          <p:cNvSpPr txBox="1"/>
          <p:nvPr/>
        </p:nvSpPr>
        <p:spPr>
          <a:xfrm>
            <a:off x="3888557" y="272127"/>
            <a:ext cx="5838458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800" dirty="0">
                <a:solidFill>
                  <a:srgbClr val="C00000"/>
                </a:solidFill>
              </a:rPr>
              <a:t>Ambit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2E2260-4A64-4E5A-A864-38F2A9AA7937}"/>
              </a:ext>
            </a:extLst>
          </p:cNvPr>
          <p:cNvSpPr txBox="1"/>
          <p:nvPr/>
        </p:nvSpPr>
        <p:spPr>
          <a:xfrm>
            <a:off x="0" y="3826363"/>
            <a:ext cx="32918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Vivek Seshadri     </a:t>
            </a:r>
            <a:r>
              <a:rPr lang="en-US" sz="6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Donghyuk</a:t>
            </a:r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Lee     Thomas Mullins     Hasan Hassan     </a:t>
            </a:r>
            <a:r>
              <a:rPr lang="en-US" sz="6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Amirali</a:t>
            </a:r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6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Boroumand</a:t>
            </a:r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</a:p>
          <a:p>
            <a:pPr algn="ctr"/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Jeremie Kim     Michael A. </a:t>
            </a:r>
            <a:r>
              <a:rPr lang="en-US" sz="6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Kozuch</a:t>
            </a:r>
            <a:r>
              <a:rPr lang="en-US" sz="6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Onur Mutlu     Phillip B. Gibbons     Todd C. Mowry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624921-CFB1-4A8D-92E0-7855F0A31ACB}"/>
              </a:ext>
            </a:extLst>
          </p:cNvPr>
          <p:cNvSpPr txBox="1"/>
          <p:nvPr/>
        </p:nvSpPr>
        <p:spPr>
          <a:xfrm>
            <a:off x="1395664" y="5735562"/>
            <a:ext cx="301270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C00000"/>
                </a:solidFill>
              </a:rPr>
              <a:t>Carnegie Mellon University     Microsoft Research India     NVIDIA Research     Intel     ETH Zürich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4E8EEE4-C34B-42A5-A02F-A92F88F601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126276"/>
              </p:ext>
            </p:extLst>
          </p:nvPr>
        </p:nvGraphicFramePr>
        <p:xfrm>
          <a:off x="621629" y="37600084"/>
          <a:ext cx="10474683" cy="609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5A56DC9-9569-40F4-911E-5164F8DDC1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67971"/>
              </p:ext>
            </p:extLst>
          </p:nvPr>
        </p:nvGraphicFramePr>
        <p:xfrm>
          <a:off x="12209626" y="37106014"/>
          <a:ext cx="10150569" cy="6680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B126A83-CBB9-4D2E-834E-E5DC38981C39}"/>
              </a:ext>
            </a:extLst>
          </p:cNvPr>
          <p:cNvSpPr txBox="1"/>
          <p:nvPr/>
        </p:nvSpPr>
        <p:spPr>
          <a:xfrm>
            <a:off x="15021803" y="37535101"/>
            <a:ext cx="621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Number of rows in the database table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43339BA-1571-4F2E-AF00-C859AA382054}"/>
              </a:ext>
            </a:extLst>
          </p:cNvPr>
          <p:cNvGrpSpPr/>
          <p:nvPr/>
        </p:nvGrpSpPr>
        <p:grpSpPr>
          <a:xfrm>
            <a:off x="21214520" y="8726755"/>
            <a:ext cx="9568164" cy="3067707"/>
            <a:chOff x="19189919" y="10034323"/>
            <a:chExt cx="9568164" cy="3067707"/>
          </a:xfrm>
        </p:grpSpPr>
        <p:sp>
          <p:nvSpPr>
            <p:cNvPr id="40" name="Rounded Rectangle 32">
              <a:extLst>
                <a:ext uri="{FF2B5EF4-FFF2-40B4-BE49-F238E27FC236}">
                  <a16:creationId xmlns:a16="http://schemas.microsoft.com/office/drawing/2014/main" id="{10D29DB6-EDEA-4BFA-92EE-07CE3C04BD44}"/>
                </a:ext>
              </a:extLst>
            </p:cNvPr>
            <p:cNvSpPr/>
            <p:nvPr/>
          </p:nvSpPr>
          <p:spPr>
            <a:xfrm>
              <a:off x="26140162" y="10034323"/>
              <a:ext cx="2617921" cy="1639614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rtlCol="0" anchor="ctr"/>
            <a:lstStyle>
              <a:defPPr>
                <a:defRPr lang="en-US"/>
              </a:defPPr>
              <a:lvl1pPr marL="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400" b="1" dirty="0"/>
                <a:t>Memory</a:t>
              </a:r>
            </a:p>
          </p:txBody>
        </p:sp>
        <p:sp>
          <p:nvSpPr>
            <p:cNvPr id="41" name="Left-Right Arrow 33">
              <a:extLst>
                <a:ext uri="{FF2B5EF4-FFF2-40B4-BE49-F238E27FC236}">
                  <a16:creationId xmlns:a16="http://schemas.microsoft.com/office/drawing/2014/main" id="{1122472E-C8C8-465E-AEEC-D6B4B99815DD}"/>
                </a:ext>
              </a:extLst>
            </p:cNvPr>
            <p:cNvSpPr/>
            <p:nvPr/>
          </p:nvSpPr>
          <p:spPr>
            <a:xfrm>
              <a:off x="22558763" y="10320729"/>
              <a:ext cx="3429000" cy="1066800"/>
            </a:xfrm>
            <a:prstGeom prst="leftRightArrow">
              <a:avLst>
                <a:gd name="adj1" fmla="val 71135"/>
                <a:gd name="adj2" fmla="val 3591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800" dirty="0"/>
                <a:t>Channel</a:t>
              </a:r>
            </a:p>
          </p:txBody>
        </p:sp>
        <p:sp>
          <p:nvSpPr>
            <p:cNvPr id="48" name="Rounded Rectangle 34">
              <a:extLst>
                <a:ext uri="{FF2B5EF4-FFF2-40B4-BE49-F238E27FC236}">
                  <a16:creationId xmlns:a16="http://schemas.microsoft.com/office/drawing/2014/main" id="{6E0883AD-E534-4B86-A771-B07D1A2E1366}"/>
                </a:ext>
              </a:extLst>
            </p:cNvPr>
            <p:cNvSpPr/>
            <p:nvPr/>
          </p:nvSpPr>
          <p:spPr>
            <a:xfrm>
              <a:off x="19556297" y="10044935"/>
              <a:ext cx="2895600" cy="158779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3135020" rtl="0" eaLnBrk="1" latinLnBrk="0" hangingPunct="1">
                <a:defRPr sz="62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Processor</a:t>
              </a:r>
            </a:p>
          </p:txBody>
        </p:sp>
        <p:sp>
          <p:nvSpPr>
            <p:cNvPr id="44" name="TextBox 38">
              <a:extLst>
                <a:ext uri="{FF2B5EF4-FFF2-40B4-BE49-F238E27FC236}">
                  <a16:creationId xmlns:a16="http://schemas.microsoft.com/office/drawing/2014/main" id="{F79D0E54-327F-438A-B7CB-8294E91AC8C3}"/>
                </a:ext>
              </a:extLst>
            </p:cNvPr>
            <p:cNvSpPr txBox="1"/>
            <p:nvPr/>
          </p:nvSpPr>
          <p:spPr>
            <a:xfrm>
              <a:off x="19189919" y="12222907"/>
              <a:ext cx="431560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8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Limited Bandwidth</a:t>
              </a:r>
            </a:p>
          </p:txBody>
        </p:sp>
        <p:sp>
          <p:nvSpPr>
            <p:cNvPr id="45" name="TextBox 39">
              <a:extLst>
                <a:ext uri="{FF2B5EF4-FFF2-40B4-BE49-F238E27FC236}">
                  <a16:creationId xmlns:a16="http://schemas.microsoft.com/office/drawing/2014/main" id="{D87EFB96-6B6F-4E35-A9D7-F4D13C0818DB}"/>
                </a:ext>
              </a:extLst>
            </p:cNvPr>
            <p:cNvSpPr txBox="1"/>
            <p:nvPr/>
          </p:nvSpPr>
          <p:spPr>
            <a:xfrm>
              <a:off x="24311363" y="12271033"/>
              <a:ext cx="27751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6751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135020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70253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27004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83755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40506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972571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540082" algn="l" defTabSz="3135020" rtl="0" eaLnBrk="1" latinLnBrk="0" hangingPunct="1">
                <a:defRPr sz="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4800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High Energy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BFB78E-B510-4363-B8CE-A63226B7F78F}"/>
              </a:ext>
            </a:extLst>
          </p:cNvPr>
          <p:cNvGrpSpPr/>
          <p:nvPr/>
        </p:nvGrpSpPr>
        <p:grpSpPr>
          <a:xfrm>
            <a:off x="615529" y="15611231"/>
            <a:ext cx="5303389" cy="4994195"/>
            <a:chOff x="646525" y="20905020"/>
            <a:chExt cx="5303389" cy="4994195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7F98410-9A9D-483D-A1F4-443D10D4237C}"/>
                </a:ext>
              </a:extLst>
            </p:cNvPr>
            <p:cNvSpPr/>
            <p:nvPr/>
          </p:nvSpPr>
          <p:spPr>
            <a:xfrm>
              <a:off x="2201783" y="22114040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ADCAB834-2978-4C3E-9FAF-87029BF15EEC}"/>
                </a:ext>
              </a:extLst>
            </p:cNvPr>
            <p:cNvSpPr/>
            <p:nvPr/>
          </p:nvSpPr>
          <p:spPr>
            <a:xfrm>
              <a:off x="2198608" y="22418840"/>
              <a:ext cx="4572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46929462-530B-4518-9DB8-01411524A3BC}"/>
                </a:ext>
              </a:extLst>
            </p:cNvPr>
            <p:cNvGrpSpPr/>
            <p:nvPr/>
          </p:nvGrpSpPr>
          <p:grpSpPr>
            <a:xfrm>
              <a:off x="1592183" y="22114040"/>
              <a:ext cx="1295400" cy="914400"/>
              <a:chOff x="1295400" y="2438400"/>
              <a:chExt cx="1295400" cy="914400"/>
            </a:xfrm>
          </p:grpSpPr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77CA0A03-099D-4CF8-A8B9-24B0EFEDCE34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A5CF7BAD-72BC-4D47-8500-356E72D16FED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58" name="Straight Connector 57">
                    <a:extLst>
                      <a:ext uri="{FF2B5EF4-FFF2-40B4-BE49-F238E27FC236}">
                        <a16:creationId xmlns:a16="http://schemas.microsoft.com/office/drawing/2014/main" id="{1EA4BBA9-52B6-4540-AE86-7805F9042C8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>
                    <a:extLst>
                      <a:ext uri="{FF2B5EF4-FFF2-40B4-BE49-F238E27FC236}">
                        <a16:creationId xmlns:a16="http://schemas.microsoft.com/office/drawing/2014/main" id="{A186E665-72B7-438B-9779-C26FEB316D5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A29ED931-56C2-45E2-AD8C-0510189680B1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7" name="Elbow Connector 16">
                  <a:extLst>
                    <a:ext uri="{FF2B5EF4-FFF2-40B4-BE49-F238E27FC236}">
                      <a16:creationId xmlns:a16="http://schemas.microsoft.com/office/drawing/2014/main" id="{2E1A8E4E-3790-4289-9B59-9AB6C731C434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83C3A72D-EE93-4316-8739-91C4145AD4F4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47F3853-FA51-4C92-A08E-4868527964CA}"/>
                </a:ext>
              </a:extLst>
            </p:cNvPr>
            <p:cNvGrpSpPr/>
            <p:nvPr/>
          </p:nvGrpSpPr>
          <p:grpSpPr>
            <a:xfrm>
              <a:off x="3230483" y="22037840"/>
              <a:ext cx="914400" cy="533400"/>
              <a:chOff x="2933700" y="2362200"/>
              <a:chExt cx="914400" cy="533400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5B61EE1-7301-4863-A55D-6D585EF54866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29E6F12-C8A4-48AE-8765-A05E30FA0F68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9D50C091-7B5D-437F-93F8-651033146C52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E3E9672-92F8-45F5-8EB6-6A9099CCDC9B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CC29138A-E27A-4702-B8CF-B1FED27485BC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A2DB55E0-EA46-4D55-B2B7-98DC0DC205F7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6AA27FB3-DD2C-4FA6-8D79-8BFB15D2D89D}"/>
                </a:ext>
              </a:extLst>
            </p:cNvPr>
            <p:cNvCxnSpPr/>
            <p:nvPr/>
          </p:nvCxnSpPr>
          <p:spPr>
            <a:xfrm>
              <a:off x="2887583" y="22571240"/>
              <a:ext cx="3429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D780BB8C-FFD1-48CB-8BBB-0A5F17886CC4}"/>
                </a:ext>
              </a:extLst>
            </p:cNvPr>
            <p:cNvCxnSpPr>
              <a:stCxn id="101" idx="0"/>
            </p:cNvCxnSpPr>
            <p:nvPr/>
          </p:nvCxnSpPr>
          <p:spPr>
            <a:xfrm flipV="1">
              <a:off x="4754483" y="21885440"/>
              <a:ext cx="0" cy="205740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E166F8CC-070C-410A-A0D4-805384D9C0EC}"/>
                </a:ext>
              </a:extLst>
            </p:cNvPr>
            <p:cNvCxnSpPr/>
            <p:nvPr/>
          </p:nvCxnSpPr>
          <p:spPr>
            <a:xfrm>
              <a:off x="4144883" y="22571240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59E78F-43A1-45BB-B930-C94922CC24BC}"/>
                </a:ext>
              </a:extLst>
            </p:cNvPr>
            <p:cNvCxnSpPr/>
            <p:nvPr/>
          </p:nvCxnSpPr>
          <p:spPr>
            <a:xfrm>
              <a:off x="1287383" y="21428240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589D41C-34BD-4EA7-B03F-2F7093A6465F}"/>
                </a:ext>
              </a:extLst>
            </p:cNvPr>
            <p:cNvCxnSpPr/>
            <p:nvPr/>
          </p:nvCxnSpPr>
          <p:spPr>
            <a:xfrm>
              <a:off x="3687683" y="21428240"/>
              <a:ext cx="0" cy="60960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D2E2F1A3-9CAB-4409-9252-D2D798D028B9}"/>
                </a:ext>
              </a:extLst>
            </p:cNvPr>
            <p:cNvCxnSpPr>
              <a:stCxn id="101" idx="1"/>
            </p:cNvCxnSpPr>
            <p:nvPr/>
          </p:nvCxnSpPr>
          <p:spPr>
            <a:xfrm flipH="1">
              <a:off x="1287383" y="24514340"/>
              <a:ext cx="28956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EA5836F-9B41-4296-8848-BB32BB8268C7}"/>
                </a:ext>
              </a:extLst>
            </p:cNvPr>
            <p:cNvSpPr txBox="1"/>
            <p:nvPr/>
          </p:nvSpPr>
          <p:spPr>
            <a:xfrm>
              <a:off x="2903671" y="24486420"/>
              <a:ext cx="11641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enable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BE1889F-6ABE-4483-B4B8-BA5D13821921}"/>
                </a:ext>
              </a:extLst>
            </p:cNvPr>
            <p:cNvSpPr txBox="1"/>
            <p:nvPr/>
          </p:nvSpPr>
          <p:spPr>
            <a:xfrm>
              <a:off x="4772228" y="21910265"/>
              <a:ext cx="11304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bitline</a:t>
              </a:r>
              <a:endParaRPr lang="en-US" sz="3200" b="1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43EE743-9A77-4A31-89DA-2D3BAFCBAA43}"/>
                </a:ext>
              </a:extLst>
            </p:cNvPr>
            <p:cNvSpPr txBox="1"/>
            <p:nvPr/>
          </p:nvSpPr>
          <p:spPr>
            <a:xfrm>
              <a:off x="1224559" y="20905020"/>
              <a:ext cx="14606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wordline</a:t>
              </a:r>
              <a:endParaRPr lang="en-US" sz="3200" b="1" i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2F54082-8E24-40D0-8755-549CBA97E9D2}"/>
                </a:ext>
              </a:extLst>
            </p:cNvPr>
            <p:cNvSpPr txBox="1"/>
            <p:nvPr/>
          </p:nvSpPr>
          <p:spPr>
            <a:xfrm>
              <a:off x="646525" y="21961640"/>
              <a:ext cx="14959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capacitor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9D1C9FC-6168-4B00-BA2E-C44D72689A76}"/>
                </a:ext>
              </a:extLst>
            </p:cNvPr>
            <p:cNvSpPr txBox="1"/>
            <p:nvPr/>
          </p:nvSpPr>
          <p:spPr>
            <a:xfrm>
              <a:off x="2881233" y="22617710"/>
              <a:ext cx="1647753" cy="978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32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access transistor</a:t>
              </a:r>
            </a:p>
          </p:txBody>
        </p:sp>
        <p:sp>
          <p:nvSpPr>
            <p:cNvPr id="101" name="Rounded Rectangle 4">
              <a:extLst>
                <a:ext uri="{FF2B5EF4-FFF2-40B4-BE49-F238E27FC236}">
                  <a16:creationId xmlns:a16="http://schemas.microsoft.com/office/drawing/2014/main" id="{0F06E1E0-D03F-4329-98C4-B275141D5670}"/>
                </a:ext>
              </a:extLst>
            </p:cNvPr>
            <p:cNvSpPr/>
            <p:nvPr/>
          </p:nvSpPr>
          <p:spPr>
            <a:xfrm>
              <a:off x="4182983" y="23942840"/>
              <a:ext cx="1143000" cy="1143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Amp</a:t>
              </a:r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D2FC009C-1C68-404D-8966-51265F2B6DAA}"/>
                </a:ext>
              </a:extLst>
            </p:cNvPr>
            <p:cNvCxnSpPr/>
            <p:nvPr/>
          </p:nvCxnSpPr>
          <p:spPr>
            <a:xfrm rot="5400000">
              <a:off x="4362068" y="25478255"/>
              <a:ext cx="78483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3CC86CAF-0664-4ABB-82E4-F95E74A67D94}"/>
                </a:ext>
              </a:extLst>
            </p:cNvPr>
            <p:cNvGrpSpPr/>
            <p:nvPr/>
          </p:nvGrpSpPr>
          <p:grpSpPr>
            <a:xfrm>
              <a:off x="4819475" y="25314440"/>
              <a:ext cx="1130439" cy="584775"/>
              <a:chOff x="5894292" y="5892225"/>
              <a:chExt cx="1130439" cy="584775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AA09B98E-8443-49D8-9579-63844C07FFD3}"/>
                  </a:ext>
                </a:extLst>
              </p:cNvPr>
              <p:cNvSpPr txBox="1"/>
              <p:nvPr/>
            </p:nvSpPr>
            <p:spPr>
              <a:xfrm>
                <a:off x="5894292" y="5892225"/>
                <a:ext cx="113043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i="1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bitline</a:t>
                </a:r>
                <a:endParaRPr lang="en-US" sz="32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912BF930-799D-477E-BCE7-7F51D536A150}"/>
                  </a:ext>
                </a:extLst>
              </p:cNvPr>
              <p:cNvCxnSpPr/>
              <p:nvPr/>
            </p:nvCxnSpPr>
            <p:spPr>
              <a:xfrm>
                <a:off x="6019800" y="5955015"/>
                <a:ext cx="935241" cy="0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0" name="TextBox 269">
            <a:extLst>
              <a:ext uri="{FF2B5EF4-FFF2-40B4-BE49-F238E27FC236}">
                <a16:creationId xmlns:a16="http://schemas.microsoft.com/office/drawing/2014/main" id="{78985C76-C48E-406C-A0D6-AD700767268F}"/>
              </a:ext>
            </a:extLst>
          </p:cNvPr>
          <p:cNvSpPr txBox="1"/>
          <p:nvPr/>
        </p:nvSpPr>
        <p:spPr>
          <a:xfrm>
            <a:off x="790792" y="14439808"/>
            <a:ext cx="52020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</a:rPr>
              <a:t>DRAM Cell + Sense Amp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1" name="Table 90">
                <a:extLst>
                  <a:ext uri="{FF2B5EF4-FFF2-40B4-BE49-F238E27FC236}">
                    <a16:creationId xmlns:a16="http://schemas.microsoft.com/office/drawing/2014/main" id="{9E16B303-E902-49B8-89C3-C2615D834C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65382"/>
                  </p:ext>
                </p:extLst>
              </p:nvPr>
            </p:nvGraphicFramePr>
            <p:xfrm>
              <a:off x="25258101" y="23583272"/>
              <a:ext cx="6208034" cy="49377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42186">
                      <a:extLst>
                        <a:ext uri="{9D8B030D-6E8A-4147-A177-3AD203B41FA5}">
                          <a16:colId xmlns:a16="http://schemas.microsoft.com/office/drawing/2014/main" val="488125960"/>
                        </a:ext>
                      </a:extLst>
                    </a:gridCol>
                    <a:gridCol w="2765848">
                      <a:extLst>
                        <a:ext uri="{9D8B030D-6E8A-4147-A177-3AD203B41FA5}">
                          <a16:colId xmlns:a16="http://schemas.microsoft.com/office/drawing/2014/main" val="296219344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rgbClr val="C00000"/>
                              </a:solidFill>
                            </a:rPr>
                            <a:t>Operation</a:t>
                          </a: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rgbClr val="C00000"/>
                              </a:solidFill>
                            </a:rPr>
                            <a:t>Energy </a:t>
                          </a:r>
                          <a14:m>
                            <m:oMath xmlns:m="http://schemas.openxmlformats.org/officeDocument/2006/math">
                              <m:r>
                                <a:rPr lang="en-US" sz="480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↓</m:t>
                              </m:r>
                            </m:oMath>
                          </a14:m>
                          <a:endParaRPr lang="en-US" sz="48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868313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not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59.5X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624157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and/or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43.9X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51596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nand</a:t>
                          </a:r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/nor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35.1X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515722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xor</a:t>
                          </a:r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/</a:t>
                          </a:r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xnor</a:t>
                          </a:r>
                          <a:endParaRPr lang="en-US" sz="48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25.1X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75188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mean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35.0X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028874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1" name="Table 90">
                <a:extLst>
                  <a:ext uri="{FF2B5EF4-FFF2-40B4-BE49-F238E27FC236}">
                    <a16:creationId xmlns:a16="http://schemas.microsoft.com/office/drawing/2014/main" id="{9E16B303-E902-49B8-89C3-C2615D834C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65382"/>
                  </p:ext>
                </p:extLst>
              </p:nvPr>
            </p:nvGraphicFramePr>
            <p:xfrm>
              <a:off x="25258101" y="23583272"/>
              <a:ext cx="6208034" cy="49377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42186">
                      <a:extLst>
                        <a:ext uri="{9D8B030D-6E8A-4147-A177-3AD203B41FA5}">
                          <a16:colId xmlns:a16="http://schemas.microsoft.com/office/drawing/2014/main" val="488125960"/>
                        </a:ext>
                      </a:extLst>
                    </a:gridCol>
                    <a:gridCol w="2765848">
                      <a:extLst>
                        <a:ext uri="{9D8B030D-6E8A-4147-A177-3AD203B41FA5}">
                          <a16:colId xmlns:a16="http://schemas.microsoft.com/office/drawing/2014/main" val="2962193440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rgbClr val="C00000"/>
                              </a:solidFill>
                            </a:rPr>
                            <a:t>Operation</a:t>
                          </a: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4449" t="-16296" r="-220" b="-5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86831332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not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59.5X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62415748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and/or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43.9X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5159640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nand</a:t>
                          </a:r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/nor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35.1X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51572236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xor</a:t>
                          </a:r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/</a:t>
                          </a:r>
                          <a:r>
                            <a:rPr lang="en-US" sz="4800" dirty="0" err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xnor</a:t>
                          </a:r>
                          <a:endParaRPr lang="en-US" sz="48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25.1X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17518873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mean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4800" dirty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</a:rPr>
                            <a:t>35.0X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028874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50" name="TextBox 649">
            <a:extLst>
              <a:ext uri="{FF2B5EF4-FFF2-40B4-BE49-F238E27FC236}">
                <a16:creationId xmlns:a16="http://schemas.microsoft.com/office/drawing/2014/main" id="{BF58B4FF-28DC-4331-BDBB-ACDB58C95BE9}"/>
              </a:ext>
            </a:extLst>
          </p:cNvPr>
          <p:cNvSpPr txBox="1"/>
          <p:nvPr/>
        </p:nvSpPr>
        <p:spPr>
          <a:xfrm>
            <a:off x="25381979" y="22440479"/>
            <a:ext cx="59602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</a:rPr>
              <a:t>Ambit Energy Savings</a:t>
            </a:r>
          </a:p>
        </p:txBody>
      </p:sp>
      <p:sp>
        <p:nvSpPr>
          <p:cNvPr id="675" name="Rectangle 674">
            <a:extLst>
              <a:ext uri="{FF2B5EF4-FFF2-40B4-BE49-F238E27FC236}">
                <a16:creationId xmlns:a16="http://schemas.microsoft.com/office/drawing/2014/main" id="{9DACFA39-DF40-486B-B20F-5FE7D1809F4E}"/>
              </a:ext>
            </a:extLst>
          </p:cNvPr>
          <p:cNvSpPr/>
          <p:nvPr/>
        </p:nvSpPr>
        <p:spPr>
          <a:xfrm>
            <a:off x="18099" y="21594387"/>
            <a:ext cx="24458399" cy="8165538"/>
          </a:xfrm>
          <a:prstGeom prst="rect">
            <a:avLst/>
          </a:prstGeom>
          <a:solidFill>
            <a:srgbClr val="F5F5F5"/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539CE782-F4FA-4CFF-9BCD-2C93B5EAD657}"/>
              </a:ext>
            </a:extLst>
          </p:cNvPr>
          <p:cNvGrpSpPr/>
          <p:nvPr/>
        </p:nvGrpSpPr>
        <p:grpSpPr>
          <a:xfrm>
            <a:off x="17626330" y="15705074"/>
            <a:ext cx="4511911" cy="5257800"/>
            <a:chOff x="12838465" y="25494917"/>
            <a:chExt cx="4511911" cy="5257800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46713A29-4075-44BB-8ACD-D4D9C4CAE179}"/>
                </a:ext>
              </a:extLst>
            </p:cNvPr>
            <p:cNvGrpSpPr/>
            <p:nvPr/>
          </p:nvGrpSpPr>
          <p:grpSpPr>
            <a:xfrm>
              <a:off x="12838465" y="25494917"/>
              <a:ext cx="4511911" cy="5257800"/>
              <a:chOff x="12838465" y="25494917"/>
              <a:chExt cx="4511911" cy="5257800"/>
            </a:xfrm>
          </p:grpSpPr>
          <p:sp>
            <p:nvSpPr>
              <p:cNvPr id="517" name="TextBox 516">
                <a:extLst>
                  <a:ext uri="{FF2B5EF4-FFF2-40B4-BE49-F238E27FC236}">
                    <a16:creationId xmlns:a16="http://schemas.microsoft.com/office/drawing/2014/main" id="{6CFBF9E3-CB1A-49AC-8A13-4B46764B6368}"/>
                  </a:ext>
                </a:extLst>
              </p:cNvPr>
              <p:cNvSpPr txBox="1"/>
              <p:nvPr/>
            </p:nvSpPr>
            <p:spPr>
              <a:xfrm>
                <a:off x="12843355" y="299145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518" name="TextBox 517">
                <a:extLst>
                  <a:ext uri="{FF2B5EF4-FFF2-40B4-BE49-F238E27FC236}">
                    <a16:creationId xmlns:a16="http://schemas.microsoft.com/office/drawing/2014/main" id="{9169F402-9253-4528-8581-6F024056FF6A}"/>
                  </a:ext>
                </a:extLst>
              </p:cNvPr>
              <p:cNvSpPr txBox="1"/>
              <p:nvPr/>
            </p:nvSpPr>
            <p:spPr>
              <a:xfrm>
                <a:off x="12843355" y="254949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549" name="TextBox 548">
                <a:extLst>
                  <a:ext uri="{FF2B5EF4-FFF2-40B4-BE49-F238E27FC236}">
                    <a16:creationId xmlns:a16="http://schemas.microsoft.com/office/drawing/2014/main" id="{897FE81A-4A56-4C11-A0CF-FE29D1CC10B9}"/>
                  </a:ext>
                </a:extLst>
              </p:cNvPr>
              <p:cNvSpPr txBox="1"/>
              <p:nvPr/>
            </p:nvSpPr>
            <p:spPr>
              <a:xfrm>
                <a:off x="12838465" y="268665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551" name="TextBox 550">
                <a:extLst>
                  <a:ext uri="{FF2B5EF4-FFF2-40B4-BE49-F238E27FC236}">
                    <a16:creationId xmlns:a16="http://schemas.microsoft.com/office/drawing/2014/main" id="{13CC21FD-7A5B-4B82-935A-B13043949F0C}"/>
                  </a:ext>
                </a:extLst>
              </p:cNvPr>
              <p:cNvSpPr txBox="1"/>
              <p:nvPr/>
            </p:nvSpPr>
            <p:spPr>
              <a:xfrm>
                <a:off x="12838465" y="2836768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503" name="Rectangle 502">
                <a:extLst>
                  <a:ext uri="{FF2B5EF4-FFF2-40B4-BE49-F238E27FC236}">
                    <a16:creationId xmlns:a16="http://schemas.microsoft.com/office/drawing/2014/main" id="{B42A789D-4CDD-443E-83DF-0E6A941DF5FA}"/>
                  </a:ext>
                </a:extLst>
              </p:cNvPr>
              <p:cNvSpPr/>
              <p:nvPr/>
            </p:nvSpPr>
            <p:spPr>
              <a:xfrm>
                <a:off x="14221286" y="26028317"/>
                <a:ext cx="457200" cy="9144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05" name="Rectangle 504">
                <a:extLst>
                  <a:ext uri="{FF2B5EF4-FFF2-40B4-BE49-F238E27FC236}">
                    <a16:creationId xmlns:a16="http://schemas.microsoft.com/office/drawing/2014/main" id="{D5E057A7-DC57-4994-8D55-09FC3466673F}"/>
                  </a:ext>
                </a:extLst>
              </p:cNvPr>
              <p:cNvSpPr/>
              <p:nvPr/>
            </p:nvSpPr>
            <p:spPr>
              <a:xfrm>
                <a:off x="14223001" y="2633311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506" name="Group 505">
                <a:extLst>
                  <a:ext uri="{FF2B5EF4-FFF2-40B4-BE49-F238E27FC236}">
                    <a16:creationId xmlns:a16="http://schemas.microsoft.com/office/drawing/2014/main" id="{7C76E52F-2C56-4165-BAC2-D7A6A34D368A}"/>
                  </a:ext>
                </a:extLst>
              </p:cNvPr>
              <p:cNvGrpSpPr/>
              <p:nvPr/>
            </p:nvGrpSpPr>
            <p:grpSpPr>
              <a:xfrm>
                <a:off x="13616576" y="260283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584" name="Group 583">
                  <a:extLst>
                    <a:ext uri="{FF2B5EF4-FFF2-40B4-BE49-F238E27FC236}">
                      <a16:creationId xmlns:a16="http://schemas.microsoft.com/office/drawing/2014/main" id="{77B19395-974A-4187-A2F7-102FFEFE0871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586" name="Group 585">
                    <a:extLst>
                      <a:ext uri="{FF2B5EF4-FFF2-40B4-BE49-F238E27FC236}">
                        <a16:creationId xmlns:a16="http://schemas.microsoft.com/office/drawing/2014/main" id="{230C2D65-8214-45B9-9C37-17E2F2D6B062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588" name="Straight Connector 587">
                      <a:extLst>
                        <a:ext uri="{FF2B5EF4-FFF2-40B4-BE49-F238E27FC236}">
                          <a16:creationId xmlns:a16="http://schemas.microsoft.com/office/drawing/2014/main" id="{5C59C230-0C49-43E5-BC19-F96A51B61ED3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Straight Connector 588">
                      <a:extLst>
                        <a:ext uri="{FF2B5EF4-FFF2-40B4-BE49-F238E27FC236}">
                          <a16:creationId xmlns:a16="http://schemas.microsoft.com/office/drawing/2014/main" id="{1E76D3B7-1892-4359-B503-C438293BAB5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0" name="Straight Connector 589">
                      <a:extLst>
                        <a:ext uri="{FF2B5EF4-FFF2-40B4-BE49-F238E27FC236}">
                          <a16:creationId xmlns:a16="http://schemas.microsoft.com/office/drawing/2014/main" id="{5A3DA6EC-5A4B-4702-BCFE-8B28833E62B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87" name="Elbow Connector 16">
                    <a:extLst>
                      <a:ext uri="{FF2B5EF4-FFF2-40B4-BE49-F238E27FC236}">
                        <a16:creationId xmlns:a16="http://schemas.microsoft.com/office/drawing/2014/main" id="{E636A498-8453-439B-949E-999951CF5BCD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85" name="Straight Connector 584">
                  <a:extLst>
                    <a:ext uri="{FF2B5EF4-FFF2-40B4-BE49-F238E27FC236}">
                      <a16:creationId xmlns:a16="http://schemas.microsoft.com/office/drawing/2014/main" id="{33394F35-3279-452D-A164-277750E3F136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7" name="Group 506">
                <a:extLst>
                  <a:ext uri="{FF2B5EF4-FFF2-40B4-BE49-F238E27FC236}">
                    <a16:creationId xmlns:a16="http://schemas.microsoft.com/office/drawing/2014/main" id="{FF03559B-4364-433B-AF29-A4AF364BC4E6}"/>
                  </a:ext>
                </a:extLst>
              </p:cNvPr>
              <p:cNvGrpSpPr/>
              <p:nvPr/>
            </p:nvGrpSpPr>
            <p:grpSpPr>
              <a:xfrm>
                <a:off x="15254876" y="259521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578" name="Straight Connector 577">
                  <a:extLst>
                    <a:ext uri="{FF2B5EF4-FFF2-40B4-BE49-F238E27FC236}">
                      <a16:creationId xmlns:a16="http://schemas.microsoft.com/office/drawing/2014/main" id="{B58B304B-CABB-47AB-BA8D-59EDA43A1F17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9" name="Straight Connector 578">
                  <a:extLst>
                    <a:ext uri="{FF2B5EF4-FFF2-40B4-BE49-F238E27FC236}">
                      <a16:creationId xmlns:a16="http://schemas.microsoft.com/office/drawing/2014/main" id="{58DAA668-171B-4A6D-A4CF-61D14BF2F1F4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0" name="Straight Connector 579">
                  <a:extLst>
                    <a:ext uri="{FF2B5EF4-FFF2-40B4-BE49-F238E27FC236}">
                      <a16:creationId xmlns:a16="http://schemas.microsoft.com/office/drawing/2014/main" id="{1885E230-B92A-4011-95CE-D9FAEEAFA425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1" name="Straight Connector 580">
                  <a:extLst>
                    <a:ext uri="{FF2B5EF4-FFF2-40B4-BE49-F238E27FC236}">
                      <a16:creationId xmlns:a16="http://schemas.microsoft.com/office/drawing/2014/main" id="{441CF8A4-8A07-4E9B-80C8-BB1B4154CD5C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2" name="Straight Connector 581">
                  <a:extLst>
                    <a:ext uri="{FF2B5EF4-FFF2-40B4-BE49-F238E27FC236}">
                      <a16:creationId xmlns:a16="http://schemas.microsoft.com/office/drawing/2014/main" id="{01AC6EE0-1D9E-4CDD-ABF0-84F4FC494B31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3" name="Straight Connector 582">
                  <a:extLst>
                    <a:ext uri="{FF2B5EF4-FFF2-40B4-BE49-F238E27FC236}">
                      <a16:creationId xmlns:a16="http://schemas.microsoft.com/office/drawing/2014/main" id="{01287F10-7D9E-4DA9-9460-8218F45A0B78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8" name="Straight Connector 507">
                <a:extLst>
                  <a:ext uri="{FF2B5EF4-FFF2-40B4-BE49-F238E27FC236}">
                    <a16:creationId xmlns:a16="http://schemas.microsoft.com/office/drawing/2014/main" id="{2D2542F5-B5C9-4449-85CB-B2B997F0FCCC}"/>
                  </a:ext>
                </a:extLst>
              </p:cNvPr>
              <p:cNvCxnSpPr/>
              <p:nvPr/>
            </p:nvCxnSpPr>
            <p:spPr>
              <a:xfrm>
                <a:off x="14911976" y="264855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Connector 508">
                <a:extLst>
                  <a:ext uri="{FF2B5EF4-FFF2-40B4-BE49-F238E27FC236}">
                    <a16:creationId xmlns:a16="http://schemas.microsoft.com/office/drawing/2014/main" id="{440FFECA-F22D-4FB7-A0C8-20E91727B2B0}"/>
                  </a:ext>
                </a:extLst>
              </p:cNvPr>
              <p:cNvCxnSpPr>
                <a:stCxn id="525" idx="0"/>
              </p:cNvCxnSpPr>
              <p:nvPr/>
            </p:nvCxnSpPr>
            <p:spPr>
              <a:xfrm flipV="1">
                <a:off x="16778876" y="26051147"/>
                <a:ext cx="0" cy="355857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Straight Connector 509">
                <a:extLst>
                  <a:ext uri="{FF2B5EF4-FFF2-40B4-BE49-F238E27FC236}">
                    <a16:creationId xmlns:a16="http://schemas.microsoft.com/office/drawing/2014/main" id="{BBBF26E4-7128-42E7-B422-6A20722DDDC5}"/>
                  </a:ext>
                </a:extLst>
              </p:cNvPr>
              <p:cNvCxnSpPr/>
              <p:nvPr/>
            </p:nvCxnSpPr>
            <p:spPr>
              <a:xfrm>
                <a:off x="16169276" y="264855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Straight Connector 510">
                <a:extLst>
                  <a:ext uri="{FF2B5EF4-FFF2-40B4-BE49-F238E27FC236}">
                    <a16:creationId xmlns:a16="http://schemas.microsoft.com/office/drawing/2014/main" id="{DEA3B400-2169-4BF4-869A-E70E13D62A69}"/>
                  </a:ext>
                </a:extLst>
              </p:cNvPr>
              <p:cNvCxnSpPr/>
              <p:nvPr/>
            </p:nvCxnSpPr>
            <p:spPr>
              <a:xfrm>
                <a:off x="13311776" y="257895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>
                <a:extLst>
                  <a:ext uri="{FF2B5EF4-FFF2-40B4-BE49-F238E27FC236}">
                    <a16:creationId xmlns:a16="http://schemas.microsoft.com/office/drawing/2014/main" id="{26CF4D18-5516-4805-96ED-392D52F0A77A}"/>
                  </a:ext>
                </a:extLst>
              </p:cNvPr>
              <p:cNvCxnSpPr/>
              <p:nvPr/>
            </p:nvCxnSpPr>
            <p:spPr>
              <a:xfrm>
                <a:off x="15712076" y="257793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>
                <a:extLst>
                  <a:ext uri="{FF2B5EF4-FFF2-40B4-BE49-F238E27FC236}">
                    <a16:creationId xmlns:a16="http://schemas.microsoft.com/office/drawing/2014/main" id="{FA03B787-6C4B-4C38-81A4-330872F71F4D}"/>
                  </a:ext>
                </a:extLst>
              </p:cNvPr>
              <p:cNvCxnSpPr>
                <a:stCxn id="525" idx="1"/>
              </p:cNvCxnSpPr>
              <p:nvPr/>
            </p:nvCxnSpPr>
            <p:spPr>
              <a:xfrm flipH="1">
                <a:off x="13311776" y="30181217"/>
                <a:ext cx="2895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9" name="TextBox 518">
                <a:extLst>
                  <a:ext uri="{FF2B5EF4-FFF2-40B4-BE49-F238E27FC236}">
                    <a16:creationId xmlns:a16="http://schemas.microsoft.com/office/drawing/2014/main" id="{5680A488-40B6-4521-804E-68B2C726AA02}"/>
                  </a:ext>
                </a:extLst>
              </p:cNvPr>
              <p:cNvSpPr txBox="1"/>
              <p:nvPr/>
            </p:nvSpPr>
            <p:spPr>
              <a:xfrm>
                <a:off x="16482520" y="25494917"/>
                <a:ext cx="63992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V</a:t>
                </a:r>
                <a:r>
                  <a:rPr lang="en-US" sz="3200" b="1" baseline="-25000" dirty="0">
                    <a:solidFill>
                      <a:srgbClr val="C00000"/>
                    </a:solidFill>
                  </a:rPr>
                  <a:t>DD</a:t>
                </a:r>
              </a:p>
            </p:txBody>
          </p:sp>
          <p:cxnSp>
            <p:nvCxnSpPr>
              <p:cNvPr id="520" name="Straight Connector 519">
                <a:extLst>
                  <a:ext uri="{FF2B5EF4-FFF2-40B4-BE49-F238E27FC236}">
                    <a16:creationId xmlns:a16="http://schemas.microsoft.com/office/drawing/2014/main" id="{F0E69855-9F25-470A-BF9A-5632F3128E98}"/>
                  </a:ext>
                </a:extLst>
              </p:cNvPr>
              <p:cNvCxnSpPr/>
              <p:nvPr/>
            </p:nvCxnSpPr>
            <p:spPr>
              <a:xfrm>
                <a:off x="13311776" y="257895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>
                <a:extLst>
                  <a:ext uri="{FF2B5EF4-FFF2-40B4-BE49-F238E27FC236}">
                    <a16:creationId xmlns:a16="http://schemas.microsoft.com/office/drawing/2014/main" id="{0172F8DF-E142-44E9-89C1-8F37043C73F2}"/>
                  </a:ext>
                </a:extLst>
              </p:cNvPr>
              <p:cNvCxnSpPr/>
              <p:nvPr/>
            </p:nvCxnSpPr>
            <p:spPr>
              <a:xfrm>
                <a:off x="14911976" y="264855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2" name="Straight Connector 521">
                <a:extLst>
                  <a:ext uri="{FF2B5EF4-FFF2-40B4-BE49-F238E27FC236}">
                    <a16:creationId xmlns:a16="http://schemas.microsoft.com/office/drawing/2014/main" id="{8AD2BEB0-5716-49A8-B2F5-223632EC9409}"/>
                  </a:ext>
                </a:extLst>
              </p:cNvPr>
              <p:cNvCxnSpPr/>
              <p:nvPr/>
            </p:nvCxnSpPr>
            <p:spPr>
              <a:xfrm>
                <a:off x="16169276" y="264855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3" name="Straight Connector 522">
                <a:extLst>
                  <a:ext uri="{FF2B5EF4-FFF2-40B4-BE49-F238E27FC236}">
                    <a16:creationId xmlns:a16="http://schemas.microsoft.com/office/drawing/2014/main" id="{7E44BAFA-11DB-4652-9785-17B9F42E740E}"/>
                  </a:ext>
                </a:extLst>
              </p:cNvPr>
              <p:cNvCxnSpPr/>
              <p:nvPr/>
            </p:nvCxnSpPr>
            <p:spPr>
              <a:xfrm flipH="1">
                <a:off x="13311776" y="30181217"/>
                <a:ext cx="2895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5" name="Rounded Rectangle 4">
                <a:extLst>
                  <a:ext uri="{FF2B5EF4-FFF2-40B4-BE49-F238E27FC236}">
                    <a16:creationId xmlns:a16="http://schemas.microsoft.com/office/drawing/2014/main" id="{4B42F123-9988-42AC-8B5F-526D293ACA18}"/>
                  </a:ext>
                </a:extLst>
              </p:cNvPr>
              <p:cNvSpPr/>
              <p:nvPr/>
            </p:nvSpPr>
            <p:spPr>
              <a:xfrm>
                <a:off x="16207376" y="29609717"/>
                <a:ext cx="1143000" cy="1143000"/>
              </a:xfrm>
              <a:prstGeom prst="round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Sense Amp</a:t>
                </a:r>
              </a:p>
            </p:txBody>
          </p:sp>
          <p:sp>
            <p:nvSpPr>
              <p:cNvPr id="526" name="Rectangle 525">
                <a:extLst>
                  <a:ext uri="{FF2B5EF4-FFF2-40B4-BE49-F238E27FC236}">
                    <a16:creationId xmlns:a16="http://schemas.microsoft.com/office/drawing/2014/main" id="{C6A6C810-F346-4186-9A45-D97D18C1910D}"/>
                  </a:ext>
                </a:extLst>
              </p:cNvPr>
              <p:cNvSpPr/>
              <p:nvPr/>
            </p:nvSpPr>
            <p:spPr>
              <a:xfrm>
                <a:off x="14221286" y="27399917"/>
                <a:ext cx="457200" cy="9144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27" name="Rectangle 526">
                <a:extLst>
                  <a:ext uri="{FF2B5EF4-FFF2-40B4-BE49-F238E27FC236}">
                    <a16:creationId xmlns:a16="http://schemas.microsoft.com/office/drawing/2014/main" id="{A408026A-8E41-48F5-A0C2-4EF7BC90D724}"/>
                  </a:ext>
                </a:extLst>
              </p:cNvPr>
              <p:cNvSpPr/>
              <p:nvPr/>
            </p:nvSpPr>
            <p:spPr>
              <a:xfrm>
                <a:off x="14218111" y="2770471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528" name="Group 527">
                <a:extLst>
                  <a:ext uri="{FF2B5EF4-FFF2-40B4-BE49-F238E27FC236}">
                    <a16:creationId xmlns:a16="http://schemas.microsoft.com/office/drawing/2014/main" id="{E47B4E79-2AD9-4446-AD8F-CEEDF41A45BD}"/>
                  </a:ext>
                </a:extLst>
              </p:cNvPr>
              <p:cNvGrpSpPr/>
              <p:nvPr/>
            </p:nvGrpSpPr>
            <p:grpSpPr>
              <a:xfrm>
                <a:off x="13611686" y="273999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571" name="Group 570">
                  <a:extLst>
                    <a:ext uri="{FF2B5EF4-FFF2-40B4-BE49-F238E27FC236}">
                      <a16:creationId xmlns:a16="http://schemas.microsoft.com/office/drawing/2014/main" id="{5A2B1AD0-A75B-4D9D-809D-7EB6C2A75624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573" name="Group 572">
                    <a:extLst>
                      <a:ext uri="{FF2B5EF4-FFF2-40B4-BE49-F238E27FC236}">
                        <a16:creationId xmlns:a16="http://schemas.microsoft.com/office/drawing/2014/main" id="{3D44B4FC-4643-4BF0-A98B-45B4085A53D2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575" name="Straight Connector 574">
                      <a:extLst>
                        <a:ext uri="{FF2B5EF4-FFF2-40B4-BE49-F238E27FC236}">
                          <a16:creationId xmlns:a16="http://schemas.microsoft.com/office/drawing/2014/main" id="{DFD95EB2-5951-4B29-B8F1-9E0D76DD66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6" name="Straight Connector 575">
                      <a:extLst>
                        <a:ext uri="{FF2B5EF4-FFF2-40B4-BE49-F238E27FC236}">
                          <a16:creationId xmlns:a16="http://schemas.microsoft.com/office/drawing/2014/main" id="{5913EE68-4E84-4BB7-9B34-1F5AA1B9467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7" name="Straight Connector 576">
                      <a:extLst>
                        <a:ext uri="{FF2B5EF4-FFF2-40B4-BE49-F238E27FC236}">
                          <a16:creationId xmlns:a16="http://schemas.microsoft.com/office/drawing/2014/main" id="{B4ACA7EA-FBED-4AE2-8CFA-7DEE78D3A15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4" name="Elbow Connector 89">
                    <a:extLst>
                      <a:ext uri="{FF2B5EF4-FFF2-40B4-BE49-F238E27FC236}">
                        <a16:creationId xmlns:a16="http://schemas.microsoft.com/office/drawing/2014/main" id="{87AC0522-EB8F-4DD8-B95F-AD69A3AC4F8A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72" name="Straight Connector 571">
                  <a:extLst>
                    <a:ext uri="{FF2B5EF4-FFF2-40B4-BE49-F238E27FC236}">
                      <a16:creationId xmlns:a16="http://schemas.microsoft.com/office/drawing/2014/main" id="{DD474CAE-2B6B-4AE2-971C-37E687350E00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29" name="Group 528">
                <a:extLst>
                  <a:ext uri="{FF2B5EF4-FFF2-40B4-BE49-F238E27FC236}">
                    <a16:creationId xmlns:a16="http://schemas.microsoft.com/office/drawing/2014/main" id="{07F0EE11-7E5C-457C-9EF3-75F623723B5A}"/>
                  </a:ext>
                </a:extLst>
              </p:cNvPr>
              <p:cNvGrpSpPr/>
              <p:nvPr/>
            </p:nvGrpSpPr>
            <p:grpSpPr>
              <a:xfrm>
                <a:off x="15249986" y="273237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565" name="Straight Connector 564">
                  <a:extLst>
                    <a:ext uri="{FF2B5EF4-FFF2-40B4-BE49-F238E27FC236}">
                      <a16:creationId xmlns:a16="http://schemas.microsoft.com/office/drawing/2014/main" id="{E76A2018-D1B7-4CF9-959A-8667E2F50869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>
                  <a:extLst>
                    <a:ext uri="{FF2B5EF4-FFF2-40B4-BE49-F238E27FC236}">
                      <a16:creationId xmlns:a16="http://schemas.microsoft.com/office/drawing/2014/main" id="{07489AB8-6731-4FFE-8E04-53FAD67FE784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Straight Connector 566">
                  <a:extLst>
                    <a:ext uri="{FF2B5EF4-FFF2-40B4-BE49-F238E27FC236}">
                      <a16:creationId xmlns:a16="http://schemas.microsoft.com/office/drawing/2014/main" id="{DE1683C6-4642-4A5F-9E9A-7F64CE2462EE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Connector 567">
                  <a:extLst>
                    <a:ext uri="{FF2B5EF4-FFF2-40B4-BE49-F238E27FC236}">
                      <a16:creationId xmlns:a16="http://schemas.microsoft.com/office/drawing/2014/main" id="{ADECB329-A55D-4C48-8392-FCB99182FC0B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>
                  <a:extLst>
                    <a:ext uri="{FF2B5EF4-FFF2-40B4-BE49-F238E27FC236}">
                      <a16:creationId xmlns:a16="http://schemas.microsoft.com/office/drawing/2014/main" id="{3067A736-B159-41D1-9E1B-A2EC0EFB7236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>
                  <a:extLst>
                    <a:ext uri="{FF2B5EF4-FFF2-40B4-BE49-F238E27FC236}">
                      <a16:creationId xmlns:a16="http://schemas.microsoft.com/office/drawing/2014/main" id="{A719C607-96DF-43C5-9468-51A9F0437A99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0" name="Straight Connector 529">
                <a:extLst>
                  <a:ext uri="{FF2B5EF4-FFF2-40B4-BE49-F238E27FC236}">
                    <a16:creationId xmlns:a16="http://schemas.microsoft.com/office/drawing/2014/main" id="{B3B62D74-4FB8-441B-ADA3-F4E338142298}"/>
                  </a:ext>
                </a:extLst>
              </p:cNvPr>
              <p:cNvCxnSpPr/>
              <p:nvPr/>
            </p:nvCxnSpPr>
            <p:spPr>
              <a:xfrm>
                <a:off x="14907086" y="278571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Straight Connector 530">
                <a:extLst>
                  <a:ext uri="{FF2B5EF4-FFF2-40B4-BE49-F238E27FC236}">
                    <a16:creationId xmlns:a16="http://schemas.microsoft.com/office/drawing/2014/main" id="{E9F5692F-1A46-488E-B8A3-9B7BE70957CF}"/>
                  </a:ext>
                </a:extLst>
              </p:cNvPr>
              <p:cNvCxnSpPr/>
              <p:nvPr/>
            </p:nvCxnSpPr>
            <p:spPr>
              <a:xfrm>
                <a:off x="16164386" y="278571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Straight Connector 531">
                <a:extLst>
                  <a:ext uri="{FF2B5EF4-FFF2-40B4-BE49-F238E27FC236}">
                    <a16:creationId xmlns:a16="http://schemas.microsoft.com/office/drawing/2014/main" id="{C802384F-C697-4940-A697-1309FBE4A00B}"/>
                  </a:ext>
                </a:extLst>
              </p:cNvPr>
              <p:cNvCxnSpPr/>
              <p:nvPr/>
            </p:nvCxnSpPr>
            <p:spPr>
              <a:xfrm>
                <a:off x="13306886" y="271611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Straight Connector 532">
                <a:extLst>
                  <a:ext uri="{FF2B5EF4-FFF2-40B4-BE49-F238E27FC236}">
                    <a16:creationId xmlns:a16="http://schemas.microsoft.com/office/drawing/2014/main" id="{811AFA52-C41E-480C-B566-DBF234328CA0}"/>
                  </a:ext>
                </a:extLst>
              </p:cNvPr>
              <p:cNvCxnSpPr/>
              <p:nvPr/>
            </p:nvCxnSpPr>
            <p:spPr>
              <a:xfrm>
                <a:off x="15707186" y="271509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Straight Connector 533">
                <a:extLst>
                  <a:ext uri="{FF2B5EF4-FFF2-40B4-BE49-F238E27FC236}">
                    <a16:creationId xmlns:a16="http://schemas.microsoft.com/office/drawing/2014/main" id="{E5495FB9-7E27-4DB9-9728-ED1A80F663F4}"/>
                  </a:ext>
                </a:extLst>
              </p:cNvPr>
              <p:cNvCxnSpPr/>
              <p:nvPr/>
            </p:nvCxnSpPr>
            <p:spPr>
              <a:xfrm>
                <a:off x="13306886" y="271611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Straight Connector 534">
                <a:extLst>
                  <a:ext uri="{FF2B5EF4-FFF2-40B4-BE49-F238E27FC236}">
                    <a16:creationId xmlns:a16="http://schemas.microsoft.com/office/drawing/2014/main" id="{1CE977B0-81FC-42FE-BFE1-605AD0EC024B}"/>
                  </a:ext>
                </a:extLst>
              </p:cNvPr>
              <p:cNvCxnSpPr/>
              <p:nvPr/>
            </p:nvCxnSpPr>
            <p:spPr>
              <a:xfrm>
                <a:off x="14907086" y="278571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Straight Connector 535">
                <a:extLst>
                  <a:ext uri="{FF2B5EF4-FFF2-40B4-BE49-F238E27FC236}">
                    <a16:creationId xmlns:a16="http://schemas.microsoft.com/office/drawing/2014/main" id="{7F42F535-30F1-41CF-81DB-CBC389BFD974}"/>
                  </a:ext>
                </a:extLst>
              </p:cNvPr>
              <p:cNvCxnSpPr/>
              <p:nvPr/>
            </p:nvCxnSpPr>
            <p:spPr>
              <a:xfrm>
                <a:off x="16164386" y="278571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7" name="Rectangle 536">
                <a:extLst>
                  <a:ext uri="{FF2B5EF4-FFF2-40B4-BE49-F238E27FC236}">
                    <a16:creationId xmlns:a16="http://schemas.microsoft.com/office/drawing/2014/main" id="{72BEB30E-6C93-4343-A097-E805D052349E}"/>
                  </a:ext>
                </a:extLst>
              </p:cNvPr>
              <p:cNvSpPr/>
              <p:nvPr/>
            </p:nvSpPr>
            <p:spPr>
              <a:xfrm>
                <a:off x="14221286" y="28868077"/>
                <a:ext cx="457200" cy="9144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38" name="Rectangle 537">
                <a:extLst>
                  <a:ext uri="{FF2B5EF4-FFF2-40B4-BE49-F238E27FC236}">
                    <a16:creationId xmlns:a16="http://schemas.microsoft.com/office/drawing/2014/main" id="{9C8CBDA4-1F84-4AF5-B95B-29595C4F6F1B}"/>
                  </a:ext>
                </a:extLst>
              </p:cNvPr>
              <p:cNvSpPr/>
              <p:nvPr/>
            </p:nvSpPr>
            <p:spPr>
              <a:xfrm>
                <a:off x="14218111" y="2917287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539" name="Group 538">
                <a:extLst>
                  <a:ext uri="{FF2B5EF4-FFF2-40B4-BE49-F238E27FC236}">
                    <a16:creationId xmlns:a16="http://schemas.microsoft.com/office/drawing/2014/main" id="{8FB63628-52E8-4E1E-BCE1-818576A2D6F7}"/>
                  </a:ext>
                </a:extLst>
              </p:cNvPr>
              <p:cNvGrpSpPr/>
              <p:nvPr/>
            </p:nvGrpSpPr>
            <p:grpSpPr>
              <a:xfrm>
                <a:off x="13611686" y="2886807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558" name="Group 557">
                  <a:extLst>
                    <a:ext uri="{FF2B5EF4-FFF2-40B4-BE49-F238E27FC236}">
                      <a16:creationId xmlns:a16="http://schemas.microsoft.com/office/drawing/2014/main" id="{764C6105-2C14-4524-83FD-62AF7A0096B7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560" name="Group 559">
                    <a:extLst>
                      <a:ext uri="{FF2B5EF4-FFF2-40B4-BE49-F238E27FC236}">
                        <a16:creationId xmlns:a16="http://schemas.microsoft.com/office/drawing/2014/main" id="{3E1CAE69-9389-465D-8B2F-00FBB6356376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562" name="Straight Connector 561">
                      <a:extLst>
                        <a:ext uri="{FF2B5EF4-FFF2-40B4-BE49-F238E27FC236}">
                          <a16:creationId xmlns:a16="http://schemas.microsoft.com/office/drawing/2014/main" id="{B9E30B68-3400-4224-A5AA-6AB6F889AA7B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3" name="Straight Connector 562">
                      <a:extLst>
                        <a:ext uri="{FF2B5EF4-FFF2-40B4-BE49-F238E27FC236}">
                          <a16:creationId xmlns:a16="http://schemas.microsoft.com/office/drawing/2014/main" id="{35522ADF-F02A-42F5-9D34-5F1B763EA04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4" name="Straight Connector 563">
                      <a:extLst>
                        <a:ext uri="{FF2B5EF4-FFF2-40B4-BE49-F238E27FC236}">
                          <a16:creationId xmlns:a16="http://schemas.microsoft.com/office/drawing/2014/main" id="{40677F7F-B1C9-4011-B202-11C845638FB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61" name="Elbow Connector 113">
                    <a:extLst>
                      <a:ext uri="{FF2B5EF4-FFF2-40B4-BE49-F238E27FC236}">
                        <a16:creationId xmlns:a16="http://schemas.microsoft.com/office/drawing/2014/main" id="{5809C25D-9D4D-4E97-A00B-9591CE98C3B6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9" name="Straight Connector 558">
                  <a:extLst>
                    <a:ext uri="{FF2B5EF4-FFF2-40B4-BE49-F238E27FC236}">
                      <a16:creationId xmlns:a16="http://schemas.microsoft.com/office/drawing/2014/main" id="{BE8DFD59-1A74-4BB1-8783-520E6DCC060B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0" name="Group 539">
                <a:extLst>
                  <a:ext uri="{FF2B5EF4-FFF2-40B4-BE49-F238E27FC236}">
                    <a16:creationId xmlns:a16="http://schemas.microsoft.com/office/drawing/2014/main" id="{7F0A55C3-09B2-448F-91AC-5A61E912C6E8}"/>
                  </a:ext>
                </a:extLst>
              </p:cNvPr>
              <p:cNvGrpSpPr/>
              <p:nvPr/>
            </p:nvGrpSpPr>
            <p:grpSpPr>
              <a:xfrm>
                <a:off x="15249986" y="2879187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552" name="Straight Connector 551">
                  <a:extLst>
                    <a:ext uri="{FF2B5EF4-FFF2-40B4-BE49-F238E27FC236}">
                      <a16:creationId xmlns:a16="http://schemas.microsoft.com/office/drawing/2014/main" id="{1F8064DC-6828-4709-924C-D00799650E70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3" name="Straight Connector 552">
                  <a:extLst>
                    <a:ext uri="{FF2B5EF4-FFF2-40B4-BE49-F238E27FC236}">
                      <a16:creationId xmlns:a16="http://schemas.microsoft.com/office/drawing/2014/main" id="{E60B32D0-6ECC-45A3-A108-6D9B95377A28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4" name="Straight Connector 553">
                  <a:extLst>
                    <a:ext uri="{FF2B5EF4-FFF2-40B4-BE49-F238E27FC236}">
                      <a16:creationId xmlns:a16="http://schemas.microsoft.com/office/drawing/2014/main" id="{4EAD1715-2FFD-4C91-B91D-6D96C7BE2C42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5" name="Straight Connector 554">
                  <a:extLst>
                    <a:ext uri="{FF2B5EF4-FFF2-40B4-BE49-F238E27FC236}">
                      <a16:creationId xmlns:a16="http://schemas.microsoft.com/office/drawing/2014/main" id="{B20A027E-3232-45B8-8E0B-6FCC6278C831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Straight Connector 555">
                  <a:extLst>
                    <a:ext uri="{FF2B5EF4-FFF2-40B4-BE49-F238E27FC236}">
                      <a16:creationId xmlns:a16="http://schemas.microsoft.com/office/drawing/2014/main" id="{4ADF20DF-A5D6-4B03-91CC-3AF28BEA13B5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Straight Connector 556">
                  <a:extLst>
                    <a:ext uri="{FF2B5EF4-FFF2-40B4-BE49-F238E27FC236}">
                      <a16:creationId xmlns:a16="http://schemas.microsoft.com/office/drawing/2014/main" id="{677BD360-4F54-4857-BC82-020518CA9BB1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1" name="Straight Connector 540">
                <a:extLst>
                  <a:ext uri="{FF2B5EF4-FFF2-40B4-BE49-F238E27FC236}">
                    <a16:creationId xmlns:a16="http://schemas.microsoft.com/office/drawing/2014/main" id="{006ABB64-3DEE-4FB7-B5F6-BF6DC9C9AB01}"/>
                  </a:ext>
                </a:extLst>
              </p:cNvPr>
              <p:cNvCxnSpPr/>
              <p:nvPr/>
            </p:nvCxnSpPr>
            <p:spPr>
              <a:xfrm>
                <a:off x="14907086" y="2932527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Straight Connector 541">
                <a:extLst>
                  <a:ext uri="{FF2B5EF4-FFF2-40B4-BE49-F238E27FC236}">
                    <a16:creationId xmlns:a16="http://schemas.microsoft.com/office/drawing/2014/main" id="{378DEEB2-BBD3-4935-9B3C-4FBE3DBC4AD9}"/>
                  </a:ext>
                </a:extLst>
              </p:cNvPr>
              <p:cNvCxnSpPr/>
              <p:nvPr/>
            </p:nvCxnSpPr>
            <p:spPr>
              <a:xfrm>
                <a:off x="16164386" y="2932527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Straight Connector 542">
                <a:extLst>
                  <a:ext uri="{FF2B5EF4-FFF2-40B4-BE49-F238E27FC236}">
                    <a16:creationId xmlns:a16="http://schemas.microsoft.com/office/drawing/2014/main" id="{BBBFEFC3-DB5C-482C-B5C6-F2A32F835A6D}"/>
                  </a:ext>
                </a:extLst>
              </p:cNvPr>
              <p:cNvCxnSpPr/>
              <p:nvPr/>
            </p:nvCxnSpPr>
            <p:spPr>
              <a:xfrm>
                <a:off x="13306886" y="2862929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Straight Connector 543">
                <a:extLst>
                  <a:ext uri="{FF2B5EF4-FFF2-40B4-BE49-F238E27FC236}">
                    <a16:creationId xmlns:a16="http://schemas.microsoft.com/office/drawing/2014/main" id="{B87AC02B-9370-4CA3-AC95-7802C57BE8A8}"/>
                  </a:ext>
                </a:extLst>
              </p:cNvPr>
              <p:cNvCxnSpPr/>
              <p:nvPr/>
            </p:nvCxnSpPr>
            <p:spPr>
              <a:xfrm>
                <a:off x="15707186" y="2861911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Straight Connector 544">
                <a:extLst>
                  <a:ext uri="{FF2B5EF4-FFF2-40B4-BE49-F238E27FC236}">
                    <a16:creationId xmlns:a16="http://schemas.microsoft.com/office/drawing/2014/main" id="{415A5ED0-0B48-49D2-A2E5-83B6D2DFA659}"/>
                  </a:ext>
                </a:extLst>
              </p:cNvPr>
              <p:cNvCxnSpPr/>
              <p:nvPr/>
            </p:nvCxnSpPr>
            <p:spPr>
              <a:xfrm>
                <a:off x="13306886" y="2862929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Straight Connector 545">
                <a:extLst>
                  <a:ext uri="{FF2B5EF4-FFF2-40B4-BE49-F238E27FC236}">
                    <a16:creationId xmlns:a16="http://schemas.microsoft.com/office/drawing/2014/main" id="{C70FF2EE-87F6-4247-B9BE-5A18B7C93825}"/>
                  </a:ext>
                </a:extLst>
              </p:cNvPr>
              <p:cNvCxnSpPr/>
              <p:nvPr/>
            </p:nvCxnSpPr>
            <p:spPr>
              <a:xfrm>
                <a:off x="14907086" y="2932527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Straight Connector 546">
                <a:extLst>
                  <a:ext uri="{FF2B5EF4-FFF2-40B4-BE49-F238E27FC236}">
                    <a16:creationId xmlns:a16="http://schemas.microsoft.com/office/drawing/2014/main" id="{7DE7A498-D5BE-4F52-843E-3F0A190FAD5B}"/>
                  </a:ext>
                </a:extLst>
              </p:cNvPr>
              <p:cNvCxnSpPr/>
              <p:nvPr/>
            </p:nvCxnSpPr>
            <p:spPr>
              <a:xfrm>
                <a:off x="16164386" y="2932527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132B4A0E-4CB0-4043-BADB-F92252D20403}"/>
                </a:ext>
              </a:extLst>
            </p:cNvPr>
            <p:cNvGrpSpPr/>
            <p:nvPr/>
          </p:nvGrpSpPr>
          <p:grpSpPr>
            <a:xfrm>
              <a:off x="12957280" y="26132035"/>
              <a:ext cx="441181" cy="3618101"/>
              <a:chOff x="12957280" y="26152172"/>
              <a:chExt cx="441181" cy="3618101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F542C292-3D4A-4898-BE09-BF449297CFD2}"/>
                  </a:ext>
                </a:extLst>
              </p:cNvPr>
              <p:cNvSpPr txBox="1"/>
              <p:nvPr/>
            </p:nvSpPr>
            <p:spPr>
              <a:xfrm>
                <a:off x="12970219" y="26152172"/>
                <a:ext cx="42030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A</a:t>
                </a:r>
              </a:p>
            </p:txBody>
          </p:sp>
          <p:sp>
            <p:nvSpPr>
              <p:cNvPr id="591" name="TextBox 590">
                <a:extLst>
                  <a:ext uri="{FF2B5EF4-FFF2-40B4-BE49-F238E27FC236}">
                    <a16:creationId xmlns:a16="http://schemas.microsoft.com/office/drawing/2014/main" id="{080D8C2D-683B-42D9-85CC-007096BA891A}"/>
                  </a:ext>
                </a:extLst>
              </p:cNvPr>
              <p:cNvSpPr txBox="1"/>
              <p:nvPr/>
            </p:nvSpPr>
            <p:spPr>
              <a:xfrm>
                <a:off x="12965329" y="27558482"/>
                <a:ext cx="43313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B</a:t>
                </a:r>
              </a:p>
            </p:txBody>
          </p:sp>
          <p:sp>
            <p:nvSpPr>
              <p:cNvPr id="592" name="TextBox 591">
                <a:extLst>
                  <a:ext uri="{FF2B5EF4-FFF2-40B4-BE49-F238E27FC236}">
                    <a16:creationId xmlns:a16="http://schemas.microsoft.com/office/drawing/2014/main" id="{15477693-7FBC-4B31-95A6-7AE8EE408EF2}"/>
                  </a:ext>
                </a:extLst>
              </p:cNvPr>
              <p:cNvSpPr txBox="1"/>
              <p:nvPr/>
            </p:nvSpPr>
            <p:spPr>
              <a:xfrm>
                <a:off x="12957280" y="29062387"/>
                <a:ext cx="38664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BF19706-69B8-4B5A-87E3-E0DC9043A79F}"/>
              </a:ext>
            </a:extLst>
          </p:cNvPr>
          <p:cNvGrpSpPr/>
          <p:nvPr/>
        </p:nvGrpSpPr>
        <p:grpSpPr>
          <a:xfrm>
            <a:off x="11983228" y="15705074"/>
            <a:ext cx="5131457" cy="5259931"/>
            <a:chOff x="7761164" y="25494917"/>
            <a:chExt cx="5131457" cy="5259931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A4175B9-763B-453B-A23A-5FDFB95F6823}"/>
                </a:ext>
              </a:extLst>
            </p:cNvPr>
            <p:cNvGrpSpPr/>
            <p:nvPr/>
          </p:nvGrpSpPr>
          <p:grpSpPr>
            <a:xfrm>
              <a:off x="7761164" y="25494917"/>
              <a:ext cx="5131457" cy="5259931"/>
              <a:chOff x="7761164" y="25494917"/>
              <a:chExt cx="5131457" cy="5259931"/>
            </a:xfrm>
          </p:grpSpPr>
          <p:sp>
            <p:nvSpPr>
              <p:cNvPr id="427" name="TextBox 426">
                <a:extLst>
                  <a:ext uri="{FF2B5EF4-FFF2-40B4-BE49-F238E27FC236}">
                    <a16:creationId xmlns:a16="http://schemas.microsoft.com/office/drawing/2014/main" id="{39F3F487-639C-4CF3-99B4-D3EA8D6670DD}"/>
                  </a:ext>
                </a:extLst>
              </p:cNvPr>
              <p:cNvSpPr txBox="1"/>
              <p:nvPr/>
            </p:nvSpPr>
            <p:spPr>
              <a:xfrm>
                <a:off x="7766054" y="299145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28" name="TextBox 427">
                <a:extLst>
                  <a:ext uri="{FF2B5EF4-FFF2-40B4-BE49-F238E27FC236}">
                    <a16:creationId xmlns:a16="http://schemas.microsoft.com/office/drawing/2014/main" id="{6E12860F-8615-45F5-AA9B-66DD372086C0}"/>
                  </a:ext>
                </a:extLst>
              </p:cNvPr>
              <p:cNvSpPr txBox="1"/>
              <p:nvPr/>
            </p:nvSpPr>
            <p:spPr>
              <a:xfrm>
                <a:off x="7766054" y="254949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60" name="TextBox 459">
                <a:extLst>
                  <a:ext uri="{FF2B5EF4-FFF2-40B4-BE49-F238E27FC236}">
                    <a16:creationId xmlns:a16="http://schemas.microsoft.com/office/drawing/2014/main" id="{0C07E392-5D3D-4F40-8485-D6B7214FB08D}"/>
                  </a:ext>
                </a:extLst>
              </p:cNvPr>
              <p:cNvSpPr txBox="1"/>
              <p:nvPr/>
            </p:nvSpPr>
            <p:spPr>
              <a:xfrm>
                <a:off x="7761164" y="268665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62" name="TextBox 461">
                <a:extLst>
                  <a:ext uri="{FF2B5EF4-FFF2-40B4-BE49-F238E27FC236}">
                    <a16:creationId xmlns:a16="http://schemas.microsoft.com/office/drawing/2014/main" id="{A79EC17B-E388-428B-BEF9-EA2D9339DB37}"/>
                  </a:ext>
                </a:extLst>
              </p:cNvPr>
              <p:cNvSpPr txBox="1"/>
              <p:nvPr/>
            </p:nvSpPr>
            <p:spPr>
              <a:xfrm>
                <a:off x="7761164" y="2836768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14" name="TextBox 413">
                <a:extLst>
                  <a:ext uri="{FF2B5EF4-FFF2-40B4-BE49-F238E27FC236}">
                    <a16:creationId xmlns:a16="http://schemas.microsoft.com/office/drawing/2014/main" id="{A230AEAC-0C1D-41AF-B92F-A89EEEE30E8A}"/>
                  </a:ext>
                </a:extLst>
              </p:cNvPr>
              <p:cNvSpPr txBox="1"/>
              <p:nvPr/>
            </p:nvSpPr>
            <p:spPr>
              <a:xfrm>
                <a:off x="11379065" y="25494917"/>
                <a:ext cx="15135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½ V</a:t>
                </a:r>
                <a:r>
                  <a:rPr lang="en-US" sz="3200" b="1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DD 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+ </a:t>
                </a:r>
                <a:r>
                  <a:rPr lang="el-GR" sz="3200" b="1" dirty="0">
                    <a:solidFill>
                      <a:srgbClr val="C00000"/>
                    </a:solidFill>
                  </a:rPr>
                  <a:t>δ</a:t>
                </a:r>
                <a:endParaRPr lang="en-US" sz="32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15" name="Rectangle 414">
                <a:extLst>
                  <a:ext uri="{FF2B5EF4-FFF2-40B4-BE49-F238E27FC236}">
                    <a16:creationId xmlns:a16="http://schemas.microsoft.com/office/drawing/2014/main" id="{4D158E54-44D8-428F-9F3E-4B8F284DC6F3}"/>
                  </a:ext>
                </a:extLst>
              </p:cNvPr>
              <p:cNvSpPr/>
              <p:nvPr/>
            </p:nvSpPr>
            <p:spPr>
              <a:xfrm>
                <a:off x="9145700" y="2633311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416" name="Group 415">
                <a:extLst>
                  <a:ext uri="{FF2B5EF4-FFF2-40B4-BE49-F238E27FC236}">
                    <a16:creationId xmlns:a16="http://schemas.microsoft.com/office/drawing/2014/main" id="{4043F49D-0EE7-477C-B8A6-7F391DF7FD16}"/>
                  </a:ext>
                </a:extLst>
              </p:cNvPr>
              <p:cNvGrpSpPr/>
              <p:nvPr/>
            </p:nvGrpSpPr>
            <p:grpSpPr>
              <a:xfrm>
                <a:off x="8539275" y="260283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495" name="Group 494">
                  <a:extLst>
                    <a:ext uri="{FF2B5EF4-FFF2-40B4-BE49-F238E27FC236}">
                      <a16:creationId xmlns:a16="http://schemas.microsoft.com/office/drawing/2014/main" id="{19AF78F3-0616-4717-AE33-A233BB4ECC3C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497" name="Group 496">
                    <a:extLst>
                      <a:ext uri="{FF2B5EF4-FFF2-40B4-BE49-F238E27FC236}">
                        <a16:creationId xmlns:a16="http://schemas.microsoft.com/office/drawing/2014/main" id="{DE824F08-6905-4CF5-8E9F-B318B52B056E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499" name="Straight Connector 498">
                      <a:extLst>
                        <a:ext uri="{FF2B5EF4-FFF2-40B4-BE49-F238E27FC236}">
                          <a16:creationId xmlns:a16="http://schemas.microsoft.com/office/drawing/2014/main" id="{33A53C38-E9BD-45A6-B65B-769D50D5041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0" name="Straight Connector 499">
                      <a:extLst>
                        <a:ext uri="{FF2B5EF4-FFF2-40B4-BE49-F238E27FC236}">
                          <a16:creationId xmlns:a16="http://schemas.microsoft.com/office/drawing/2014/main" id="{B4FC49B2-DE52-46F2-91D4-726A9D53E97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1" name="Straight Connector 500">
                      <a:extLst>
                        <a:ext uri="{FF2B5EF4-FFF2-40B4-BE49-F238E27FC236}">
                          <a16:creationId xmlns:a16="http://schemas.microsoft.com/office/drawing/2014/main" id="{AFD9FEA7-94BC-4F09-9973-C9345E92170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98" name="Elbow Connector 16">
                    <a:extLst>
                      <a:ext uri="{FF2B5EF4-FFF2-40B4-BE49-F238E27FC236}">
                        <a16:creationId xmlns:a16="http://schemas.microsoft.com/office/drawing/2014/main" id="{ECD862DB-B364-496B-9F40-A9B400A73006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96" name="Straight Connector 495">
                  <a:extLst>
                    <a:ext uri="{FF2B5EF4-FFF2-40B4-BE49-F238E27FC236}">
                      <a16:creationId xmlns:a16="http://schemas.microsoft.com/office/drawing/2014/main" id="{8C1AC598-EB9E-4498-8080-4D4AE1504C7B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7" name="Group 416">
                <a:extLst>
                  <a:ext uri="{FF2B5EF4-FFF2-40B4-BE49-F238E27FC236}">
                    <a16:creationId xmlns:a16="http://schemas.microsoft.com/office/drawing/2014/main" id="{1D1E3B81-E4D8-48DD-9A47-9BD2A1870F77}"/>
                  </a:ext>
                </a:extLst>
              </p:cNvPr>
              <p:cNvGrpSpPr/>
              <p:nvPr/>
            </p:nvGrpSpPr>
            <p:grpSpPr>
              <a:xfrm>
                <a:off x="10177575" y="259521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489" name="Straight Connector 488">
                  <a:extLst>
                    <a:ext uri="{FF2B5EF4-FFF2-40B4-BE49-F238E27FC236}">
                      <a16:creationId xmlns:a16="http://schemas.microsoft.com/office/drawing/2014/main" id="{8941DF4A-0638-46AA-9CFA-78A67C4EEE23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Straight Connector 489">
                  <a:extLst>
                    <a:ext uri="{FF2B5EF4-FFF2-40B4-BE49-F238E27FC236}">
                      <a16:creationId xmlns:a16="http://schemas.microsoft.com/office/drawing/2014/main" id="{78E017E6-9B5E-4FF2-9A7A-FD0CD884E02D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Straight Connector 490">
                  <a:extLst>
                    <a:ext uri="{FF2B5EF4-FFF2-40B4-BE49-F238E27FC236}">
                      <a16:creationId xmlns:a16="http://schemas.microsoft.com/office/drawing/2014/main" id="{ADCFFA27-D191-4F5C-AD80-61F8163D2227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Straight Connector 491">
                  <a:extLst>
                    <a:ext uri="{FF2B5EF4-FFF2-40B4-BE49-F238E27FC236}">
                      <a16:creationId xmlns:a16="http://schemas.microsoft.com/office/drawing/2014/main" id="{46C147EF-37A6-4C8E-BD24-0FD3575CCA2B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3" name="Straight Connector 492">
                  <a:extLst>
                    <a:ext uri="{FF2B5EF4-FFF2-40B4-BE49-F238E27FC236}">
                      <a16:creationId xmlns:a16="http://schemas.microsoft.com/office/drawing/2014/main" id="{7B2F021E-8A46-4EA2-979B-61F95569BE98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4" name="Straight Connector 493">
                  <a:extLst>
                    <a:ext uri="{FF2B5EF4-FFF2-40B4-BE49-F238E27FC236}">
                      <a16:creationId xmlns:a16="http://schemas.microsoft.com/office/drawing/2014/main" id="{0A04F2E8-4AC9-4F02-9386-F5C7AAF0F4BD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8" name="Straight Connector 417">
                <a:extLst>
                  <a:ext uri="{FF2B5EF4-FFF2-40B4-BE49-F238E27FC236}">
                    <a16:creationId xmlns:a16="http://schemas.microsoft.com/office/drawing/2014/main" id="{BDE6A410-A78B-4D1B-BB47-2C4975A5C266}"/>
                  </a:ext>
                </a:extLst>
              </p:cNvPr>
              <p:cNvCxnSpPr/>
              <p:nvPr/>
            </p:nvCxnSpPr>
            <p:spPr>
              <a:xfrm>
                <a:off x="9834675" y="264855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Straight Connector 418">
                <a:extLst>
                  <a:ext uri="{FF2B5EF4-FFF2-40B4-BE49-F238E27FC236}">
                    <a16:creationId xmlns:a16="http://schemas.microsoft.com/office/drawing/2014/main" id="{4663104C-18B9-498B-A9B5-FA9D159819A0}"/>
                  </a:ext>
                </a:extLst>
              </p:cNvPr>
              <p:cNvCxnSpPr>
                <a:stCxn id="435" idx="0"/>
              </p:cNvCxnSpPr>
              <p:nvPr/>
            </p:nvCxnSpPr>
            <p:spPr>
              <a:xfrm flipV="1">
                <a:off x="11701575" y="26051147"/>
                <a:ext cx="0" cy="355857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>
                <a:extLst>
                  <a:ext uri="{FF2B5EF4-FFF2-40B4-BE49-F238E27FC236}">
                    <a16:creationId xmlns:a16="http://schemas.microsoft.com/office/drawing/2014/main" id="{4F0A361D-8B37-424F-8225-8C9704789F43}"/>
                  </a:ext>
                </a:extLst>
              </p:cNvPr>
              <p:cNvCxnSpPr/>
              <p:nvPr/>
            </p:nvCxnSpPr>
            <p:spPr>
              <a:xfrm>
                <a:off x="11091975" y="264855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>
                <a:extLst>
                  <a:ext uri="{FF2B5EF4-FFF2-40B4-BE49-F238E27FC236}">
                    <a16:creationId xmlns:a16="http://schemas.microsoft.com/office/drawing/2014/main" id="{7791AF6D-8A01-4F7B-B075-6F8B0704ECB0}"/>
                  </a:ext>
                </a:extLst>
              </p:cNvPr>
              <p:cNvCxnSpPr/>
              <p:nvPr/>
            </p:nvCxnSpPr>
            <p:spPr>
              <a:xfrm>
                <a:off x="8234475" y="257895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>
                <a:extLst>
                  <a:ext uri="{FF2B5EF4-FFF2-40B4-BE49-F238E27FC236}">
                    <a16:creationId xmlns:a16="http://schemas.microsoft.com/office/drawing/2014/main" id="{DF6F750F-2426-415A-9C45-2741A941EEA5}"/>
                  </a:ext>
                </a:extLst>
              </p:cNvPr>
              <p:cNvCxnSpPr/>
              <p:nvPr/>
            </p:nvCxnSpPr>
            <p:spPr>
              <a:xfrm>
                <a:off x="10634775" y="257793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>
                <a:extLst>
                  <a:ext uri="{FF2B5EF4-FFF2-40B4-BE49-F238E27FC236}">
                    <a16:creationId xmlns:a16="http://schemas.microsoft.com/office/drawing/2014/main" id="{A1EC5437-E691-4BE9-9403-CC472786A838}"/>
                  </a:ext>
                </a:extLst>
              </p:cNvPr>
              <p:cNvCxnSpPr>
                <a:stCxn id="435" idx="1"/>
              </p:cNvCxnSpPr>
              <p:nvPr/>
            </p:nvCxnSpPr>
            <p:spPr>
              <a:xfrm flipH="1">
                <a:off x="8234475" y="30181217"/>
                <a:ext cx="2895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0" name="Straight Connector 429">
                <a:extLst>
                  <a:ext uri="{FF2B5EF4-FFF2-40B4-BE49-F238E27FC236}">
                    <a16:creationId xmlns:a16="http://schemas.microsoft.com/office/drawing/2014/main" id="{A2B8CA8B-FD5E-401F-819D-4B66205880FF}"/>
                  </a:ext>
                </a:extLst>
              </p:cNvPr>
              <p:cNvCxnSpPr/>
              <p:nvPr/>
            </p:nvCxnSpPr>
            <p:spPr>
              <a:xfrm>
                <a:off x="8234475" y="257895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Straight Connector 430">
                <a:extLst>
                  <a:ext uri="{FF2B5EF4-FFF2-40B4-BE49-F238E27FC236}">
                    <a16:creationId xmlns:a16="http://schemas.microsoft.com/office/drawing/2014/main" id="{BE30F3EC-81DF-426C-94E4-8BC48F0D1EF3}"/>
                  </a:ext>
                </a:extLst>
              </p:cNvPr>
              <p:cNvCxnSpPr/>
              <p:nvPr/>
            </p:nvCxnSpPr>
            <p:spPr>
              <a:xfrm>
                <a:off x="9834675" y="264855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>
                <a:extLst>
                  <a:ext uri="{FF2B5EF4-FFF2-40B4-BE49-F238E27FC236}">
                    <a16:creationId xmlns:a16="http://schemas.microsoft.com/office/drawing/2014/main" id="{DB36E584-5613-4E6A-B0E3-917DC4588690}"/>
                  </a:ext>
                </a:extLst>
              </p:cNvPr>
              <p:cNvCxnSpPr/>
              <p:nvPr/>
            </p:nvCxnSpPr>
            <p:spPr>
              <a:xfrm>
                <a:off x="11091975" y="264855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>
                <a:extLst>
                  <a:ext uri="{FF2B5EF4-FFF2-40B4-BE49-F238E27FC236}">
                    <a16:creationId xmlns:a16="http://schemas.microsoft.com/office/drawing/2014/main" id="{BFE024AF-488F-4C74-99EC-265C3303DBAF}"/>
                  </a:ext>
                </a:extLst>
              </p:cNvPr>
              <p:cNvCxnSpPr/>
              <p:nvPr/>
            </p:nvCxnSpPr>
            <p:spPr>
              <a:xfrm flipH="1">
                <a:off x="8234475" y="30181217"/>
                <a:ext cx="2895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4" name="TextBox 433">
                <a:extLst>
                  <a:ext uri="{FF2B5EF4-FFF2-40B4-BE49-F238E27FC236}">
                    <a16:creationId xmlns:a16="http://schemas.microsoft.com/office/drawing/2014/main" id="{9FEBFD2F-0F36-4B34-8ED6-BB2FA15A4196}"/>
                  </a:ext>
                </a:extLst>
              </p:cNvPr>
              <p:cNvSpPr txBox="1"/>
              <p:nvPr/>
            </p:nvSpPr>
            <p:spPr>
              <a:xfrm>
                <a:off x="7966490" y="30219317"/>
                <a:ext cx="2955038" cy="535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90000"/>
                  </a:lnSpc>
                </a:pPr>
                <a:r>
                  <a:rPr lang="en-US" sz="3200" b="1" dirty="0">
                    <a:solidFill>
                      <a:srgbClr val="C00000"/>
                    </a:solidFill>
                  </a:rPr>
                  <a:t>enable sense amp</a:t>
                </a:r>
              </a:p>
            </p:txBody>
          </p:sp>
          <p:sp>
            <p:nvSpPr>
              <p:cNvPr id="435" name="Rounded Rectangle 4">
                <a:extLst>
                  <a:ext uri="{FF2B5EF4-FFF2-40B4-BE49-F238E27FC236}">
                    <a16:creationId xmlns:a16="http://schemas.microsoft.com/office/drawing/2014/main" id="{B2460A37-8CE8-44F0-A8AB-B8EE83ADC3AE}"/>
                  </a:ext>
                </a:extLst>
              </p:cNvPr>
              <p:cNvSpPr/>
              <p:nvPr/>
            </p:nvSpPr>
            <p:spPr>
              <a:xfrm>
                <a:off x="11130075" y="29609717"/>
                <a:ext cx="1143000" cy="1143000"/>
              </a:xfrm>
              <a:prstGeom prst="round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Sense Amp</a:t>
                </a:r>
              </a:p>
            </p:txBody>
          </p:sp>
          <p:sp>
            <p:nvSpPr>
              <p:cNvPr id="438" name="Rectangle 437">
                <a:extLst>
                  <a:ext uri="{FF2B5EF4-FFF2-40B4-BE49-F238E27FC236}">
                    <a16:creationId xmlns:a16="http://schemas.microsoft.com/office/drawing/2014/main" id="{F8F802D3-C7BF-45C3-8229-BC39237C39D2}"/>
                  </a:ext>
                </a:extLst>
              </p:cNvPr>
              <p:cNvSpPr/>
              <p:nvPr/>
            </p:nvSpPr>
            <p:spPr>
              <a:xfrm>
                <a:off x="9140810" y="2770471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439" name="Group 438">
                <a:extLst>
                  <a:ext uri="{FF2B5EF4-FFF2-40B4-BE49-F238E27FC236}">
                    <a16:creationId xmlns:a16="http://schemas.microsoft.com/office/drawing/2014/main" id="{6E3E6140-00FE-48BF-BAC0-9662338AAC18}"/>
                  </a:ext>
                </a:extLst>
              </p:cNvPr>
              <p:cNvGrpSpPr/>
              <p:nvPr/>
            </p:nvGrpSpPr>
            <p:grpSpPr>
              <a:xfrm>
                <a:off x="8534385" y="273999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482" name="Group 481">
                  <a:extLst>
                    <a:ext uri="{FF2B5EF4-FFF2-40B4-BE49-F238E27FC236}">
                      <a16:creationId xmlns:a16="http://schemas.microsoft.com/office/drawing/2014/main" id="{EEA8BD06-C406-4ADD-AA6F-9D9D44885A00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484" name="Group 483">
                    <a:extLst>
                      <a:ext uri="{FF2B5EF4-FFF2-40B4-BE49-F238E27FC236}">
                        <a16:creationId xmlns:a16="http://schemas.microsoft.com/office/drawing/2014/main" id="{CEB4B6ED-C65A-4CBA-AB5B-6D13A28206DF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486" name="Straight Connector 485">
                      <a:extLst>
                        <a:ext uri="{FF2B5EF4-FFF2-40B4-BE49-F238E27FC236}">
                          <a16:creationId xmlns:a16="http://schemas.microsoft.com/office/drawing/2014/main" id="{10B69E0F-70F6-41D8-8DBD-39FE7FF3610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7" name="Straight Connector 486">
                      <a:extLst>
                        <a:ext uri="{FF2B5EF4-FFF2-40B4-BE49-F238E27FC236}">
                          <a16:creationId xmlns:a16="http://schemas.microsoft.com/office/drawing/2014/main" id="{D4511945-C3CD-4FD2-B313-5DE770F1340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Straight Connector 487">
                      <a:extLst>
                        <a:ext uri="{FF2B5EF4-FFF2-40B4-BE49-F238E27FC236}">
                          <a16:creationId xmlns:a16="http://schemas.microsoft.com/office/drawing/2014/main" id="{5F5D3553-813F-41C2-980B-C2B992FD6345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5" name="Elbow Connector 89">
                    <a:extLst>
                      <a:ext uri="{FF2B5EF4-FFF2-40B4-BE49-F238E27FC236}">
                        <a16:creationId xmlns:a16="http://schemas.microsoft.com/office/drawing/2014/main" id="{1C8483E2-3266-4B48-88B5-03E8CE0EA9B7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83" name="Straight Connector 482">
                  <a:extLst>
                    <a:ext uri="{FF2B5EF4-FFF2-40B4-BE49-F238E27FC236}">
                      <a16:creationId xmlns:a16="http://schemas.microsoft.com/office/drawing/2014/main" id="{331F2955-326B-4091-90B6-D7E39EFA802F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0" name="Group 439">
                <a:extLst>
                  <a:ext uri="{FF2B5EF4-FFF2-40B4-BE49-F238E27FC236}">
                    <a16:creationId xmlns:a16="http://schemas.microsoft.com/office/drawing/2014/main" id="{E430C550-F149-4963-8D46-A821556C3625}"/>
                  </a:ext>
                </a:extLst>
              </p:cNvPr>
              <p:cNvGrpSpPr/>
              <p:nvPr/>
            </p:nvGrpSpPr>
            <p:grpSpPr>
              <a:xfrm>
                <a:off x="10172685" y="273237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476" name="Straight Connector 475">
                  <a:extLst>
                    <a:ext uri="{FF2B5EF4-FFF2-40B4-BE49-F238E27FC236}">
                      <a16:creationId xmlns:a16="http://schemas.microsoft.com/office/drawing/2014/main" id="{51E25373-1D39-4B79-B0DC-D5E7FB8E5F23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7" name="Straight Connector 476">
                  <a:extLst>
                    <a:ext uri="{FF2B5EF4-FFF2-40B4-BE49-F238E27FC236}">
                      <a16:creationId xmlns:a16="http://schemas.microsoft.com/office/drawing/2014/main" id="{10AE9D6F-B54A-44BF-9493-777F196E49DD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8" name="Straight Connector 477">
                  <a:extLst>
                    <a:ext uri="{FF2B5EF4-FFF2-40B4-BE49-F238E27FC236}">
                      <a16:creationId xmlns:a16="http://schemas.microsoft.com/office/drawing/2014/main" id="{9CDD60F2-0096-46D5-88F4-34D7379ED2A1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>
                  <a:extLst>
                    <a:ext uri="{FF2B5EF4-FFF2-40B4-BE49-F238E27FC236}">
                      <a16:creationId xmlns:a16="http://schemas.microsoft.com/office/drawing/2014/main" id="{5B10D55E-AA7A-415B-BB53-EB7F8671C012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>
                  <a:extLst>
                    <a:ext uri="{FF2B5EF4-FFF2-40B4-BE49-F238E27FC236}">
                      <a16:creationId xmlns:a16="http://schemas.microsoft.com/office/drawing/2014/main" id="{9B91FCED-B47D-4A69-BB79-6608DD2BB337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Straight Connector 480">
                  <a:extLst>
                    <a:ext uri="{FF2B5EF4-FFF2-40B4-BE49-F238E27FC236}">
                      <a16:creationId xmlns:a16="http://schemas.microsoft.com/office/drawing/2014/main" id="{95049DC9-5C17-47E3-861A-564CE6F61964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41" name="Straight Connector 440">
                <a:extLst>
                  <a:ext uri="{FF2B5EF4-FFF2-40B4-BE49-F238E27FC236}">
                    <a16:creationId xmlns:a16="http://schemas.microsoft.com/office/drawing/2014/main" id="{221AD0CA-A325-4208-8F22-4C41133F669B}"/>
                  </a:ext>
                </a:extLst>
              </p:cNvPr>
              <p:cNvCxnSpPr/>
              <p:nvPr/>
            </p:nvCxnSpPr>
            <p:spPr>
              <a:xfrm>
                <a:off x="9829785" y="278571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>
                <a:extLst>
                  <a:ext uri="{FF2B5EF4-FFF2-40B4-BE49-F238E27FC236}">
                    <a16:creationId xmlns:a16="http://schemas.microsoft.com/office/drawing/2014/main" id="{7BEDF4BD-04D5-4389-A448-C6B05B88E436}"/>
                  </a:ext>
                </a:extLst>
              </p:cNvPr>
              <p:cNvCxnSpPr/>
              <p:nvPr/>
            </p:nvCxnSpPr>
            <p:spPr>
              <a:xfrm>
                <a:off x="11087085" y="278571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>
                <a:extLst>
                  <a:ext uri="{FF2B5EF4-FFF2-40B4-BE49-F238E27FC236}">
                    <a16:creationId xmlns:a16="http://schemas.microsoft.com/office/drawing/2014/main" id="{EBF22BCA-170C-4323-8F6C-72B7BEC35108}"/>
                  </a:ext>
                </a:extLst>
              </p:cNvPr>
              <p:cNvCxnSpPr/>
              <p:nvPr/>
            </p:nvCxnSpPr>
            <p:spPr>
              <a:xfrm>
                <a:off x="8229585" y="271611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>
                <a:extLst>
                  <a:ext uri="{FF2B5EF4-FFF2-40B4-BE49-F238E27FC236}">
                    <a16:creationId xmlns:a16="http://schemas.microsoft.com/office/drawing/2014/main" id="{76A29397-0592-4D55-855E-2657E1771EA2}"/>
                  </a:ext>
                </a:extLst>
              </p:cNvPr>
              <p:cNvCxnSpPr/>
              <p:nvPr/>
            </p:nvCxnSpPr>
            <p:spPr>
              <a:xfrm>
                <a:off x="10629885" y="271509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>
                <a:extLst>
                  <a:ext uri="{FF2B5EF4-FFF2-40B4-BE49-F238E27FC236}">
                    <a16:creationId xmlns:a16="http://schemas.microsoft.com/office/drawing/2014/main" id="{01D8D459-BF1C-4BA6-9714-525BEF25AE75}"/>
                  </a:ext>
                </a:extLst>
              </p:cNvPr>
              <p:cNvCxnSpPr/>
              <p:nvPr/>
            </p:nvCxnSpPr>
            <p:spPr>
              <a:xfrm>
                <a:off x="8229585" y="271611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>
                <a:extLst>
                  <a:ext uri="{FF2B5EF4-FFF2-40B4-BE49-F238E27FC236}">
                    <a16:creationId xmlns:a16="http://schemas.microsoft.com/office/drawing/2014/main" id="{8B6D6938-3761-427D-AA8F-EB9624B77F20}"/>
                  </a:ext>
                </a:extLst>
              </p:cNvPr>
              <p:cNvCxnSpPr/>
              <p:nvPr/>
            </p:nvCxnSpPr>
            <p:spPr>
              <a:xfrm>
                <a:off x="9829785" y="278571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Straight Connector 446">
                <a:extLst>
                  <a:ext uri="{FF2B5EF4-FFF2-40B4-BE49-F238E27FC236}">
                    <a16:creationId xmlns:a16="http://schemas.microsoft.com/office/drawing/2014/main" id="{BB3CAA48-7A4B-4CDA-AD7E-F203EA83E3DE}"/>
                  </a:ext>
                </a:extLst>
              </p:cNvPr>
              <p:cNvCxnSpPr/>
              <p:nvPr/>
            </p:nvCxnSpPr>
            <p:spPr>
              <a:xfrm>
                <a:off x="11087085" y="278571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9" name="Rectangle 448">
                <a:extLst>
                  <a:ext uri="{FF2B5EF4-FFF2-40B4-BE49-F238E27FC236}">
                    <a16:creationId xmlns:a16="http://schemas.microsoft.com/office/drawing/2014/main" id="{A80E728C-622D-4022-9729-47E38AE0C430}"/>
                  </a:ext>
                </a:extLst>
              </p:cNvPr>
              <p:cNvSpPr/>
              <p:nvPr/>
            </p:nvSpPr>
            <p:spPr>
              <a:xfrm>
                <a:off x="9140810" y="2917287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450" name="Group 449">
                <a:extLst>
                  <a:ext uri="{FF2B5EF4-FFF2-40B4-BE49-F238E27FC236}">
                    <a16:creationId xmlns:a16="http://schemas.microsoft.com/office/drawing/2014/main" id="{085968E8-54B5-42F8-871C-F1016DD5F6ED}"/>
                  </a:ext>
                </a:extLst>
              </p:cNvPr>
              <p:cNvGrpSpPr/>
              <p:nvPr/>
            </p:nvGrpSpPr>
            <p:grpSpPr>
              <a:xfrm>
                <a:off x="8534385" y="2886807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469" name="Group 468">
                  <a:extLst>
                    <a:ext uri="{FF2B5EF4-FFF2-40B4-BE49-F238E27FC236}">
                      <a16:creationId xmlns:a16="http://schemas.microsoft.com/office/drawing/2014/main" id="{6AD68606-90D4-4DEB-8B55-1C1B785B7A20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471" name="Group 470">
                    <a:extLst>
                      <a:ext uri="{FF2B5EF4-FFF2-40B4-BE49-F238E27FC236}">
                        <a16:creationId xmlns:a16="http://schemas.microsoft.com/office/drawing/2014/main" id="{707FD6F6-AC30-4377-A0C7-FF7E96BEEF38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473" name="Straight Connector 472">
                      <a:extLst>
                        <a:ext uri="{FF2B5EF4-FFF2-40B4-BE49-F238E27FC236}">
                          <a16:creationId xmlns:a16="http://schemas.microsoft.com/office/drawing/2014/main" id="{167EC148-1074-4373-ABD5-DDE340D2DA7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4" name="Straight Connector 473">
                      <a:extLst>
                        <a:ext uri="{FF2B5EF4-FFF2-40B4-BE49-F238E27FC236}">
                          <a16:creationId xmlns:a16="http://schemas.microsoft.com/office/drawing/2014/main" id="{195C83D0-826C-451A-BCBD-4FDC0705980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5" name="Straight Connector 474">
                      <a:extLst>
                        <a:ext uri="{FF2B5EF4-FFF2-40B4-BE49-F238E27FC236}">
                          <a16:creationId xmlns:a16="http://schemas.microsoft.com/office/drawing/2014/main" id="{8F9FBC9F-E65D-4C77-886C-3E65B5307201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72" name="Elbow Connector 113">
                    <a:extLst>
                      <a:ext uri="{FF2B5EF4-FFF2-40B4-BE49-F238E27FC236}">
                        <a16:creationId xmlns:a16="http://schemas.microsoft.com/office/drawing/2014/main" id="{8F5B27F0-F49A-4D52-BDDB-5C6B0D9FA9F7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70" name="Straight Connector 469">
                  <a:extLst>
                    <a:ext uri="{FF2B5EF4-FFF2-40B4-BE49-F238E27FC236}">
                      <a16:creationId xmlns:a16="http://schemas.microsoft.com/office/drawing/2014/main" id="{FBE87B0F-638B-4E89-837F-5FC26110F0D1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1" name="Group 450">
                <a:extLst>
                  <a:ext uri="{FF2B5EF4-FFF2-40B4-BE49-F238E27FC236}">
                    <a16:creationId xmlns:a16="http://schemas.microsoft.com/office/drawing/2014/main" id="{5E6B02C3-6835-4D9D-AEF8-115A6C004DFE}"/>
                  </a:ext>
                </a:extLst>
              </p:cNvPr>
              <p:cNvGrpSpPr/>
              <p:nvPr/>
            </p:nvGrpSpPr>
            <p:grpSpPr>
              <a:xfrm>
                <a:off x="10172685" y="2879187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463" name="Straight Connector 462">
                  <a:extLst>
                    <a:ext uri="{FF2B5EF4-FFF2-40B4-BE49-F238E27FC236}">
                      <a16:creationId xmlns:a16="http://schemas.microsoft.com/office/drawing/2014/main" id="{D3932CBE-5FB8-4D12-AAB7-0CAB8E675B32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4" name="Straight Connector 463">
                  <a:extLst>
                    <a:ext uri="{FF2B5EF4-FFF2-40B4-BE49-F238E27FC236}">
                      <a16:creationId xmlns:a16="http://schemas.microsoft.com/office/drawing/2014/main" id="{F1834118-00B2-4990-A478-F13B7729787C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Straight Connector 464">
                  <a:extLst>
                    <a:ext uri="{FF2B5EF4-FFF2-40B4-BE49-F238E27FC236}">
                      <a16:creationId xmlns:a16="http://schemas.microsoft.com/office/drawing/2014/main" id="{50A44A48-D685-468F-AE19-D38C78235033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6" name="Straight Connector 465">
                  <a:extLst>
                    <a:ext uri="{FF2B5EF4-FFF2-40B4-BE49-F238E27FC236}">
                      <a16:creationId xmlns:a16="http://schemas.microsoft.com/office/drawing/2014/main" id="{BF18D7AB-6DE3-48A0-9EC7-A37C21585B5A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7" name="Straight Connector 466">
                  <a:extLst>
                    <a:ext uri="{FF2B5EF4-FFF2-40B4-BE49-F238E27FC236}">
                      <a16:creationId xmlns:a16="http://schemas.microsoft.com/office/drawing/2014/main" id="{E51D7F4D-4F78-498A-8385-1D903000954E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8" name="Straight Connector 467">
                  <a:extLst>
                    <a:ext uri="{FF2B5EF4-FFF2-40B4-BE49-F238E27FC236}">
                      <a16:creationId xmlns:a16="http://schemas.microsoft.com/office/drawing/2014/main" id="{85F9471E-0371-4B4A-9C0D-20AB9308B75A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52" name="Straight Connector 451">
                <a:extLst>
                  <a:ext uri="{FF2B5EF4-FFF2-40B4-BE49-F238E27FC236}">
                    <a16:creationId xmlns:a16="http://schemas.microsoft.com/office/drawing/2014/main" id="{C074BA33-727E-4E96-AB46-893CB0A4B57B}"/>
                  </a:ext>
                </a:extLst>
              </p:cNvPr>
              <p:cNvCxnSpPr/>
              <p:nvPr/>
            </p:nvCxnSpPr>
            <p:spPr>
              <a:xfrm>
                <a:off x="9829785" y="2932527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Straight Connector 452">
                <a:extLst>
                  <a:ext uri="{FF2B5EF4-FFF2-40B4-BE49-F238E27FC236}">
                    <a16:creationId xmlns:a16="http://schemas.microsoft.com/office/drawing/2014/main" id="{0533C85E-87F8-4599-AEA5-A2FAA34F5D9E}"/>
                  </a:ext>
                </a:extLst>
              </p:cNvPr>
              <p:cNvCxnSpPr/>
              <p:nvPr/>
            </p:nvCxnSpPr>
            <p:spPr>
              <a:xfrm>
                <a:off x="11087085" y="2932527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4" name="Straight Connector 453">
                <a:extLst>
                  <a:ext uri="{FF2B5EF4-FFF2-40B4-BE49-F238E27FC236}">
                    <a16:creationId xmlns:a16="http://schemas.microsoft.com/office/drawing/2014/main" id="{D3536AEB-FDB7-4FCB-A20B-466AD208D627}"/>
                  </a:ext>
                </a:extLst>
              </p:cNvPr>
              <p:cNvCxnSpPr/>
              <p:nvPr/>
            </p:nvCxnSpPr>
            <p:spPr>
              <a:xfrm>
                <a:off x="8229585" y="2862929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>
                <a:extLst>
                  <a:ext uri="{FF2B5EF4-FFF2-40B4-BE49-F238E27FC236}">
                    <a16:creationId xmlns:a16="http://schemas.microsoft.com/office/drawing/2014/main" id="{A9E49F0F-2E51-4CC1-A76F-3431381C691A}"/>
                  </a:ext>
                </a:extLst>
              </p:cNvPr>
              <p:cNvCxnSpPr/>
              <p:nvPr/>
            </p:nvCxnSpPr>
            <p:spPr>
              <a:xfrm>
                <a:off x="10629885" y="2861911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>
                <a:extLst>
                  <a:ext uri="{FF2B5EF4-FFF2-40B4-BE49-F238E27FC236}">
                    <a16:creationId xmlns:a16="http://schemas.microsoft.com/office/drawing/2014/main" id="{096D07A7-C43B-4D5F-BD1C-3C9A14ED50AD}"/>
                  </a:ext>
                </a:extLst>
              </p:cNvPr>
              <p:cNvCxnSpPr/>
              <p:nvPr/>
            </p:nvCxnSpPr>
            <p:spPr>
              <a:xfrm>
                <a:off x="8229585" y="2862929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>
                <a:extLst>
                  <a:ext uri="{FF2B5EF4-FFF2-40B4-BE49-F238E27FC236}">
                    <a16:creationId xmlns:a16="http://schemas.microsoft.com/office/drawing/2014/main" id="{2D2AC3F6-2991-4BBE-853B-3265BC4A3AF4}"/>
                  </a:ext>
                </a:extLst>
              </p:cNvPr>
              <p:cNvCxnSpPr/>
              <p:nvPr/>
            </p:nvCxnSpPr>
            <p:spPr>
              <a:xfrm>
                <a:off x="9829785" y="2932527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>
                <a:extLst>
                  <a:ext uri="{FF2B5EF4-FFF2-40B4-BE49-F238E27FC236}">
                    <a16:creationId xmlns:a16="http://schemas.microsoft.com/office/drawing/2014/main" id="{38C95CC7-ED9F-4E17-862A-A54D05DD2EB3}"/>
                  </a:ext>
                </a:extLst>
              </p:cNvPr>
              <p:cNvCxnSpPr/>
              <p:nvPr/>
            </p:nvCxnSpPr>
            <p:spPr>
              <a:xfrm>
                <a:off x="11087085" y="2932527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3" name="Group 592">
              <a:extLst>
                <a:ext uri="{FF2B5EF4-FFF2-40B4-BE49-F238E27FC236}">
                  <a16:creationId xmlns:a16="http://schemas.microsoft.com/office/drawing/2014/main" id="{043DDC82-EFF3-4FA6-B84B-2E3DAA94E9CF}"/>
                </a:ext>
              </a:extLst>
            </p:cNvPr>
            <p:cNvGrpSpPr/>
            <p:nvPr/>
          </p:nvGrpSpPr>
          <p:grpSpPr>
            <a:xfrm>
              <a:off x="7862189" y="26132035"/>
              <a:ext cx="441181" cy="3618101"/>
              <a:chOff x="12957280" y="26152172"/>
              <a:chExt cx="441181" cy="3618101"/>
            </a:xfrm>
          </p:grpSpPr>
          <p:sp>
            <p:nvSpPr>
              <p:cNvPr id="594" name="TextBox 593">
                <a:extLst>
                  <a:ext uri="{FF2B5EF4-FFF2-40B4-BE49-F238E27FC236}">
                    <a16:creationId xmlns:a16="http://schemas.microsoft.com/office/drawing/2014/main" id="{FC37A478-AB9C-401D-BCE3-048349322400}"/>
                  </a:ext>
                </a:extLst>
              </p:cNvPr>
              <p:cNvSpPr txBox="1"/>
              <p:nvPr/>
            </p:nvSpPr>
            <p:spPr>
              <a:xfrm>
                <a:off x="12970219" y="26152172"/>
                <a:ext cx="42030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A</a:t>
                </a:r>
              </a:p>
            </p:txBody>
          </p:sp>
          <p:sp>
            <p:nvSpPr>
              <p:cNvPr id="595" name="TextBox 594">
                <a:extLst>
                  <a:ext uri="{FF2B5EF4-FFF2-40B4-BE49-F238E27FC236}">
                    <a16:creationId xmlns:a16="http://schemas.microsoft.com/office/drawing/2014/main" id="{DBEC8CF9-B152-4C02-8F57-98542BF2098C}"/>
                  </a:ext>
                </a:extLst>
              </p:cNvPr>
              <p:cNvSpPr txBox="1"/>
              <p:nvPr/>
            </p:nvSpPr>
            <p:spPr>
              <a:xfrm>
                <a:off x="12965329" y="27558482"/>
                <a:ext cx="43313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B</a:t>
                </a:r>
              </a:p>
            </p:txBody>
          </p:sp>
          <p:sp>
            <p:nvSpPr>
              <p:cNvPr id="596" name="TextBox 595">
                <a:extLst>
                  <a:ext uri="{FF2B5EF4-FFF2-40B4-BE49-F238E27FC236}">
                    <a16:creationId xmlns:a16="http://schemas.microsoft.com/office/drawing/2014/main" id="{6D2BECA4-85F0-4D97-8038-48935CDBC2A3}"/>
                  </a:ext>
                </a:extLst>
              </p:cNvPr>
              <p:cNvSpPr txBox="1"/>
              <p:nvPr/>
            </p:nvSpPr>
            <p:spPr>
              <a:xfrm>
                <a:off x="12957280" y="29062387"/>
                <a:ext cx="38664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A5ED8252-54F3-4B20-B0D7-884B9FD088AB}"/>
              </a:ext>
            </a:extLst>
          </p:cNvPr>
          <p:cNvGrpSpPr/>
          <p:nvPr/>
        </p:nvGrpSpPr>
        <p:grpSpPr>
          <a:xfrm>
            <a:off x="6830188" y="15705074"/>
            <a:ext cx="4641395" cy="5257800"/>
            <a:chOff x="2731979" y="25494917"/>
            <a:chExt cx="4641395" cy="5257800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D4B28B2B-0290-408B-9E5C-B9BBE7EE886A}"/>
                </a:ext>
              </a:extLst>
            </p:cNvPr>
            <p:cNvGrpSpPr/>
            <p:nvPr/>
          </p:nvGrpSpPr>
          <p:grpSpPr>
            <a:xfrm>
              <a:off x="2731979" y="25494917"/>
              <a:ext cx="4641395" cy="5257800"/>
              <a:chOff x="2731979" y="25494917"/>
              <a:chExt cx="4641395" cy="5257800"/>
            </a:xfrm>
          </p:grpSpPr>
          <p:sp>
            <p:nvSpPr>
              <p:cNvPr id="411" name="TextBox 410">
                <a:extLst>
                  <a:ext uri="{FF2B5EF4-FFF2-40B4-BE49-F238E27FC236}">
                    <a16:creationId xmlns:a16="http://schemas.microsoft.com/office/drawing/2014/main" id="{7639CBE6-87E7-4E0E-888E-BA526262788A}"/>
                  </a:ext>
                </a:extLst>
              </p:cNvPr>
              <p:cNvSpPr txBox="1"/>
              <p:nvPr/>
            </p:nvSpPr>
            <p:spPr>
              <a:xfrm>
                <a:off x="2731979" y="2836768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409" name="TextBox 408">
                <a:extLst>
                  <a:ext uri="{FF2B5EF4-FFF2-40B4-BE49-F238E27FC236}">
                    <a16:creationId xmlns:a16="http://schemas.microsoft.com/office/drawing/2014/main" id="{7B0496D3-DC5F-4277-B414-A71CE78A75DB}"/>
                  </a:ext>
                </a:extLst>
              </p:cNvPr>
              <p:cNvSpPr txBox="1"/>
              <p:nvPr/>
            </p:nvSpPr>
            <p:spPr>
              <a:xfrm>
                <a:off x="2731979" y="268665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48" name="TextBox 347">
                <a:extLst>
                  <a:ext uri="{FF2B5EF4-FFF2-40B4-BE49-F238E27FC236}">
                    <a16:creationId xmlns:a16="http://schemas.microsoft.com/office/drawing/2014/main" id="{A64EB2AB-AF52-4233-B495-79AF4A16635E}"/>
                  </a:ext>
                </a:extLst>
              </p:cNvPr>
              <p:cNvSpPr txBox="1"/>
              <p:nvPr/>
            </p:nvSpPr>
            <p:spPr>
              <a:xfrm>
                <a:off x="2736869" y="2549491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grpSp>
            <p:nvGrpSpPr>
              <p:cNvPr id="275" name="Group 274">
                <a:extLst>
                  <a:ext uri="{FF2B5EF4-FFF2-40B4-BE49-F238E27FC236}">
                    <a16:creationId xmlns:a16="http://schemas.microsoft.com/office/drawing/2014/main" id="{9CC89358-BF23-453B-8E2E-581E35067CBD}"/>
                  </a:ext>
                </a:extLst>
              </p:cNvPr>
              <p:cNvGrpSpPr/>
              <p:nvPr/>
            </p:nvGrpSpPr>
            <p:grpSpPr>
              <a:xfrm>
                <a:off x="3510090" y="260283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276" name="Group 275">
                  <a:extLst>
                    <a:ext uri="{FF2B5EF4-FFF2-40B4-BE49-F238E27FC236}">
                      <a16:creationId xmlns:a16="http://schemas.microsoft.com/office/drawing/2014/main" id="{A0906D52-55C8-461A-BE37-0A20F948B594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283" name="Group 282">
                    <a:extLst>
                      <a:ext uri="{FF2B5EF4-FFF2-40B4-BE49-F238E27FC236}">
                        <a16:creationId xmlns:a16="http://schemas.microsoft.com/office/drawing/2014/main" id="{C645B999-E193-4AA2-897A-E9C6DE9D84F7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285" name="Straight Connector 284">
                      <a:extLst>
                        <a:ext uri="{FF2B5EF4-FFF2-40B4-BE49-F238E27FC236}">
                          <a16:creationId xmlns:a16="http://schemas.microsoft.com/office/drawing/2014/main" id="{D93B096F-3958-49B9-A092-A7E2FF5FE2DC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7" name="Straight Connector 286">
                      <a:extLst>
                        <a:ext uri="{FF2B5EF4-FFF2-40B4-BE49-F238E27FC236}">
                          <a16:creationId xmlns:a16="http://schemas.microsoft.com/office/drawing/2014/main" id="{686B80D7-BA41-40FD-9DAA-EC41AFD38D7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3" name="Straight Connector 292">
                      <a:extLst>
                        <a:ext uri="{FF2B5EF4-FFF2-40B4-BE49-F238E27FC236}">
                          <a16:creationId xmlns:a16="http://schemas.microsoft.com/office/drawing/2014/main" id="{3A785CD4-6DB9-41C1-8789-B9AE1A7D8B1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4" name="Elbow Connector 16">
                    <a:extLst>
                      <a:ext uri="{FF2B5EF4-FFF2-40B4-BE49-F238E27FC236}">
                        <a16:creationId xmlns:a16="http://schemas.microsoft.com/office/drawing/2014/main" id="{75B63467-0D6B-4A2B-9BF5-7F3CB0809FDF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7" name="Straight Connector 276">
                  <a:extLst>
                    <a:ext uri="{FF2B5EF4-FFF2-40B4-BE49-F238E27FC236}">
                      <a16:creationId xmlns:a16="http://schemas.microsoft.com/office/drawing/2014/main" id="{B2271F94-6A2B-4191-B4F0-26A3291D6673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>
                <a:extLst>
                  <a:ext uri="{FF2B5EF4-FFF2-40B4-BE49-F238E27FC236}">
                    <a16:creationId xmlns:a16="http://schemas.microsoft.com/office/drawing/2014/main" id="{C9EE3B74-FB20-4228-B376-EFAD72B9347F}"/>
                  </a:ext>
                </a:extLst>
              </p:cNvPr>
              <p:cNvGrpSpPr/>
              <p:nvPr/>
            </p:nvGrpSpPr>
            <p:grpSpPr>
              <a:xfrm>
                <a:off x="5148390" y="259521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322" name="Straight Connector 321">
                  <a:extLst>
                    <a:ext uri="{FF2B5EF4-FFF2-40B4-BE49-F238E27FC236}">
                      <a16:creationId xmlns:a16="http://schemas.microsoft.com/office/drawing/2014/main" id="{1AADF45A-19A7-4FA0-A6BD-D4303CC25E44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>
                  <a:extLst>
                    <a:ext uri="{FF2B5EF4-FFF2-40B4-BE49-F238E27FC236}">
                      <a16:creationId xmlns:a16="http://schemas.microsoft.com/office/drawing/2014/main" id="{DC2F224B-4127-4CDB-B7C0-9F132E4F0089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Connector 329">
                  <a:extLst>
                    <a:ext uri="{FF2B5EF4-FFF2-40B4-BE49-F238E27FC236}">
                      <a16:creationId xmlns:a16="http://schemas.microsoft.com/office/drawing/2014/main" id="{3FBE266E-D6C3-4F95-937D-4DA4D8069680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>
                  <a:extLst>
                    <a:ext uri="{FF2B5EF4-FFF2-40B4-BE49-F238E27FC236}">
                      <a16:creationId xmlns:a16="http://schemas.microsoft.com/office/drawing/2014/main" id="{D9F899F7-D5A7-43C2-B7CD-1C5FC4F9E401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>
                  <a:extLst>
                    <a:ext uri="{FF2B5EF4-FFF2-40B4-BE49-F238E27FC236}">
                      <a16:creationId xmlns:a16="http://schemas.microsoft.com/office/drawing/2014/main" id="{F9C0B336-D810-44A1-BD27-845C9060D7D8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>
                  <a:extLst>
                    <a:ext uri="{FF2B5EF4-FFF2-40B4-BE49-F238E27FC236}">
                      <a16:creationId xmlns:a16="http://schemas.microsoft.com/office/drawing/2014/main" id="{ACA58900-5B56-4DF9-8014-BBE0E3C36D40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5" name="Straight Connector 334">
                <a:extLst>
                  <a:ext uri="{FF2B5EF4-FFF2-40B4-BE49-F238E27FC236}">
                    <a16:creationId xmlns:a16="http://schemas.microsoft.com/office/drawing/2014/main" id="{38F9DEC3-0F0B-4246-A2E1-F9B733181F5B}"/>
                  </a:ext>
                </a:extLst>
              </p:cNvPr>
              <p:cNvCxnSpPr/>
              <p:nvPr/>
            </p:nvCxnSpPr>
            <p:spPr>
              <a:xfrm>
                <a:off x="4805490" y="264855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>
                <a:extLst>
                  <a:ext uri="{FF2B5EF4-FFF2-40B4-BE49-F238E27FC236}">
                    <a16:creationId xmlns:a16="http://schemas.microsoft.com/office/drawing/2014/main" id="{7F152ADD-0C66-4FA0-BD08-5E676D1DE52A}"/>
                  </a:ext>
                </a:extLst>
              </p:cNvPr>
              <p:cNvCxnSpPr>
                <a:stCxn id="358" idx="0"/>
              </p:cNvCxnSpPr>
              <p:nvPr/>
            </p:nvCxnSpPr>
            <p:spPr>
              <a:xfrm flipV="1">
                <a:off x="6672390" y="26051147"/>
                <a:ext cx="0" cy="355857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>
                <a:extLst>
                  <a:ext uri="{FF2B5EF4-FFF2-40B4-BE49-F238E27FC236}">
                    <a16:creationId xmlns:a16="http://schemas.microsoft.com/office/drawing/2014/main" id="{FF1F12AC-310F-4215-9B97-5238B656254C}"/>
                  </a:ext>
                </a:extLst>
              </p:cNvPr>
              <p:cNvCxnSpPr/>
              <p:nvPr/>
            </p:nvCxnSpPr>
            <p:spPr>
              <a:xfrm>
                <a:off x="6062790" y="264855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>
                <a:extLst>
                  <a:ext uri="{FF2B5EF4-FFF2-40B4-BE49-F238E27FC236}">
                    <a16:creationId xmlns:a16="http://schemas.microsoft.com/office/drawing/2014/main" id="{BBA246E1-5C28-4027-8EF7-C04DAA1E7C2B}"/>
                  </a:ext>
                </a:extLst>
              </p:cNvPr>
              <p:cNvCxnSpPr/>
              <p:nvPr/>
            </p:nvCxnSpPr>
            <p:spPr>
              <a:xfrm>
                <a:off x="3205290" y="257895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>
                <a:extLst>
                  <a:ext uri="{FF2B5EF4-FFF2-40B4-BE49-F238E27FC236}">
                    <a16:creationId xmlns:a16="http://schemas.microsoft.com/office/drawing/2014/main" id="{C7316B12-0474-45C6-9FC4-64C4E72BD527}"/>
                  </a:ext>
                </a:extLst>
              </p:cNvPr>
              <p:cNvCxnSpPr/>
              <p:nvPr/>
            </p:nvCxnSpPr>
            <p:spPr>
              <a:xfrm>
                <a:off x="5605590" y="257793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>
                <a:extLst>
                  <a:ext uri="{FF2B5EF4-FFF2-40B4-BE49-F238E27FC236}">
                    <a16:creationId xmlns:a16="http://schemas.microsoft.com/office/drawing/2014/main" id="{43DFEEB2-AC41-406C-9C05-BC6EAD2DBD09}"/>
                  </a:ext>
                </a:extLst>
              </p:cNvPr>
              <p:cNvCxnSpPr>
                <a:stCxn id="358" idx="1"/>
              </p:cNvCxnSpPr>
              <p:nvPr/>
            </p:nvCxnSpPr>
            <p:spPr>
              <a:xfrm flipH="1">
                <a:off x="3205290" y="30181217"/>
                <a:ext cx="2895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3" name="TextBox 342">
                <a:extLst>
                  <a:ext uri="{FF2B5EF4-FFF2-40B4-BE49-F238E27FC236}">
                    <a16:creationId xmlns:a16="http://schemas.microsoft.com/office/drawing/2014/main" id="{E16BE7EB-D7FB-4E23-9CB7-0061AF305BAA}"/>
                  </a:ext>
                </a:extLst>
              </p:cNvPr>
              <p:cNvSpPr txBox="1"/>
              <p:nvPr/>
            </p:nvSpPr>
            <p:spPr>
              <a:xfrm>
                <a:off x="6393618" y="25494917"/>
                <a:ext cx="97975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½ V</a:t>
                </a:r>
                <a:r>
                  <a:rPr lang="en-US" sz="3200" b="1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DD</a:t>
                </a:r>
              </a:p>
            </p:txBody>
          </p:sp>
          <p:sp>
            <p:nvSpPr>
              <p:cNvPr id="344" name="TextBox 343">
                <a:extLst>
                  <a:ext uri="{FF2B5EF4-FFF2-40B4-BE49-F238E27FC236}">
                    <a16:creationId xmlns:a16="http://schemas.microsoft.com/office/drawing/2014/main" id="{3478C566-28A2-4123-9662-9C10BCB9E193}"/>
                  </a:ext>
                </a:extLst>
              </p:cNvPr>
              <p:cNvSpPr txBox="1"/>
              <p:nvPr/>
            </p:nvSpPr>
            <p:spPr>
              <a:xfrm>
                <a:off x="2736869" y="29924697"/>
                <a:ext cx="3593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0</a:t>
                </a:r>
              </a:p>
            </p:txBody>
          </p: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6E8F2F1E-5486-465E-8FCE-B39C23480D9C}"/>
                  </a:ext>
                </a:extLst>
              </p:cNvPr>
              <p:cNvCxnSpPr/>
              <p:nvPr/>
            </p:nvCxnSpPr>
            <p:spPr>
              <a:xfrm>
                <a:off x="3205290" y="257895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3BC2DF65-04FC-4F41-AC01-B9B0A7BBDB91}"/>
                  </a:ext>
                </a:extLst>
              </p:cNvPr>
              <p:cNvCxnSpPr/>
              <p:nvPr/>
            </p:nvCxnSpPr>
            <p:spPr>
              <a:xfrm>
                <a:off x="4805490" y="264855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FD00B657-1030-42B0-B33B-838B8F169F17}"/>
                  </a:ext>
                </a:extLst>
              </p:cNvPr>
              <p:cNvCxnSpPr/>
              <p:nvPr/>
            </p:nvCxnSpPr>
            <p:spPr>
              <a:xfrm>
                <a:off x="6062790" y="264855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8" name="Rounded Rectangle 4">
                <a:extLst>
                  <a:ext uri="{FF2B5EF4-FFF2-40B4-BE49-F238E27FC236}">
                    <a16:creationId xmlns:a16="http://schemas.microsoft.com/office/drawing/2014/main" id="{1CB3FCDC-5FD0-4F86-AE42-2018BF8B4117}"/>
                  </a:ext>
                </a:extLst>
              </p:cNvPr>
              <p:cNvSpPr/>
              <p:nvPr/>
            </p:nvSpPr>
            <p:spPr>
              <a:xfrm>
                <a:off x="6100890" y="29609717"/>
                <a:ext cx="1143000" cy="1143000"/>
              </a:xfrm>
              <a:prstGeom prst="round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Sense Amp</a:t>
                </a:r>
              </a:p>
            </p:txBody>
          </p:sp>
          <p:sp>
            <p:nvSpPr>
              <p:cNvPr id="360" name="Rectangle 359">
                <a:extLst>
                  <a:ext uri="{FF2B5EF4-FFF2-40B4-BE49-F238E27FC236}">
                    <a16:creationId xmlns:a16="http://schemas.microsoft.com/office/drawing/2014/main" id="{60E54D15-E1E7-4F1D-A65C-607E6250328B}"/>
                  </a:ext>
                </a:extLst>
              </p:cNvPr>
              <p:cNvSpPr/>
              <p:nvPr/>
            </p:nvSpPr>
            <p:spPr>
              <a:xfrm>
                <a:off x="4114800" y="27399917"/>
                <a:ext cx="457200" cy="9144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61" name="Rectangle 360">
                <a:extLst>
                  <a:ext uri="{FF2B5EF4-FFF2-40B4-BE49-F238E27FC236}">
                    <a16:creationId xmlns:a16="http://schemas.microsoft.com/office/drawing/2014/main" id="{09DC265A-3993-4C21-B662-E9750200C156}"/>
                  </a:ext>
                </a:extLst>
              </p:cNvPr>
              <p:cNvSpPr/>
              <p:nvPr/>
            </p:nvSpPr>
            <p:spPr>
              <a:xfrm>
                <a:off x="4111625" y="2770471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362" name="Group 361">
                <a:extLst>
                  <a:ext uri="{FF2B5EF4-FFF2-40B4-BE49-F238E27FC236}">
                    <a16:creationId xmlns:a16="http://schemas.microsoft.com/office/drawing/2014/main" id="{C7523E0D-36F8-41AB-BD73-5A218A59088E}"/>
                  </a:ext>
                </a:extLst>
              </p:cNvPr>
              <p:cNvGrpSpPr/>
              <p:nvPr/>
            </p:nvGrpSpPr>
            <p:grpSpPr>
              <a:xfrm>
                <a:off x="3505200" y="2739991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363" name="Group 362">
                  <a:extLst>
                    <a:ext uri="{FF2B5EF4-FFF2-40B4-BE49-F238E27FC236}">
                      <a16:creationId xmlns:a16="http://schemas.microsoft.com/office/drawing/2014/main" id="{729D1068-EAD1-4A9C-AA35-4A69EFC08717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365" name="Group 364">
                    <a:extLst>
                      <a:ext uri="{FF2B5EF4-FFF2-40B4-BE49-F238E27FC236}">
                        <a16:creationId xmlns:a16="http://schemas.microsoft.com/office/drawing/2014/main" id="{D6866D62-1663-44CA-A8B3-4512CDC962DE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367" name="Straight Connector 366">
                      <a:extLst>
                        <a:ext uri="{FF2B5EF4-FFF2-40B4-BE49-F238E27FC236}">
                          <a16:creationId xmlns:a16="http://schemas.microsoft.com/office/drawing/2014/main" id="{FA380550-1CDA-49FD-8F3D-54299A66D8E0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Straight Connector 367">
                      <a:extLst>
                        <a:ext uri="{FF2B5EF4-FFF2-40B4-BE49-F238E27FC236}">
                          <a16:creationId xmlns:a16="http://schemas.microsoft.com/office/drawing/2014/main" id="{1E4ACB2D-DEE6-4E0E-AE76-D9B5747AC2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9" name="Straight Connector 368">
                      <a:extLst>
                        <a:ext uri="{FF2B5EF4-FFF2-40B4-BE49-F238E27FC236}">
                          <a16:creationId xmlns:a16="http://schemas.microsoft.com/office/drawing/2014/main" id="{CBE29B0C-FAC7-44E7-97EE-95EC9129FDF6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66" name="Elbow Connector 89">
                    <a:extLst>
                      <a:ext uri="{FF2B5EF4-FFF2-40B4-BE49-F238E27FC236}">
                        <a16:creationId xmlns:a16="http://schemas.microsoft.com/office/drawing/2014/main" id="{C521BEF9-75C5-4161-9693-0D186D3DBCDF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4" name="Straight Connector 363">
                  <a:extLst>
                    <a:ext uri="{FF2B5EF4-FFF2-40B4-BE49-F238E27FC236}">
                      <a16:creationId xmlns:a16="http://schemas.microsoft.com/office/drawing/2014/main" id="{6BB2EAE6-438F-49B7-ADF4-6279F618A9EE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0" name="Group 369">
                <a:extLst>
                  <a:ext uri="{FF2B5EF4-FFF2-40B4-BE49-F238E27FC236}">
                    <a16:creationId xmlns:a16="http://schemas.microsoft.com/office/drawing/2014/main" id="{8378A79D-6B52-4F5D-ABA7-1E614F70EABE}"/>
                  </a:ext>
                </a:extLst>
              </p:cNvPr>
              <p:cNvGrpSpPr/>
              <p:nvPr/>
            </p:nvGrpSpPr>
            <p:grpSpPr>
              <a:xfrm>
                <a:off x="5143500" y="2732371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371" name="Straight Connector 370">
                  <a:extLst>
                    <a:ext uri="{FF2B5EF4-FFF2-40B4-BE49-F238E27FC236}">
                      <a16:creationId xmlns:a16="http://schemas.microsoft.com/office/drawing/2014/main" id="{2B5676CB-B392-492D-AB79-1B1093DCC0A2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>
                  <a:extLst>
                    <a:ext uri="{FF2B5EF4-FFF2-40B4-BE49-F238E27FC236}">
                      <a16:creationId xmlns:a16="http://schemas.microsoft.com/office/drawing/2014/main" id="{5F08F2EA-F947-47AF-BD19-D275E3F013DD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>
                  <a:extLst>
                    <a:ext uri="{FF2B5EF4-FFF2-40B4-BE49-F238E27FC236}">
                      <a16:creationId xmlns:a16="http://schemas.microsoft.com/office/drawing/2014/main" id="{B3811EFF-4977-46FC-B476-78971C0CBE62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>
                  <a:extLst>
                    <a:ext uri="{FF2B5EF4-FFF2-40B4-BE49-F238E27FC236}">
                      <a16:creationId xmlns:a16="http://schemas.microsoft.com/office/drawing/2014/main" id="{628E52F3-6E4E-4139-8442-815FB01A73A9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>
                  <a:extLst>
                    <a:ext uri="{FF2B5EF4-FFF2-40B4-BE49-F238E27FC236}">
                      <a16:creationId xmlns:a16="http://schemas.microsoft.com/office/drawing/2014/main" id="{756FAFA4-79BA-49AF-B880-EEB9C18D57D3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>
                  <a:extLst>
                    <a:ext uri="{FF2B5EF4-FFF2-40B4-BE49-F238E27FC236}">
                      <a16:creationId xmlns:a16="http://schemas.microsoft.com/office/drawing/2014/main" id="{25133618-D9B3-4683-AA4E-FDC66FF06093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7" name="Straight Connector 376">
                <a:extLst>
                  <a:ext uri="{FF2B5EF4-FFF2-40B4-BE49-F238E27FC236}">
                    <a16:creationId xmlns:a16="http://schemas.microsoft.com/office/drawing/2014/main" id="{018B6BCA-BCFF-4A0C-AB89-58ECFB2EA9F3}"/>
                  </a:ext>
                </a:extLst>
              </p:cNvPr>
              <p:cNvCxnSpPr/>
              <p:nvPr/>
            </p:nvCxnSpPr>
            <p:spPr>
              <a:xfrm>
                <a:off x="4800600" y="2785711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>
                <a:extLst>
                  <a:ext uri="{FF2B5EF4-FFF2-40B4-BE49-F238E27FC236}">
                    <a16:creationId xmlns:a16="http://schemas.microsoft.com/office/drawing/2014/main" id="{BD2CE78C-62A1-485C-A7E1-3213CD340A41}"/>
                  </a:ext>
                </a:extLst>
              </p:cNvPr>
              <p:cNvCxnSpPr/>
              <p:nvPr/>
            </p:nvCxnSpPr>
            <p:spPr>
              <a:xfrm>
                <a:off x="6057900" y="2785711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>
                <a:extLst>
                  <a:ext uri="{FF2B5EF4-FFF2-40B4-BE49-F238E27FC236}">
                    <a16:creationId xmlns:a16="http://schemas.microsoft.com/office/drawing/2014/main" id="{392EDA77-15EC-4316-AD9D-F963015A29AE}"/>
                  </a:ext>
                </a:extLst>
              </p:cNvPr>
              <p:cNvCxnSpPr/>
              <p:nvPr/>
            </p:nvCxnSpPr>
            <p:spPr>
              <a:xfrm>
                <a:off x="3200400" y="2716113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>
                <a:extLst>
                  <a:ext uri="{FF2B5EF4-FFF2-40B4-BE49-F238E27FC236}">
                    <a16:creationId xmlns:a16="http://schemas.microsoft.com/office/drawing/2014/main" id="{06DF318F-4B28-491D-91D9-33CC8A097D74}"/>
                  </a:ext>
                </a:extLst>
              </p:cNvPr>
              <p:cNvCxnSpPr/>
              <p:nvPr/>
            </p:nvCxnSpPr>
            <p:spPr>
              <a:xfrm>
                <a:off x="5600700" y="2715095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>
                <a:extLst>
                  <a:ext uri="{FF2B5EF4-FFF2-40B4-BE49-F238E27FC236}">
                    <a16:creationId xmlns:a16="http://schemas.microsoft.com/office/drawing/2014/main" id="{B840099C-C15E-451A-BBE1-CC0AF18DAA6B}"/>
                  </a:ext>
                </a:extLst>
              </p:cNvPr>
              <p:cNvCxnSpPr/>
              <p:nvPr/>
            </p:nvCxnSpPr>
            <p:spPr>
              <a:xfrm>
                <a:off x="3200400" y="2716113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>
                <a:extLst>
                  <a:ext uri="{FF2B5EF4-FFF2-40B4-BE49-F238E27FC236}">
                    <a16:creationId xmlns:a16="http://schemas.microsoft.com/office/drawing/2014/main" id="{06AF8FC7-CBCB-4254-9728-92A8B414FECC}"/>
                  </a:ext>
                </a:extLst>
              </p:cNvPr>
              <p:cNvCxnSpPr/>
              <p:nvPr/>
            </p:nvCxnSpPr>
            <p:spPr>
              <a:xfrm>
                <a:off x="4800600" y="2785711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>
                <a:extLst>
                  <a:ext uri="{FF2B5EF4-FFF2-40B4-BE49-F238E27FC236}">
                    <a16:creationId xmlns:a16="http://schemas.microsoft.com/office/drawing/2014/main" id="{E5739AEF-027E-47EF-80F2-57A100792274}"/>
                  </a:ext>
                </a:extLst>
              </p:cNvPr>
              <p:cNvCxnSpPr/>
              <p:nvPr/>
            </p:nvCxnSpPr>
            <p:spPr>
              <a:xfrm>
                <a:off x="6057900" y="2785711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F7CA510B-1F5B-48A0-A252-18096D083CC9}"/>
                  </a:ext>
                </a:extLst>
              </p:cNvPr>
              <p:cNvSpPr/>
              <p:nvPr/>
            </p:nvSpPr>
            <p:spPr>
              <a:xfrm>
                <a:off x="4114800" y="28868077"/>
                <a:ext cx="457200" cy="9144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85" name="Rectangle 384">
                <a:extLst>
                  <a:ext uri="{FF2B5EF4-FFF2-40B4-BE49-F238E27FC236}">
                    <a16:creationId xmlns:a16="http://schemas.microsoft.com/office/drawing/2014/main" id="{9F0B2F01-35CE-41A5-99AB-6BA9296E8AA0}"/>
                  </a:ext>
                </a:extLst>
              </p:cNvPr>
              <p:cNvSpPr/>
              <p:nvPr/>
            </p:nvSpPr>
            <p:spPr>
              <a:xfrm>
                <a:off x="4111625" y="29172877"/>
                <a:ext cx="457200" cy="6096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 b="1" dirty="0">
                  <a:solidFill>
                    <a:schemeClr val="bg1">
                      <a:lumMod val="8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386" name="Group 385">
                <a:extLst>
                  <a:ext uri="{FF2B5EF4-FFF2-40B4-BE49-F238E27FC236}">
                    <a16:creationId xmlns:a16="http://schemas.microsoft.com/office/drawing/2014/main" id="{CCC93954-E458-46F6-8EA1-7A4AEB26DC24}"/>
                  </a:ext>
                </a:extLst>
              </p:cNvPr>
              <p:cNvGrpSpPr/>
              <p:nvPr/>
            </p:nvGrpSpPr>
            <p:grpSpPr>
              <a:xfrm>
                <a:off x="3505200" y="28868077"/>
                <a:ext cx="1295400" cy="914400"/>
                <a:chOff x="1295400" y="2438400"/>
                <a:chExt cx="1295400" cy="914400"/>
              </a:xfrm>
            </p:grpSpPr>
            <p:grpSp>
              <p:nvGrpSpPr>
                <p:cNvPr id="387" name="Group 386">
                  <a:extLst>
                    <a:ext uri="{FF2B5EF4-FFF2-40B4-BE49-F238E27FC236}">
                      <a16:creationId xmlns:a16="http://schemas.microsoft.com/office/drawing/2014/main" id="{63CD7DBB-0A82-41D0-9AB9-CC377214E8AC}"/>
                    </a:ext>
                  </a:extLst>
                </p:cNvPr>
                <p:cNvGrpSpPr/>
                <p:nvPr/>
              </p:nvGrpSpPr>
              <p:grpSpPr>
                <a:xfrm>
                  <a:off x="1295400" y="2438400"/>
                  <a:ext cx="1063625" cy="914400"/>
                  <a:chOff x="2060575" y="2438400"/>
                  <a:chExt cx="1063625" cy="914400"/>
                </a:xfrm>
              </p:grpSpPr>
              <p:grpSp>
                <p:nvGrpSpPr>
                  <p:cNvPr id="389" name="Group 388">
                    <a:extLst>
                      <a:ext uri="{FF2B5EF4-FFF2-40B4-BE49-F238E27FC236}">
                        <a16:creationId xmlns:a16="http://schemas.microsoft.com/office/drawing/2014/main" id="{5A104AD4-7CDE-4929-942F-1853E9032C25}"/>
                      </a:ext>
                    </a:extLst>
                  </p:cNvPr>
                  <p:cNvGrpSpPr/>
                  <p:nvPr/>
                </p:nvGrpSpPr>
                <p:grpSpPr>
                  <a:xfrm>
                    <a:off x="2667000" y="2438400"/>
                    <a:ext cx="457200" cy="914400"/>
                    <a:chOff x="2667000" y="2438400"/>
                    <a:chExt cx="457200" cy="914400"/>
                  </a:xfrm>
                </p:grpSpPr>
                <p:cxnSp>
                  <p:nvCxnSpPr>
                    <p:cNvPr id="391" name="Straight Connector 390">
                      <a:extLst>
                        <a:ext uri="{FF2B5EF4-FFF2-40B4-BE49-F238E27FC236}">
                          <a16:creationId xmlns:a16="http://schemas.microsoft.com/office/drawing/2014/main" id="{9AA8E48D-9790-417B-AE71-23CB398B03E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31242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2" name="Straight Connector 391">
                      <a:extLst>
                        <a:ext uri="{FF2B5EF4-FFF2-40B4-BE49-F238E27FC236}">
                          <a16:creationId xmlns:a16="http://schemas.microsoft.com/office/drawing/2014/main" id="{9C4D7FF6-9DCA-420A-9FCD-843FDAB1AEA2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2667000" y="2438400"/>
                      <a:ext cx="0" cy="91440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3" name="Straight Connector 392">
                      <a:extLst>
                        <a:ext uri="{FF2B5EF4-FFF2-40B4-BE49-F238E27FC236}">
                          <a16:creationId xmlns:a16="http://schemas.microsoft.com/office/drawing/2014/main" id="{4EC69EDD-8EF5-48BF-A2B6-0AE0AB6387D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2667000" y="3352800"/>
                      <a:ext cx="457200" cy="0"/>
                    </a:xfrm>
                    <a:prstGeom prst="line">
                      <a:avLst/>
                    </a:prstGeom>
                    <a:ln w="28575">
                      <a:solidFill>
                        <a:schemeClr val="accent2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0" name="Elbow Connector 113">
                    <a:extLst>
                      <a:ext uri="{FF2B5EF4-FFF2-40B4-BE49-F238E27FC236}">
                        <a16:creationId xmlns:a16="http://schemas.microsoft.com/office/drawing/2014/main" id="{C486740E-4D7A-4A1C-8C1F-EA1477FDA205}"/>
                      </a:ext>
                    </a:extLst>
                  </p:cNvPr>
                  <p:cNvCxnSpPr/>
                  <p:nvPr/>
                </p:nvCxnSpPr>
                <p:spPr>
                  <a:xfrm rot="10800000" flipV="1">
                    <a:off x="2060575" y="2895600"/>
                    <a:ext cx="606425" cy="457200"/>
                  </a:xfrm>
                  <a:prstGeom prst="bentConnector2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8" name="Straight Connector 387">
                  <a:extLst>
                    <a:ext uri="{FF2B5EF4-FFF2-40B4-BE49-F238E27FC236}">
                      <a16:creationId xmlns:a16="http://schemas.microsoft.com/office/drawing/2014/main" id="{0B32AD70-BD99-4ED9-9E2B-73E146152B08}"/>
                    </a:ext>
                  </a:extLst>
                </p:cNvPr>
                <p:cNvCxnSpPr/>
                <p:nvPr/>
              </p:nvCxnSpPr>
              <p:spPr>
                <a:xfrm flipH="1">
                  <a:off x="2362203" y="2895600"/>
                  <a:ext cx="228597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4" name="Group 393">
                <a:extLst>
                  <a:ext uri="{FF2B5EF4-FFF2-40B4-BE49-F238E27FC236}">
                    <a16:creationId xmlns:a16="http://schemas.microsoft.com/office/drawing/2014/main" id="{C9F1F7E1-2940-4D4A-BBD9-7ACC88409643}"/>
                  </a:ext>
                </a:extLst>
              </p:cNvPr>
              <p:cNvGrpSpPr/>
              <p:nvPr/>
            </p:nvGrpSpPr>
            <p:grpSpPr>
              <a:xfrm>
                <a:off x="5143500" y="28791877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395" name="Straight Connector 394">
                  <a:extLst>
                    <a:ext uri="{FF2B5EF4-FFF2-40B4-BE49-F238E27FC236}">
                      <a16:creationId xmlns:a16="http://schemas.microsoft.com/office/drawing/2014/main" id="{88DCA645-3919-4DA9-B6A6-1280C738FBBB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>
                  <a:extLst>
                    <a:ext uri="{FF2B5EF4-FFF2-40B4-BE49-F238E27FC236}">
                      <a16:creationId xmlns:a16="http://schemas.microsoft.com/office/drawing/2014/main" id="{573C83E6-8572-4B91-9A4E-4A1D2A349C4A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>
                  <a:extLst>
                    <a:ext uri="{FF2B5EF4-FFF2-40B4-BE49-F238E27FC236}">
                      <a16:creationId xmlns:a16="http://schemas.microsoft.com/office/drawing/2014/main" id="{F2157462-6C92-43E0-A58D-5530F6FB4272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>
                  <a:extLst>
                    <a:ext uri="{FF2B5EF4-FFF2-40B4-BE49-F238E27FC236}">
                      <a16:creationId xmlns:a16="http://schemas.microsoft.com/office/drawing/2014/main" id="{0490EC40-1123-4D7D-BC5B-C8EC1386F344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Straight Connector 398">
                  <a:extLst>
                    <a:ext uri="{FF2B5EF4-FFF2-40B4-BE49-F238E27FC236}">
                      <a16:creationId xmlns:a16="http://schemas.microsoft.com/office/drawing/2014/main" id="{F16200C5-8BC0-4DAE-B950-3F8DAFACA5CA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>
                  <a:extLst>
                    <a:ext uri="{FF2B5EF4-FFF2-40B4-BE49-F238E27FC236}">
                      <a16:creationId xmlns:a16="http://schemas.microsoft.com/office/drawing/2014/main" id="{26ACF12E-0027-4D89-ABCA-A64AE1B64FE7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1" name="Straight Connector 400">
                <a:extLst>
                  <a:ext uri="{FF2B5EF4-FFF2-40B4-BE49-F238E27FC236}">
                    <a16:creationId xmlns:a16="http://schemas.microsoft.com/office/drawing/2014/main" id="{A4B8BA43-6E30-4B8D-BC01-200083BCE282}"/>
                  </a:ext>
                </a:extLst>
              </p:cNvPr>
              <p:cNvCxnSpPr/>
              <p:nvPr/>
            </p:nvCxnSpPr>
            <p:spPr>
              <a:xfrm>
                <a:off x="4800600" y="29325277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Straight Connector 401">
                <a:extLst>
                  <a:ext uri="{FF2B5EF4-FFF2-40B4-BE49-F238E27FC236}">
                    <a16:creationId xmlns:a16="http://schemas.microsoft.com/office/drawing/2014/main" id="{8DA01ABE-9838-4D12-8067-1075C600CF0A}"/>
                  </a:ext>
                </a:extLst>
              </p:cNvPr>
              <p:cNvCxnSpPr/>
              <p:nvPr/>
            </p:nvCxnSpPr>
            <p:spPr>
              <a:xfrm>
                <a:off x="6057900" y="29325277"/>
                <a:ext cx="6096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Straight Connector 402">
                <a:extLst>
                  <a:ext uri="{FF2B5EF4-FFF2-40B4-BE49-F238E27FC236}">
                    <a16:creationId xmlns:a16="http://schemas.microsoft.com/office/drawing/2014/main" id="{1BE57BDB-7A9B-4A56-8CDE-201E98516C4B}"/>
                  </a:ext>
                </a:extLst>
              </p:cNvPr>
              <p:cNvCxnSpPr/>
              <p:nvPr/>
            </p:nvCxnSpPr>
            <p:spPr>
              <a:xfrm>
                <a:off x="3200400" y="28629297"/>
                <a:ext cx="29718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>
                <a:extLst>
                  <a:ext uri="{FF2B5EF4-FFF2-40B4-BE49-F238E27FC236}">
                    <a16:creationId xmlns:a16="http://schemas.microsoft.com/office/drawing/2014/main" id="{9BA7DF38-D8FC-4A4A-833C-46D50F5CCA9E}"/>
                  </a:ext>
                </a:extLst>
              </p:cNvPr>
              <p:cNvCxnSpPr/>
              <p:nvPr/>
            </p:nvCxnSpPr>
            <p:spPr>
              <a:xfrm>
                <a:off x="5600700" y="28619117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>
                <a:extLst>
                  <a:ext uri="{FF2B5EF4-FFF2-40B4-BE49-F238E27FC236}">
                    <a16:creationId xmlns:a16="http://schemas.microsoft.com/office/drawing/2014/main" id="{5528530D-0E81-494E-AA37-C6D2ED1881F1}"/>
                  </a:ext>
                </a:extLst>
              </p:cNvPr>
              <p:cNvCxnSpPr/>
              <p:nvPr/>
            </p:nvCxnSpPr>
            <p:spPr>
              <a:xfrm>
                <a:off x="3200400" y="28629297"/>
                <a:ext cx="29718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>
                <a:extLst>
                  <a:ext uri="{FF2B5EF4-FFF2-40B4-BE49-F238E27FC236}">
                    <a16:creationId xmlns:a16="http://schemas.microsoft.com/office/drawing/2014/main" id="{519C55F3-5672-4A4A-9D70-0A55E09A91D9}"/>
                  </a:ext>
                </a:extLst>
              </p:cNvPr>
              <p:cNvCxnSpPr/>
              <p:nvPr/>
            </p:nvCxnSpPr>
            <p:spPr>
              <a:xfrm>
                <a:off x="4800600" y="29325277"/>
                <a:ext cx="3429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>
                <a:extLst>
                  <a:ext uri="{FF2B5EF4-FFF2-40B4-BE49-F238E27FC236}">
                    <a16:creationId xmlns:a16="http://schemas.microsoft.com/office/drawing/2014/main" id="{725AD05D-C35D-4C8F-9952-2ACE2C041B90}"/>
                  </a:ext>
                </a:extLst>
              </p:cNvPr>
              <p:cNvCxnSpPr/>
              <p:nvPr/>
            </p:nvCxnSpPr>
            <p:spPr>
              <a:xfrm>
                <a:off x="6057900" y="29325277"/>
                <a:ext cx="60960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7" name="Group 596">
              <a:extLst>
                <a:ext uri="{FF2B5EF4-FFF2-40B4-BE49-F238E27FC236}">
                  <a16:creationId xmlns:a16="http://schemas.microsoft.com/office/drawing/2014/main" id="{7AC4A586-FFAE-4602-8702-5FF751B9583B}"/>
                </a:ext>
              </a:extLst>
            </p:cNvPr>
            <p:cNvGrpSpPr/>
            <p:nvPr/>
          </p:nvGrpSpPr>
          <p:grpSpPr>
            <a:xfrm>
              <a:off x="2861067" y="26132035"/>
              <a:ext cx="441181" cy="3618101"/>
              <a:chOff x="12957280" y="26152172"/>
              <a:chExt cx="441181" cy="3618101"/>
            </a:xfrm>
          </p:grpSpPr>
          <p:sp>
            <p:nvSpPr>
              <p:cNvPr id="598" name="TextBox 597">
                <a:extLst>
                  <a:ext uri="{FF2B5EF4-FFF2-40B4-BE49-F238E27FC236}">
                    <a16:creationId xmlns:a16="http://schemas.microsoft.com/office/drawing/2014/main" id="{547D5C3A-C749-4FD3-9F1D-2F5FE57919B2}"/>
                  </a:ext>
                </a:extLst>
              </p:cNvPr>
              <p:cNvSpPr txBox="1"/>
              <p:nvPr/>
            </p:nvSpPr>
            <p:spPr>
              <a:xfrm>
                <a:off x="12970219" y="26152172"/>
                <a:ext cx="42030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A</a:t>
                </a:r>
              </a:p>
            </p:txBody>
          </p:sp>
          <p:sp>
            <p:nvSpPr>
              <p:cNvPr id="599" name="TextBox 598">
                <a:extLst>
                  <a:ext uri="{FF2B5EF4-FFF2-40B4-BE49-F238E27FC236}">
                    <a16:creationId xmlns:a16="http://schemas.microsoft.com/office/drawing/2014/main" id="{8CA4C2E6-33BA-4D7A-9ABE-6DDCD62B6382}"/>
                  </a:ext>
                </a:extLst>
              </p:cNvPr>
              <p:cNvSpPr txBox="1"/>
              <p:nvPr/>
            </p:nvSpPr>
            <p:spPr>
              <a:xfrm>
                <a:off x="12965329" y="27558482"/>
                <a:ext cx="43313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B</a:t>
                </a:r>
              </a:p>
            </p:txBody>
          </p:sp>
          <p:sp>
            <p:nvSpPr>
              <p:cNvPr id="600" name="TextBox 599">
                <a:extLst>
                  <a:ext uri="{FF2B5EF4-FFF2-40B4-BE49-F238E27FC236}">
                    <a16:creationId xmlns:a16="http://schemas.microsoft.com/office/drawing/2014/main" id="{2FC7213D-C5CF-4CC5-9874-BC24697F7113}"/>
                  </a:ext>
                </a:extLst>
              </p:cNvPr>
              <p:cNvSpPr txBox="1"/>
              <p:nvPr/>
            </p:nvSpPr>
            <p:spPr>
              <a:xfrm>
                <a:off x="12957280" y="29062387"/>
                <a:ext cx="38664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rgbClr val="0070C0"/>
                    </a:solidFill>
                  </a:rPr>
                  <a:t>C</a:t>
                </a:r>
              </a:p>
            </p:txBody>
          </p:sp>
        </p:grpSp>
      </p:grpSp>
      <p:sp>
        <p:nvSpPr>
          <p:cNvPr id="648" name="TextBox 647">
            <a:extLst>
              <a:ext uri="{FF2B5EF4-FFF2-40B4-BE49-F238E27FC236}">
                <a16:creationId xmlns:a16="http://schemas.microsoft.com/office/drawing/2014/main" id="{64E31802-6DCF-4AE8-A783-75C29F8A45CF}"/>
              </a:ext>
            </a:extLst>
          </p:cNvPr>
          <p:cNvSpPr txBox="1"/>
          <p:nvPr/>
        </p:nvSpPr>
        <p:spPr>
          <a:xfrm>
            <a:off x="6755502" y="14396862"/>
            <a:ext cx="119442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Ambit AND/OR – Triple-Row Activation (TRA)</a:t>
            </a:r>
          </a:p>
        </p:txBody>
      </p:sp>
      <p:sp>
        <p:nvSpPr>
          <p:cNvPr id="649" name="TextBox 648">
            <a:extLst>
              <a:ext uri="{FF2B5EF4-FFF2-40B4-BE49-F238E27FC236}">
                <a16:creationId xmlns:a16="http://schemas.microsoft.com/office/drawing/2014/main" id="{101C39D1-52A7-4FE7-A982-35FB81662F5F}"/>
              </a:ext>
            </a:extLst>
          </p:cNvPr>
          <p:cNvSpPr txBox="1"/>
          <p:nvPr/>
        </p:nvSpPr>
        <p:spPr>
          <a:xfrm>
            <a:off x="940973" y="21875487"/>
            <a:ext cx="81948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Ambit NOT – Dual-Contact Cell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FE6E4C1C-DC01-4884-BF98-F3C09B90E6EF}"/>
              </a:ext>
            </a:extLst>
          </p:cNvPr>
          <p:cNvSpPr/>
          <p:nvPr/>
        </p:nvSpPr>
        <p:spPr>
          <a:xfrm>
            <a:off x="23243803" y="15003528"/>
            <a:ext cx="8278933" cy="1767905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Output = AB + BC + CA</a:t>
            </a:r>
          </a:p>
          <a:p>
            <a:pPr algn="ctr"/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 (A </a:t>
            </a:r>
            <a:r>
              <a:rPr lang="en-US" sz="4800" dirty="0">
                <a:solidFill>
                  <a:srgbClr val="C00000"/>
                </a:solidFill>
              </a:rPr>
              <a:t>or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B)    +   ~C (A </a:t>
            </a:r>
            <a:r>
              <a:rPr lang="en-US" sz="4800" dirty="0">
                <a:solidFill>
                  <a:srgbClr val="C00000"/>
                </a:solidFill>
              </a:rPr>
              <a:t>and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E7FB36F-AFEE-443A-A682-3EE0DBB1DE75}"/>
              </a:ext>
            </a:extLst>
          </p:cNvPr>
          <p:cNvSpPr txBox="1"/>
          <p:nvPr/>
        </p:nvSpPr>
        <p:spPr>
          <a:xfrm>
            <a:off x="23599329" y="17191577"/>
            <a:ext cx="95316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Designated rows </a:t>
            </a:r>
            <a:r>
              <a:rPr lang="en-US" sz="4400" dirty="0">
                <a:solidFill>
                  <a:srgbClr val="C00000"/>
                </a:solidFill>
              </a:rPr>
              <a:t>t1, t2, t3 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TRA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C00000"/>
                </a:solidFill>
              </a:rPr>
              <a:t>Copy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data to designated rows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rgbClr val="C00000"/>
                </a:solidFill>
              </a:rPr>
              <a:t>Reserved addresses 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reserved rows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e.g., ACTIVATE reserved address 0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simultaneous activation of t1, t2, t3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SPICE simulations 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→</a:t>
            </a: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4400" dirty="0">
                <a:solidFill>
                  <a:srgbClr val="C00000"/>
                </a:solidFill>
              </a:rPr>
              <a:t>TRA highly reliable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537EF8F-3608-4930-AA52-21F95E5A25CB}"/>
              </a:ext>
            </a:extLst>
          </p:cNvPr>
          <p:cNvGrpSpPr/>
          <p:nvPr/>
        </p:nvGrpSpPr>
        <p:grpSpPr>
          <a:xfrm>
            <a:off x="22579284" y="37219060"/>
            <a:ext cx="10339115" cy="6672140"/>
            <a:chOff x="22579284" y="37106014"/>
            <a:chExt cx="10339115" cy="6785186"/>
          </a:xfrm>
        </p:grpSpPr>
        <p:sp>
          <p:nvSpPr>
            <p:cNvPr id="676" name="Rectangle 675">
              <a:extLst>
                <a:ext uri="{FF2B5EF4-FFF2-40B4-BE49-F238E27FC236}">
                  <a16:creationId xmlns:a16="http://schemas.microsoft.com/office/drawing/2014/main" id="{D1306F39-2493-4A6C-BDAC-7C157DE779CE}"/>
                </a:ext>
              </a:extLst>
            </p:cNvPr>
            <p:cNvSpPr/>
            <p:nvPr/>
          </p:nvSpPr>
          <p:spPr>
            <a:xfrm>
              <a:off x="22579284" y="37106014"/>
              <a:ext cx="10339115" cy="6785186"/>
            </a:xfrm>
            <a:prstGeom prst="rect">
              <a:avLst/>
            </a:prstGeom>
            <a:solidFill>
              <a:srgbClr val="F5F5F5"/>
            </a:solidFill>
            <a:ln>
              <a:solidFill>
                <a:schemeClr val="tx2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EC608561-04B9-43F0-972E-D5ECDC16351B}"/>
                </a:ext>
              </a:extLst>
            </p:cNvPr>
            <p:cNvGrpSpPr/>
            <p:nvPr/>
          </p:nvGrpSpPr>
          <p:grpSpPr>
            <a:xfrm>
              <a:off x="23038471" y="37729929"/>
              <a:ext cx="9321329" cy="5683959"/>
              <a:chOff x="23038471" y="37729929"/>
              <a:chExt cx="9321329" cy="5683959"/>
            </a:xfrm>
          </p:grpSpPr>
          <p:sp>
            <p:nvSpPr>
              <p:cNvPr id="652" name="TextBox 651">
                <a:extLst>
                  <a:ext uri="{FF2B5EF4-FFF2-40B4-BE49-F238E27FC236}">
                    <a16:creationId xmlns:a16="http://schemas.microsoft.com/office/drawing/2014/main" id="{1B1783CD-608E-4759-AA11-43B0155C3226}"/>
                  </a:ext>
                </a:extLst>
              </p:cNvPr>
              <p:cNvSpPr txBox="1"/>
              <p:nvPr/>
            </p:nvSpPr>
            <p:spPr>
              <a:xfrm>
                <a:off x="23038471" y="38889573"/>
                <a:ext cx="9321329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4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Set operations: Ambit better than red-black trees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4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BitFunnel</a:t>
                </a:r>
                <a:r>
                  <a:rPr lang="en-US" sz="4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 accelerating web search document filtering</a:t>
                </a:r>
              </a:p>
              <a:p>
                <a:pPr marL="685800" indent="-685800">
                  <a:buFont typeface="Arial" panose="020B0604020202020204" pitchFamily="34" charset="0"/>
                  <a:buChar char="•"/>
                </a:pPr>
                <a:r>
                  <a:rPr lang="en-US" sz="4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Cryptography, genome analysis, masked initializations</a:t>
                </a:r>
              </a:p>
            </p:txBody>
          </p:sp>
          <p:sp>
            <p:nvSpPr>
              <p:cNvPr id="655" name="TextBox 654">
                <a:extLst>
                  <a:ext uri="{FF2B5EF4-FFF2-40B4-BE49-F238E27FC236}">
                    <a16:creationId xmlns:a16="http://schemas.microsoft.com/office/drawing/2014/main" id="{6A9B5A0C-EC2B-43D3-808D-14051A240E0D}"/>
                  </a:ext>
                </a:extLst>
              </p:cNvPr>
              <p:cNvSpPr txBox="1"/>
              <p:nvPr/>
            </p:nvSpPr>
            <p:spPr>
              <a:xfrm>
                <a:off x="24905368" y="37729929"/>
                <a:ext cx="5121915" cy="10328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000" dirty="0">
                    <a:solidFill>
                      <a:srgbClr val="0070C0"/>
                    </a:solidFill>
                  </a:rPr>
                  <a:t>Other Applications</a:t>
                </a:r>
              </a:p>
            </p:txBody>
          </p:sp>
        </p:grpSp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8E4DA335-CBAD-43D3-A5EB-907DF1C211A1}"/>
              </a:ext>
            </a:extLst>
          </p:cNvPr>
          <p:cNvSpPr/>
          <p:nvPr/>
        </p:nvSpPr>
        <p:spPr>
          <a:xfrm>
            <a:off x="-5097" y="29734390"/>
            <a:ext cx="19985924" cy="664574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TextBox 650">
            <a:extLst>
              <a:ext uri="{FF2B5EF4-FFF2-40B4-BE49-F238E27FC236}">
                <a16:creationId xmlns:a16="http://schemas.microsoft.com/office/drawing/2014/main" id="{1F81C67B-3ACE-4655-92A2-F765CFA48BDE}"/>
              </a:ext>
            </a:extLst>
          </p:cNvPr>
          <p:cNvSpPr txBox="1"/>
          <p:nvPr/>
        </p:nvSpPr>
        <p:spPr>
          <a:xfrm>
            <a:off x="11983799" y="30351295"/>
            <a:ext cx="66992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Integration with System</a:t>
            </a:r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B528F449-ED48-466C-A23F-122251EAB877}"/>
              </a:ext>
            </a:extLst>
          </p:cNvPr>
          <p:cNvSpPr txBox="1"/>
          <p:nvPr/>
        </p:nvSpPr>
        <p:spPr>
          <a:xfrm>
            <a:off x="2586231" y="30351295"/>
            <a:ext cx="63001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DRAM Implementation</a:t>
            </a:r>
          </a:p>
        </p:txBody>
      </p:sp>
      <p:sp>
        <p:nvSpPr>
          <p:cNvPr id="654" name="TextBox 653">
            <a:extLst>
              <a:ext uri="{FF2B5EF4-FFF2-40B4-BE49-F238E27FC236}">
                <a16:creationId xmlns:a16="http://schemas.microsoft.com/office/drawing/2014/main" id="{A1CD2D08-B73A-4D1B-B7FD-62DDFBD2342A}"/>
              </a:ext>
            </a:extLst>
          </p:cNvPr>
          <p:cNvSpPr txBox="1"/>
          <p:nvPr/>
        </p:nvSpPr>
        <p:spPr>
          <a:xfrm>
            <a:off x="693922" y="31425176"/>
            <a:ext cx="100847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Reserve designated rows in each subarray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</a:t>
            </a:r>
            <a:r>
              <a:rPr lang="en-US" sz="4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RowClone</a:t>
            </a: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perform data copy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separate small row decoder for designated/DCC rows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Overlap back-to-back activations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Lower row decoder complexity</a:t>
            </a:r>
          </a:p>
        </p:txBody>
      </p:sp>
      <p:sp>
        <p:nvSpPr>
          <p:cNvPr id="656" name="TextBox 655">
            <a:extLst>
              <a:ext uri="{FF2B5EF4-FFF2-40B4-BE49-F238E27FC236}">
                <a16:creationId xmlns:a16="http://schemas.microsoft.com/office/drawing/2014/main" id="{C4298DB0-35F6-4EF4-BBAB-6E0FF57D42CF}"/>
              </a:ext>
            </a:extLst>
          </p:cNvPr>
          <p:cNvSpPr txBox="1"/>
          <p:nvPr/>
        </p:nvSpPr>
        <p:spPr>
          <a:xfrm>
            <a:off x="11315195" y="31585596"/>
            <a:ext cx="803647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 1: </a:t>
            </a:r>
            <a:r>
              <a:rPr lang="en-US" sz="4800" dirty="0" err="1">
                <a:solidFill>
                  <a:srgbClr val="C00000"/>
                </a:solidFill>
              </a:rPr>
              <a:t>PCIe</a:t>
            </a:r>
            <a:r>
              <a:rPr lang="en-US" sz="4800" dirty="0">
                <a:solidFill>
                  <a:srgbClr val="C00000"/>
                </a:solidFill>
              </a:rPr>
              <a:t> device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Option 2: </a:t>
            </a:r>
            <a:r>
              <a:rPr lang="en-US" sz="4800" dirty="0">
                <a:solidFill>
                  <a:srgbClr val="C00000"/>
                </a:solidFill>
              </a:rPr>
              <a:t>System memory bus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Same DRAM bus interface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Avoid CPU-device communication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 Instructions to trigger Ambit</a:t>
            </a:r>
          </a:p>
          <a:p>
            <a:pPr marL="1142982" lvl="1" indent="-685800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Existing cache coherence support</a:t>
            </a:r>
          </a:p>
        </p:txBody>
      </p:sp>
      <p:sp>
        <p:nvSpPr>
          <p:cNvPr id="657" name="TextBox 656">
            <a:extLst>
              <a:ext uri="{FF2B5EF4-FFF2-40B4-BE49-F238E27FC236}">
                <a16:creationId xmlns:a16="http://schemas.microsoft.com/office/drawing/2014/main" id="{FB18E04A-94BA-464D-BD78-CB2517E713BB}"/>
              </a:ext>
            </a:extLst>
          </p:cNvPr>
          <p:cNvSpPr txBox="1"/>
          <p:nvPr/>
        </p:nvSpPr>
        <p:spPr>
          <a:xfrm>
            <a:off x="3564111" y="36765657"/>
            <a:ext cx="45897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Database Bitmap Indices</a:t>
            </a:r>
          </a:p>
        </p:txBody>
      </p:sp>
      <p:sp>
        <p:nvSpPr>
          <p:cNvPr id="658" name="TextBox 657">
            <a:extLst>
              <a:ext uri="{FF2B5EF4-FFF2-40B4-BE49-F238E27FC236}">
                <a16:creationId xmlns:a16="http://schemas.microsoft.com/office/drawing/2014/main" id="{6DA44EA5-EF96-4412-B785-6770306E08F5}"/>
              </a:ext>
            </a:extLst>
          </p:cNvPr>
          <p:cNvSpPr txBox="1"/>
          <p:nvPr/>
        </p:nvSpPr>
        <p:spPr>
          <a:xfrm>
            <a:off x="13422314" y="36765657"/>
            <a:ext cx="7725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</a:rPr>
              <a:t>BitWeaving</a:t>
            </a:r>
            <a:r>
              <a:rPr lang="en-US" sz="4000" b="1" dirty="0">
                <a:solidFill>
                  <a:srgbClr val="0070C0"/>
                </a:solidFill>
              </a:rPr>
              <a:t> – Accelerating Database Scans</a:t>
            </a:r>
          </a:p>
        </p:txBody>
      </p:sp>
      <p:grpSp>
        <p:nvGrpSpPr>
          <p:cNvPr id="659" name="Group 658">
            <a:extLst>
              <a:ext uri="{FF2B5EF4-FFF2-40B4-BE49-F238E27FC236}">
                <a16:creationId xmlns:a16="http://schemas.microsoft.com/office/drawing/2014/main" id="{509B52A3-4D89-49C8-B34C-41464A5C2197}"/>
              </a:ext>
            </a:extLst>
          </p:cNvPr>
          <p:cNvGrpSpPr/>
          <p:nvPr/>
        </p:nvGrpSpPr>
        <p:grpSpPr>
          <a:xfrm>
            <a:off x="685336" y="8733352"/>
            <a:ext cx="16751986" cy="3844273"/>
            <a:chOff x="1001232" y="504325"/>
            <a:chExt cx="9561884" cy="2047526"/>
          </a:xfrm>
        </p:grpSpPr>
        <p:sp>
          <p:nvSpPr>
            <p:cNvPr id="661" name="Oval 660">
              <a:extLst>
                <a:ext uri="{FF2B5EF4-FFF2-40B4-BE49-F238E27FC236}">
                  <a16:creationId xmlns:a16="http://schemas.microsoft.com/office/drawing/2014/main" id="{97FA9CFF-12D6-41BF-A43A-96BDD7F79B20}"/>
                </a:ext>
              </a:extLst>
            </p:cNvPr>
            <p:cNvSpPr/>
            <p:nvPr/>
          </p:nvSpPr>
          <p:spPr>
            <a:xfrm>
              <a:off x="4418256" y="899030"/>
              <a:ext cx="3227295" cy="1290917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/>
                <a:t>Bulk Bitwise Operations</a:t>
              </a:r>
            </a:p>
          </p:txBody>
        </p:sp>
        <p:sp>
          <p:nvSpPr>
            <p:cNvPr id="662" name="TextBox 661">
              <a:extLst>
                <a:ext uri="{FF2B5EF4-FFF2-40B4-BE49-F238E27FC236}">
                  <a16:creationId xmlns:a16="http://schemas.microsoft.com/office/drawing/2014/main" id="{FD01DA23-2AD2-4294-B3F3-7950AD179D21}"/>
                </a:ext>
              </a:extLst>
            </p:cNvPr>
            <p:cNvSpPr txBox="1"/>
            <p:nvPr/>
          </p:nvSpPr>
          <p:spPr>
            <a:xfrm>
              <a:off x="1132645" y="504325"/>
              <a:ext cx="2011693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Database indices</a:t>
              </a:r>
            </a:p>
          </p:txBody>
        </p:sp>
        <p:sp>
          <p:nvSpPr>
            <p:cNvPr id="663" name="TextBox 662">
              <a:extLst>
                <a:ext uri="{FF2B5EF4-FFF2-40B4-BE49-F238E27FC236}">
                  <a16:creationId xmlns:a16="http://schemas.microsoft.com/office/drawing/2014/main" id="{F3FCB181-DE0E-4CDF-A22F-CED80EFC679C}"/>
                </a:ext>
              </a:extLst>
            </p:cNvPr>
            <p:cNvSpPr txBox="1"/>
            <p:nvPr/>
          </p:nvSpPr>
          <p:spPr>
            <a:xfrm>
              <a:off x="8849335" y="549460"/>
              <a:ext cx="1589922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Search filters</a:t>
              </a:r>
            </a:p>
          </p:txBody>
        </p:sp>
        <p:sp>
          <p:nvSpPr>
            <p:cNvPr id="664" name="TextBox 663">
              <a:extLst>
                <a:ext uri="{FF2B5EF4-FFF2-40B4-BE49-F238E27FC236}">
                  <a16:creationId xmlns:a16="http://schemas.microsoft.com/office/drawing/2014/main" id="{1F44FB9B-33CB-4250-B43A-355C161D0E67}"/>
                </a:ext>
              </a:extLst>
            </p:cNvPr>
            <p:cNvSpPr txBox="1"/>
            <p:nvPr/>
          </p:nvSpPr>
          <p:spPr>
            <a:xfrm>
              <a:off x="1001232" y="1242529"/>
              <a:ext cx="1824713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Database scans</a:t>
              </a:r>
            </a:p>
          </p:txBody>
        </p:sp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CF0763B1-8C96-45EC-B376-40107FECB66C}"/>
                </a:ext>
              </a:extLst>
            </p:cNvPr>
            <p:cNvSpPr txBox="1"/>
            <p:nvPr/>
          </p:nvSpPr>
          <p:spPr>
            <a:xfrm>
              <a:off x="8913429" y="1265581"/>
              <a:ext cx="1649687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Cryptography</a:t>
              </a:r>
            </a:p>
          </p:txBody>
        </p:sp>
        <p:sp>
          <p:nvSpPr>
            <p:cNvPr id="666" name="TextBox 665">
              <a:extLst>
                <a:ext uri="{FF2B5EF4-FFF2-40B4-BE49-F238E27FC236}">
                  <a16:creationId xmlns:a16="http://schemas.microsoft.com/office/drawing/2014/main" id="{51FA377A-7FC1-44E6-BB54-94AB9571D6B8}"/>
                </a:ext>
              </a:extLst>
            </p:cNvPr>
            <p:cNvSpPr txBox="1"/>
            <p:nvPr/>
          </p:nvSpPr>
          <p:spPr>
            <a:xfrm>
              <a:off x="1345750" y="2109248"/>
              <a:ext cx="2008278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Genome analysis</a:t>
              </a:r>
            </a:p>
          </p:txBody>
        </p:sp>
        <p:sp>
          <p:nvSpPr>
            <p:cNvPr id="667" name="TextBox 666">
              <a:extLst>
                <a:ext uri="{FF2B5EF4-FFF2-40B4-BE49-F238E27FC236}">
                  <a16:creationId xmlns:a16="http://schemas.microsoft.com/office/drawing/2014/main" id="{780F7E38-8766-46F9-BCBC-FC753BC2BBAD}"/>
                </a:ext>
              </a:extLst>
            </p:cNvPr>
            <p:cNvSpPr txBox="1"/>
            <p:nvPr/>
          </p:nvSpPr>
          <p:spPr>
            <a:xfrm>
              <a:off x="8764922" y="2064515"/>
              <a:ext cx="326318" cy="4426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/>
                <a:t>...</a:t>
              </a:r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29E4EFCD-72A8-4C1A-895A-4E04F2D91863}"/>
                </a:ext>
              </a:extLst>
            </p:cNvPr>
            <p:cNvSpPr/>
            <p:nvPr/>
          </p:nvSpPr>
          <p:spPr>
            <a:xfrm>
              <a:off x="7504676" y="790453"/>
              <a:ext cx="1260182" cy="492781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57F0DE47-B095-422C-902E-34A334A1BA9D}"/>
                </a:ext>
              </a:extLst>
            </p:cNvPr>
            <p:cNvSpPr/>
            <p:nvPr/>
          </p:nvSpPr>
          <p:spPr>
            <a:xfrm>
              <a:off x="7642967" y="1548716"/>
              <a:ext cx="120636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677B916E-57F4-4540-96FB-3B750A9A561F}"/>
                </a:ext>
              </a:extLst>
            </p:cNvPr>
            <p:cNvSpPr/>
            <p:nvPr/>
          </p:nvSpPr>
          <p:spPr>
            <a:xfrm flipV="1">
              <a:off x="7435522" y="1859916"/>
              <a:ext cx="1142360" cy="438608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CD385A7C-10D9-4851-9FF6-D6D1FD4A1812}"/>
                </a:ext>
              </a:extLst>
            </p:cNvPr>
            <p:cNvSpPr/>
            <p:nvPr/>
          </p:nvSpPr>
          <p:spPr>
            <a:xfrm flipH="1">
              <a:off x="3362981" y="790453"/>
              <a:ext cx="1183342" cy="53516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CCB75584-0E05-49BE-B73E-0F707136F1BC}"/>
                </a:ext>
              </a:extLst>
            </p:cNvPr>
            <p:cNvSpPr/>
            <p:nvPr/>
          </p:nvSpPr>
          <p:spPr>
            <a:xfrm flipH="1">
              <a:off x="3019758" y="1522825"/>
              <a:ext cx="1406128" cy="45719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874EA198-61AD-428B-AADE-F3578BA4E900}"/>
                </a:ext>
              </a:extLst>
            </p:cNvPr>
            <p:cNvSpPr/>
            <p:nvPr/>
          </p:nvSpPr>
          <p:spPr>
            <a:xfrm flipH="1" flipV="1">
              <a:off x="3485927" y="1765748"/>
              <a:ext cx="1183342" cy="424197"/>
            </a:xfrm>
            <a:custGeom>
              <a:avLst/>
              <a:gdLst>
                <a:gd name="connsiteX0" fmla="*/ 0 w 1459967"/>
                <a:gd name="connsiteY0" fmla="*/ 545567 h 545567"/>
                <a:gd name="connsiteX1" fmla="*/ 1459967 w 1459967"/>
                <a:gd name="connsiteY1" fmla="*/ 0 h 545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9967" h="545567">
                  <a:moveTo>
                    <a:pt x="0" y="545567"/>
                  </a:moveTo>
                  <a:lnTo>
                    <a:pt x="1459967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</p:grpSp>
      <p:sp>
        <p:nvSpPr>
          <p:cNvPr id="674" name="TextBox 26">
            <a:extLst>
              <a:ext uri="{FF2B5EF4-FFF2-40B4-BE49-F238E27FC236}">
                <a16:creationId xmlns:a16="http://schemas.microsoft.com/office/drawing/2014/main" id="{8883B254-6BF5-4591-BBC4-6159D4847274}"/>
              </a:ext>
            </a:extLst>
          </p:cNvPr>
          <p:cNvSpPr txBox="1"/>
          <p:nvPr/>
        </p:nvSpPr>
        <p:spPr>
          <a:xfrm>
            <a:off x="21490349" y="12080212"/>
            <a:ext cx="9251251" cy="156966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en-US"/>
            </a:defPPr>
            <a:lvl1pPr marL="0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67510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5020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702531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270041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837551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405061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571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540082" algn="l" defTabSz="3135020" rtl="0" eaLnBrk="1" latinLnBrk="0" hangingPunct="1">
              <a:defRPr sz="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>
                <a:solidFill>
                  <a:srgbClr val="C00000"/>
                </a:solidFill>
                <a:latin typeface="+mj-lt"/>
                <a:cs typeface="Arial" pitchFamily="34" charset="0"/>
              </a:rPr>
              <a:t>Our Approach: Perform bitwise operations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+mj-lt"/>
                <a:cs typeface="Arial" pitchFamily="34" charset="0"/>
              </a:rPr>
              <a:t>completely inside DRAM</a:t>
            </a:r>
            <a:endParaRPr lang="en-US" sz="48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80" name="Content Placeholder 25">
            <a:extLst>
              <a:ext uri="{FF2B5EF4-FFF2-40B4-BE49-F238E27FC236}">
                <a16:creationId xmlns:a16="http://schemas.microsoft.com/office/drawing/2014/main" id="{B33B6001-96D5-4633-BFC2-D474A25F3BE7}"/>
              </a:ext>
            </a:extLst>
          </p:cNvPr>
          <p:cNvSpPr txBox="1">
            <a:spLocks/>
          </p:cNvSpPr>
          <p:nvPr/>
        </p:nvSpPr>
        <p:spPr>
          <a:xfrm>
            <a:off x="666952" y="13164741"/>
            <a:ext cx="14478743" cy="60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91708" rtl="0" eaLnBrk="1" latinLnBrk="0" hangingPunct="1">
              <a:lnSpc>
                <a:spcPct val="90000"/>
              </a:lnSpc>
              <a:spcBef>
                <a:spcPts val="3600"/>
              </a:spcBef>
              <a:buFont typeface="Arial" panose="020B0604020202020204" pitchFamily="34" charset="0"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5854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91708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6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937562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583417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229271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75125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520979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166833" indent="0" algn="ctr" defTabSz="3291708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200"/>
              </a:spcBef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[1] Li and Patel, </a:t>
            </a: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BitWeaving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, SIGMOD 2013	[2] Goodwin+, </a:t>
            </a: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BitFunnel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, SIGIR 2017</a:t>
            </a:r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9AA64CAA-7948-4E88-91C4-9E7778B55C26}"/>
              </a:ext>
            </a:extLst>
          </p:cNvPr>
          <p:cNvSpPr/>
          <p:nvPr/>
        </p:nvSpPr>
        <p:spPr>
          <a:xfrm>
            <a:off x="24905368" y="10005536"/>
            <a:ext cx="624756" cy="793342"/>
          </a:xfrm>
          <a:custGeom>
            <a:avLst/>
            <a:gdLst>
              <a:gd name="connsiteX0" fmla="*/ 0 w 882315"/>
              <a:gd name="connsiteY0" fmla="*/ 834190 h 834190"/>
              <a:gd name="connsiteX1" fmla="*/ 882315 w 882315"/>
              <a:gd name="connsiteY1" fmla="*/ 0 h 83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2315" h="834190">
                <a:moveTo>
                  <a:pt x="0" y="834190"/>
                </a:moveTo>
                <a:lnTo>
                  <a:pt x="882315" y="0"/>
                </a:lnTo>
              </a:path>
            </a:pathLst>
          </a:custGeom>
          <a:ln w="28575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Freeform: Shape 680">
            <a:extLst>
              <a:ext uri="{FF2B5EF4-FFF2-40B4-BE49-F238E27FC236}">
                <a16:creationId xmlns:a16="http://schemas.microsoft.com/office/drawing/2014/main" id="{9113B138-6AD1-4887-AEF2-6547AAA24487}"/>
              </a:ext>
            </a:extLst>
          </p:cNvPr>
          <p:cNvSpPr/>
          <p:nvPr/>
        </p:nvSpPr>
        <p:spPr>
          <a:xfrm flipH="1">
            <a:off x="26948921" y="10005536"/>
            <a:ext cx="500332" cy="793342"/>
          </a:xfrm>
          <a:custGeom>
            <a:avLst/>
            <a:gdLst>
              <a:gd name="connsiteX0" fmla="*/ 0 w 882315"/>
              <a:gd name="connsiteY0" fmla="*/ 834190 h 834190"/>
              <a:gd name="connsiteX1" fmla="*/ 882315 w 882315"/>
              <a:gd name="connsiteY1" fmla="*/ 0 h 834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2315" h="834190">
                <a:moveTo>
                  <a:pt x="0" y="834190"/>
                </a:moveTo>
                <a:lnTo>
                  <a:pt x="882315" y="0"/>
                </a:lnTo>
              </a:path>
            </a:pathLst>
          </a:custGeom>
          <a:ln w="28575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0C24D9C-075A-4863-BC01-ED3D38177E68}"/>
              </a:ext>
            </a:extLst>
          </p:cNvPr>
          <p:cNvGrpSpPr/>
          <p:nvPr/>
        </p:nvGrpSpPr>
        <p:grpSpPr>
          <a:xfrm>
            <a:off x="8142339" y="23274046"/>
            <a:ext cx="5403758" cy="5704820"/>
            <a:chOff x="10629387" y="23274046"/>
            <a:chExt cx="5403758" cy="5704820"/>
          </a:xfrm>
        </p:grpSpPr>
        <p:cxnSp>
          <p:nvCxnSpPr>
            <p:cNvPr id="763" name="Straight Connector 762">
              <a:extLst>
                <a:ext uri="{FF2B5EF4-FFF2-40B4-BE49-F238E27FC236}">
                  <a16:creationId xmlns:a16="http://schemas.microsoft.com/office/drawing/2014/main" id="{4AAEDD12-69A6-43BB-B3AB-C2A674603A17}"/>
                </a:ext>
              </a:extLst>
            </p:cNvPr>
            <p:cNvCxnSpPr>
              <a:cxnSpLocks/>
              <a:stCxn id="767" idx="0"/>
            </p:cNvCxnSpPr>
            <p:nvPr/>
          </p:nvCxnSpPr>
          <p:spPr>
            <a:xfrm rot="5400000" flipH="1" flipV="1">
              <a:off x="13263260" y="25396231"/>
              <a:ext cx="317757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4" name="Straight Connector 763">
              <a:extLst>
                <a:ext uri="{FF2B5EF4-FFF2-40B4-BE49-F238E27FC236}">
                  <a16:creationId xmlns:a16="http://schemas.microsoft.com/office/drawing/2014/main" id="{AC63BBC5-8BE6-4337-9710-D3091EA60C05}"/>
                </a:ext>
              </a:extLst>
            </p:cNvPr>
            <p:cNvCxnSpPr>
              <a:stCxn id="767" idx="1"/>
            </p:cNvCxnSpPr>
            <p:nvPr/>
          </p:nvCxnSpPr>
          <p:spPr>
            <a:xfrm rot="10800000">
              <a:off x="11384945" y="27556516"/>
              <a:ext cx="28956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5" name="Straight Connector 764">
              <a:extLst>
                <a:ext uri="{FF2B5EF4-FFF2-40B4-BE49-F238E27FC236}">
                  <a16:creationId xmlns:a16="http://schemas.microsoft.com/office/drawing/2014/main" id="{EC2D0545-43F3-414C-BD4C-45DD47B07647}"/>
                </a:ext>
              </a:extLst>
            </p:cNvPr>
            <p:cNvCxnSpPr/>
            <p:nvPr/>
          </p:nvCxnSpPr>
          <p:spPr>
            <a:xfrm flipH="1">
              <a:off x="11384945" y="27556516"/>
              <a:ext cx="28956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6" name="TextBox 765">
              <a:extLst>
                <a:ext uri="{FF2B5EF4-FFF2-40B4-BE49-F238E27FC236}">
                  <a16:creationId xmlns:a16="http://schemas.microsoft.com/office/drawing/2014/main" id="{90C9A986-9D3B-4D28-A6A9-262621B7D860}"/>
                </a:ext>
              </a:extLst>
            </p:cNvPr>
            <p:cNvSpPr txBox="1"/>
            <p:nvPr/>
          </p:nvSpPr>
          <p:spPr>
            <a:xfrm>
              <a:off x="10629387" y="27672043"/>
              <a:ext cx="1546650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rgbClr val="C00000"/>
                  </a:solidFill>
                </a:rPr>
                <a:t>enable sense amp</a:t>
              </a:r>
            </a:p>
          </p:txBody>
        </p:sp>
        <p:sp>
          <p:nvSpPr>
            <p:cNvPr id="767" name="Rounded Rectangle 42">
              <a:extLst>
                <a:ext uri="{FF2B5EF4-FFF2-40B4-BE49-F238E27FC236}">
                  <a16:creationId xmlns:a16="http://schemas.microsoft.com/office/drawing/2014/main" id="{3CE5AA38-F713-44CA-886A-76091241178F}"/>
                </a:ext>
              </a:extLst>
            </p:cNvPr>
            <p:cNvSpPr/>
            <p:nvPr/>
          </p:nvSpPr>
          <p:spPr>
            <a:xfrm>
              <a:off x="14280545" y="26985016"/>
              <a:ext cx="1143000" cy="1143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Amp</a:t>
              </a:r>
            </a:p>
          </p:txBody>
        </p:sp>
        <p:sp>
          <p:nvSpPr>
            <p:cNvPr id="769" name="Rectangle 768">
              <a:extLst>
                <a:ext uri="{FF2B5EF4-FFF2-40B4-BE49-F238E27FC236}">
                  <a16:creationId xmlns:a16="http://schemas.microsoft.com/office/drawing/2014/main" id="{B4B2D543-DA2E-4DF5-B85B-0287C405623B}"/>
                </a:ext>
              </a:extLst>
            </p:cNvPr>
            <p:cNvSpPr/>
            <p:nvPr/>
          </p:nvSpPr>
          <p:spPr>
            <a:xfrm>
              <a:off x="12291280" y="24208806"/>
              <a:ext cx="4572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70" name="Group 45">
              <a:extLst>
                <a:ext uri="{FF2B5EF4-FFF2-40B4-BE49-F238E27FC236}">
                  <a16:creationId xmlns:a16="http://schemas.microsoft.com/office/drawing/2014/main" id="{EDEFED29-78DC-4C69-9381-90FDAC4173CF}"/>
                </a:ext>
              </a:extLst>
            </p:cNvPr>
            <p:cNvGrpSpPr/>
            <p:nvPr/>
          </p:nvGrpSpPr>
          <p:grpSpPr>
            <a:xfrm>
              <a:off x="11684855" y="23904006"/>
              <a:ext cx="1295400" cy="914400"/>
              <a:chOff x="1295400" y="2438400"/>
              <a:chExt cx="1295400" cy="914400"/>
            </a:xfrm>
          </p:grpSpPr>
          <p:grpSp>
            <p:nvGrpSpPr>
              <p:cNvPr id="837" name="Group 86">
                <a:extLst>
                  <a:ext uri="{FF2B5EF4-FFF2-40B4-BE49-F238E27FC236}">
                    <a16:creationId xmlns:a16="http://schemas.microsoft.com/office/drawing/2014/main" id="{8261D70B-9E72-4EA2-A26A-76BE9560C692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839" name="Group 88">
                  <a:extLst>
                    <a:ext uri="{FF2B5EF4-FFF2-40B4-BE49-F238E27FC236}">
                      <a16:creationId xmlns:a16="http://schemas.microsoft.com/office/drawing/2014/main" id="{DDBBAC76-69E8-428C-881A-80DD662BC6F6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841" name="Straight Connector 840">
                    <a:extLst>
                      <a:ext uri="{FF2B5EF4-FFF2-40B4-BE49-F238E27FC236}">
                        <a16:creationId xmlns:a16="http://schemas.microsoft.com/office/drawing/2014/main" id="{71490A81-B16F-4971-B0FA-DC5CE2BC07F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2" name="Straight Connector 841">
                    <a:extLst>
                      <a:ext uri="{FF2B5EF4-FFF2-40B4-BE49-F238E27FC236}">
                        <a16:creationId xmlns:a16="http://schemas.microsoft.com/office/drawing/2014/main" id="{0A35D45F-EE65-4E85-83C7-A82AE7C4509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3" name="Straight Connector 842">
                    <a:extLst>
                      <a:ext uri="{FF2B5EF4-FFF2-40B4-BE49-F238E27FC236}">
                        <a16:creationId xmlns:a16="http://schemas.microsoft.com/office/drawing/2014/main" id="{040DCB4C-7D14-4906-A82E-33BD65E2E0D0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40" name="Elbow Connector 89">
                  <a:extLst>
                    <a:ext uri="{FF2B5EF4-FFF2-40B4-BE49-F238E27FC236}">
                      <a16:creationId xmlns:a16="http://schemas.microsoft.com/office/drawing/2014/main" id="{86DB3989-EF9B-4EB7-845D-989CB2EA8C53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38" name="Straight Connector 837">
                <a:extLst>
                  <a:ext uri="{FF2B5EF4-FFF2-40B4-BE49-F238E27FC236}">
                    <a16:creationId xmlns:a16="http://schemas.microsoft.com/office/drawing/2014/main" id="{16F876D2-8F20-4433-AFC4-FB835A54134D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1" name="Group 53">
              <a:extLst>
                <a:ext uri="{FF2B5EF4-FFF2-40B4-BE49-F238E27FC236}">
                  <a16:creationId xmlns:a16="http://schemas.microsoft.com/office/drawing/2014/main" id="{C3A47B62-05C3-4414-988E-0254D49C8222}"/>
                </a:ext>
              </a:extLst>
            </p:cNvPr>
            <p:cNvGrpSpPr/>
            <p:nvPr/>
          </p:nvGrpSpPr>
          <p:grpSpPr>
            <a:xfrm>
              <a:off x="13323155" y="23827806"/>
              <a:ext cx="914400" cy="533400"/>
              <a:chOff x="2933700" y="2362200"/>
              <a:chExt cx="914400" cy="533400"/>
            </a:xfrm>
          </p:grpSpPr>
          <p:cxnSp>
            <p:nvCxnSpPr>
              <p:cNvPr id="831" name="Straight Connector 830">
                <a:extLst>
                  <a:ext uri="{FF2B5EF4-FFF2-40B4-BE49-F238E27FC236}">
                    <a16:creationId xmlns:a16="http://schemas.microsoft.com/office/drawing/2014/main" id="{965AE1CB-35C4-41BA-AF3D-4855B563F0D9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2" name="Straight Connector 831">
                <a:extLst>
                  <a:ext uri="{FF2B5EF4-FFF2-40B4-BE49-F238E27FC236}">
                    <a16:creationId xmlns:a16="http://schemas.microsoft.com/office/drawing/2014/main" id="{18BE1F08-B1B6-4198-B1D7-67257F73FE4C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3" name="Straight Connector 832">
                <a:extLst>
                  <a:ext uri="{FF2B5EF4-FFF2-40B4-BE49-F238E27FC236}">
                    <a16:creationId xmlns:a16="http://schemas.microsoft.com/office/drawing/2014/main" id="{0854798C-00CC-4F2A-961E-F282976C0976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4" name="Straight Connector 833">
                <a:extLst>
                  <a:ext uri="{FF2B5EF4-FFF2-40B4-BE49-F238E27FC236}">
                    <a16:creationId xmlns:a16="http://schemas.microsoft.com/office/drawing/2014/main" id="{DE574544-661C-4421-A18D-A9F345A99FB8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5" name="Straight Connector 834">
                <a:extLst>
                  <a:ext uri="{FF2B5EF4-FFF2-40B4-BE49-F238E27FC236}">
                    <a16:creationId xmlns:a16="http://schemas.microsoft.com/office/drawing/2014/main" id="{AFFF9F6D-A9EE-404E-8A1D-05F7A88E0055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6" name="Straight Connector 835">
                <a:extLst>
                  <a:ext uri="{FF2B5EF4-FFF2-40B4-BE49-F238E27FC236}">
                    <a16:creationId xmlns:a16="http://schemas.microsoft.com/office/drawing/2014/main" id="{9D9A8E8D-4F6F-4A58-892F-48DCA938AA20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2" name="Straight Connector 771">
              <a:extLst>
                <a:ext uri="{FF2B5EF4-FFF2-40B4-BE49-F238E27FC236}">
                  <a16:creationId xmlns:a16="http://schemas.microsoft.com/office/drawing/2014/main" id="{1AE81F8A-4B4D-47A8-B720-378DA2FA4C98}"/>
                </a:ext>
              </a:extLst>
            </p:cNvPr>
            <p:cNvCxnSpPr/>
            <p:nvPr/>
          </p:nvCxnSpPr>
          <p:spPr>
            <a:xfrm>
              <a:off x="12980255" y="24361206"/>
              <a:ext cx="3429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3" name="Straight Connector 772">
              <a:extLst>
                <a:ext uri="{FF2B5EF4-FFF2-40B4-BE49-F238E27FC236}">
                  <a16:creationId xmlns:a16="http://schemas.microsoft.com/office/drawing/2014/main" id="{9038657E-6449-4776-AFBF-E5280D06F660}"/>
                </a:ext>
              </a:extLst>
            </p:cNvPr>
            <p:cNvCxnSpPr/>
            <p:nvPr/>
          </p:nvCxnSpPr>
          <p:spPr>
            <a:xfrm>
              <a:off x="14237555" y="2436120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Straight Connector 773">
              <a:extLst>
                <a:ext uri="{FF2B5EF4-FFF2-40B4-BE49-F238E27FC236}">
                  <a16:creationId xmlns:a16="http://schemas.microsoft.com/office/drawing/2014/main" id="{0D280A6C-23D4-49D3-A2AA-00DA7935D8D3}"/>
                </a:ext>
              </a:extLst>
            </p:cNvPr>
            <p:cNvCxnSpPr/>
            <p:nvPr/>
          </p:nvCxnSpPr>
          <p:spPr>
            <a:xfrm>
              <a:off x="11380055" y="2366522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5" name="Straight Connector 774">
              <a:extLst>
                <a:ext uri="{FF2B5EF4-FFF2-40B4-BE49-F238E27FC236}">
                  <a16:creationId xmlns:a16="http://schemas.microsoft.com/office/drawing/2014/main" id="{B7D64521-BF4C-4C29-A23F-85D76FF9B24C}"/>
                </a:ext>
              </a:extLst>
            </p:cNvPr>
            <p:cNvCxnSpPr/>
            <p:nvPr/>
          </p:nvCxnSpPr>
          <p:spPr>
            <a:xfrm>
              <a:off x="13780355" y="2365504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Straight Connector 775">
              <a:extLst>
                <a:ext uri="{FF2B5EF4-FFF2-40B4-BE49-F238E27FC236}">
                  <a16:creationId xmlns:a16="http://schemas.microsoft.com/office/drawing/2014/main" id="{D3110989-82FB-416E-B17E-5AC03A092041}"/>
                </a:ext>
              </a:extLst>
            </p:cNvPr>
            <p:cNvCxnSpPr/>
            <p:nvPr/>
          </p:nvCxnSpPr>
          <p:spPr>
            <a:xfrm>
              <a:off x="11380055" y="23665226"/>
              <a:ext cx="29718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7" name="Straight Connector 776">
              <a:extLst>
                <a:ext uri="{FF2B5EF4-FFF2-40B4-BE49-F238E27FC236}">
                  <a16:creationId xmlns:a16="http://schemas.microsoft.com/office/drawing/2014/main" id="{006E303E-4940-4131-A579-06555F66A095}"/>
                </a:ext>
              </a:extLst>
            </p:cNvPr>
            <p:cNvCxnSpPr/>
            <p:nvPr/>
          </p:nvCxnSpPr>
          <p:spPr>
            <a:xfrm>
              <a:off x="12980255" y="24361206"/>
              <a:ext cx="3429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Straight Connector 777">
              <a:extLst>
                <a:ext uri="{FF2B5EF4-FFF2-40B4-BE49-F238E27FC236}">
                  <a16:creationId xmlns:a16="http://schemas.microsoft.com/office/drawing/2014/main" id="{CECAE998-C0FF-4856-BEC0-2CC6C648C53F}"/>
                </a:ext>
              </a:extLst>
            </p:cNvPr>
            <p:cNvCxnSpPr/>
            <p:nvPr/>
          </p:nvCxnSpPr>
          <p:spPr>
            <a:xfrm>
              <a:off x="14237555" y="24361206"/>
              <a:ext cx="6096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9" name="Rectangle 778">
              <a:extLst>
                <a:ext uri="{FF2B5EF4-FFF2-40B4-BE49-F238E27FC236}">
                  <a16:creationId xmlns:a16="http://schemas.microsoft.com/office/drawing/2014/main" id="{D4FF93D1-F092-4267-9B8C-4A8DDC36AE2F}"/>
                </a:ext>
              </a:extLst>
            </p:cNvPr>
            <p:cNvSpPr/>
            <p:nvPr/>
          </p:nvSpPr>
          <p:spPr>
            <a:xfrm>
              <a:off x="12294455" y="25372166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80" name="Group 69">
              <a:extLst>
                <a:ext uri="{FF2B5EF4-FFF2-40B4-BE49-F238E27FC236}">
                  <a16:creationId xmlns:a16="http://schemas.microsoft.com/office/drawing/2014/main" id="{3F1577ED-E45C-4EA2-AA13-A43C74B3A2F8}"/>
                </a:ext>
              </a:extLst>
            </p:cNvPr>
            <p:cNvGrpSpPr/>
            <p:nvPr/>
          </p:nvGrpSpPr>
          <p:grpSpPr>
            <a:xfrm>
              <a:off x="11684855" y="25372166"/>
              <a:ext cx="1295400" cy="914400"/>
              <a:chOff x="1295400" y="2438400"/>
              <a:chExt cx="1295400" cy="914400"/>
            </a:xfrm>
          </p:grpSpPr>
          <p:grpSp>
            <p:nvGrpSpPr>
              <p:cNvPr id="824" name="Group 110">
                <a:extLst>
                  <a:ext uri="{FF2B5EF4-FFF2-40B4-BE49-F238E27FC236}">
                    <a16:creationId xmlns:a16="http://schemas.microsoft.com/office/drawing/2014/main" id="{3371548E-74CF-4D46-B7EC-2CACAF82B0A2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826" name="Group 112">
                  <a:extLst>
                    <a:ext uri="{FF2B5EF4-FFF2-40B4-BE49-F238E27FC236}">
                      <a16:creationId xmlns:a16="http://schemas.microsoft.com/office/drawing/2014/main" id="{A2A4E431-2FA1-4FE4-9692-2C42AC425659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828" name="Straight Connector 827">
                    <a:extLst>
                      <a:ext uri="{FF2B5EF4-FFF2-40B4-BE49-F238E27FC236}">
                        <a16:creationId xmlns:a16="http://schemas.microsoft.com/office/drawing/2014/main" id="{E89A8265-4583-46EA-8666-8E2920D68C9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9" name="Straight Connector 828">
                    <a:extLst>
                      <a:ext uri="{FF2B5EF4-FFF2-40B4-BE49-F238E27FC236}">
                        <a16:creationId xmlns:a16="http://schemas.microsoft.com/office/drawing/2014/main" id="{D038A871-57D1-48EE-93A2-D2E2BB6EAE5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0" name="Straight Connector 829">
                    <a:extLst>
                      <a:ext uri="{FF2B5EF4-FFF2-40B4-BE49-F238E27FC236}">
                        <a16:creationId xmlns:a16="http://schemas.microsoft.com/office/drawing/2014/main" id="{E2710231-A5D0-4965-AC77-3C4A42CB6CEC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7" name="Elbow Connector 113">
                  <a:extLst>
                    <a:ext uri="{FF2B5EF4-FFF2-40B4-BE49-F238E27FC236}">
                      <a16:creationId xmlns:a16="http://schemas.microsoft.com/office/drawing/2014/main" id="{678D4BC4-F227-4EB7-9BBE-D6D4982C791C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25" name="Straight Connector 824">
                <a:extLst>
                  <a:ext uri="{FF2B5EF4-FFF2-40B4-BE49-F238E27FC236}">
                    <a16:creationId xmlns:a16="http://schemas.microsoft.com/office/drawing/2014/main" id="{91EF13AF-85D7-4CDD-A84C-56A04A1B0F2F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1" name="Group 77">
              <a:extLst>
                <a:ext uri="{FF2B5EF4-FFF2-40B4-BE49-F238E27FC236}">
                  <a16:creationId xmlns:a16="http://schemas.microsoft.com/office/drawing/2014/main" id="{6D3CE7B9-C586-47AF-9B18-3F1840195BEA}"/>
                </a:ext>
              </a:extLst>
            </p:cNvPr>
            <p:cNvGrpSpPr/>
            <p:nvPr/>
          </p:nvGrpSpPr>
          <p:grpSpPr>
            <a:xfrm>
              <a:off x="13323155" y="25295966"/>
              <a:ext cx="914400" cy="533400"/>
              <a:chOff x="2933700" y="2362200"/>
              <a:chExt cx="914400" cy="533400"/>
            </a:xfrm>
          </p:grpSpPr>
          <p:cxnSp>
            <p:nvCxnSpPr>
              <p:cNvPr id="818" name="Straight Connector 817">
                <a:extLst>
                  <a:ext uri="{FF2B5EF4-FFF2-40B4-BE49-F238E27FC236}">
                    <a16:creationId xmlns:a16="http://schemas.microsoft.com/office/drawing/2014/main" id="{FEB6694F-C6FF-472C-885B-FA78E5819B63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9" name="Straight Connector 818">
                <a:extLst>
                  <a:ext uri="{FF2B5EF4-FFF2-40B4-BE49-F238E27FC236}">
                    <a16:creationId xmlns:a16="http://schemas.microsoft.com/office/drawing/2014/main" id="{0E2CDF33-4B9A-4C56-8D47-46B1177E6BA7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0" name="Straight Connector 819">
                <a:extLst>
                  <a:ext uri="{FF2B5EF4-FFF2-40B4-BE49-F238E27FC236}">
                    <a16:creationId xmlns:a16="http://schemas.microsoft.com/office/drawing/2014/main" id="{5E6151ED-A8D1-4C70-9F24-68E9339CA18F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1" name="Straight Connector 820">
                <a:extLst>
                  <a:ext uri="{FF2B5EF4-FFF2-40B4-BE49-F238E27FC236}">
                    <a16:creationId xmlns:a16="http://schemas.microsoft.com/office/drawing/2014/main" id="{0F2D4E88-6BC1-4DE8-9EF0-5D3D7BE8C0E5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2" name="Straight Connector 821">
                <a:extLst>
                  <a:ext uri="{FF2B5EF4-FFF2-40B4-BE49-F238E27FC236}">
                    <a16:creationId xmlns:a16="http://schemas.microsoft.com/office/drawing/2014/main" id="{CD6B529E-6480-4E5B-8D61-DC40EF684DFD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3" name="Straight Connector 822">
                <a:extLst>
                  <a:ext uri="{FF2B5EF4-FFF2-40B4-BE49-F238E27FC236}">
                    <a16:creationId xmlns:a16="http://schemas.microsoft.com/office/drawing/2014/main" id="{DFCE4D75-CC17-4AD2-96B6-D14CA959720C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2" name="Straight Connector 781">
              <a:extLst>
                <a:ext uri="{FF2B5EF4-FFF2-40B4-BE49-F238E27FC236}">
                  <a16:creationId xmlns:a16="http://schemas.microsoft.com/office/drawing/2014/main" id="{9BDFF399-C1D1-414B-867B-18B37FDBFED4}"/>
                </a:ext>
              </a:extLst>
            </p:cNvPr>
            <p:cNvCxnSpPr/>
            <p:nvPr/>
          </p:nvCxnSpPr>
          <p:spPr>
            <a:xfrm>
              <a:off x="14237555" y="2582936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Straight Connector 782">
              <a:extLst>
                <a:ext uri="{FF2B5EF4-FFF2-40B4-BE49-F238E27FC236}">
                  <a16:creationId xmlns:a16="http://schemas.microsoft.com/office/drawing/2014/main" id="{7B021766-6BF2-4739-B36D-3FF99DD328B7}"/>
                </a:ext>
              </a:extLst>
            </p:cNvPr>
            <p:cNvCxnSpPr/>
            <p:nvPr/>
          </p:nvCxnSpPr>
          <p:spPr>
            <a:xfrm>
              <a:off x="11380055" y="2513338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>
              <a:extLst>
                <a:ext uri="{FF2B5EF4-FFF2-40B4-BE49-F238E27FC236}">
                  <a16:creationId xmlns:a16="http://schemas.microsoft.com/office/drawing/2014/main" id="{48270D69-1FFC-40D9-A7FB-EA0A6C89C0D9}"/>
                </a:ext>
              </a:extLst>
            </p:cNvPr>
            <p:cNvCxnSpPr/>
            <p:nvPr/>
          </p:nvCxnSpPr>
          <p:spPr>
            <a:xfrm>
              <a:off x="13780355" y="2512320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>
              <a:extLst>
                <a:ext uri="{FF2B5EF4-FFF2-40B4-BE49-F238E27FC236}">
                  <a16:creationId xmlns:a16="http://schemas.microsoft.com/office/drawing/2014/main" id="{8FDB2856-A99D-4B60-9371-9C3B5BEF85CD}"/>
                </a:ext>
              </a:extLst>
            </p:cNvPr>
            <p:cNvCxnSpPr>
              <a:stCxn id="767" idx="2"/>
            </p:cNvCxnSpPr>
            <p:nvPr/>
          </p:nvCxnSpPr>
          <p:spPr>
            <a:xfrm rot="5400000">
              <a:off x="14459630" y="28520431"/>
              <a:ext cx="78483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6" name="Group 118">
              <a:extLst>
                <a:ext uri="{FF2B5EF4-FFF2-40B4-BE49-F238E27FC236}">
                  <a16:creationId xmlns:a16="http://schemas.microsoft.com/office/drawing/2014/main" id="{05F8720E-155F-463A-B6C1-0FD0DDD936B3}"/>
                </a:ext>
              </a:extLst>
            </p:cNvPr>
            <p:cNvGrpSpPr/>
            <p:nvPr/>
          </p:nvGrpSpPr>
          <p:grpSpPr>
            <a:xfrm>
              <a:off x="12356495" y="26492183"/>
              <a:ext cx="914400" cy="706160"/>
              <a:chOff x="4419600" y="4094440"/>
              <a:chExt cx="914400" cy="706160"/>
            </a:xfrm>
          </p:grpSpPr>
          <p:grpSp>
            <p:nvGrpSpPr>
              <p:cNvPr id="810" name="Group 106">
                <a:extLst>
                  <a:ext uri="{FF2B5EF4-FFF2-40B4-BE49-F238E27FC236}">
                    <a16:creationId xmlns:a16="http://schemas.microsoft.com/office/drawing/2014/main" id="{95FA96BE-7DFD-42EC-881E-4C22E2B312EB}"/>
                  </a:ext>
                </a:extLst>
              </p:cNvPr>
              <p:cNvGrpSpPr/>
              <p:nvPr/>
            </p:nvGrpSpPr>
            <p:grpSpPr>
              <a:xfrm>
                <a:off x="4419600" y="4267200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812" name="Straight Connector 811">
                  <a:extLst>
                    <a:ext uri="{FF2B5EF4-FFF2-40B4-BE49-F238E27FC236}">
                      <a16:creationId xmlns:a16="http://schemas.microsoft.com/office/drawing/2014/main" id="{8AE50FA7-0E48-420F-805B-27E985EA5AC6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3" name="Straight Connector 812">
                  <a:extLst>
                    <a:ext uri="{FF2B5EF4-FFF2-40B4-BE49-F238E27FC236}">
                      <a16:creationId xmlns:a16="http://schemas.microsoft.com/office/drawing/2014/main" id="{DE3211A3-B765-4D97-8E99-10406725BAEE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4" name="Straight Connector 813">
                  <a:extLst>
                    <a:ext uri="{FF2B5EF4-FFF2-40B4-BE49-F238E27FC236}">
                      <a16:creationId xmlns:a16="http://schemas.microsoft.com/office/drawing/2014/main" id="{914B3984-632C-4B00-B52E-6AA2AF25F4B9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5" name="Straight Connector 814">
                  <a:extLst>
                    <a:ext uri="{FF2B5EF4-FFF2-40B4-BE49-F238E27FC236}">
                      <a16:creationId xmlns:a16="http://schemas.microsoft.com/office/drawing/2014/main" id="{65DE1857-A620-42DF-9905-C0D09F0111D0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6" name="Straight Connector 815">
                  <a:extLst>
                    <a:ext uri="{FF2B5EF4-FFF2-40B4-BE49-F238E27FC236}">
                      <a16:creationId xmlns:a16="http://schemas.microsoft.com/office/drawing/2014/main" id="{E83FE29A-7AB7-4101-ADC6-F245D009A449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7" name="Straight Connector 816">
                  <a:extLst>
                    <a:ext uri="{FF2B5EF4-FFF2-40B4-BE49-F238E27FC236}">
                      <a16:creationId xmlns:a16="http://schemas.microsoft.com/office/drawing/2014/main" id="{41EC6AE5-2B5C-4486-97FC-8F7916C7A8E1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1" name="Straight Connector 810">
                <a:extLst>
                  <a:ext uri="{FF2B5EF4-FFF2-40B4-BE49-F238E27FC236}">
                    <a16:creationId xmlns:a16="http://schemas.microsoft.com/office/drawing/2014/main" id="{E05DEDE1-1288-4187-9887-CB3086166F5C}"/>
                  </a:ext>
                </a:extLst>
              </p:cNvPr>
              <p:cNvCxnSpPr/>
              <p:nvPr/>
            </p:nvCxnSpPr>
            <p:spPr>
              <a:xfrm>
                <a:off x="4876800" y="4094440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7" name="Straight Connector 786">
              <a:extLst>
                <a:ext uri="{FF2B5EF4-FFF2-40B4-BE49-F238E27FC236}">
                  <a16:creationId xmlns:a16="http://schemas.microsoft.com/office/drawing/2014/main" id="{E18820A2-456E-4B8F-A9A7-EF87E5BAC225}"/>
                </a:ext>
              </a:extLst>
            </p:cNvPr>
            <p:cNvCxnSpPr/>
            <p:nvPr/>
          </p:nvCxnSpPr>
          <p:spPr>
            <a:xfrm>
              <a:off x="11365895" y="26479533"/>
              <a:ext cx="16764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9" name="Group 158">
              <a:extLst>
                <a:ext uri="{FF2B5EF4-FFF2-40B4-BE49-F238E27FC236}">
                  <a16:creationId xmlns:a16="http://schemas.microsoft.com/office/drawing/2014/main" id="{C0A5E82D-B70E-458A-9949-7EE973EA8EC8}"/>
                </a:ext>
              </a:extLst>
            </p:cNvPr>
            <p:cNvGrpSpPr/>
            <p:nvPr/>
          </p:nvGrpSpPr>
          <p:grpSpPr>
            <a:xfrm>
              <a:off x="12351731" y="25826743"/>
              <a:ext cx="2514600" cy="2590801"/>
              <a:chOff x="4319586" y="3390897"/>
              <a:chExt cx="2514600" cy="2590801"/>
            </a:xfrm>
          </p:grpSpPr>
          <p:cxnSp>
            <p:nvCxnSpPr>
              <p:cNvPr id="806" name="Straight Connector 805">
                <a:extLst>
                  <a:ext uri="{FF2B5EF4-FFF2-40B4-BE49-F238E27FC236}">
                    <a16:creationId xmlns:a16="http://schemas.microsoft.com/office/drawing/2014/main" id="{8EC5B421-B7DE-420D-B6A7-0A87CD4D9571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7" name="Straight Connector 806">
                <a:extLst>
                  <a:ext uri="{FF2B5EF4-FFF2-40B4-BE49-F238E27FC236}">
                    <a16:creationId xmlns:a16="http://schemas.microsoft.com/office/drawing/2014/main" id="{B80FB2CF-F9EC-4DDC-B2B9-C894D88D7BAE}"/>
                  </a:ext>
                </a:extLst>
              </p:cNvPr>
              <p:cNvCxnSpPr/>
              <p:nvPr/>
            </p:nvCxnSpPr>
            <p:spPr>
              <a:xfrm rot="5400000">
                <a:off x="4552950" y="4076697"/>
                <a:ext cx="1371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8" name="Straight Connector 807">
                <a:extLst>
                  <a:ext uri="{FF2B5EF4-FFF2-40B4-BE49-F238E27FC236}">
                    <a16:creationId xmlns:a16="http://schemas.microsoft.com/office/drawing/2014/main" id="{3471895E-DDED-4E40-A8E5-FB3F724A8235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9" name="Straight Connector 808">
                <a:extLst>
                  <a:ext uri="{FF2B5EF4-FFF2-40B4-BE49-F238E27FC236}">
                    <a16:creationId xmlns:a16="http://schemas.microsoft.com/office/drawing/2014/main" id="{D1C9C3AB-6B45-474C-ABF1-B91304B22936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0" name="TextBox 789">
              <a:extLst>
                <a:ext uri="{FF2B5EF4-FFF2-40B4-BE49-F238E27FC236}">
                  <a16:creationId xmlns:a16="http://schemas.microsoft.com/office/drawing/2014/main" id="{2E77D26C-B99B-4596-AE7D-F2A84A649A1B}"/>
                </a:ext>
              </a:extLst>
            </p:cNvPr>
            <p:cNvSpPr txBox="1"/>
            <p:nvPr/>
          </p:nvSpPr>
          <p:spPr>
            <a:xfrm>
              <a:off x="14691880" y="23274046"/>
              <a:ext cx="13412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½ V</a:t>
              </a:r>
              <a:r>
                <a:rPr lang="en-US" sz="2800" b="1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DD </a:t>
              </a:r>
              <a:r>
                <a:rPr lang="en-US" sz="2800" b="1" dirty="0">
                  <a:solidFill>
                    <a:srgbClr val="C00000"/>
                  </a:solidFill>
                </a:rPr>
                <a:t>+ </a:t>
              </a:r>
              <a:r>
                <a:rPr lang="el-GR" sz="2800" b="1" dirty="0">
                  <a:solidFill>
                    <a:srgbClr val="C00000"/>
                  </a:solidFill>
                </a:rPr>
                <a:t>δ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sp>
          <p:nvSpPr>
            <p:cNvPr id="793" name="TextBox 792">
              <a:extLst>
                <a:ext uri="{FF2B5EF4-FFF2-40B4-BE49-F238E27FC236}">
                  <a16:creationId xmlns:a16="http://schemas.microsoft.com/office/drawing/2014/main" id="{FBBF7E2C-0941-4ADB-BDE4-EF861EEDF652}"/>
                </a:ext>
              </a:extLst>
            </p:cNvPr>
            <p:cNvSpPr txBox="1"/>
            <p:nvPr/>
          </p:nvSpPr>
          <p:spPr>
            <a:xfrm>
              <a:off x="14931357" y="28455646"/>
              <a:ext cx="8731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½ V</a:t>
              </a:r>
              <a:r>
                <a:rPr lang="en-US" sz="2800" b="1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DD</a:t>
              </a:r>
            </a:p>
          </p:txBody>
        </p:sp>
        <p:grpSp>
          <p:nvGrpSpPr>
            <p:cNvPr id="795" name="Group 159">
              <a:extLst>
                <a:ext uri="{FF2B5EF4-FFF2-40B4-BE49-F238E27FC236}">
                  <a16:creationId xmlns:a16="http://schemas.microsoft.com/office/drawing/2014/main" id="{59D0DC04-25FA-4E77-82A8-A362816814EE}"/>
                </a:ext>
              </a:extLst>
            </p:cNvPr>
            <p:cNvGrpSpPr/>
            <p:nvPr/>
          </p:nvGrpSpPr>
          <p:grpSpPr>
            <a:xfrm>
              <a:off x="12349756" y="25829220"/>
              <a:ext cx="2514600" cy="2602676"/>
              <a:chOff x="4319586" y="3379022"/>
              <a:chExt cx="2514600" cy="2602676"/>
            </a:xfrm>
          </p:grpSpPr>
          <p:cxnSp>
            <p:nvCxnSpPr>
              <p:cNvPr id="802" name="Straight Connector 801">
                <a:extLst>
                  <a:ext uri="{FF2B5EF4-FFF2-40B4-BE49-F238E27FC236}">
                    <a16:creationId xmlns:a16="http://schemas.microsoft.com/office/drawing/2014/main" id="{62333301-A67F-41A3-944F-3C176D68CC23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3" name="Straight Connector 802">
                <a:extLst>
                  <a:ext uri="{FF2B5EF4-FFF2-40B4-BE49-F238E27FC236}">
                    <a16:creationId xmlns:a16="http://schemas.microsoft.com/office/drawing/2014/main" id="{C3666B1D-E3F2-44CE-8BD3-109673C9FA9E}"/>
                  </a:ext>
                </a:extLst>
              </p:cNvPr>
              <p:cNvCxnSpPr/>
              <p:nvPr/>
            </p:nvCxnSpPr>
            <p:spPr>
              <a:xfrm rot="5400000">
                <a:off x="4552950" y="4064822"/>
                <a:ext cx="1371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4" name="Straight Connector 803">
                <a:extLst>
                  <a:ext uri="{FF2B5EF4-FFF2-40B4-BE49-F238E27FC236}">
                    <a16:creationId xmlns:a16="http://schemas.microsoft.com/office/drawing/2014/main" id="{87E9A8BE-0176-4307-ABFD-BEFFCBD0DEC6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5" name="Straight Connector 804">
                <a:extLst>
                  <a:ext uri="{FF2B5EF4-FFF2-40B4-BE49-F238E27FC236}">
                    <a16:creationId xmlns:a16="http://schemas.microsoft.com/office/drawing/2014/main" id="{05D60CCF-C563-4C21-87C2-E6BD66F59555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55AAA0-D2CD-4778-A7E4-7F8F1C24FB48}"/>
              </a:ext>
            </a:extLst>
          </p:cNvPr>
          <p:cNvGrpSpPr/>
          <p:nvPr/>
        </p:nvGrpSpPr>
        <p:grpSpPr>
          <a:xfrm>
            <a:off x="13967552" y="23274046"/>
            <a:ext cx="4666436" cy="5704820"/>
            <a:chOff x="14927780" y="23274046"/>
            <a:chExt cx="4666436" cy="5704820"/>
          </a:xfrm>
        </p:grpSpPr>
        <p:cxnSp>
          <p:nvCxnSpPr>
            <p:cNvPr id="845" name="Straight Connector 844">
              <a:extLst>
                <a:ext uri="{FF2B5EF4-FFF2-40B4-BE49-F238E27FC236}">
                  <a16:creationId xmlns:a16="http://schemas.microsoft.com/office/drawing/2014/main" id="{1DEE9AAB-6F63-40D6-B715-66EFBAE9C036}"/>
                </a:ext>
              </a:extLst>
            </p:cNvPr>
            <p:cNvCxnSpPr>
              <a:stCxn id="849" idx="0"/>
            </p:cNvCxnSpPr>
            <p:nvPr/>
          </p:nvCxnSpPr>
          <p:spPr>
            <a:xfrm rot="5400000" flipH="1" flipV="1">
              <a:off x="17433931" y="25396231"/>
              <a:ext cx="317757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6" name="Straight Connector 845">
              <a:extLst>
                <a:ext uri="{FF2B5EF4-FFF2-40B4-BE49-F238E27FC236}">
                  <a16:creationId xmlns:a16="http://schemas.microsoft.com/office/drawing/2014/main" id="{BF07F533-12CB-4D39-81A9-76E7BB931A2D}"/>
                </a:ext>
              </a:extLst>
            </p:cNvPr>
            <p:cNvCxnSpPr>
              <a:stCxn id="849" idx="1"/>
            </p:cNvCxnSpPr>
            <p:nvPr/>
          </p:nvCxnSpPr>
          <p:spPr>
            <a:xfrm rot="10800000">
              <a:off x="15555616" y="27556516"/>
              <a:ext cx="28956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7" name="Straight Connector 846">
              <a:extLst>
                <a:ext uri="{FF2B5EF4-FFF2-40B4-BE49-F238E27FC236}">
                  <a16:creationId xmlns:a16="http://schemas.microsoft.com/office/drawing/2014/main" id="{ADFBC392-2ED0-4689-8BC9-87C0068BCDA7}"/>
                </a:ext>
              </a:extLst>
            </p:cNvPr>
            <p:cNvCxnSpPr/>
            <p:nvPr/>
          </p:nvCxnSpPr>
          <p:spPr>
            <a:xfrm flipH="1">
              <a:off x="15555616" y="27556516"/>
              <a:ext cx="28956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9" name="Rounded Rectangle 42">
              <a:extLst>
                <a:ext uri="{FF2B5EF4-FFF2-40B4-BE49-F238E27FC236}">
                  <a16:creationId xmlns:a16="http://schemas.microsoft.com/office/drawing/2014/main" id="{D8049C55-9B50-4E03-8E38-CB124411A2C2}"/>
                </a:ext>
              </a:extLst>
            </p:cNvPr>
            <p:cNvSpPr/>
            <p:nvPr/>
          </p:nvSpPr>
          <p:spPr>
            <a:xfrm>
              <a:off x="18451216" y="26985016"/>
              <a:ext cx="1143000" cy="1143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Amp</a:t>
              </a:r>
            </a:p>
          </p:txBody>
        </p:sp>
        <p:sp>
          <p:nvSpPr>
            <p:cNvPr id="850" name="Rectangle 849">
              <a:extLst>
                <a:ext uri="{FF2B5EF4-FFF2-40B4-BE49-F238E27FC236}">
                  <a16:creationId xmlns:a16="http://schemas.microsoft.com/office/drawing/2014/main" id="{8075FCC1-1BD8-4C98-BC34-857C88C2748B}"/>
                </a:ext>
              </a:extLst>
            </p:cNvPr>
            <p:cNvSpPr/>
            <p:nvPr/>
          </p:nvSpPr>
          <p:spPr>
            <a:xfrm>
              <a:off x="16465126" y="23904006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51" name="Rectangle 850">
              <a:extLst>
                <a:ext uri="{FF2B5EF4-FFF2-40B4-BE49-F238E27FC236}">
                  <a16:creationId xmlns:a16="http://schemas.microsoft.com/office/drawing/2014/main" id="{11BE1F20-B9DE-4B92-8D72-E2F304802736}"/>
                </a:ext>
              </a:extLst>
            </p:cNvPr>
            <p:cNvSpPr/>
            <p:nvPr/>
          </p:nvSpPr>
          <p:spPr>
            <a:xfrm>
              <a:off x="16461951" y="24208806"/>
              <a:ext cx="4572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52" name="Group 45">
              <a:extLst>
                <a:ext uri="{FF2B5EF4-FFF2-40B4-BE49-F238E27FC236}">
                  <a16:creationId xmlns:a16="http://schemas.microsoft.com/office/drawing/2014/main" id="{4D62BC09-9CA9-4CD3-862F-0BB4B0168369}"/>
                </a:ext>
              </a:extLst>
            </p:cNvPr>
            <p:cNvGrpSpPr/>
            <p:nvPr/>
          </p:nvGrpSpPr>
          <p:grpSpPr>
            <a:xfrm>
              <a:off x="15855526" y="23904006"/>
              <a:ext cx="1295400" cy="914400"/>
              <a:chOff x="1295400" y="2438400"/>
              <a:chExt cx="1295400" cy="914400"/>
            </a:xfrm>
          </p:grpSpPr>
          <p:grpSp>
            <p:nvGrpSpPr>
              <p:cNvPr id="919" name="Group 86">
                <a:extLst>
                  <a:ext uri="{FF2B5EF4-FFF2-40B4-BE49-F238E27FC236}">
                    <a16:creationId xmlns:a16="http://schemas.microsoft.com/office/drawing/2014/main" id="{DA2AD6D0-4BA8-4098-9DC1-4D5CF7EE1894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921" name="Group 88">
                  <a:extLst>
                    <a:ext uri="{FF2B5EF4-FFF2-40B4-BE49-F238E27FC236}">
                      <a16:creationId xmlns:a16="http://schemas.microsoft.com/office/drawing/2014/main" id="{96F0B328-5738-40E6-A9AC-D956468A1BCF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923" name="Straight Connector 922">
                    <a:extLst>
                      <a:ext uri="{FF2B5EF4-FFF2-40B4-BE49-F238E27FC236}">
                        <a16:creationId xmlns:a16="http://schemas.microsoft.com/office/drawing/2014/main" id="{25481C61-BAF0-4475-8F96-88C236DEE14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4" name="Straight Connector 923">
                    <a:extLst>
                      <a:ext uri="{FF2B5EF4-FFF2-40B4-BE49-F238E27FC236}">
                        <a16:creationId xmlns:a16="http://schemas.microsoft.com/office/drawing/2014/main" id="{4099CDD9-3533-4C56-B20B-B0A04E6B6E7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5" name="Straight Connector 924">
                    <a:extLst>
                      <a:ext uri="{FF2B5EF4-FFF2-40B4-BE49-F238E27FC236}">
                        <a16:creationId xmlns:a16="http://schemas.microsoft.com/office/drawing/2014/main" id="{4693AD64-4749-483B-A3BA-4B826CF9D5E4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2" name="Elbow Connector 89">
                  <a:extLst>
                    <a:ext uri="{FF2B5EF4-FFF2-40B4-BE49-F238E27FC236}">
                      <a16:creationId xmlns:a16="http://schemas.microsoft.com/office/drawing/2014/main" id="{CC3C3317-0004-442A-A42B-937FC449C310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0" name="Straight Connector 919">
                <a:extLst>
                  <a:ext uri="{FF2B5EF4-FFF2-40B4-BE49-F238E27FC236}">
                    <a16:creationId xmlns:a16="http://schemas.microsoft.com/office/drawing/2014/main" id="{48B3E62D-46DC-4816-850D-EE9D3C7F30B1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3" name="Group 53">
              <a:extLst>
                <a:ext uri="{FF2B5EF4-FFF2-40B4-BE49-F238E27FC236}">
                  <a16:creationId xmlns:a16="http://schemas.microsoft.com/office/drawing/2014/main" id="{EE76F232-E450-47DE-8A96-9A6FFBDF0DCB}"/>
                </a:ext>
              </a:extLst>
            </p:cNvPr>
            <p:cNvGrpSpPr/>
            <p:nvPr/>
          </p:nvGrpSpPr>
          <p:grpSpPr>
            <a:xfrm>
              <a:off x="17493826" y="23827806"/>
              <a:ext cx="914400" cy="533400"/>
              <a:chOff x="2933700" y="2362200"/>
              <a:chExt cx="914400" cy="533400"/>
            </a:xfrm>
          </p:grpSpPr>
          <p:cxnSp>
            <p:nvCxnSpPr>
              <p:cNvPr id="913" name="Straight Connector 912">
                <a:extLst>
                  <a:ext uri="{FF2B5EF4-FFF2-40B4-BE49-F238E27FC236}">
                    <a16:creationId xmlns:a16="http://schemas.microsoft.com/office/drawing/2014/main" id="{09B66256-3584-46D0-A029-D37A32C0E7D6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4" name="Straight Connector 913">
                <a:extLst>
                  <a:ext uri="{FF2B5EF4-FFF2-40B4-BE49-F238E27FC236}">
                    <a16:creationId xmlns:a16="http://schemas.microsoft.com/office/drawing/2014/main" id="{8E3B8544-4180-412A-93CD-032372F1FEA5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5" name="Straight Connector 914">
                <a:extLst>
                  <a:ext uri="{FF2B5EF4-FFF2-40B4-BE49-F238E27FC236}">
                    <a16:creationId xmlns:a16="http://schemas.microsoft.com/office/drawing/2014/main" id="{31135271-171A-4D6E-B7EB-999428A0CCF6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6" name="Straight Connector 915">
                <a:extLst>
                  <a:ext uri="{FF2B5EF4-FFF2-40B4-BE49-F238E27FC236}">
                    <a16:creationId xmlns:a16="http://schemas.microsoft.com/office/drawing/2014/main" id="{67975352-B6E4-4D91-B9DE-74630240CDD2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7" name="Straight Connector 916">
                <a:extLst>
                  <a:ext uri="{FF2B5EF4-FFF2-40B4-BE49-F238E27FC236}">
                    <a16:creationId xmlns:a16="http://schemas.microsoft.com/office/drawing/2014/main" id="{E34D2182-A879-4602-B6B3-BCEF972C4028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8" name="Straight Connector 917">
                <a:extLst>
                  <a:ext uri="{FF2B5EF4-FFF2-40B4-BE49-F238E27FC236}">
                    <a16:creationId xmlns:a16="http://schemas.microsoft.com/office/drawing/2014/main" id="{644F7A9C-D6CD-4675-BBD5-A404047B245B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54" name="Straight Connector 853">
              <a:extLst>
                <a:ext uri="{FF2B5EF4-FFF2-40B4-BE49-F238E27FC236}">
                  <a16:creationId xmlns:a16="http://schemas.microsoft.com/office/drawing/2014/main" id="{22D27887-10C9-467D-A243-7F7E628B61D5}"/>
                </a:ext>
              </a:extLst>
            </p:cNvPr>
            <p:cNvCxnSpPr/>
            <p:nvPr/>
          </p:nvCxnSpPr>
          <p:spPr>
            <a:xfrm>
              <a:off x="17150926" y="24361206"/>
              <a:ext cx="3429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5" name="Straight Connector 854">
              <a:extLst>
                <a:ext uri="{FF2B5EF4-FFF2-40B4-BE49-F238E27FC236}">
                  <a16:creationId xmlns:a16="http://schemas.microsoft.com/office/drawing/2014/main" id="{418B22AC-413D-4723-9B56-C0055EFDC7E2}"/>
                </a:ext>
              </a:extLst>
            </p:cNvPr>
            <p:cNvCxnSpPr/>
            <p:nvPr/>
          </p:nvCxnSpPr>
          <p:spPr>
            <a:xfrm>
              <a:off x="18408226" y="2436120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6" name="Straight Connector 855">
              <a:extLst>
                <a:ext uri="{FF2B5EF4-FFF2-40B4-BE49-F238E27FC236}">
                  <a16:creationId xmlns:a16="http://schemas.microsoft.com/office/drawing/2014/main" id="{C486C80B-C4B3-4A0E-B3EE-85BCAE99E9C9}"/>
                </a:ext>
              </a:extLst>
            </p:cNvPr>
            <p:cNvCxnSpPr/>
            <p:nvPr/>
          </p:nvCxnSpPr>
          <p:spPr>
            <a:xfrm>
              <a:off x="15550726" y="2366522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7" name="Straight Connector 856">
              <a:extLst>
                <a:ext uri="{FF2B5EF4-FFF2-40B4-BE49-F238E27FC236}">
                  <a16:creationId xmlns:a16="http://schemas.microsoft.com/office/drawing/2014/main" id="{08C4FE50-B733-4EC6-A7C0-1EC0DF195F7D}"/>
                </a:ext>
              </a:extLst>
            </p:cNvPr>
            <p:cNvCxnSpPr/>
            <p:nvPr/>
          </p:nvCxnSpPr>
          <p:spPr>
            <a:xfrm>
              <a:off x="17951026" y="2365504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8" name="Straight Connector 857">
              <a:extLst>
                <a:ext uri="{FF2B5EF4-FFF2-40B4-BE49-F238E27FC236}">
                  <a16:creationId xmlns:a16="http://schemas.microsoft.com/office/drawing/2014/main" id="{C3DF14EE-49F6-4DDD-88E4-2F327F5449F6}"/>
                </a:ext>
              </a:extLst>
            </p:cNvPr>
            <p:cNvCxnSpPr/>
            <p:nvPr/>
          </p:nvCxnSpPr>
          <p:spPr>
            <a:xfrm>
              <a:off x="15550726" y="23665226"/>
              <a:ext cx="29718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9" name="Straight Connector 858">
              <a:extLst>
                <a:ext uri="{FF2B5EF4-FFF2-40B4-BE49-F238E27FC236}">
                  <a16:creationId xmlns:a16="http://schemas.microsoft.com/office/drawing/2014/main" id="{A8E2FBAD-58DC-460F-92E7-79E07A2E07B8}"/>
                </a:ext>
              </a:extLst>
            </p:cNvPr>
            <p:cNvCxnSpPr/>
            <p:nvPr/>
          </p:nvCxnSpPr>
          <p:spPr>
            <a:xfrm>
              <a:off x="17150926" y="24361206"/>
              <a:ext cx="3429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0" name="Straight Connector 859">
              <a:extLst>
                <a:ext uri="{FF2B5EF4-FFF2-40B4-BE49-F238E27FC236}">
                  <a16:creationId xmlns:a16="http://schemas.microsoft.com/office/drawing/2014/main" id="{1B1F672C-448D-4AB9-9317-943E58CDEFC9}"/>
                </a:ext>
              </a:extLst>
            </p:cNvPr>
            <p:cNvCxnSpPr/>
            <p:nvPr/>
          </p:nvCxnSpPr>
          <p:spPr>
            <a:xfrm>
              <a:off x="18408226" y="24361206"/>
              <a:ext cx="6096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1" name="Rectangle 860">
              <a:extLst>
                <a:ext uri="{FF2B5EF4-FFF2-40B4-BE49-F238E27FC236}">
                  <a16:creationId xmlns:a16="http://schemas.microsoft.com/office/drawing/2014/main" id="{471F2674-C31D-4823-AB8F-8FD0CF19CBF9}"/>
                </a:ext>
              </a:extLst>
            </p:cNvPr>
            <p:cNvSpPr/>
            <p:nvPr/>
          </p:nvSpPr>
          <p:spPr>
            <a:xfrm>
              <a:off x="16465126" y="25372166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62" name="Group 69">
              <a:extLst>
                <a:ext uri="{FF2B5EF4-FFF2-40B4-BE49-F238E27FC236}">
                  <a16:creationId xmlns:a16="http://schemas.microsoft.com/office/drawing/2014/main" id="{E757EFDF-F0F2-4B7D-9FAF-D10C0787A73B}"/>
                </a:ext>
              </a:extLst>
            </p:cNvPr>
            <p:cNvGrpSpPr/>
            <p:nvPr/>
          </p:nvGrpSpPr>
          <p:grpSpPr>
            <a:xfrm>
              <a:off x="15855526" y="25372166"/>
              <a:ext cx="1295400" cy="914400"/>
              <a:chOff x="1295400" y="2438400"/>
              <a:chExt cx="1295400" cy="914400"/>
            </a:xfrm>
          </p:grpSpPr>
          <p:grpSp>
            <p:nvGrpSpPr>
              <p:cNvPr id="906" name="Group 110">
                <a:extLst>
                  <a:ext uri="{FF2B5EF4-FFF2-40B4-BE49-F238E27FC236}">
                    <a16:creationId xmlns:a16="http://schemas.microsoft.com/office/drawing/2014/main" id="{ECD03B86-050E-4728-9D12-3EEBFDA2390F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908" name="Group 112">
                  <a:extLst>
                    <a:ext uri="{FF2B5EF4-FFF2-40B4-BE49-F238E27FC236}">
                      <a16:creationId xmlns:a16="http://schemas.microsoft.com/office/drawing/2014/main" id="{7DB108B0-093A-4394-B6E7-2A5621FD09B7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910" name="Straight Connector 909">
                    <a:extLst>
                      <a:ext uri="{FF2B5EF4-FFF2-40B4-BE49-F238E27FC236}">
                        <a16:creationId xmlns:a16="http://schemas.microsoft.com/office/drawing/2014/main" id="{0862F5D0-8CAA-476A-86A5-DAE95F4CDC0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1" name="Straight Connector 910">
                    <a:extLst>
                      <a:ext uri="{FF2B5EF4-FFF2-40B4-BE49-F238E27FC236}">
                        <a16:creationId xmlns:a16="http://schemas.microsoft.com/office/drawing/2014/main" id="{9006376F-E043-4FE1-A3E3-82803233163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2" name="Straight Connector 911">
                    <a:extLst>
                      <a:ext uri="{FF2B5EF4-FFF2-40B4-BE49-F238E27FC236}">
                        <a16:creationId xmlns:a16="http://schemas.microsoft.com/office/drawing/2014/main" id="{AE16CBB3-94BF-410E-B2AD-91130EB83415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9" name="Elbow Connector 113">
                  <a:extLst>
                    <a:ext uri="{FF2B5EF4-FFF2-40B4-BE49-F238E27FC236}">
                      <a16:creationId xmlns:a16="http://schemas.microsoft.com/office/drawing/2014/main" id="{FBC9CF35-438F-40C3-B359-E5D7024E8836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07" name="Straight Connector 906">
                <a:extLst>
                  <a:ext uri="{FF2B5EF4-FFF2-40B4-BE49-F238E27FC236}">
                    <a16:creationId xmlns:a16="http://schemas.microsoft.com/office/drawing/2014/main" id="{C54CFD9C-396D-4470-9F1C-A58E5AE5A428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3" name="Group 77">
              <a:extLst>
                <a:ext uri="{FF2B5EF4-FFF2-40B4-BE49-F238E27FC236}">
                  <a16:creationId xmlns:a16="http://schemas.microsoft.com/office/drawing/2014/main" id="{412B35AA-5B84-41AF-ADBA-BA2E5041D0F7}"/>
                </a:ext>
              </a:extLst>
            </p:cNvPr>
            <p:cNvGrpSpPr/>
            <p:nvPr/>
          </p:nvGrpSpPr>
          <p:grpSpPr>
            <a:xfrm>
              <a:off x="17493826" y="25295966"/>
              <a:ext cx="914400" cy="533400"/>
              <a:chOff x="2933700" y="2362200"/>
              <a:chExt cx="914400" cy="533400"/>
            </a:xfrm>
          </p:grpSpPr>
          <p:cxnSp>
            <p:nvCxnSpPr>
              <p:cNvPr id="900" name="Straight Connector 899">
                <a:extLst>
                  <a:ext uri="{FF2B5EF4-FFF2-40B4-BE49-F238E27FC236}">
                    <a16:creationId xmlns:a16="http://schemas.microsoft.com/office/drawing/2014/main" id="{CBEA7373-52A0-4666-92CC-9F560DE7F567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1" name="Straight Connector 900">
                <a:extLst>
                  <a:ext uri="{FF2B5EF4-FFF2-40B4-BE49-F238E27FC236}">
                    <a16:creationId xmlns:a16="http://schemas.microsoft.com/office/drawing/2014/main" id="{08F68690-FBEB-4682-8772-A0E3285A2A97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2" name="Straight Connector 901">
                <a:extLst>
                  <a:ext uri="{FF2B5EF4-FFF2-40B4-BE49-F238E27FC236}">
                    <a16:creationId xmlns:a16="http://schemas.microsoft.com/office/drawing/2014/main" id="{0FCFBE26-17AF-4DAE-8BD0-0FA7309B1AB6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3" name="Straight Connector 902">
                <a:extLst>
                  <a:ext uri="{FF2B5EF4-FFF2-40B4-BE49-F238E27FC236}">
                    <a16:creationId xmlns:a16="http://schemas.microsoft.com/office/drawing/2014/main" id="{39DF4FA1-A079-4C1C-9E6E-5A7E1F5D0EF7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4" name="Straight Connector 903">
                <a:extLst>
                  <a:ext uri="{FF2B5EF4-FFF2-40B4-BE49-F238E27FC236}">
                    <a16:creationId xmlns:a16="http://schemas.microsoft.com/office/drawing/2014/main" id="{2005A70A-11BB-44C6-860C-0E6466FB1C8D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5" name="Straight Connector 904">
                <a:extLst>
                  <a:ext uri="{FF2B5EF4-FFF2-40B4-BE49-F238E27FC236}">
                    <a16:creationId xmlns:a16="http://schemas.microsoft.com/office/drawing/2014/main" id="{CF75DA7E-4338-4F36-A843-7BCD003362C6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64" name="Straight Connector 863">
              <a:extLst>
                <a:ext uri="{FF2B5EF4-FFF2-40B4-BE49-F238E27FC236}">
                  <a16:creationId xmlns:a16="http://schemas.microsoft.com/office/drawing/2014/main" id="{CCF2B4D6-BFFA-4039-AD30-9D1D98A13697}"/>
                </a:ext>
              </a:extLst>
            </p:cNvPr>
            <p:cNvCxnSpPr/>
            <p:nvPr/>
          </p:nvCxnSpPr>
          <p:spPr>
            <a:xfrm>
              <a:off x="18408226" y="2582936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5" name="Straight Connector 864">
              <a:extLst>
                <a:ext uri="{FF2B5EF4-FFF2-40B4-BE49-F238E27FC236}">
                  <a16:creationId xmlns:a16="http://schemas.microsoft.com/office/drawing/2014/main" id="{5B240B4B-D89D-462B-9114-1D0E52A7F736}"/>
                </a:ext>
              </a:extLst>
            </p:cNvPr>
            <p:cNvCxnSpPr/>
            <p:nvPr/>
          </p:nvCxnSpPr>
          <p:spPr>
            <a:xfrm>
              <a:off x="15550726" y="2513338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6" name="Straight Connector 865">
              <a:extLst>
                <a:ext uri="{FF2B5EF4-FFF2-40B4-BE49-F238E27FC236}">
                  <a16:creationId xmlns:a16="http://schemas.microsoft.com/office/drawing/2014/main" id="{9DFCA9CD-C043-4117-80C2-229ECE55B2C8}"/>
                </a:ext>
              </a:extLst>
            </p:cNvPr>
            <p:cNvCxnSpPr/>
            <p:nvPr/>
          </p:nvCxnSpPr>
          <p:spPr>
            <a:xfrm>
              <a:off x="17951026" y="2512320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7" name="Straight Connector 866">
              <a:extLst>
                <a:ext uri="{FF2B5EF4-FFF2-40B4-BE49-F238E27FC236}">
                  <a16:creationId xmlns:a16="http://schemas.microsoft.com/office/drawing/2014/main" id="{26CFADF7-C4D8-4195-B0C1-77B97F214BF3}"/>
                </a:ext>
              </a:extLst>
            </p:cNvPr>
            <p:cNvCxnSpPr>
              <a:stCxn id="849" idx="2"/>
            </p:cNvCxnSpPr>
            <p:nvPr/>
          </p:nvCxnSpPr>
          <p:spPr>
            <a:xfrm rot="5400000">
              <a:off x="18630301" y="28520431"/>
              <a:ext cx="78483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8" name="Group 118">
              <a:extLst>
                <a:ext uri="{FF2B5EF4-FFF2-40B4-BE49-F238E27FC236}">
                  <a16:creationId xmlns:a16="http://schemas.microsoft.com/office/drawing/2014/main" id="{12A5FE60-9520-4CF6-B0B6-1DB1F3D02F41}"/>
                </a:ext>
              </a:extLst>
            </p:cNvPr>
            <p:cNvGrpSpPr/>
            <p:nvPr/>
          </p:nvGrpSpPr>
          <p:grpSpPr>
            <a:xfrm>
              <a:off x="16527166" y="26492183"/>
              <a:ext cx="914400" cy="706160"/>
              <a:chOff x="4419600" y="4094440"/>
              <a:chExt cx="914400" cy="706160"/>
            </a:xfrm>
          </p:grpSpPr>
          <p:grpSp>
            <p:nvGrpSpPr>
              <p:cNvPr id="892" name="Group 106">
                <a:extLst>
                  <a:ext uri="{FF2B5EF4-FFF2-40B4-BE49-F238E27FC236}">
                    <a16:creationId xmlns:a16="http://schemas.microsoft.com/office/drawing/2014/main" id="{802B8BE1-BCB6-4F1C-AB61-50F51AFC91C2}"/>
                  </a:ext>
                </a:extLst>
              </p:cNvPr>
              <p:cNvGrpSpPr/>
              <p:nvPr/>
            </p:nvGrpSpPr>
            <p:grpSpPr>
              <a:xfrm>
                <a:off x="4419600" y="4267200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894" name="Straight Connector 893">
                  <a:extLst>
                    <a:ext uri="{FF2B5EF4-FFF2-40B4-BE49-F238E27FC236}">
                      <a16:creationId xmlns:a16="http://schemas.microsoft.com/office/drawing/2014/main" id="{2B5216D1-C20A-4C86-AEE6-047C2E8F8969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5" name="Straight Connector 894">
                  <a:extLst>
                    <a:ext uri="{FF2B5EF4-FFF2-40B4-BE49-F238E27FC236}">
                      <a16:creationId xmlns:a16="http://schemas.microsoft.com/office/drawing/2014/main" id="{34C8349A-EC96-441E-9FA6-635EB2E844A4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6" name="Straight Connector 895">
                  <a:extLst>
                    <a:ext uri="{FF2B5EF4-FFF2-40B4-BE49-F238E27FC236}">
                      <a16:creationId xmlns:a16="http://schemas.microsoft.com/office/drawing/2014/main" id="{22CCD05F-EFFB-4542-BA80-B82AA0BFF1BA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7" name="Straight Connector 896">
                  <a:extLst>
                    <a:ext uri="{FF2B5EF4-FFF2-40B4-BE49-F238E27FC236}">
                      <a16:creationId xmlns:a16="http://schemas.microsoft.com/office/drawing/2014/main" id="{C9F55E8E-0568-4B66-B3CC-8BCCD50C6E57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8" name="Straight Connector 897">
                  <a:extLst>
                    <a:ext uri="{FF2B5EF4-FFF2-40B4-BE49-F238E27FC236}">
                      <a16:creationId xmlns:a16="http://schemas.microsoft.com/office/drawing/2014/main" id="{5F6669A3-E097-4118-9A32-CC8CCF3A8D39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9" name="Straight Connector 898">
                  <a:extLst>
                    <a:ext uri="{FF2B5EF4-FFF2-40B4-BE49-F238E27FC236}">
                      <a16:creationId xmlns:a16="http://schemas.microsoft.com/office/drawing/2014/main" id="{530F9458-0873-49D7-9A87-D11AC028F969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93" name="Straight Connector 892">
                <a:extLst>
                  <a:ext uri="{FF2B5EF4-FFF2-40B4-BE49-F238E27FC236}">
                    <a16:creationId xmlns:a16="http://schemas.microsoft.com/office/drawing/2014/main" id="{C26308A6-98A2-4854-8FDC-A05CD2D26C48}"/>
                  </a:ext>
                </a:extLst>
              </p:cNvPr>
              <p:cNvCxnSpPr/>
              <p:nvPr/>
            </p:nvCxnSpPr>
            <p:spPr>
              <a:xfrm>
                <a:off x="4876800" y="4094440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69" name="Straight Connector 868">
              <a:extLst>
                <a:ext uri="{FF2B5EF4-FFF2-40B4-BE49-F238E27FC236}">
                  <a16:creationId xmlns:a16="http://schemas.microsoft.com/office/drawing/2014/main" id="{34C8D8FC-728B-4CFE-A5F0-4EFAB833EC06}"/>
                </a:ext>
              </a:extLst>
            </p:cNvPr>
            <p:cNvCxnSpPr/>
            <p:nvPr/>
          </p:nvCxnSpPr>
          <p:spPr>
            <a:xfrm>
              <a:off x="15536566" y="26479533"/>
              <a:ext cx="16764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0" name="Straight Connector 869">
              <a:extLst>
                <a:ext uri="{FF2B5EF4-FFF2-40B4-BE49-F238E27FC236}">
                  <a16:creationId xmlns:a16="http://schemas.microsoft.com/office/drawing/2014/main" id="{D2D1F8AF-2D93-402C-BACE-C0A3188E0BE1}"/>
                </a:ext>
              </a:extLst>
            </p:cNvPr>
            <p:cNvCxnSpPr/>
            <p:nvPr/>
          </p:nvCxnSpPr>
          <p:spPr>
            <a:xfrm>
              <a:off x="15536566" y="26479533"/>
              <a:ext cx="16764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1" name="Group 158">
              <a:extLst>
                <a:ext uri="{FF2B5EF4-FFF2-40B4-BE49-F238E27FC236}">
                  <a16:creationId xmlns:a16="http://schemas.microsoft.com/office/drawing/2014/main" id="{5D74640A-150B-47E5-8CA5-9372B53CC86A}"/>
                </a:ext>
              </a:extLst>
            </p:cNvPr>
            <p:cNvGrpSpPr/>
            <p:nvPr/>
          </p:nvGrpSpPr>
          <p:grpSpPr>
            <a:xfrm>
              <a:off x="16522402" y="25826743"/>
              <a:ext cx="2514600" cy="2590801"/>
              <a:chOff x="4319586" y="3390897"/>
              <a:chExt cx="2514600" cy="2590801"/>
            </a:xfrm>
          </p:grpSpPr>
          <p:cxnSp>
            <p:nvCxnSpPr>
              <p:cNvPr id="888" name="Straight Connector 887">
                <a:extLst>
                  <a:ext uri="{FF2B5EF4-FFF2-40B4-BE49-F238E27FC236}">
                    <a16:creationId xmlns:a16="http://schemas.microsoft.com/office/drawing/2014/main" id="{E8C9F8DA-D91A-4F35-8B8C-E123BE84372C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9" name="Straight Connector 888">
                <a:extLst>
                  <a:ext uri="{FF2B5EF4-FFF2-40B4-BE49-F238E27FC236}">
                    <a16:creationId xmlns:a16="http://schemas.microsoft.com/office/drawing/2014/main" id="{4D78574B-9143-44D3-990E-3D1DD6A7B9AD}"/>
                  </a:ext>
                </a:extLst>
              </p:cNvPr>
              <p:cNvCxnSpPr/>
              <p:nvPr/>
            </p:nvCxnSpPr>
            <p:spPr>
              <a:xfrm rot="5400000">
                <a:off x="4552950" y="4076697"/>
                <a:ext cx="1371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0" name="Straight Connector 889">
                <a:extLst>
                  <a:ext uri="{FF2B5EF4-FFF2-40B4-BE49-F238E27FC236}">
                    <a16:creationId xmlns:a16="http://schemas.microsoft.com/office/drawing/2014/main" id="{C988C679-4764-4469-A861-9E9FCAA98B14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1" name="Straight Connector 890">
                <a:extLst>
                  <a:ext uri="{FF2B5EF4-FFF2-40B4-BE49-F238E27FC236}">
                    <a16:creationId xmlns:a16="http://schemas.microsoft.com/office/drawing/2014/main" id="{1BA252DC-896A-4AB4-8773-AA817A098119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4" name="TextBox 873">
              <a:extLst>
                <a:ext uri="{FF2B5EF4-FFF2-40B4-BE49-F238E27FC236}">
                  <a16:creationId xmlns:a16="http://schemas.microsoft.com/office/drawing/2014/main" id="{8C4C303B-1494-4D9C-86AA-C8F26F5D878F}"/>
                </a:ext>
              </a:extLst>
            </p:cNvPr>
            <p:cNvSpPr txBox="1"/>
            <p:nvPr/>
          </p:nvSpPr>
          <p:spPr>
            <a:xfrm>
              <a:off x="18832216" y="23274046"/>
              <a:ext cx="5806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V</a:t>
              </a:r>
              <a:r>
                <a:rPr lang="en-US" sz="2800" b="1" baseline="-25000" dirty="0">
                  <a:solidFill>
                    <a:srgbClr val="C00000"/>
                  </a:solidFill>
                </a:rPr>
                <a:t>DD</a:t>
              </a:r>
            </a:p>
          </p:txBody>
        </p:sp>
        <p:sp>
          <p:nvSpPr>
            <p:cNvPr id="876" name="TextBox 875">
              <a:extLst>
                <a:ext uri="{FF2B5EF4-FFF2-40B4-BE49-F238E27FC236}">
                  <a16:creationId xmlns:a16="http://schemas.microsoft.com/office/drawing/2014/main" id="{FA4AA4FE-0021-45B0-9239-184254F5EBED}"/>
                </a:ext>
              </a:extLst>
            </p:cNvPr>
            <p:cNvSpPr txBox="1"/>
            <p:nvPr/>
          </p:nvSpPr>
          <p:spPr>
            <a:xfrm>
              <a:off x="19182644" y="28455646"/>
              <a:ext cx="3369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0</a:t>
              </a:r>
              <a:endParaRPr lang="en-US" sz="2800" b="1" baseline="-25000" dirty="0">
                <a:solidFill>
                  <a:srgbClr val="C00000"/>
                </a:solidFill>
              </a:endParaRPr>
            </a:p>
          </p:txBody>
        </p:sp>
        <p:grpSp>
          <p:nvGrpSpPr>
            <p:cNvPr id="877" name="Group 159">
              <a:extLst>
                <a:ext uri="{FF2B5EF4-FFF2-40B4-BE49-F238E27FC236}">
                  <a16:creationId xmlns:a16="http://schemas.microsoft.com/office/drawing/2014/main" id="{6519E0DD-C686-4788-B8D6-B45F1D742D1A}"/>
                </a:ext>
              </a:extLst>
            </p:cNvPr>
            <p:cNvGrpSpPr/>
            <p:nvPr/>
          </p:nvGrpSpPr>
          <p:grpSpPr>
            <a:xfrm>
              <a:off x="16520427" y="25829220"/>
              <a:ext cx="2514600" cy="2602676"/>
              <a:chOff x="4319586" y="3379022"/>
              <a:chExt cx="2514600" cy="2602676"/>
            </a:xfrm>
          </p:grpSpPr>
          <p:cxnSp>
            <p:nvCxnSpPr>
              <p:cNvPr id="884" name="Straight Connector 883">
                <a:extLst>
                  <a:ext uri="{FF2B5EF4-FFF2-40B4-BE49-F238E27FC236}">
                    <a16:creationId xmlns:a16="http://schemas.microsoft.com/office/drawing/2014/main" id="{F04C6F9A-1B9D-4A29-896A-5675F973E424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5" name="Straight Connector 884">
                <a:extLst>
                  <a:ext uri="{FF2B5EF4-FFF2-40B4-BE49-F238E27FC236}">
                    <a16:creationId xmlns:a16="http://schemas.microsoft.com/office/drawing/2014/main" id="{906815A5-65D7-40EC-A1BC-E8C3D31DFEF3}"/>
                  </a:ext>
                </a:extLst>
              </p:cNvPr>
              <p:cNvCxnSpPr/>
              <p:nvPr/>
            </p:nvCxnSpPr>
            <p:spPr>
              <a:xfrm rot="5400000">
                <a:off x="4552950" y="4064822"/>
                <a:ext cx="1371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6" name="Straight Connector 885">
                <a:extLst>
                  <a:ext uri="{FF2B5EF4-FFF2-40B4-BE49-F238E27FC236}">
                    <a16:creationId xmlns:a16="http://schemas.microsoft.com/office/drawing/2014/main" id="{BC4DA90E-9DEF-43E3-8348-4131E8802655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7" name="Straight Connector 886">
                <a:extLst>
                  <a:ext uri="{FF2B5EF4-FFF2-40B4-BE49-F238E27FC236}">
                    <a16:creationId xmlns:a16="http://schemas.microsoft.com/office/drawing/2014/main" id="{5BF3664E-278F-4D7D-8A9D-C237B06FDF6A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9" name="TextBox 878">
              <a:extLst>
                <a:ext uri="{FF2B5EF4-FFF2-40B4-BE49-F238E27FC236}">
                  <a16:creationId xmlns:a16="http://schemas.microsoft.com/office/drawing/2014/main" id="{896708AF-BCBD-42A8-8849-8BDBC5FB8B57}"/>
                </a:ext>
              </a:extLst>
            </p:cNvPr>
            <p:cNvSpPr txBox="1"/>
            <p:nvPr/>
          </p:nvSpPr>
          <p:spPr>
            <a:xfrm>
              <a:off x="14927780" y="26466913"/>
              <a:ext cx="1578361" cy="867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rgbClr val="C00000"/>
                  </a:solidFill>
                </a:rPr>
                <a:t>activate</a:t>
              </a:r>
            </a:p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rgbClr val="C00000"/>
                  </a:solidFill>
                </a:rPr>
                <a:t>n-</a:t>
              </a:r>
              <a:r>
                <a:rPr lang="en-US" sz="2800" b="1" dirty="0" err="1">
                  <a:solidFill>
                    <a:srgbClr val="C00000"/>
                  </a:solidFill>
                </a:rPr>
                <a:t>wordline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6EEBD02-4FE3-49B2-B46C-7A15CBB65CCB}"/>
              </a:ext>
            </a:extLst>
          </p:cNvPr>
          <p:cNvGrpSpPr/>
          <p:nvPr/>
        </p:nvGrpSpPr>
        <p:grpSpPr>
          <a:xfrm>
            <a:off x="19055442" y="23274046"/>
            <a:ext cx="4057650" cy="5704820"/>
            <a:chOff x="27079300" y="23274046"/>
            <a:chExt cx="4057650" cy="5704820"/>
          </a:xfrm>
        </p:grpSpPr>
        <p:cxnSp>
          <p:nvCxnSpPr>
            <p:cNvPr id="927" name="Straight Connector 926">
              <a:extLst>
                <a:ext uri="{FF2B5EF4-FFF2-40B4-BE49-F238E27FC236}">
                  <a16:creationId xmlns:a16="http://schemas.microsoft.com/office/drawing/2014/main" id="{727A13C6-9F72-4905-88C2-1CB5291D8050}"/>
                </a:ext>
              </a:extLst>
            </p:cNvPr>
            <p:cNvCxnSpPr>
              <a:stCxn id="931" idx="0"/>
            </p:cNvCxnSpPr>
            <p:nvPr/>
          </p:nvCxnSpPr>
          <p:spPr>
            <a:xfrm rot="5400000" flipH="1" flipV="1">
              <a:off x="28976665" y="25396231"/>
              <a:ext cx="317757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8" name="Straight Connector 927">
              <a:extLst>
                <a:ext uri="{FF2B5EF4-FFF2-40B4-BE49-F238E27FC236}">
                  <a16:creationId xmlns:a16="http://schemas.microsoft.com/office/drawing/2014/main" id="{02BE6B5D-395F-40C3-9E13-AAB2CCBF240A}"/>
                </a:ext>
              </a:extLst>
            </p:cNvPr>
            <p:cNvCxnSpPr>
              <a:stCxn id="931" idx="1"/>
            </p:cNvCxnSpPr>
            <p:nvPr/>
          </p:nvCxnSpPr>
          <p:spPr>
            <a:xfrm rot="10800000">
              <a:off x="27098350" y="27556516"/>
              <a:ext cx="28956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9" name="Straight Connector 928">
              <a:extLst>
                <a:ext uri="{FF2B5EF4-FFF2-40B4-BE49-F238E27FC236}">
                  <a16:creationId xmlns:a16="http://schemas.microsoft.com/office/drawing/2014/main" id="{14486F64-A29E-41C1-9B2E-75CD8822C39A}"/>
                </a:ext>
              </a:extLst>
            </p:cNvPr>
            <p:cNvCxnSpPr/>
            <p:nvPr/>
          </p:nvCxnSpPr>
          <p:spPr>
            <a:xfrm flipH="1">
              <a:off x="27098350" y="27556516"/>
              <a:ext cx="28956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1" name="Rounded Rectangle 42">
              <a:extLst>
                <a:ext uri="{FF2B5EF4-FFF2-40B4-BE49-F238E27FC236}">
                  <a16:creationId xmlns:a16="http://schemas.microsoft.com/office/drawing/2014/main" id="{7CECF910-90A9-4F37-A44B-54AE9BAA0023}"/>
                </a:ext>
              </a:extLst>
            </p:cNvPr>
            <p:cNvSpPr/>
            <p:nvPr/>
          </p:nvSpPr>
          <p:spPr>
            <a:xfrm>
              <a:off x="29993950" y="26985016"/>
              <a:ext cx="1143000" cy="1143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Amp</a:t>
              </a:r>
            </a:p>
          </p:txBody>
        </p:sp>
        <p:sp>
          <p:nvSpPr>
            <p:cNvPr id="932" name="Rectangle 931">
              <a:extLst>
                <a:ext uri="{FF2B5EF4-FFF2-40B4-BE49-F238E27FC236}">
                  <a16:creationId xmlns:a16="http://schemas.microsoft.com/office/drawing/2014/main" id="{D55D4AF4-6AFD-403F-8AF0-A1E976D512CE}"/>
                </a:ext>
              </a:extLst>
            </p:cNvPr>
            <p:cNvSpPr/>
            <p:nvPr/>
          </p:nvSpPr>
          <p:spPr>
            <a:xfrm>
              <a:off x="28007860" y="23904006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3" name="Rectangle 932">
              <a:extLst>
                <a:ext uri="{FF2B5EF4-FFF2-40B4-BE49-F238E27FC236}">
                  <a16:creationId xmlns:a16="http://schemas.microsoft.com/office/drawing/2014/main" id="{F9F88181-1D4D-4A06-AF30-F93E180D54A4}"/>
                </a:ext>
              </a:extLst>
            </p:cNvPr>
            <p:cNvSpPr/>
            <p:nvPr/>
          </p:nvSpPr>
          <p:spPr>
            <a:xfrm>
              <a:off x="28004685" y="24208806"/>
              <a:ext cx="4572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34" name="Group 45">
              <a:extLst>
                <a:ext uri="{FF2B5EF4-FFF2-40B4-BE49-F238E27FC236}">
                  <a16:creationId xmlns:a16="http://schemas.microsoft.com/office/drawing/2014/main" id="{F473D11A-B916-4903-945E-C918401CAEB9}"/>
                </a:ext>
              </a:extLst>
            </p:cNvPr>
            <p:cNvGrpSpPr/>
            <p:nvPr/>
          </p:nvGrpSpPr>
          <p:grpSpPr>
            <a:xfrm>
              <a:off x="27398260" y="23904006"/>
              <a:ext cx="1295400" cy="914400"/>
              <a:chOff x="1295400" y="2438400"/>
              <a:chExt cx="1295400" cy="914400"/>
            </a:xfrm>
          </p:grpSpPr>
          <p:grpSp>
            <p:nvGrpSpPr>
              <p:cNvPr id="1001" name="Group 86">
                <a:extLst>
                  <a:ext uri="{FF2B5EF4-FFF2-40B4-BE49-F238E27FC236}">
                    <a16:creationId xmlns:a16="http://schemas.microsoft.com/office/drawing/2014/main" id="{45E3CEC9-E500-4F58-BFA4-2A85E41C8D79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1003" name="Group 88">
                  <a:extLst>
                    <a:ext uri="{FF2B5EF4-FFF2-40B4-BE49-F238E27FC236}">
                      <a16:creationId xmlns:a16="http://schemas.microsoft.com/office/drawing/2014/main" id="{A1875E8C-D43F-4B4C-A9EA-0C52EACAA490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1005" name="Straight Connector 1004">
                    <a:extLst>
                      <a:ext uri="{FF2B5EF4-FFF2-40B4-BE49-F238E27FC236}">
                        <a16:creationId xmlns:a16="http://schemas.microsoft.com/office/drawing/2014/main" id="{681AAEF0-3D4C-48B9-8C1B-3B997131F6A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6" name="Straight Connector 1005">
                    <a:extLst>
                      <a:ext uri="{FF2B5EF4-FFF2-40B4-BE49-F238E27FC236}">
                        <a16:creationId xmlns:a16="http://schemas.microsoft.com/office/drawing/2014/main" id="{DC6EA8D1-50E8-4D74-B4B1-A68CA5607AB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7" name="Straight Connector 1006">
                    <a:extLst>
                      <a:ext uri="{FF2B5EF4-FFF2-40B4-BE49-F238E27FC236}">
                        <a16:creationId xmlns:a16="http://schemas.microsoft.com/office/drawing/2014/main" id="{B5D9D566-1E49-4FDE-A9C0-0EC67A126F9C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04" name="Elbow Connector 89">
                  <a:extLst>
                    <a:ext uri="{FF2B5EF4-FFF2-40B4-BE49-F238E27FC236}">
                      <a16:creationId xmlns:a16="http://schemas.microsoft.com/office/drawing/2014/main" id="{A0304927-A7E9-4C39-8439-B4FF55D5C3D5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02" name="Straight Connector 1001">
                <a:extLst>
                  <a:ext uri="{FF2B5EF4-FFF2-40B4-BE49-F238E27FC236}">
                    <a16:creationId xmlns:a16="http://schemas.microsoft.com/office/drawing/2014/main" id="{FBED1E58-F521-4729-BC2D-BFE53DF2E49D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5" name="Group 53">
              <a:extLst>
                <a:ext uri="{FF2B5EF4-FFF2-40B4-BE49-F238E27FC236}">
                  <a16:creationId xmlns:a16="http://schemas.microsoft.com/office/drawing/2014/main" id="{D955EDCF-672C-4DA2-AF19-1240D20A1CF2}"/>
                </a:ext>
              </a:extLst>
            </p:cNvPr>
            <p:cNvGrpSpPr/>
            <p:nvPr/>
          </p:nvGrpSpPr>
          <p:grpSpPr>
            <a:xfrm>
              <a:off x="29036560" y="23827806"/>
              <a:ext cx="914400" cy="533400"/>
              <a:chOff x="2933700" y="2362200"/>
              <a:chExt cx="914400" cy="533400"/>
            </a:xfrm>
          </p:grpSpPr>
          <p:cxnSp>
            <p:nvCxnSpPr>
              <p:cNvPr id="995" name="Straight Connector 994">
                <a:extLst>
                  <a:ext uri="{FF2B5EF4-FFF2-40B4-BE49-F238E27FC236}">
                    <a16:creationId xmlns:a16="http://schemas.microsoft.com/office/drawing/2014/main" id="{440F59AF-25FD-4D00-A018-F90680142EFB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6" name="Straight Connector 995">
                <a:extLst>
                  <a:ext uri="{FF2B5EF4-FFF2-40B4-BE49-F238E27FC236}">
                    <a16:creationId xmlns:a16="http://schemas.microsoft.com/office/drawing/2014/main" id="{5F4A5CD4-2A1B-46A5-8901-07AD6DEC94E1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7" name="Straight Connector 996">
                <a:extLst>
                  <a:ext uri="{FF2B5EF4-FFF2-40B4-BE49-F238E27FC236}">
                    <a16:creationId xmlns:a16="http://schemas.microsoft.com/office/drawing/2014/main" id="{7FD4FA1B-35E1-4BA0-8947-EA529A1A96E2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8" name="Straight Connector 997">
                <a:extLst>
                  <a:ext uri="{FF2B5EF4-FFF2-40B4-BE49-F238E27FC236}">
                    <a16:creationId xmlns:a16="http://schemas.microsoft.com/office/drawing/2014/main" id="{F52E2DF6-A2F1-4CB1-A4F0-48C83E25E1BD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9" name="Straight Connector 998">
                <a:extLst>
                  <a:ext uri="{FF2B5EF4-FFF2-40B4-BE49-F238E27FC236}">
                    <a16:creationId xmlns:a16="http://schemas.microsoft.com/office/drawing/2014/main" id="{62DC6A16-5576-4553-836F-72F86E0503A4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0" name="Straight Connector 999">
                <a:extLst>
                  <a:ext uri="{FF2B5EF4-FFF2-40B4-BE49-F238E27FC236}">
                    <a16:creationId xmlns:a16="http://schemas.microsoft.com/office/drawing/2014/main" id="{0C930389-4EFE-4FBA-B61C-886C2579C3F1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6" name="Straight Connector 935">
              <a:extLst>
                <a:ext uri="{FF2B5EF4-FFF2-40B4-BE49-F238E27FC236}">
                  <a16:creationId xmlns:a16="http://schemas.microsoft.com/office/drawing/2014/main" id="{F97839B6-FF29-4DC3-8319-718DC84B544A}"/>
                </a:ext>
              </a:extLst>
            </p:cNvPr>
            <p:cNvCxnSpPr/>
            <p:nvPr/>
          </p:nvCxnSpPr>
          <p:spPr>
            <a:xfrm>
              <a:off x="28693660" y="24361206"/>
              <a:ext cx="3429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7" name="Straight Connector 936">
              <a:extLst>
                <a:ext uri="{FF2B5EF4-FFF2-40B4-BE49-F238E27FC236}">
                  <a16:creationId xmlns:a16="http://schemas.microsoft.com/office/drawing/2014/main" id="{95CCFCD8-46EE-499A-84B6-300C033CE1E3}"/>
                </a:ext>
              </a:extLst>
            </p:cNvPr>
            <p:cNvCxnSpPr/>
            <p:nvPr/>
          </p:nvCxnSpPr>
          <p:spPr>
            <a:xfrm>
              <a:off x="29950960" y="2436120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8" name="Straight Connector 937">
              <a:extLst>
                <a:ext uri="{FF2B5EF4-FFF2-40B4-BE49-F238E27FC236}">
                  <a16:creationId xmlns:a16="http://schemas.microsoft.com/office/drawing/2014/main" id="{9173DD7B-2D1F-4E6C-B13A-F2941BC19D84}"/>
                </a:ext>
              </a:extLst>
            </p:cNvPr>
            <p:cNvCxnSpPr/>
            <p:nvPr/>
          </p:nvCxnSpPr>
          <p:spPr>
            <a:xfrm>
              <a:off x="27093460" y="2366522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9" name="Straight Connector 938">
              <a:extLst>
                <a:ext uri="{FF2B5EF4-FFF2-40B4-BE49-F238E27FC236}">
                  <a16:creationId xmlns:a16="http://schemas.microsoft.com/office/drawing/2014/main" id="{6761E261-0C9A-4144-9989-B953A3CD68C8}"/>
                </a:ext>
              </a:extLst>
            </p:cNvPr>
            <p:cNvCxnSpPr/>
            <p:nvPr/>
          </p:nvCxnSpPr>
          <p:spPr>
            <a:xfrm>
              <a:off x="29493760" y="2365504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Straight Connector 939">
              <a:extLst>
                <a:ext uri="{FF2B5EF4-FFF2-40B4-BE49-F238E27FC236}">
                  <a16:creationId xmlns:a16="http://schemas.microsoft.com/office/drawing/2014/main" id="{2834109F-9E01-4444-AD1E-0730A3F12A1C}"/>
                </a:ext>
              </a:extLst>
            </p:cNvPr>
            <p:cNvCxnSpPr/>
            <p:nvPr/>
          </p:nvCxnSpPr>
          <p:spPr>
            <a:xfrm>
              <a:off x="27093460" y="23665226"/>
              <a:ext cx="29718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1" name="Straight Connector 940">
              <a:extLst>
                <a:ext uri="{FF2B5EF4-FFF2-40B4-BE49-F238E27FC236}">
                  <a16:creationId xmlns:a16="http://schemas.microsoft.com/office/drawing/2014/main" id="{4B828FCF-8B6B-4723-ACC9-9018FA8F945D}"/>
                </a:ext>
              </a:extLst>
            </p:cNvPr>
            <p:cNvCxnSpPr/>
            <p:nvPr/>
          </p:nvCxnSpPr>
          <p:spPr>
            <a:xfrm>
              <a:off x="28693660" y="24361206"/>
              <a:ext cx="3429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2" name="Straight Connector 941">
              <a:extLst>
                <a:ext uri="{FF2B5EF4-FFF2-40B4-BE49-F238E27FC236}">
                  <a16:creationId xmlns:a16="http://schemas.microsoft.com/office/drawing/2014/main" id="{3F2A5FC5-D38D-431F-8049-3E9B2E33A01F}"/>
                </a:ext>
              </a:extLst>
            </p:cNvPr>
            <p:cNvCxnSpPr/>
            <p:nvPr/>
          </p:nvCxnSpPr>
          <p:spPr>
            <a:xfrm>
              <a:off x="29950960" y="24361206"/>
              <a:ext cx="6096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4" name="Group 69">
              <a:extLst>
                <a:ext uri="{FF2B5EF4-FFF2-40B4-BE49-F238E27FC236}">
                  <a16:creationId xmlns:a16="http://schemas.microsoft.com/office/drawing/2014/main" id="{FFD06222-4C0E-4C99-B34E-8D7835EA7C4C}"/>
                </a:ext>
              </a:extLst>
            </p:cNvPr>
            <p:cNvGrpSpPr/>
            <p:nvPr/>
          </p:nvGrpSpPr>
          <p:grpSpPr>
            <a:xfrm>
              <a:off x="27398260" y="25372166"/>
              <a:ext cx="1295400" cy="914400"/>
              <a:chOff x="1295400" y="2438400"/>
              <a:chExt cx="1295400" cy="914400"/>
            </a:xfrm>
          </p:grpSpPr>
          <p:grpSp>
            <p:nvGrpSpPr>
              <p:cNvPr id="988" name="Group 110">
                <a:extLst>
                  <a:ext uri="{FF2B5EF4-FFF2-40B4-BE49-F238E27FC236}">
                    <a16:creationId xmlns:a16="http://schemas.microsoft.com/office/drawing/2014/main" id="{408B0DE1-106E-4601-9EAC-7A4FBF49AD91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990" name="Group 112">
                  <a:extLst>
                    <a:ext uri="{FF2B5EF4-FFF2-40B4-BE49-F238E27FC236}">
                      <a16:creationId xmlns:a16="http://schemas.microsoft.com/office/drawing/2014/main" id="{B24916D6-8A83-434C-9559-B9D87FD488AA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992" name="Straight Connector 991">
                    <a:extLst>
                      <a:ext uri="{FF2B5EF4-FFF2-40B4-BE49-F238E27FC236}">
                        <a16:creationId xmlns:a16="http://schemas.microsoft.com/office/drawing/2014/main" id="{5E6FD142-A0A0-4B2C-B089-E4F7DCBE0EF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3" name="Straight Connector 992">
                    <a:extLst>
                      <a:ext uri="{FF2B5EF4-FFF2-40B4-BE49-F238E27FC236}">
                        <a16:creationId xmlns:a16="http://schemas.microsoft.com/office/drawing/2014/main" id="{7B1D37BA-4BC6-48C0-AB55-7D322F31F54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4" name="Straight Connector 993">
                    <a:extLst>
                      <a:ext uri="{FF2B5EF4-FFF2-40B4-BE49-F238E27FC236}">
                        <a16:creationId xmlns:a16="http://schemas.microsoft.com/office/drawing/2014/main" id="{CB65A3CC-6FDE-4451-B023-7D82586BCB87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91" name="Elbow Connector 113">
                  <a:extLst>
                    <a:ext uri="{FF2B5EF4-FFF2-40B4-BE49-F238E27FC236}">
                      <a16:creationId xmlns:a16="http://schemas.microsoft.com/office/drawing/2014/main" id="{5EE4506E-DA58-4FF5-A242-990EE441B6B4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9" name="Straight Connector 988">
                <a:extLst>
                  <a:ext uri="{FF2B5EF4-FFF2-40B4-BE49-F238E27FC236}">
                    <a16:creationId xmlns:a16="http://schemas.microsoft.com/office/drawing/2014/main" id="{7BD7402A-7D18-4B81-9644-9C032BDFC3CC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5" name="Group 77">
              <a:extLst>
                <a:ext uri="{FF2B5EF4-FFF2-40B4-BE49-F238E27FC236}">
                  <a16:creationId xmlns:a16="http://schemas.microsoft.com/office/drawing/2014/main" id="{D805FB06-E937-42B2-A85A-05A23EEEA525}"/>
                </a:ext>
              </a:extLst>
            </p:cNvPr>
            <p:cNvGrpSpPr/>
            <p:nvPr/>
          </p:nvGrpSpPr>
          <p:grpSpPr>
            <a:xfrm>
              <a:off x="29036560" y="25295966"/>
              <a:ext cx="914400" cy="533400"/>
              <a:chOff x="2933700" y="2362200"/>
              <a:chExt cx="914400" cy="533400"/>
            </a:xfrm>
          </p:grpSpPr>
          <p:cxnSp>
            <p:nvCxnSpPr>
              <p:cNvPr id="982" name="Straight Connector 981">
                <a:extLst>
                  <a:ext uri="{FF2B5EF4-FFF2-40B4-BE49-F238E27FC236}">
                    <a16:creationId xmlns:a16="http://schemas.microsoft.com/office/drawing/2014/main" id="{C7EB7FB1-647A-4ED6-840C-6C201EE0B989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3" name="Straight Connector 982">
                <a:extLst>
                  <a:ext uri="{FF2B5EF4-FFF2-40B4-BE49-F238E27FC236}">
                    <a16:creationId xmlns:a16="http://schemas.microsoft.com/office/drawing/2014/main" id="{2A1B5D8F-2EC8-46FD-A9A2-1173547D64AD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4" name="Straight Connector 983">
                <a:extLst>
                  <a:ext uri="{FF2B5EF4-FFF2-40B4-BE49-F238E27FC236}">
                    <a16:creationId xmlns:a16="http://schemas.microsoft.com/office/drawing/2014/main" id="{16993A07-E944-4961-A9C2-3FCC22F3FA3F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5" name="Straight Connector 984">
                <a:extLst>
                  <a:ext uri="{FF2B5EF4-FFF2-40B4-BE49-F238E27FC236}">
                    <a16:creationId xmlns:a16="http://schemas.microsoft.com/office/drawing/2014/main" id="{AD4D835C-932A-42EC-806D-E9791F3C0538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6" name="Straight Connector 985">
                <a:extLst>
                  <a:ext uri="{FF2B5EF4-FFF2-40B4-BE49-F238E27FC236}">
                    <a16:creationId xmlns:a16="http://schemas.microsoft.com/office/drawing/2014/main" id="{41E019E9-C411-407D-9B23-A8367EC114DB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7" name="Straight Connector 986">
                <a:extLst>
                  <a:ext uri="{FF2B5EF4-FFF2-40B4-BE49-F238E27FC236}">
                    <a16:creationId xmlns:a16="http://schemas.microsoft.com/office/drawing/2014/main" id="{826150AE-E04F-4B04-BD1F-69876BCC689E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6" name="Straight Connector 945">
              <a:extLst>
                <a:ext uri="{FF2B5EF4-FFF2-40B4-BE49-F238E27FC236}">
                  <a16:creationId xmlns:a16="http://schemas.microsoft.com/office/drawing/2014/main" id="{756C5831-D40D-44B5-8AE8-59860489ECC1}"/>
                </a:ext>
              </a:extLst>
            </p:cNvPr>
            <p:cNvCxnSpPr/>
            <p:nvPr/>
          </p:nvCxnSpPr>
          <p:spPr>
            <a:xfrm>
              <a:off x="29950960" y="2582936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7" name="Straight Connector 946">
              <a:extLst>
                <a:ext uri="{FF2B5EF4-FFF2-40B4-BE49-F238E27FC236}">
                  <a16:creationId xmlns:a16="http://schemas.microsoft.com/office/drawing/2014/main" id="{096A9896-2A9C-43B3-90A2-9A7B0234D3A9}"/>
                </a:ext>
              </a:extLst>
            </p:cNvPr>
            <p:cNvCxnSpPr/>
            <p:nvPr/>
          </p:nvCxnSpPr>
          <p:spPr>
            <a:xfrm>
              <a:off x="27093460" y="2513338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8" name="Straight Connector 947">
              <a:extLst>
                <a:ext uri="{FF2B5EF4-FFF2-40B4-BE49-F238E27FC236}">
                  <a16:creationId xmlns:a16="http://schemas.microsoft.com/office/drawing/2014/main" id="{575CD833-1B92-4A84-A9A1-377A54EAC51B}"/>
                </a:ext>
              </a:extLst>
            </p:cNvPr>
            <p:cNvCxnSpPr/>
            <p:nvPr/>
          </p:nvCxnSpPr>
          <p:spPr>
            <a:xfrm>
              <a:off x="29493760" y="2512320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9" name="Straight Connector 948">
              <a:extLst>
                <a:ext uri="{FF2B5EF4-FFF2-40B4-BE49-F238E27FC236}">
                  <a16:creationId xmlns:a16="http://schemas.microsoft.com/office/drawing/2014/main" id="{906D7A01-8FF5-4B69-999F-2C5E92F169ED}"/>
                </a:ext>
              </a:extLst>
            </p:cNvPr>
            <p:cNvCxnSpPr>
              <a:stCxn id="931" idx="2"/>
            </p:cNvCxnSpPr>
            <p:nvPr/>
          </p:nvCxnSpPr>
          <p:spPr>
            <a:xfrm rot="5400000">
              <a:off x="30173035" y="28520431"/>
              <a:ext cx="78483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0" name="Group 118">
              <a:extLst>
                <a:ext uri="{FF2B5EF4-FFF2-40B4-BE49-F238E27FC236}">
                  <a16:creationId xmlns:a16="http://schemas.microsoft.com/office/drawing/2014/main" id="{243619EE-A6D1-4B72-B34C-14A4A50B536C}"/>
                </a:ext>
              </a:extLst>
            </p:cNvPr>
            <p:cNvGrpSpPr/>
            <p:nvPr/>
          </p:nvGrpSpPr>
          <p:grpSpPr>
            <a:xfrm>
              <a:off x="28069900" y="26492183"/>
              <a:ext cx="914400" cy="706160"/>
              <a:chOff x="4419600" y="4094440"/>
              <a:chExt cx="914400" cy="706160"/>
            </a:xfrm>
          </p:grpSpPr>
          <p:grpSp>
            <p:nvGrpSpPr>
              <p:cNvPr id="974" name="Group 106">
                <a:extLst>
                  <a:ext uri="{FF2B5EF4-FFF2-40B4-BE49-F238E27FC236}">
                    <a16:creationId xmlns:a16="http://schemas.microsoft.com/office/drawing/2014/main" id="{7209355D-71BC-45E4-9977-C12FFCD69A37}"/>
                  </a:ext>
                </a:extLst>
              </p:cNvPr>
              <p:cNvGrpSpPr/>
              <p:nvPr/>
            </p:nvGrpSpPr>
            <p:grpSpPr>
              <a:xfrm>
                <a:off x="4419600" y="4267200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976" name="Straight Connector 975">
                  <a:extLst>
                    <a:ext uri="{FF2B5EF4-FFF2-40B4-BE49-F238E27FC236}">
                      <a16:creationId xmlns:a16="http://schemas.microsoft.com/office/drawing/2014/main" id="{191F1D1E-6766-4A00-BD56-D0F653AFA8B0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7" name="Straight Connector 976">
                  <a:extLst>
                    <a:ext uri="{FF2B5EF4-FFF2-40B4-BE49-F238E27FC236}">
                      <a16:creationId xmlns:a16="http://schemas.microsoft.com/office/drawing/2014/main" id="{D9E18F09-D478-413C-8B21-C7AFED8E064E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8" name="Straight Connector 977">
                  <a:extLst>
                    <a:ext uri="{FF2B5EF4-FFF2-40B4-BE49-F238E27FC236}">
                      <a16:creationId xmlns:a16="http://schemas.microsoft.com/office/drawing/2014/main" id="{8738C23F-81F0-450F-8013-A9FBFF6A9351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9" name="Straight Connector 978">
                  <a:extLst>
                    <a:ext uri="{FF2B5EF4-FFF2-40B4-BE49-F238E27FC236}">
                      <a16:creationId xmlns:a16="http://schemas.microsoft.com/office/drawing/2014/main" id="{DA45E69E-9DF2-42D5-A211-EF8974A669EA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0" name="Straight Connector 979">
                  <a:extLst>
                    <a:ext uri="{FF2B5EF4-FFF2-40B4-BE49-F238E27FC236}">
                      <a16:creationId xmlns:a16="http://schemas.microsoft.com/office/drawing/2014/main" id="{9EC4E2C9-CA0E-47DF-90F3-4CD0B84D6BB2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1" name="Straight Connector 980">
                  <a:extLst>
                    <a:ext uri="{FF2B5EF4-FFF2-40B4-BE49-F238E27FC236}">
                      <a16:creationId xmlns:a16="http://schemas.microsoft.com/office/drawing/2014/main" id="{E61687B1-978C-470C-BC75-C6A197E02BDE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75" name="Straight Connector 974">
                <a:extLst>
                  <a:ext uri="{FF2B5EF4-FFF2-40B4-BE49-F238E27FC236}">
                    <a16:creationId xmlns:a16="http://schemas.microsoft.com/office/drawing/2014/main" id="{B3D39DE1-6C21-4F15-9585-9A07CD0A4039}"/>
                  </a:ext>
                </a:extLst>
              </p:cNvPr>
              <p:cNvCxnSpPr/>
              <p:nvPr/>
            </p:nvCxnSpPr>
            <p:spPr>
              <a:xfrm>
                <a:off x="4876800" y="4094440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1" name="Straight Connector 950">
              <a:extLst>
                <a:ext uri="{FF2B5EF4-FFF2-40B4-BE49-F238E27FC236}">
                  <a16:creationId xmlns:a16="http://schemas.microsoft.com/office/drawing/2014/main" id="{805DA0BA-C81A-4963-93FA-843618F2CCDF}"/>
                </a:ext>
              </a:extLst>
            </p:cNvPr>
            <p:cNvCxnSpPr/>
            <p:nvPr/>
          </p:nvCxnSpPr>
          <p:spPr>
            <a:xfrm>
              <a:off x="27079300" y="26479533"/>
              <a:ext cx="16764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Straight Connector 951">
              <a:extLst>
                <a:ext uri="{FF2B5EF4-FFF2-40B4-BE49-F238E27FC236}">
                  <a16:creationId xmlns:a16="http://schemas.microsoft.com/office/drawing/2014/main" id="{3268D363-6315-477D-A125-A126CDB02AF8}"/>
                </a:ext>
              </a:extLst>
            </p:cNvPr>
            <p:cNvCxnSpPr/>
            <p:nvPr/>
          </p:nvCxnSpPr>
          <p:spPr>
            <a:xfrm>
              <a:off x="27079300" y="26479533"/>
              <a:ext cx="16764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3" name="Group 158">
              <a:extLst>
                <a:ext uri="{FF2B5EF4-FFF2-40B4-BE49-F238E27FC236}">
                  <a16:creationId xmlns:a16="http://schemas.microsoft.com/office/drawing/2014/main" id="{9F05ED44-6B61-4635-A4E9-BC86E95B4597}"/>
                </a:ext>
              </a:extLst>
            </p:cNvPr>
            <p:cNvGrpSpPr/>
            <p:nvPr/>
          </p:nvGrpSpPr>
          <p:grpSpPr>
            <a:xfrm>
              <a:off x="28065136" y="25826743"/>
              <a:ext cx="2514600" cy="2590801"/>
              <a:chOff x="4319586" y="3390897"/>
              <a:chExt cx="2514600" cy="2590801"/>
            </a:xfrm>
          </p:grpSpPr>
          <p:cxnSp>
            <p:nvCxnSpPr>
              <p:cNvPr id="970" name="Straight Connector 969">
                <a:extLst>
                  <a:ext uri="{FF2B5EF4-FFF2-40B4-BE49-F238E27FC236}">
                    <a16:creationId xmlns:a16="http://schemas.microsoft.com/office/drawing/2014/main" id="{6EA74504-5006-495A-9786-A0827CA770B8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1" name="Straight Connector 970">
                <a:extLst>
                  <a:ext uri="{FF2B5EF4-FFF2-40B4-BE49-F238E27FC236}">
                    <a16:creationId xmlns:a16="http://schemas.microsoft.com/office/drawing/2014/main" id="{D3EC8A5B-860B-4DE6-8857-46A955397DE0}"/>
                  </a:ext>
                </a:extLst>
              </p:cNvPr>
              <p:cNvCxnSpPr/>
              <p:nvPr/>
            </p:nvCxnSpPr>
            <p:spPr>
              <a:xfrm rot="5400000">
                <a:off x="4552950" y="4076697"/>
                <a:ext cx="1371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2" name="Straight Connector 971">
                <a:extLst>
                  <a:ext uri="{FF2B5EF4-FFF2-40B4-BE49-F238E27FC236}">
                    <a16:creationId xmlns:a16="http://schemas.microsoft.com/office/drawing/2014/main" id="{1DD3AC9B-0F0D-43E0-8286-F343CF224EFE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3" name="Straight Connector 972">
                <a:extLst>
                  <a:ext uri="{FF2B5EF4-FFF2-40B4-BE49-F238E27FC236}">
                    <a16:creationId xmlns:a16="http://schemas.microsoft.com/office/drawing/2014/main" id="{BFA649A8-0617-43B4-A537-EC03B6DDBD7E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6" name="TextBox 955">
              <a:extLst>
                <a:ext uri="{FF2B5EF4-FFF2-40B4-BE49-F238E27FC236}">
                  <a16:creationId xmlns:a16="http://schemas.microsoft.com/office/drawing/2014/main" id="{70F3F2CD-A2D4-4F16-9BD5-1C76C83747ED}"/>
                </a:ext>
              </a:extLst>
            </p:cNvPr>
            <p:cNvSpPr txBox="1"/>
            <p:nvPr/>
          </p:nvSpPr>
          <p:spPr>
            <a:xfrm>
              <a:off x="30374950" y="23274046"/>
              <a:ext cx="5806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V</a:t>
              </a:r>
              <a:r>
                <a:rPr lang="en-US" sz="2800" b="1" baseline="-25000" dirty="0">
                  <a:solidFill>
                    <a:srgbClr val="C00000"/>
                  </a:solidFill>
                </a:rPr>
                <a:t>DD</a:t>
              </a:r>
            </a:p>
          </p:txBody>
        </p:sp>
        <p:sp>
          <p:nvSpPr>
            <p:cNvPr id="958" name="TextBox 957">
              <a:extLst>
                <a:ext uri="{FF2B5EF4-FFF2-40B4-BE49-F238E27FC236}">
                  <a16:creationId xmlns:a16="http://schemas.microsoft.com/office/drawing/2014/main" id="{9C009A78-062C-4C34-BAF9-9ACB1499996B}"/>
                </a:ext>
              </a:extLst>
            </p:cNvPr>
            <p:cNvSpPr txBox="1"/>
            <p:nvPr/>
          </p:nvSpPr>
          <p:spPr>
            <a:xfrm>
              <a:off x="30725378" y="28455646"/>
              <a:ext cx="3369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0</a:t>
              </a:r>
              <a:endParaRPr lang="en-US" sz="2800" b="1" baseline="-25000" dirty="0">
                <a:solidFill>
                  <a:srgbClr val="C00000"/>
                </a:solidFill>
              </a:endParaRPr>
            </a:p>
          </p:txBody>
        </p:sp>
        <p:grpSp>
          <p:nvGrpSpPr>
            <p:cNvPr id="959" name="Group 159">
              <a:extLst>
                <a:ext uri="{FF2B5EF4-FFF2-40B4-BE49-F238E27FC236}">
                  <a16:creationId xmlns:a16="http://schemas.microsoft.com/office/drawing/2014/main" id="{B1E7EC76-4E55-4220-87DE-0AE24C976434}"/>
                </a:ext>
              </a:extLst>
            </p:cNvPr>
            <p:cNvGrpSpPr/>
            <p:nvPr/>
          </p:nvGrpSpPr>
          <p:grpSpPr>
            <a:xfrm>
              <a:off x="28063161" y="25829220"/>
              <a:ext cx="2514600" cy="2602676"/>
              <a:chOff x="4319586" y="3379022"/>
              <a:chExt cx="2514600" cy="2602676"/>
            </a:xfrm>
          </p:grpSpPr>
          <p:cxnSp>
            <p:nvCxnSpPr>
              <p:cNvPr id="966" name="Straight Connector 965">
                <a:extLst>
                  <a:ext uri="{FF2B5EF4-FFF2-40B4-BE49-F238E27FC236}">
                    <a16:creationId xmlns:a16="http://schemas.microsoft.com/office/drawing/2014/main" id="{5164ACF7-2709-44DE-851F-AAA27AAB29D4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7" name="Straight Connector 966">
                <a:extLst>
                  <a:ext uri="{FF2B5EF4-FFF2-40B4-BE49-F238E27FC236}">
                    <a16:creationId xmlns:a16="http://schemas.microsoft.com/office/drawing/2014/main" id="{4D208E63-74D3-49E1-9A5E-E6A0A70AC06D}"/>
                  </a:ext>
                </a:extLst>
              </p:cNvPr>
              <p:cNvCxnSpPr/>
              <p:nvPr/>
            </p:nvCxnSpPr>
            <p:spPr>
              <a:xfrm rot="5400000">
                <a:off x="4552950" y="4064822"/>
                <a:ext cx="1371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8" name="Straight Connector 967">
                <a:extLst>
                  <a:ext uri="{FF2B5EF4-FFF2-40B4-BE49-F238E27FC236}">
                    <a16:creationId xmlns:a16="http://schemas.microsoft.com/office/drawing/2014/main" id="{09718840-70CB-4ACD-B602-93C394624233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9" name="Straight Connector 968">
                <a:extLst>
                  <a:ext uri="{FF2B5EF4-FFF2-40B4-BE49-F238E27FC236}">
                    <a16:creationId xmlns:a16="http://schemas.microsoft.com/office/drawing/2014/main" id="{92D60B69-49E6-4117-AC7F-D9C8FE04CCF7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E7888F2-D520-4146-86D7-EF20B72229F7}"/>
              </a:ext>
            </a:extLst>
          </p:cNvPr>
          <p:cNvGrpSpPr/>
          <p:nvPr/>
        </p:nvGrpSpPr>
        <p:grpSpPr>
          <a:xfrm>
            <a:off x="406491" y="23274046"/>
            <a:ext cx="7314393" cy="5848856"/>
            <a:chOff x="406491" y="23274046"/>
            <a:chExt cx="7314393" cy="584885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14867B9-40F4-4888-A0D4-2511E2DB379B}"/>
                </a:ext>
              </a:extLst>
            </p:cNvPr>
            <p:cNvSpPr/>
            <p:nvPr/>
          </p:nvSpPr>
          <p:spPr>
            <a:xfrm>
              <a:off x="3316427" y="24927243"/>
              <a:ext cx="2680970" cy="2522174"/>
            </a:xfrm>
            <a:prstGeom prst="roundRect">
              <a:avLst>
                <a:gd name="adj" fmla="val 9416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0" name="Straight Connector 659">
              <a:extLst>
                <a:ext uri="{FF2B5EF4-FFF2-40B4-BE49-F238E27FC236}">
                  <a16:creationId xmlns:a16="http://schemas.microsoft.com/office/drawing/2014/main" id="{DFA3671A-7356-48CA-9A60-7BD5F014D6C5}"/>
                </a:ext>
              </a:extLst>
            </p:cNvPr>
            <p:cNvCxnSpPr>
              <a:stCxn id="685" idx="0"/>
            </p:cNvCxnSpPr>
            <p:nvPr/>
          </p:nvCxnSpPr>
          <p:spPr>
            <a:xfrm rot="5400000" flipH="1" flipV="1">
              <a:off x="5070302" y="25396231"/>
              <a:ext cx="317757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2" name="Straight Connector 681">
              <a:extLst>
                <a:ext uri="{FF2B5EF4-FFF2-40B4-BE49-F238E27FC236}">
                  <a16:creationId xmlns:a16="http://schemas.microsoft.com/office/drawing/2014/main" id="{A0108A17-2521-40E5-924A-E13482E7DAC2}"/>
                </a:ext>
              </a:extLst>
            </p:cNvPr>
            <p:cNvCxnSpPr>
              <a:stCxn id="685" idx="1"/>
            </p:cNvCxnSpPr>
            <p:nvPr/>
          </p:nvCxnSpPr>
          <p:spPr>
            <a:xfrm rot="10800000">
              <a:off x="3191987" y="27556516"/>
              <a:ext cx="28956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5" name="Rounded Rectangle 42">
              <a:extLst>
                <a:ext uri="{FF2B5EF4-FFF2-40B4-BE49-F238E27FC236}">
                  <a16:creationId xmlns:a16="http://schemas.microsoft.com/office/drawing/2014/main" id="{785E9563-8698-4496-BD2D-A9E6DFEA0753}"/>
                </a:ext>
              </a:extLst>
            </p:cNvPr>
            <p:cNvSpPr/>
            <p:nvPr/>
          </p:nvSpPr>
          <p:spPr>
            <a:xfrm>
              <a:off x="6087587" y="26985016"/>
              <a:ext cx="1143000" cy="1143000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Amp</a:t>
              </a:r>
            </a:p>
          </p:txBody>
        </p:sp>
        <p:sp>
          <p:nvSpPr>
            <p:cNvPr id="686" name="Rectangle 685">
              <a:extLst>
                <a:ext uri="{FF2B5EF4-FFF2-40B4-BE49-F238E27FC236}">
                  <a16:creationId xmlns:a16="http://schemas.microsoft.com/office/drawing/2014/main" id="{99EA69DD-E2E9-4551-A7A8-FFB8D5321DDC}"/>
                </a:ext>
              </a:extLst>
            </p:cNvPr>
            <p:cNvSpPr/>
            <p:nvPr/>
          </p:nvSpPr>
          <p:spPr>
            <a:xfrm>
              <a:off x="4101497" y="23904006"/>
              <a:ext cx="457200" cy="914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7" name="Rectangle 686">
              <a:extLst>
                <a:ext uri="{FF2B5EF4-FFF2-40B4-BE49-F238E27FC236}">
                  <a16:creationId xmlns:a16="http://schemas.microsoft.com/office/drawing/2014/main" id="{9810C144-0691-41A4-8387-E13171930927}"/>
                </a:ext>
              </a:extLst>
            </p:cNvPr>
            <p:cNvSpPr/>
            <p:nvPr/>
          </p:nvSpPr>
          <p:spPr>
            <a:xfrm>
              <a:off x="4098322" y="24208806"/>
              <a:ext cx="4572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88" name="Group 45">
              <a:extLst>
                <a:ext uri="{FF2B5EF4-FFF2-40B4-BE49-F238E27FC236}">
                  <a16:creationId xmlns:a16="http://schemas.microsoft.com/office/drawing/2014/main" id="{EF7999FF-2E1A-4909-B027-4DA2F2F0B08B}"/>
                </a:ext>
              </a:extLst>
            </p:cNvPr>
            <p:cNvGrpSpPr/>
            <p:nvPr/>
          </p:nvGrpSpPr>
          <p:grpSpPr>
            <a:xfrm>
              <a:off x="3491897" y="23904006"/>
              <a:ext cx="1295400" cy="914400"/>
              <a:chOff x="1295400" y="2438400"/>
              <a:chExt cx="1295400" cy="914400"/>
            </a:xfrm>
          </p:grpSpPr>
          <p:grpSp>
            <p:nvGrpSpPr>
              <p:cNvPr id="689" name="Group 86">
                <a:extLst>
                  <a:ext uri="{FF2B5EF4-FFF2-40B4-BE49-F238E27FC236}">
                    <a16:creationId xmlns:a16="http://schemas.microsoft.com/office/drawing/2014/main" id="{C8C10A67-5B76-448D-BBB5-4AA1E8EC7526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691" name="Group 88">
                  <a:extLst>
                    <a:ext uri="{FF2B5EF4-FFF2-40B4-BE49-F238E27FC236}">
                      <a16:creationId xmlns:a16="http://schemas.microsoft.com/office/drawing/2014/main" id="{EF418CB5-A116-4328-90AB-C3452C4805DE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693" name="Straight Connector 692">
                    <a:extLst>
                      <a:ext uri="{FF2B5EF4-FFF2-40B4-BE49-F238E27FC236}">
                        <a16:creationId xmlns:a16="http://schemas.microsoft.com/office/drawing/2014/main" id="{8F061669-DDD1-4861-8788-789D0D035BF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4" name="Straight Connector 693">
                    <a:extLst>
                      <a:ext uri="{FF2B5EF4-FFF2-40B4-BE49-F238E27FC236}">
                        <a16:creationId xmlns:a16="http://schemas.microsoft.com/office/drawing/2014/main" id="{2604CE15-C1DC-4BA4-921F-E00008E7CB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5" name="Straight Connector 694">
                    <a:extLst>
                      <a:ext uri="{FF2B5EF4-FFF2-40B4-BE49-F238E27FC236}">
                        <a16:creationId xmlns:a16="http://schemas.microsoft.com/office/drawing/2014/main" id="{2ADD6361-EBB2-44E1-AE2E-8C8AE8FF52FE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92" name="Elbow Connector 89">
                  <a:extLst>
                    <a:ext uri="{FF2B5EF4-FFF2-40B4-BE49-F238E27FC236}">
                      <a16:creationId xmlns:a16="http://schemas.microsoft.com/office/drawing/2014/main" id="{1ADD7CF2-9C6C-4FC0-A34F-FDFC8E91BA82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0" name="Straight Connector 689">
                <a:extLst>
                  <a:ext uri="{FF2B5EF4-FFF2-40B4-BE49-F238E27FC236}">
                    <a16:creationId xmlns:a16="http://schemas.microsoft.com/office/drawing/2014/main" id="{9BF76E70-BA79-41D3-B75D-7D266DE5A17C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6" name="Group 53">
              <a:extLst>
                <a:ext uri="{FF2B5EF4-FFF2-40B4-BE49-F238E27FC236}">
                  <a16:creationId xmlns:a16="http://schemas.microsoft.com/office/drawing/2014/main" id="{5513F8B6-72BF-4090-BC48-52D1CF2391CD}"/>
                </a:ext>
              </a:extLst>
            </p:cNvPr>
            <p:cNvGrpSpPr/>
            <p:nvPr/>
          </p:nvGrpSpPr>
          <p:grpSpPr>
            <a:xfrm>
              <a:off x="5130197" y="23827806"/>
              <a:ext cx="914400" cy="533400"/>
              <a:chOff x="2933700" y="2362200"/>
              <a:chExt cx="914400" cy="533400"/>
            </a:xfrm>
          </p:grpSpPr>
          <p:cxnSp>
            <p:nvCxnSpPr>
              <p:cNvPr id="697" name="Straight Connector 696">
                <a:extLst>
                  <a:ext uri="{FF2B5EF4-FFF2-40B4-BE49-F238E27FC236}">
                    <a16:creationId xmlns:a16="http://schemas.microsoft.com/office/drawing/2014/main" id="{962CCA79-473D-4803-9ABE-130E18E08771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8" name="Straight Connector 697">
                <a:extLst>
                  <a:ext uri="{FF2B5EF4-FFF2-40B4-BE49-F238E27FC236}">
                    <a16:creationId xmlns:a16="http://schemas.microsoft.com/office/drawing/2014/main" id="{39BC619F-3F18-48EE-ABDD-09D6F9D30ADA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9" name="Straight Connector 698">
                <a:extLst>
                  <a:ext uri="{FF2B5EF4-FFF2-40B4-BE49-F238E27FC236}">
                    <a16:creationId xmlns:a16="http://schemas.microsoft.com/office/drawing/2014/main" id="{68007972-8B08-43BA-8FE7-DF5B5B4AAF88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0" name="Straight Connector 699">
                <a:extLst>
                  <a:ext uri="{FF2B5EF4-FFF2-40B4-BE49-F238E27FC236}">
                    <a16:creationId xmlns:a16="http://schemas.microsoft.com/office/drawing/2014/main" id="{8988B7FB-A354-4FCC-ADD8-05008662FFE2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1" name="Straight Connector 700">
                <a:extLst>
                  <a:ext uri="{FF2B5EF4-FFF2-40B4-BE49-F238E27FC236}">
                    <a16:creationId xmlns:a16="http://schemas.microsoft.com/office/drawing/2014/main" id="{ECE070D5-45A5-4719-8729-C1FC60D60E8A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Straight Connector 701">
                <a:extLst>
                  <a:ext uri="{FF2B5EF4-FFF2-40B4-BE49-F238E27FC236}">
                    <a16:creationId xmlns:a16="http://schemas.microsoft.com/office/drawing/2014/main" id="{E3A4D7D6-EDC6-4DEE-A54D-800A85022986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3" name="Straight Connector 702">
              <a:extLst>
                <a:ext uri="{FF2B5EF4-FFF2-40B4-BE49-F238E27FC236}">
                  <a16:creationId xmlns:a16="http://schemas.microsoft.com/office/drawing/2014/main" id="{53F24C99-7342-4FD7-AB4F-24A777B43F13}"/>
                </a:ext>
              </a:extLst>
            </p:cNvPr>
            <p:cNvCxnSpPr/>
            <p:nvPr/>
          </p:nvCxnSpPr>
          <p:spPr>
            <a:xfrm>
              <a:off x="4787297" y="24361206"/>
              <a:ext cx="3429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Straight Connector 703">
              <a:extLst>
                <a:ext uri="{FF2B5EF4-FFF2-40B4-BE49-F238E27FC236}">
                  <a16:creationId xmlns:a16="http://schemas.microsoft.com/office/drawing/2014/main" id="{941BB64B-8068-445D-AA31-25052C34FDAF}"/>
                </a:ext>
              </a:extLst>
            </p:cNvPr>
            <p:cNvCxnSpPr/>
            <p:nvPr/>
          </p:nvCxnSpPr>
          <p:spPr>
            <a:xfrm>
              <a:off x="6044597" y="2436120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>
              <a:extLst>
                <a:ext uri="{FF2B5EF4-FFF2-40B4-BE49-F238E27FC236}">
                  <a16:creationId xmlns:a16="http://schemas.microsoft.com/office/drawing/2014/main" id="{86FAA9AE-84C5-43F9-96B4-72BD5EA680DD}"/>
                </a:ext>
              </a:extLst>
            </p:cNvPr>
            <p:cNvCxnSpPr/>
            <p:nvPr/>
          </p:nvCxnSpPr>
          <p:spPr>
            <a:xfrm>
              <a:off x="3187097" y="2366522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Connector 705">
              <a:extLst>
                <a:ext uri="{FF2B5EF4-FFF2-40B4-BE49-F238E27FC236}">
                  <a16:creationId xmlns:a16="http://schemas.microsoft.com/office/drawing/2014/main" id="{200462E6-BE8D-429E-A187-02DEBFC1A75B}"/>
                </a:ext>
              </a:extLst>
            </p:cNvPr>
            <p:cNvCxnSpPr/>
            <p:nvPr/>
          </p:nvCxnSpPr>
          <p:spPr>
            <a:xfrm>
              <a:off x="5587397" y="2365504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Connector 706">
              <a:extLst>
                <a:ext uri="{FF2B5EF4-FFF2-40B4-BE49-F238E27FC236}">
                  <a16:creationId xmlns:a16="http://schemas.microsoft.com/office/drawing/2014/main" id="{BFE4B385-D10F-493A-8760-EA340B0048BD}"/>
                </a:ext>
              </a:extLst>
            </p:cNvPr>
            <p:cNvCxnSpPr/>
            <p:nvPr/>
          </p:nvCxnSpPr>
          <p:spPr>
            <a:xfrm>
              <a:off x="3187097" y="23665226"/>
              <a:ext cx="2971800" cy="0"/>
            </a:xfrm>
            <a:prstGeom prst="line">
              <a:avLst/>
            </a:prstGeom>
            <a:ln w="57150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Connector 707">
              <a:extLst>
                <a:ext uri="{FF2B5EF4-FFF2-40B4-BE49-F238E27FC236}">
                  <a16:creationId xmlns:a16="http://schemas.microsoft.com/office/drawing/2014/main" id="{18818FB8-5844-4E00-9B9E-24DCEB439AD4}"/>
                </a:ext>
              </a:extLst>
            </p:cNvPr>
            <p:cNvCxnSpPr/>
            <p:nvPr/>
          </p:nvCxnSpPr>
          <p:spPr>
            <a:xfrm>
              <a:off x="4787297" y="24361206"/>
              <a:ext cx="3429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>
              <a:extLst>
                <a:ext uri="{FF2B5EF4-FFF2-40B4-BE49-F238E27FC236}">
                  <a16:creationId xmlns:a16="http://schemas.microsoft.com/office/drawing/2014/main" id="{402EB460-B79A-4B19-BB06-AD685B3CF7AA}"/>
                </a:ext>
              </a:extLst>
            </p:cNvPr>
            <p:cNvCxnSpPr/>
            <p:nvPr/>
          </p:nvCxnSpPr>
          <p:spPr>
            <a:xfrm>
              <a:off x="6044597" y="24361206"/>
              <a:ext cx="609600" cy="0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1" name="Group 69">
              <a:extLst>
                <a:ext uri="{FF2B5EF4-FFF2-40B4-BE49-F238E27FC236}">
                  <a16:creationId xmlns:a16="http://schemas.microsoft.com/office/drawing/2014/main" id="{206B76AB-446E-4613-A397-3E209D43F56D}"/>
                </a:ext>
              </a:extLst>
            </p:cNvPr>
            <p:cNvGrpSpPr/>
            <p:nvPr/>
          </p:nvGrpSpPr>
          <p:grpSpPr>
            <a:xfrm>
              <a:off x="3491897" y="25372166"/>
              <a:ext cx="1295400" cy="914400"/>
              <a:chOff x="1295400" y="2438400"/>
              <a:chExt cx="1295400" cy="914400"/>
            </a:xfrm>
          </p:grpSpPr>
          <p:grpSp>
            <p:nvGrpSpPr>
              <p:cNvPr id="712" name="Group 110">
                <a:extLst>
                  <a:ext uri="{FF2B5EF4-FFF2-40B4-BE49-F238E27FC236}">
                    <a16:creationId xmlns:a16="http://schemas.microsoft.com/office/drawing/2014/main" id="{A3688390-2B11-4018-9CEB-645924B5B2BE}"/>
                  </a:ext>
                </a:extLst>
              </p:cNvPr>
              <p:cNvGrpSpPr/>
              <p:nvPr/>
            </p:nvGrpSpPr>
            <p:grpSpPr>
              <a:xfrm>
                <a:off x="1295400" y="2438400"/>
                <a:ext cx="1063625" cy="914400"/>
                <a:chOff x="2060575" y="2438400"/>
                <a:chExt cx="1063625" cy="914400"/>
              </a:xfrm>
            </p:grpSpPr>
            <p:grpSp>
              <p:nvGrpSpPr>
                <p:cNvPr id="714" name="Group 112">
                  <a:extLst>
                    <a:ext uri="{FF2B5EF4-FFF2-40B4-BE49-F238E27FC236}">
                      <a16:creationId xmlns:a16="http://schemas.microsoft.com/office/drawing/2014/main" id="{C28DCCB7-340F-4D1D-94AB-5B788D99D19E}"/>
                    </a:ext>
                  </a:extLst>
                </p:cNvPr>
                <p:cNvGrpSpPr/>
                <p:nvPr/>
              </p:nvGrpSpPr>
              <p:grpSpPr>
                <a:xfrm>
                  <a:off x="2667000" y="2438400"/>
                  <a:ext cx="457200" cy="914400"/>
                  <a:chOff x="2667000" y="2438400"/>
                  <a:chExt cx="457200" cy="914400"/>
                </a:xfrm>
              </p:grpSpPr>
              <p:cxnSp>
                <p:nvCxnSpPr>
                  <p:cNvPr id="716" name="Straight Connector 715">
                    <a:extLst>
                      <a:ext uri="{FF2B5EF4-FFF2-40B4-BE49-F238E27FC236}">
                        <a16:creationId xmlns:a16="http://schemas.microsoft.com/office/drawing/2014/main" id="{2C2BFCE2-2068-48B5-AA4D-1542930868D9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1242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7" name="Straight Connector 716">
                    <a:extLst>
                      <a:ext uri="{FF2B5EF4-FFF2-40B4-BE49-F238E27FC236}">
                        <a16:creationId xmlns:a16="http://schemas.microsoft.com/office/drawing/2014/main" id="{BBDD40A4-3C08-4987-8006-E13805529031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667000" y="2438400"/>
                    <a:ext cx="0" cy="91440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8" name="Straight Connector 717">
                    <a:extLst>
                      <a:ext uri="{FF2B5EF4-FFF2-40B4-BE49-F238E27FC236}">
                        <a16:creationId xmlns:a16="http://schemas.microsoft.com/office/drawing/2014/main" id="{9D27FDD0-06BA-4A06-A06F-92B07E0FB892}"/>
                      </a:ext>
                    </a:extLst>
                  </p:cNvPr>
                  <p:cNvCxnSpPr/>
                  <p:nvPr/>
                </p:nvCxnSpPr>
                <p:spPr>
                  <a:xfrm>
                    <a:off x="2667000" y="3352800"/>
                    <a:ext cx="457200" cy="0"/>
                  </a:xfrm>
                  <a:prstGeom prst="line">
                    <a:avLst/>
                  </a:prstGeom>
                  <a:ln w="28575">
                    <a:solidFill>
                      <a:schemeClr val="accent2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15" name="Elbow Connector 113">
                  <a:extLst>
                    <a:ext uri="{FF2B5EF4-FFF2-40B4-BE49-F238E27FC236}">
                      <a16:creationId xmlns:a16="http://schemas.microsoft.com/office/drawing/2014/main" id="{4DA536ED-1BD6-4C41-815F-10242B532429}"/>
                    </a:ext>
                  </a:extLst>
                </p:cNvPr>
                <p:cNvCxnSpPr/>
                <p:nvPr/>
              </p:nvCxnSpPr>
              <p:spPr>
                <a:xfrm rot="10800000" flipV="1">
                  <a:off x="2060575" y="2895600"/>
                  <a:ext cx="606425" cy="457200"/>
                </a:xfrm>
                <a:prstGeom prst="bentConnector2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3" name="Straight Connector 712">
                <a:extLst>
                  <a:ext uri="{FF2B5EF4-FFF2-40B4-BE49-F238E27FC236}">
                    <a16:creationId xmlns:a16="http://schemas.microsoft.com/office/drawing/2014/main" id="{E2A1B711-9D4C-4230-9271-378C2109727F}"/>
                  </a:ext>
                </a:extLst>
              </p:cNvPr>
              <p:cNvCxnSpPr/>
              <p:nvPr/>
            </p:nvCxnSpPr>
            <p:spPr>
              <a:xfrm flipH="1">
                <a:off x="2362203" y="2895600"/>
                <a:ext cx="228597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9" name="Group 77">
              <a:extLst>
                <a:ext uri="{FF2B5EF4-FFF2-40B4-BE49-F238E27FC236}">
                  <a16:creationId xmlns:a16="http://schemas.microsoft.com/office/drawing/2014/main" id="{B3C7DE36-E998-4DA2-8540-335B9762DE79}"/>
                </a:ext>
              </a:extLst>
            </p:cNvPr>
            <p:cNvGrpSpPr/>
            <p:nvPr/>
          </p:nvGrpSpPr>
          <p:grpSpPr>
            <a:xfrm>
              <a:off x="5130197" y="25295966"/>
              <a:ext cx="914400" cy="533400"/>
              <a:chOff x="2933700" y="2362200"/>
              <a:chExt cx="914400" cy="533400"/>
            </a:xfrm>
          </p:grpSpPr>
          <p:cxnSp>
            <p:nvCxnSpPr>
              <p:cNvPr id="720" name="Straight Connector 719">
                <a:extLst>
                  <a:ext uri="{FF2B5EF4-FFF2-40B4-BE49-F238E27FC236}">
                    <a16:creationId xmlns:a16="http://schemas.microsoft.com/office/drawing/2014/main" id="{E3CFEEE4-23E2-45B6-98F8-15F13A7C5976}"/>
                  </a:ext>
                </a:extLst>
              </p:cNvPr>
              <p:cNvCxnSpPr/>
              <p:nvPr/>
            </p:nvCxnSpPr>
            <p:spPr>
              <a:xfrm flipV="1">
                <a:off x="31242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Straight Connector 720">
                <a:extLst>
                  <a:ext uri="{FF2B5EF4-FFF2-40B4-BE49-F238E27FC236}">
                    <a16:creationId xmlns:a16="http://schemas.microsoft.com/office/drawing/2014/main" id="{FAA494A4-5AB4-4F2B-9864-FF1910E5BCA0}"/>
                  </a:ext>
                </a:extLst>
              </p:cNvPr>
              <p:cNvCxnSpPr/>
              <p:nvPr/>
            </p:nvCxnSpPr>
            <p:spPr>
              <a:xfrm flipV="1">
                <a:off x="3657600" y="2438400"/>
                <a:ext cx="0" cy="45720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2" name="Straight Connector 721">
                <a:extLst>
                  <a:ext uri="{FF2B5EF4-FFF2-40B4-BE49-F238E27FC236}">
                    <a16:creationId xmlns:a16="http://schemas.microsoft.com/office/drawing/2014/main" id="{4E77E553-3C9B-44C5-90E4-A22EEBA01AD2}"/>
                  </a:ext>
                </a:extLst>
              </p:cNvPr>
              <p:cNvCxnSpPr/>
              <p:nvPr/>
            </p:nvCxnSpPr>
            <p:spPr>
              <a:xfrm flipH="1">
                <a:off x="3124200" y="24384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3" name="Straight Connector 722">
                <a:extLst>
                  <a:ext uri="{FF2B5EF4-FFF2-40B4-BE49-F238E27FC236}">
                    <a16:creationId xmlns:a16="http://schemas.microsoft.com/office/drawing/2014/main" id="{44ED6625-8F5F-42B9-A329-F92A8D4C93DF}"/>
                  </a:ext>
                </a:extLst>
              </p:cNvPr>
              <p:cNvCxnSpPr/>
              <p:nvPr/>
            </p:nvCxnSpPr>
            <p:spPr>
              <a:xfrm flipH="1">
                <a:off x="3124200" y="2362200"/>
                <a:ext cx="5334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4" name="Straight Connector 723">
                <a:extLst>
                  <a:ext uri="{FF2B5EF4-FFF2-40B4-BE49-F238E27FC236}">
                    <a16:creationId xmlns:a16="http://schemas.microsoft.com/office/drawing/2014/main" id="{F8022847-1A59-44E2-8F65-EC5EF60B2A75}"/>
                  </a:ext>
                </a:extLst>
              </p:cNvPr>
              <p:cNvCxnSpPr/>
              <p:nvPr/>
            </p:nvCxnSpPr>
            <p:spPr>
              <a:xfrm>
                <a:off x="36576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Straight Connector 724">
                <a:extLst>
                  <a:ext uri="{FF2B5EF4-FFF2-40B4-BE49-F238E27FC236}">
                    <a16:creationId xmlns:a16="http://schemas.microsoft.com/office/drawing/2014/main" id="{960E01CA-CCB1-4DD2-BC09-D8D9EFB1EC28}"/>
                  </a:ext>
                </a:extLst>
              </p:cNvPr>
              <p:cNvCxnSpPr/>
              <p:nvPr/>
            </p:nvCxnSpPr>
            <p:spPr>
              <a:xfrm>
                <a:off x="2933700" y="2895600"/>
                <a:ext cx="190500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6" name="Straight Connector 725">
              <a:extLst>
                <a:ext uri="{FF2B5EF4-FFF2-40B4-BE49-F238E27FC236}">
                  <a16:creationId xmlns:a16="http://schemas.microsoft.com/office/drawing/2014/main" id="{7263F4DB-09D9-4B32-9515-DF7E4C2664CB}"/>
                </a:ext>
              </a:extLst>
            </p:cNvPr>
            <p:cNvCxnSpPr/>
            <p:nvPr/>
          </p:nvCxnSpPr>
          <p:spPr>
            <a:xfrm>
              <a:off x="6044597" y="25829366"/>
              <a:ext cx="609600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7" name="Straight Connector 726">
              <a:extLst>
                <a:ext uri="{FF2B5EF4-FFF2-40B4-BE49-F238E27FC236}">
                  <a16:creationId xmlns:a16="http://schemas.microsoft.com/office/drawing/2014/main" id="{1FFB9B6B-95B6-48ED-BB83-DF6D3C00B236}"/>
                </a:ext>
              </a:extLst>
            </p:cNvPr>
            <p:cNvCxnSpPr/>
            <p:nvPr/>
          </p:nvCxnSpPr>
          <p:spPr>
            <a:xfrm>
              <a:off x="3187097" y="25133386"/>
              <a:ext cx="29718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8" name="Straight Connector 727">
              <a:extLst>
                <a:ext uri="{FF2B5EF4-FFF2-40B4-BE49-F238E27FC236}">
                  <a16:creationId xmlns:a16="http://schemas.microsoft.com/office/drawing/2014/main" id="{A2F6E446-EAB6-4C4C-B0D0-EB2315395543}"/>
                </a:ext>
              </a:extLst>
            </p:cNvPr>
            <p:cNvCxnSpPr/>
            <p:nvPr/>
          </p:nvCxnSpPr>
          <p:spPr>
            <a:xfrm>
              <a:off x="5587397" y="25123206"/>
              <a:ext cx="0" cy="17276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9" name="Straight Connector 728">
              <a:extLst>
                <a:ext uri="{FF2B5EF4-FFF2-40B4-BE49-F238E27FC236}">
                  <a16:creationId xmlns:a16="http://schemas.microsoft.com/office/drawing/2014/main" id="{1D71CA49-7DC2-440F-A724-ED061F0321DF}"/>
                </a:ext>
              </a:extLst>
            </p:cNvPr>
            <p:cNvCxnSpPr>
              <a:stCxn id="685" idx="2"/>
            </p:cNvCxnSpPr>
            <p:nvPr/>
          </p:nvCxnSpPr>
          <p:spPr>
            <a:xfrm rot="5400000">
              <a:off x="6266672" y="28520431"/>
              <a:ext cx="78483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0" name="Group 118">
              <a:extLst>
                <a:ext uri="{FF2B5EF4-FFF2-40B4-BE49-F238E27FC236}">
                  <a16:creationId xmlns:a16="http://schemas.microsoft.com/office/drawing/2014/main" id="{12AFDDFE-30D0-4447-AC93-511003F184CB}"/>
                </a:ext>
              </a:extLst>
            </p:cNvPr>
            <p:cNvGrpSpPr/>
            <p:nvPr/>
          </p:nvGrpSpPr>
          <p:grpSpPr>
            <a:xfrm>
              <a:off x="4163537" y="26492183"/>
              <a:ext cx="914400" cy="706160"/>
              <a:chOff x="4419600" y="4094440"/>
              <a:chExt cx="914400" cy="706160"/>
            </a:xfrm>
          </p:grpSpPr>
          <p:grpSp>
            <p:nvGrpSpPr>
              <p:cNvPr id="731" name="Group 106">
                <a:extLst>
                  <a:ext uri="{FF2B5EF4-FFF2-40B4-BE49-F238E27FC236}">
                    <a16:creationId xmlns:a16="http://schemas.microsoft.com/office/drawing/2014/main" id="{9D6A1033-D6F8-4730-A2EE-6445516D0820}"/>
                  </a:ext>
                </a:extLst>
              </p:cNvPr>
              <p:cNvGrpSpPr/>
              <p:nvPr/>
            </p:nvGrpSpPr>
            <p:grpSpPr>
              <a:xfrm>
                <a:off x="4419600" y="4267200"/>
                <a:ext cx="914400" cy="533400"/>
                <a:chOff x="2933700" y="2362200"/>
                <a:chExt cx="914400" cy="533400"/>
              </a:xfrm>
            </p:grpSpPr>
            <p:cxnSp>
              <p:nvCxnSpPr>
                <p:cNvPr id="733" name="Straight Connector 732">
                  <a:extLst>
                    <a:ext uri="{FF2B5EF4-FFF2-40B4-BE49-F238E27FC236}">
                      <a16:creationId xmlns:a16="http://schemas.microsoft.com/office/drawing/2014/main" id="{B9006D2C-226A-44E7-ABAE-C555052A524F}"/>
                    </a:ext>
                  </a:extLst>
                </p:cNvPr>
                <p:cNvCxnSpPr/>
                <p:nvPr/>
              </p:nvCxnSpPr>
              <p:spPr>
                <a:xfrm flipV="1">
                  <a:off x="31242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4" name="Straight Connector 733">
                  <a:extLst>
                    <a:ext uri="{FF2B5EF4-FFF2-40B4-BE49-F238E27FC236}">
                      <a16:creationId xmlns:a16="http://schemas.microsoft.com/office/drawing/2014/main" id="{AAF81BB2-F8BB-449C-9E3E-FB24D9C4B6B9}"/>
                    </a:ext>
                  </a:extLst>
                </p:cNvPr>
                <p:cNvCxnSpPr/>
                <p:nvPr/>
              </p:nvCxnSpPr>
              <p:spPr>
                <a:xfrm flipV="1">
                  <a:off x="3657600" y="2438400"/>
                  <a:ext cx="0" cy="45720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Connector 734">
                  <a:extLst>
                    <a:ext uri="{FF2B5EF4-FFF2-40B4-BE49-F238E27FC236}">
                      <a16:creationId xmlns:a16="http://schemas.microsoft.com/office/drawing/2014/main" id="{95870E89-8902-491E-B3B9-025328C217E4}"/>
                    </a:ext>
                  </a:extLst>
                </p:cNvPr>
                <p:cNvCxnSpPr/>
                <p:nvPr/>
              </p:nvCxnSpPr>
              <p:spPr>
                <a:xfrm flipH="1">
                  <a:off x="3124200" y="24384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6" name="Straight Connector 735">
                  <a:extLst>
                    <a:ext uri="{FF2B5EF4-FFF2-40B4-BE49-F238E27FC236}">
                      <a16:creationId xmlns:a16="http://schemas.microsoft.com/office/drawing/2014/main" id="{3445CAD2-9CEF-46B2-8A1D-53C7D3A84F67}"/>
                    </a:ext>
                  </a:extLst>
                </p:cNvPr>
                <p:cNvCxnSpPr/>
                <p:nvPr/>
              </p:nvCxnSpPr>
              <p:spPr>
                <a:xfrm flipH="1">
                  <a:off x="3124200" y="2362200"/>
                  <a:ext cx="5334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7" name="Straight Connector 736">
                  <a:extLst>
                    <a:ext uri="{FF2B5EF4-FFF2-40B4-BE49-F238E27FC236}">
                      <a16:creationId xmlns:a16="http://schemas.microsoft.com/office/drawing/2014/main" id="{91A3711F-66FE-4E66-95BB-9B4ECF4966DD}"/>
                    </a:ext>
                  </a:extLst>
                </p:cNvPr>
                <p:cNvCxnSpPr/>
                <p:nvPr/>
              </p:nvCxnSpPr>
              <p:spPr>
                <a:xfrm>
                  <a:off x="36576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8" name="Straight Connector 737">
                  <a:extLst>
                    <a:ext uri="{FF2B5EF4-FFF2-40B4-BE49-F238E27FC236}">
                      <a16:creationId xmlns:a16="http://schemas.microsoft.com/office/drawing/2014/main" id="{0AAD42C2-3D5A-47BE-B844-A4362673774A}"/>
                    </a:ext>
                  </a:extLst>
                </p:cNvPr>
                <p:cNvCxnSpPr/>
                <p:nvPr/>
              </p:nvCxnSpPr>
              <p:spPr>
                <a:xfrm>
                  <a:off x="2933700" y="2895600"/>
                  <a:ext cx="190500" cy="0"/>
                </a:xfrm>
                <a:prstGeom prst="line">
                  <a:avLst/>
                </a:prstGeom>
                <a:ln w="28575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32" name="Straight Connector 731">
                <a:extLst>
                  <a:ext uri="{FF2B5EF4-FFF2-40B4-BE49-F238E27FC236}">
                    <a16:creationId xmlns:a16="http://schemas.microsoft.com/office/drawing/2014/main" id="{5B847EE4-42BD-4BA0-ACC7-1D7ACFE5EEE4}"/>
                  </a:ext>
                </a:extLst>
              </p:cNvPr>
              <p:cNvCxnSpPr/>
              <p:nvPr/>
            </p:nvCxnSpPr>
            <p:spPr>
              <a:xfrm>
                <a:off x="4876800" y="4094440"/>
                <a:ext cx="0" cy="17276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9" name="Straight Connector 738">
              <a:extLst>
                <a:ext uri="{FF2B5EF4-FFF2-40B4-BE49-F238E27FC236}">
                  <a16:creationId xmlns:a16="http://schemas.microsoft.com/office/drawing/2014/main" id="{D6BC926B-7CD5-473D-8E5E-D5CBEB9DBE71}"/>
                </a:ext>
              </a:extLst>
            </p:cNvPr>
            <p:cNvCxnSpPr/>
            <p:nvPr/>
          </p:nvCxnSpPr>
          <p:spPr>
            <a:xfrm>
              <a:off x="3172937" y="26479533"/>
              <a:ext cx="1676400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1" name="Group 158">
              <a:extLst>
                <a:ext uri="{FF2B5EF4-FFF2-40B4-BE49-F238E27FC236}">
                  <a16:creationId xmlns:a16="http://schemas.microsoft.com/office/drawing/2014/main" id="{CBC3ED53-1922-456F-96AB-3832C075372C}"/>
                </a:ext>
              </a:extLst>
            </p:cNvPr>
            <p:cNvGrpSpPr/>
            <p:nvPr/>
          </p:nvGrpSpPr>
          <p:grpSpPr>
            <a:xfrm>
              <a:off x="4158773" y="25826743"/>
              <a:ext cx="2514600" cy="2590801"/>
              <a:chOff x="4319586" y="3390897"/>
              <a:chExt cx="2514600" cy="2590801"/>
            </a:xfrm>
          </p:grpSpPr>
          <p:cxnSp>
            <p:nvCxnSpPr>
              <p:cNvPr id="742" name="Straight Connector 741">
                <a:extLst>
                  <a:ext uri="{FF2B5EF4-FFF2-40B4-BE49-F238E27FC236}">
                    <a16:creationId xmlns:a16="http://schemas.microsoft.com/office/drawing/2014/main" id="{33A73187-1B68-4461-AE78-55E9CA854D24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3" name="Straight Connector 742">
                <a:extLst>
                  <a:ext uri="{FF2B5EF4-FFF2-40B4-BE49-F238E27FC236}">
                    <a16:creationId xmlns:a16="http://schemas.microsoft.com/office/drawing/2014/main" id="{5132A581-9C91-4C77-A8E1-437BBE495CF8}"/>
                  </a:ext>
                </a:extLst>
              </p:cNvPr>
              <p:cNvCxnSpPr/>
              <p:nvPr/>
            </p:nvCxnSpPr>
            <p:spPr>
              <a:xfrm rot="5400000">
                <a:off x="4552950" y="4076697"/>
                <a:ext cx="1371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4" name="Straight Connector 743">
                <a:extLst>
                  <a:ext uri="{FF2B5EF4-FFF2-40B4-BE49-F238E27FC236}">
                    <a16:creationId xmlns:a16="http://schemas.microsoft.com/office/drawing/2014/main" id="{AC5CEA98-7294-4C92-B59C-290D87C49E4B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5" name="Straight Connector 744">
                <a:extLst>
                  <a:ext uri="{FF2B5EF4-FFF2-40B4-BE49-F238E27FC236}">
                    <a16:creationId xmlns:a16="http://schemas.microsoft.com/office/drawing/2014/main" id="{C37352CD-AA3B-476B-AB88-2E0DB0FCFE35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B159A193-C518-4C30-AF5A-6C840512C59C}"/>
                </a:ext>
              </a:extLst>
            </p:cNvPr>
            <p:cNvSpPr txBox="1"/>
            <p:nvPr/>
          </p:nvSpPr>
          <p:spPr>
            <a:xfrm>
              <a:off x="6509799" y="23274046"/>
              <a:ext cx="8731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½ V</a:t>
              </a:r>
              <a:r>
                <a:rPr lang="en-US" sz="2800" b="1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DD</a:t>
              </a:r>
            </a:p>
          </p:txBody>
        </p:sp>
        <p:sp>
          <p:nvSpPr>
            <p:cNvPr id="749" name="TextBox 748">
              <a:extLst>
                <a:ext uri="{FF2B5EF4-FFF2-40B4-BE49-F238E27FC236}">
                  <a16:creationId xmlns:a16="http://schemas.microsoft.com/office/drawing/2014/main" id="{12440AEB-774F-45C2-A34D-9851F5A5BC75}"/>
                </a:ext>
              </a:extLst>
            </p:cNvPr>
            <p:cNvSpPr txBox="1"/>
            <p:nvPr/>
          </p:nvSpPr>
          <p:spPr>
            <a:xfrm>
              <a:off x="6738399" y="28455646"/>
              <a:ext cx="8731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½ V</a:t>
              </a:r>
              <a:r>
                <a:rPr lang="en-US" sz="2800" b="1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DD</a:t>
              </a:r>
            </a:p>
          </p:txBody>
        </p:sp>
        <p:grpSp>
          <p:nvGrpSpPr>
            <p:cNvPr id="751" name="Group 159">
              <a:extLst>
                <a:ext uri="{FF2B5EF4-FFF2-40B4-BE49-F238E27FC236}">
                  <a16:creationId xmlns:a16="http://schemas.microsoft.com/office/drawing/2014/main" id="{5157C985-6A45-4888-B3A6-DCA90EFA779B}"/>
                </a:ext>
              </a:extLst>
            </p:cNvPr>
            <p:cNvGrpSpPr/>
            <p:nvPr/>
          </p:nvGrpSpPr>
          <p:grpSpPr>
            <a:xfrm>
              <a:off x="4156798" y="25829220"/>
              <a:ext cx="2514600" cy="2602676"/>
              <a:chOff x="4319586" y="3379022"/>
              <a:chExt cx="2514600" cy="2602676"/>
            </a:xfrm>
          </p:grpSpPr>
          <p:cxnSp>
            <p:nvCxnSpPr>
              <p:cNvPr id="752" name="Straight Connector 751">
                <a:extLst>
                  <a:ext uri="{FF2B5EF4-FFF2-40B4-BE49-F238E27FC236}">
                    <a16:creationId xmlns:a16="http://schemas.microsoft.com/office/drawing/2014/main" id="{3FF125C4-F7AA-4E4F-95CD-9C88152D90EC}"/>
                  </a:ext>
                </a:extLst>
              </p:cNvPr>
              <p:cNvCxnSpPr/>
              <p:nvPr/>
            </p:nvCxnSpPr>
            <p:spPr>
              <a:xfrm>
                <a:off x="4948110" y="3393520"/>
                <a:ext cx="3429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3" name="Straight Connector 752">
                <a:extLst>
                  <a:ext uri="{FF2B5EF4-FFF2-40B4-BE49-F238E27FC236}">
                    <a16:creationId xmlns:a16="http://schemas.microsoft.com/office/drawing/2014/main" id="{A2FC0271-2AA3-4463-AD06-C79F0C728345}"/>
                  </a:ext>
                </a:extLst>
              </p:cNvPr>
              <p:cNvCxnSpPr/>
              <p:nvPr/>
            </p:nvCxnSpPr>
            <p:spPr>
              <a:xfrm rot="5400000">
                <a:off x="4552950" y="4064822"/>
                <a:ext cx="1371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4" name="Straight Connector 753">
                <a:extLst>
                  <a:ext uri="{FF2B5EF4-FFF2-40B4-BE49-F238E27FC236}">
                    <a16:creationId xmlns:a16="http://schemas.microsoft.com/office/drawing/2014/main" id="{F3EFFDDB-DE31-4433-B7BC-6B91F77CE760}"/>
                  </a:ext>
                </a:extLst>
              </p:cNvPr>
              <p:cNvCxnSpPr/>
              <p:nvPr/>
            </p:nvCxnSpPr>
            <p:spPr>
              <a:xfrm rot="5400000">
                <a:off x="3714750" y="5372097"/>
                <a:ext cx="12192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5" name="Straight Connector 754">
                <a:extLst>
                  <a:ext uri="{FF2B5EF4-FFF2-40B4-BE49-F238E27FC236}">
                    <a16:creationId xmlns:a16="http://schemas.microsoft.com/office/drawing/2014/main" id="{D09EB948-F2D7-4E95-B436-36C88AE31E7C}"/>
                  </a:ext>
                </a:extLst>
              </p:cNvPr>
              <p:cNvCxnSpPr/>
              <p:nvPr/>
            </p:nvCxnSpPr>
            <p:spPr>
              <a:xfrm>
                <a:off x="4319586" y="5981698"/>
                <a:ext cx="2514600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6" name="TextBox 755">
              <a:extLst>
                <a:ext uri="{FF2B5EF4-FFF2-40B4-BE49-F238E27FC236}">
                  <a16:creationId xmlns:a16="http://schemas.microsoft.com/office/drawing/2014/main" id="{1B4CDB84-E3D8-4133-A81A-120614D38706}"/>
                </a:ext>
              </a:extLst>
            </p:cNvPr>
            <p:cNvSpPr txBox="1"/>
            <p:nvPr/>
          </p:nvSpPr>
          <p:spPr>
            <a:xfrm>
              <a:off x="657273" y="23425809"/>
              <a:ext cx="2403473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rgbClr val="C00000"/>
                  </a:solidFill>
                </a:rPr>
                <a:t>activate source</a:t>
              </a:r>
            </a:p>
          </p:txBody>
        </p:sp>
        <p:sp>
          <p:nvSpPr>
            <p:cNvPr id="758" name="TextBox 757">
              <a:extLst>
                <a:ext uri="{FF2B5EF4-FFF2-40B4-BE49-F238E27FC236}">
                  <a16:creationId xmlns:a16="http://schemas.microsoft.com/office/drawing/2014/main" id="{C2E48339-BB84-4925-8E2E-5B884BDA4909}"/>
                </a:ext>
              </a:extLst>
            </p:cNvPr>
            <p:cNvSpPr txBox="1"/>
            <p:nvPr/>
          </p:nvSpPr>
          <p:spPr>
            <a:xfrm>
              <a:off x="6707466" y="26260149"/>
              <a:ext cx="10134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i="1" dirty="0" err="1">
                  <a:solidFill>
                    <a:schemeClr val="bg1">
                      <a:lumMod val="65000"/>
                    </a:schemeClr>
                  </a:solidFill>
                </a:rPr>
                <a:t>bitline</a:t>
              </a:r>
              <a:endParaRPr lang="en-US" sz="2800" b="1" i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759" name="Group 758">
              <a:extLst>
                <a:ext uri="{FF2B5EF4-FFF2-40B4-BE49-F238E27FC236}">
                  <a16:creationId xmlns:a16="http://schemas.microsoft.com/office/drawing/2014/main" id="{1AA30EDB-1393-4976-BEC6-10A179D2DC7E}"/>
                </a:ext>
              </a:extLst>
            </p:cNvPr>
            <p:cNvGrpSpPr/>
            <p:nvPr/>
          </p:nvGrpSpPr>
          <p:grpSpPr>
            <a:xfrm>
              <a:off x="5537888" y="28599682"/>
              <a:ext cx="1013418" cy="523220"/>
              <a:chOff x="6937643" y="5738010"/>
              <a:chExt cx="1013418" cy="523220"/>
            </a:xfrm>
          </p:grpSpPr>
          <p:sp>
            <p:nvSpPr>
              <p:cNvPr id="760" name="TextBox 759">
                <a:extLst>
                  <a:ext uri="{FF2B5EF4-FFF2-40B4-BE49-F238E27FC236}">
                    <a16:creationId xmlns:a16="http://schemas.microsoft.com/office/drawing/2014/main" id="{311BAFD8-5548-4BB3-ACB9-1225FF1995F1}"/>
                  </a:ext>
                </a:extLst>
              </p:cNvPr>
              <p:cNvSpPr txBox="1"/>
              <p:nvPr/>
            </p:nvSpPr>
            <p:spPr>
              <a:xfrm>
                <a:off x="6937643" y="5738010"/>
                <a:ext cx="10134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b="1" i="1" dirty="0" err="1">
                    <a:solidFill>
                      <a:schemeClr val="bg1">
                        <a:lumMod val="65000"/>
                      </a:schemeClr>
                    </a:solidFill>
                  </a:rPr>
                  <a:t>bitline</a:t>
                </a:r>
                <a:endParaRPr lang="en-US" sz="2800" b="1" i="1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cxnSp>
            <p:nvCxnSpPr>
              <p:cNvPr id="761" name="Straight Connector 760">
                <a:extLst>
                  <a:ext uri="{FF2B5EF4-FFF2-40B4-BE49-F238E27FC236}">
                    <a16:creationId xmlns:a16="http://schemas.microsoft.com/office/drawing/2014/main" id="{2BE47D74-871F-4004-AD8C-8BF947273697}"/>
                  </a:ext>
                </a:extLst>
              </p:cNvPr>
              <p:cNvCxnSpPr/>
              <p:nvPr/>
            </p:nvCxnSpPr>
            <p:spPr>
              <a:xfrm>
                <a:off x="7010400" y="5800135"/>
                <a:ext cx="914400" cy="0"/>
              </a:xfrm>
              <a:prstGeom prst="line">
                <a:avLst/>
              </a:prstGeom>
              <a:ln w="25400">
                <a:solidFill>
                  <a:schemeClr val="bg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8" name="TextBox 1007">
              <a:extLst>
                <a:ext uri="{FF2B5EF4-FFF2-40B4-BE49-F238E27FC236}">
                  <a16:creationId xmlns:a16="http://schemas.microsoft.com/office/drawing/2014/main" id="{F9457F51-9146-4DB6-BA3A-DF9E4AAF1AE7}"/>
                </a:ext>
              </a:extLst>
            </p:cNvPr>
            <p:cNvSpPr txBox="1"/>
            <p:nvPr/>
          </p:nvSpPr>
          <p:spPr>
            <a:xfrm>
              <a:off x="2111451" y="24124150"/>
              <a:ext cx="12202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source</a:t>
              </a:r>
            </a:p>
          </p:txBody>
        </p:sp>
        <p:sp>
          <p:nvSpPr>
            <p:cNvPr id="1012" name="TextBox 1011">
              <a:extLst>
                <a:ext uri="{FF2B5EF4-FFF2-40B4-BE49-F238E27FC236}">
                  <a16:creationId xmlns:a16="http://schemas.microsoft.com/office/drawing/2014/main" id="{B23A5A03-D19A-4A42-BA89-6B9286089B61}"/>
                </a:ext>
              </a:extLst>
            </p:cNvPr>
            <p:cNvSpPr txBox="1"/>
            <p:nvPr/>
          </p:nvSpPr>
          <p:spPr>
            <a:xfrm>
              <a:off x="693922" y="27103073"/>
              <a:ext cx="228626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3600" dirty="0">
                  <a:solidFill>
                    <a:srgbClr val="C00000"/>
                  </a:solidFill>
                </a:rPr>
                <a:t>dual-contact </a:t>
              </a:r>
            </a:p>
            <a:p>
              <a:pPr algn="r"/>
              <a:r>
                <a:rPr lang="en-US" sz="3600" dirty="0">
                  <a:solidFill>
                    <a:srgbClr val="C00000"/>
                  </a:solidFill>
                </a:rPr>
                <a:t> cell (DCC) 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DD06B4B-2CB5-4517-B27C-68979945A8F0}"/>
                </a:ext>
              </a:extLst>
            </p:cNvPr>
            <p:cNvSpPr/>
            <p:nvPr/>
          </p:nvSpPr>
          <p:spPr>
            <a:xfrm>
              <a:off x="2656114" y="26935611"/>
              <a:ext cx="653143" cy="296092"/>
            </a:xfrm>
            <a:custGeom>
              <a:avLst/>
              <a:gdLst>
                <a:gd name="connsiteX0" fmla="*/ 0 w 653143"/>
                <a:gd name="connsiteY0" fmla="*/ 296092 h 296092"/>
                <a:gd name="connsiteX1" fmla="*/ 653143 w 653143"/>
                <a:gd name="connsiteY1" fmla="*/ 0 h 296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3143" h="296092">
                  <a:moveTo>
                    <a:pt x="0" y="296092"/>
                  </a:moveTo>
                  <a:lnTo>
                    <a:pt x="653143" y="0"/>
                  </a:lnTo>
                </a:path>
              </a:pathLst>
            </a:custGeom>
            <a:noFill/>
            <a:ln w="28575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3" name="TextBox 1012">
              <a:extLst>
                <a:ext uri="{FF2B5EF4-FFF2-40B4-BE49-F238E27FC236}">
                  <a16:creationId xmlns:a16="http://schemas.microsoft.com/office/drawing/2014/main" id="{1C935727-960A-49AC-B970-B7A35F920576}"/>
                </a:ext>
              </a:extLst>
            </p:cNvPr>
            <p:cNvSpPr txBox="1"/>
            <p:nvPr/>
          </p:nvSpPr>
          <p:spPr>
            <a:xfrm>
              <a:off x="745096" y="25032870"/>
              <a:ext cx="2403473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data </a:t>
              </a:r>
              <a:r>
                <a:rPr lang="en-US" sz="28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wordline</a:t>
              </a:r>
              <a:endPara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4" name="TextBox 1013">
              <a:extLst>
                <a:ext uri="{FF2B5EF4-FFF2-40B4-BE49-F238E27FC236}">
                  <a16:creationId xmlns:a16="http://schemas.microsoft.com/office/drawing/2014/main" id="{F88B58E4-E158-4410-BF1B-659F97396A40}"/>
                </a:ext>
              </a:extLst>
            </p:cNvPr>
            <p:cNvSpPr txBox="1"/>
            <p:nvPr/>
          </p:nvSpPr>
          <p:spPr>
            <a:xfrm>
              <a:off x="406491" y="26281693"/>
              <a:ext cx="2721412" cy="4801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90000"/>
                </a:lnSpc>
              </a:pPr>
              <a:r>
                <a:rPr 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negation </a:t>
              </a:r>
              <a:r>
                <a:rPr lang="en-US" sz="28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wordline</a:t>
              </a:r>
              <a:endPara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aphicFrame>
        <p:nvGraphicFramePr>
          <p:cNvPr id="1015" name="Chart 1014">
            <a:extLst>
              <a:ext uri="{FF2B5EF4-FFF2-40B4-BE49-F238E27FC236}">
                <a16:creationId xmlns:a16="http://schemas.microsoft.com/office/drawing/2014/main" id="{1787E2A9-A949-4291-B732-17EDD0276F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467077"/>
              </p:ext>
            </p:extLst>
          </p:nvPr>
        </p:nvGraphicFramePr>
        <p:xfrm>
          <a:off x="20495051" y="31335339"/>
          <a:ext cx="11508949" cy="560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42" name="TextBox 641">
            <a:extLst>
              <a:ext uri="{FF2B5EF4-FFF2-40B4-BE49-F238E27FC236}">
                <a16:creationId xmlns:a16="http://schemas.microsoft.com/office/drawing/2014/main" id="{75C44C8A-BB5F-49FB-BD0D-CC5CFE8AC7C3}"/>
              </a:ext>
            </a:extLst>
          </p:cNvPr>
          <p:cNvSpPr txBox="1"/>
          <p:nvPr/>
        </p:nvSpPr>
        <p:spPr>
          <a:xfrm>
            <a:off x="21785803" y="29960317"/>
            <a:ext cx="89274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</a:rPr>
              <a:t>Ambit Throughput Improvement</a:t>
            </a: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C821E8F1-134B-4F55-A532-6F291B8DDFEA}"/>
              </a:ext>
            </a:extLst>
          </p:cNvPr>
          <p:cNvSpPr txBox="1"/>
          <p:nvPr/>
        </p:nvSpPr>
        <p:spPr>
          <a:xfrm>
            <a:off x="4551736" y="7262167"/>
            <a:ext cx="108991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Applications for Bulk Bitwise Operations</a:t>
            </a: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3CC62536-A810-45E9-A0F2-CD848ECF9E6D}"/>
              </a:ext>
            </a:extLst>
          </p:cNvPr>
          <p:cNvSpPr txBox="1"/>
          <p:nvPr/>
        </p:nvSpPr>
        <p:spPr>
          <a:xfrm>
            <a:off x="22302159" y="7276030"/>
            <a:ext cx="77235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</a:rPr>
              <a:t>Memory Channel Bottleneck</a:t>
            </a:r>
          </a:p>
        </p:txBody>
      </p:sp>
    </p:spTree>
    <p:extLst>
      <p:ext uri="{BB962C8B-B14F-4D97-AF65-F5344CB8AC3E}">
        <p14:creationId xmlns:p14="http://schemas.microsoft.com/office/powerpoint/2010/main" val="1352149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1">
      <a:majorFont>
        <a:latin typeface="Myriad Pro Cond"/>
        <a:ea typeface=""/>
        <a:cs typeface=""/>
      </a:majorFont>
      <a:minorFont>
        <a:latin typeface="Myriad Pro C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7347</TotalTime>
  <Words>412</Words>
  <Application>Microsoft Office PowerPoint</Application>
  <PresentationFormat>Custom</PresentationFormat>
  <Paragraphs>130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Cambria Math</vt:lpstr>
      <vt:lpstr>Myriad Pro Cond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Seshadri</dc:creator>
  <cp:lastModifiedBy>Vivek Seshadri</cp:lastModifiedBy>
  <cp:revision>25</cp:revision>
  <dcterms:created xsi:type="dcterms:W3CDTF">2017-10-07T17:44:28Z</dcterms:created>
  <dcterms:modified xsi:type="dcterms:W3CDTF">2017-10-16T00:36:27Z</dcterms:modified>
</cp:coreProperties>
</file>