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2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2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drawings/drawing1.xml" ContentType="application/vnd.openxmlformats-officedocument.drawingml.chartshape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812" r:id="rId2"/>
    <p:sldMasterId id="2147484571" r:id="rId3"/>
    <p:sldMasterId id="2147485714" r:id="rId4"/>
    <p:sldMasterId id="2147488289" r:id="rId5"/>
    <p:sldMasterId id="2147488302" r:id="rId6"/>
  </p:sldMasterIdLst>
  <p:notesMasterIdLst>
    <p:notesMasterId r:id="rId38"/>
  </p:notesMasterIdLst>
  <p:handoutMasterIdLst>
    <p:handoutMasterId r:id="rId39"/>
  </p:handoutMasterIdLst>
  <p:sldIdLst>
    <p:sldId id="4681" r:id="rId7"/>
    <p:sldId id="4699" r:id="rId8"/>
    <p:sldId id="4700" r:id="rId9"/>
    <p:sldId id="4712" r:id="rId10"/>
    <p:sldId id="4745" r:id="rId11"/>
    <p:sldId id="4765" r:id="rId12"/>
    <p:sldId id="4725" r:id="rId13"/>
    <p:sldId id="4764" r:id="rId14"/>
    <p:sldId id="4763" r:id="rId15"/>
    <p:sldId id="4747" r:id="rId16"/>
    <p:sldId id="4768" r:id="rId17"/>
    <p:sldId id="4769" r:id="rId18"/>
    <p:sldId id="4705" r:id="rId19"/>
    <p:sldId id="4776" r:id="rId20"/>
    <p:sldId id="4750" r:id="rId21"/>
    <p:sldId id="4771" r:id="rId22"/>
    <p:sldId id="4777" r:id="rId23"/>
    <p:sldId id="4738" r:id="rId24"/>
    <p:sldId id="4786" r:id="rId25"/>
    <p:sldId id="4778" r:id="rId26"/>
    <p:sldId id="4780" r:id="rId27"/>
    <p:sldId id="4783" r:id="rId28"/>
    <p:sldId id="4773" r:id="rId29"/>
    <p:sldId id="4741" r:id="rId30"/>
    <p:sldId id="4760" r:id="rId31"/>
    <p:sldId id="4761" r:id="rId32"/>
    <p:sldId id="4744" r:id="rId33"/>
    <p:sldId id="4784" r:id="rId34"/>
    <p:sldId id="4785" r:id="rId35"/>
    <p:sldId id="4762" r:id="rId36"/>
    <p:sldId id="4766" r:id="rId3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BFBFBF"/>
    <a:srgbClr val="D3EDCE"/>
    <a:srgbClr val="8FAADC"/>
    <a:srgbClr val="B1C4E7"/>
    <a:srgbClr val="552579"/>
    <a:srgbClr val="B7ECFF"/>
    <a:srgbClr val="934BC9"/>
    <a:srgbClr val="D8BEEC"/>
    <a:srgbClr val="FFC1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63775" autoAdjust="0"/>
  </p:normalViewPr>
  <p:slideViewPr>
    <p:cSldViewPr>
      <p:cViewPr varScale="1">
        <p:scale>
          <a:sx n="76" d="100"/>
          <a:sy n="76" d="100"/>
        </p:scale>
        <p:origin x="2190" y="84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228" y="-108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gdice\Downloads\ASPLOS_&#49892;&#54744;&#44536;&#47548;_New%20(1208)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Jisung%20Park\Dropbox\research\mywork\sanitization\results\&#49892;&#54744;%20&#44208;&#44284;\Result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\\VBoxSvr\jspark\Dropbox\research\mywork\sanitization\results\&#49892;&#54744;%20&#44208;&#44284;\Results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C:\Users\Jisung%20Park\Dropbox\research\mywork\sanitization\results\&#49892;&#54744;%20&#44208;&#44284;\Res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D9DA"/>
            </a:solidFill>
            <a:ln w="15875">
              <a:solidFill>
                <a:schemeClr val="tx1"/>
              </a:solidFill>
            </a:ln>
            <a:effectLst/>
          </c:spPr>
          <c:invertIfNegative val="0"/>
          <c:cat>
            <c:numRef>
              <c:f>'Open Blcok (변경)'!$B$3:$G$3</c:f>
              <c:numCache>
                <c:formatCode>General</c:formatCode>
                <c:ptCount val="6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5</c:v>
                </c:pt>
              </c:numCache>
            </c:numRef>
          </c:cat>
          <c:val>
            <c:numRef>
              <c:f>'Open Blcok (변경)'!$B$4:$G$4</c:f>
              <c:numCache>
                <c:formatCode>General</c:formatCode>
                <c:ptCount val="6"/>
                <c:pt idx="0">
                  <c:v>1</c:v>
                </c:pt>
                <c:pt idx="1">
                  <c:v>1.01</c:v>
                </c:pt>
                <c:pt idx="2">
                  <c:v>1.0149999999999999</c:v>
                </c:pt>
                <c:pt idx="3">
                  <c:v>1.03</c:v>
                </c:pt>
                <c:pt idx="4">
                  <c:v>1.05</c:v>
                </c:pt>
                <c:pt idx="5">
                  <c:v>1.06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87-484B-BB47-9C16AE601A1C}"/>
            </c:ext>
          </c:extLst>
        </c:ser>
        <c:ser>
          <c:idx val="1"/>
          <c:order val="1"/>
          <c:spPr>
            <a:solidFill>
              <a:srgbClr val="FF9B9D"/>
            </a:solidFill>
            <a:ln w="15875">
              <a:solidFill>
                <a:schemeClr val="tx1"/>
              </a:solidFill>
            </a:ln>
            <a:effectLst/>
          </c:spPr>
          <c:invertIfNegative val="0"/>
          <c:cat>
            <c:numRef>
              <c:f>'Open Blcok (변경)'!$B$3:$G$3</c:f>
              <c:numCache>
                <c:formatCode>General</c:formatCode>
                <c:ptCount val="6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5</c:v>
                </c:pt>
              </c:numCache>
            </c:numRef>
          </c:cat>
          <c:val>
            <c:numRef>
              <c:f>'Open Blcok (변경)'!$B$5:$G$5</c:f>
              <c:numCache>
                <c:formatCode>General</c:formatCode>
                <c:ptCount val="6"/>
                <c:pt idx="0">
                  <c:v>1</c:v>
                </c:pt>
                <c:pt idx="1">
                  <c:v>1.02</c:v>
                </c:pt>
                <c:pt idx="2">
                  <c:v>1.05</c:v>
                </c:pt>
                <c:pt idx="3">
                  <c:v>1.0900000000000001</c:v>
                </c:pt>
                <c:pt idx="4">
                  <c:v>1.1599999999999999</c:v>
                </c:pt>
                <c:pt idx="5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87-484B-BB47-9C16AE601A1C}"/>
            </c:ext>
          </c:extLst>
        </c:ser>
        <c:ser>
          <c:idx val="2"/>
          <c:order val="2"/>
          <c:spPr>
            <a:solidFill>
              <a:srgbClr val="C00000"/>
            </a:solidFill>
            <a:ln w="15875">
              <a:solidFill>
                <a:schemeClr val="tx1"/>
              </a:solidFill>
            </a:ln>
            <a:effectLst/>
          </c:spPr>
          <c:invertIfNegative val="0"/>
          <c:cat>
            <c:numRef>
              <c:f>'Open Blcok (변경)'!$B$3:$G$3</c:f>
              <c:numCache>
                <c:formatCode>General</c:formatCode>
                <c:ptCount val="6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5</c:v>
                </c:pt>
              </c:numCache>
            </c:numRef>
          </c:cat>
          <c:val>
            <c:numRef>
              <c:f>'Open Blcok (변경)'!$B$6:$G$6</c:f>
              <c:numCache>
                <c:formatCode>General</c:formatCode>
                <c:ptCount val="6"/>
                <c:pt idx="0">
                  <c:v>1</c:v>
                </c:pt>
                <c:pt idx="1">
                  <c:v>1.06</c:v>
                </c:pt>
                <c:pt idx="2">
                  <c:v>1.1399999999999999</c:v>
                </c:pt>
                <c:pt idx="3">
                  <c:v>1.23</c:v>
                </c:pt>
                <c:pt idx="4">
                  <c:v>1.29</c:v>
                </c:pt>
                <c:pt idx="5">
                  <c:v>1.34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87-484B-BB47-9C16AE601A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64640720"/>
        <c:axId val="264641552"/>
      </c:barChart>
      <c:catAx>
        <c:axId val="264640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264641552"/>
        <c:crosses val="autoZero"/>
        <c:auto val="1"/>
        <c:lblAlgn val="ctr"/>
        <c:lblOffset val="100"/>
        <c:noMultiLvlLbl val="0"/>
      </c:catAx>
      <c:valAx>
        <c:axId val="264641552"/>
        <c:scaling>
          <c:orientation val="minMax"/>
          <c:max val="1.4"/>
          <c:min val="0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_);[Red]\(#,##0.0\)" sourceLinked="0"/>
        <c:majorTickMark val="in"/>
        <c:minorTickMark val="in"/>
        <c:tickLblPos val="nextTo"/>
        <c:spPr>
          <a:noFill/>
          <a:ln w="190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264640720"/>
        <c:crosses val="autoZero"/>
        <c:crossBetween val="between"/>
        <c:majorUnit val="0.2"/>
        <c:minorUnit val="5.000000000000001E-2"/>
      </c:valAx>
      <c:spPr>
        <a:noFill/>
        <a:ln w="19050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ko-K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8812992125984258E-2"/>
          <c:y val="0.10200240594925634"/>
          <c:w val="0.8809945075155392"/>
          <c:h val="0.767603893263342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Sheet1!$G$1</c:f>
              <c:strCache>
                <c:ptCount val="1"/>
                <c:pt idx="0">
                  <c:v>erSSD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 w="15875">
              <a:solidFill>
                <a:schemeClr val="tx1"/>
              </a:solidFill>
              <a:prstDash val="solid"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MailServer</c:v>
                </c:pt>
                <c:pt idx="1">
                  <c:v>DBServer</c:v>
                </c:pt>
                <c:pt idx="2">
                  <c:v>FileServer</c:v>
                </c:pt>
                <c:pt idx="3">
                  <c:v>Mobile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4.0514110086616369E-3</c:v>
                </c:pt>
                <c:pt idx="1">
                  <c:v>3.7037037037037038E-3</c:v>
                </c:pt>
                <c:pt idx="2">
                  <c:v>6.8910072355575969E-4</c:v>
                </c:pt>
                <c:pt idx="3">
                  <c:v>3.4453781512605045E-2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DC-4485-9A11-27C219106BE9}"/>
            </c:ext>
          </c:extLst>
        </c:ser>
        <c:ser>
          <c:idx val="1"/>
          <c:order val="1"/>
          <c:tx>
            <c:strRef>
              <c:f>Sheet1!$H$1</c:f>
              <c:strCache>
                <c:ptCount val="1"/>
                <c:pt idx="0">
                  <c:v>scrSSD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15875"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MailServer</c:v>
                </c:pt>
                <c:pt idx="1">
                  <c:v>DBServer</c:v>
                </c:pt>
                <c:pt idx="2">
                  <c:v>FileServer</c:v>
                </c:pt>
                <c:pt idx="3">
                  <c:v>Mobile</c:v>
                </c:pt>
              </c:strCache>
            </c:strRef>
          </c:cat>
          <c:val>
            <c:numRef>
              <c:f>Sheet1!$H$2:$H$5</c:f>
              <c:numCache>
                <c:formatCode>General</c:formatCode>
                <c:ptCount val="4"/>
                <c:pt idx="0">
                  <c:v>0.4404861693210394</c:v>
                </c:pt>
                <c:pt idx="1">
                  <c:v>0.20679012345679013</c:v>
                </c:pt>
                <c:pt idx="2">
                  <c:v>0.20397381417250487</c:v>
                </c:pt>
                <c:pt idx="3">
                  <c:v>0.56470588235294117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DC-4485-9A11-27C219106BE9}"/>
            </c:ext>
          </c:extLst>
        </c:ser>
        <c:ser>
          <c:idx val="3"/>
          <c:order val="2"/>
          <c:tx>
            <c:strRef>
              <c:f>Sheet1!$J$1</c:f>
              <c:strCache>
                <c:ptCount val="1"/>
                <c:pt idx="0">
                  <c:v>secSSD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15875"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MailServer</c:v>
                </c:pt>
                <c:pt idx="1">
                  <c:v>DBServer</c:v>
                </c:pt>
                <c:pt idx="2">
                  <c:v>FileServer</c:v>
                </c:pt>
                <c:pt idx="3">
                  <c:v>Mobile</c:v>
                </c:pt>
              </c:strCache>
            </c:strRef>
          </c:cat>
          <c:val>
            <c:numRef>
              <c:f>Sheet1!$J$2:$J$5</c:f>
              <c:numCache>
                <c:formatCode>General</c:formatCode>
                <c:ptCount val="4"/>
                <c:pt idx="0">
                  <c:v>0.98030176026823135</c:v>
                </c:pt>
                <c:pt idx="1">
                  <c:v>0.89197530864197527</c:v>
                </c:pt>
                <c:pt idx="2">
                  <c:v>0.96164005972206268</c:v>
                </c:pt>
                <c:pt idx="3">
                  <c:v>0.95462184873949585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4DC-4485-9A11-27C219106B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78164832"/>
        <c:axId val="1455235680"/>
      </c:barChart>
      <c:catAx>
        <c:axId val="1278164832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Cambria" panose="02040503050406030204" pitchFamily="18" charset="0"/>
                <a:cs typeface="+mn-cs"/>
              </a:defRPr>
            </a:pPr>
            <a:endParaRPr lang="ko-KR"/>
          </a:p>
        </c:txPr>
        <c:crossAx val="1455235680"/>
        <c:crosses val="autoZero"/>
        <c:auto val="1"/>
        <c:lblAlgn val="ctr"/>
        <c:lblOffset val="100"/>
        <c:noMultiLvlLbl val="0"/>
      </c:catAx>
      <c:valAx>
        <c:axId val="145523568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_);[Red]\(#,##0.0\)" sourceLinked="0"/>
        <c:majorTickMark val="in"/>
        <c:minorTickMark val="in"/>
        <c:tickLblPos val="nextTo"/>
        <c:spPr>
          <a:noFill/>
          <a:ln w="190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ko-KR"/>
          </a:p>
        </c:txPr>
        <c:crossAx val="1278164832"/>
        <c:crosses val="autoZero"/>
        <c:crossBetween val="between"/>
        <c:majorUnit val="0.2"/>
      </c:valAx>
      <c:spPr>
        <a:noFill/>
        <a:ln w="19050"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8812992125984258E-2"/>
          <c:y val="8.3125362617195664E-2"/>
          <c:w val="0.8809945075155392"/>
          <c:h val="0.755643450743269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Sheet1!$G$11</c:f>
              <c:strCache>
                <c:ptCount val="1"/>
                <c:pt idx="0">
                  <c:v>erSSD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 w="15875">
              <a:solidFill>
                <a:schemeClr val="tx1"/>
              </a:solidFill>
            </a:ln>
            <a:effectLst/>
          </c:spPr>
          <c:invertIfNegative val="0"/>
          <c:cat>
            <c:strRef>
              <c:f>Sheet1!$A$12:$A$15</c:f>
              <c:strCache>
                <c:ptCount val="4"/>
                <c:pt idx="0">
                  <c:v>MailServer</c:v>
                </c:pt>
                <c:pt idx="1">
                  <c:v>DBServer</c:v>
                </c:pt>
                <c:pt idx="2">
                  <c:v>FileServer</c:v>
                </c:pt>
                <c:pt idx="3">
                  <c:v>Mobile</c:v>
                </c:pt>
              </c:strCache>
            </c:strRef>
          </c:cat>
          <c:val>
            <c:numRef>
              <c:f>Sheet1!$G$12:$G$15</c:f>
              <c:numCache>
                <c:formatCode>General</c:formatCode>
                <c:ptCount val="4"/>
                <c:pt idx="0">
                  <c:v>184.92029115494907</c:v>
                </c:pt>
                <c:pt idx="1">
                  <c:v>285.37691893220801</c:v>
                </c:pt>
                <c:pt idx="2">
                  <c:v>254.41593778185856</c:v>
                </c:pt>
                <c:pt idx="3">
                  <c:v>320.15903812613715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E8-44B4-94CA-7EE845AB34D1}"/>
            </c:ext>
          </c:extLst>
        </c:ser>
        <c:ser>
          <c:idx val="1"/>
          <c:order val="1"/>
          <c:tx>
            <c:strRef>
              <c:f>Sheet1!$H$11</c:f>
              <c:strCache>
                <c:ptCount val="1"/>
                <c:pt idx="0">
                  <c:v>scrSSD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15875">
              <a:solidFill>
                <a:schemeClr val="tx1"/>
              </a:solidFill>
            </a:ln>
            <a:effectLst/>
          </c:spPr>
          <c:invertIfNegative val="0"/>
          <c:cat>
            <c:strRef>
              <c:f>Sheet1!$A$12:$A$15</c:f>
              <c:strCache>
                <c:ptCount val="4"/>
                <c:pt idx="0">
                  <c:v>MailServer</c:v>
                </c:pt>
                <c:pt idx="1">
                  <c:v>DBServer</c:v>
                </c:pt>
                <c:pt idx="2">
                  <c:v>FileServer</c:v>
                </c:pt>
                <c:pt idx="3">
                  <c:v>Mobile</c:v>
                </c:pt>
              </c:strCache>
            </c:strRef>
          </c:cat>
          <c:val>
            <c:numRef>
              <c:f>Sheet1!$H$12:$H$15</c:f>
              <c:numCache>
                <c:formatCode>General</c:formatCode>
                <c:ptCount val="4"/>
                <c:pt idx="0">
                  <c:v>2.9414606232228904</c:v>
                </c:pt>
                <c:pt idx="1">
                  <c:v>3.328207344848797</c:v>
                </c:pt>
                <c:pt idx="2">
                  <c:v>4.4166136806916612</c:v>
                </c:pt>
                <c:pt idx="3">
                  <c:v>1.4927638703035464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E8-44B4-94CA-7EE845AB34D1}"/>
            </c:ext>
          </c:extLst>
        </c:ser>
        <c:ser>
          <c:idx val="3"/>
          <c:order val="2"/>
          <c:tx>
            <c:strRef>
              <c:f>Sheet1!$J$11</c:f>
              <c:strCache>
                <c:ptCount val="1"/>
                <c:pt idx="0">
                  <c:v>secSSD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15875">
              <a:solidFill>
                <a:schemeClr val="tx1"/>
              </a:solidFill>
            </a:ln>
            <a:effectLst/>
          </c:spPr>
          <c:invertIfNegative val="0"/>
          <c:cat>
            <c:strRef>
              <c:f>Sheet1!$A$12:$A$15</c:f>
              <c:strCache>
                <c:ptCount val="4"/>
                <c:pt idx="0">
                  <c:v>MailServer</c:v>
                </c:pt>
                <c:pt idx="1">
                  <c:v>DBServer</c:v>
                </c:pt>
                <c:pt idx="2">
                  <c:v>FileServer</c:v>
                </c:pt>
                <c:pt idx="3">
                  <c:v>Mobile</c:v>
                </c:pt>
              </c:strCache>
            </c:strRef>
          </c:cat>
          <c:val>
            <c:numRef>
              <c:f>Sheet1!$J$12:$J$15</c:f>
              <c:numCache>
                <c:formatCode>General</c:formatCode>
                <c:ptCount val="4"/>
                <c:pt idx="0">
                  <c:v>0.99777127475279648</c:v>
                </c:pt>
                <c:pt idx="1">
                  <c:v>1.0005889555831342</c:v>
                </c:pt>
                <c:pt idx="2">
                  <c:v>1.0044742255996777</c:v>
                </c:pt>
                <c:pt idx="3">
                  <c:v>1.0066306689363163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FE8-44B4-94CA-7EE845AB34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78164832"/>
        <c:axId val="1455235680"/>
      </c:barChart>
      <c:catAx>
        <c:axId val="1278164832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Cambria" panose="02040503050406030204" pitchFamily="18" charset="0"/>
                <a:cs typeface="+mn-cs"/>
              </a:defRPr>
            </a:pPr>
            <a:endParaRPr lang="ko-KR"/>
          </a:p>
        </c:txPr>
        <c:crossAx val="1455235680"/>
        <c:crosses val="autoZero"/>
        <c:auto val="1"/>
        <c:lblAlgn val="ctr"/>
        <c:lblOffset val="100"/>
        <c:noMultiLvlLbl val="0"/>
      </c:catAx>
      <c:valAx>
        <c:axId val="1455235680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0"/>
        <c:majorTickMark val="in"/>
        <c:minorTickMark val="in"/>
        <c:tickLblPos val="nextTo"/>
        <c:spPr>
          <a:noFill/>
          <a:ln w="190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ko-KR"/>
          </a:p>
        </c:txPr>
        <c:crossAx val="1278164832"/>
        <c:crosses val="autoZero"/>
        <c:crossBetween val="between"/>
        <c:majorUnit val="1"/>
      </c:valAx>
      <c:spPr>
        <a:noFill/>
        <a:ln w="19050"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8812992125984258E-2"/>
          <c:y val="0.10200240594925634"/>
          <c:w val="0.8809945075155392"/>
          <c:h val="0.767603893263342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Sheet1!$G$22</c:f>
              <c:strCache>
                <c:ptCount val="1"/>
                <c:pt idx="0">
                  <c:v>60%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15875">
              <a:solidFill>
                <a:schemeClr val="tx1"/>
              </a:solidFill>
            </a:ln>
            <a:effectLst/>
          </c:spPr>
          <c:invertIfNegative val="0"/>
          <c:cat>
            <c:strRef>
              <c:f>Sheet1!$A$23:$A$26</c:f>
              <c:strCache>
                <c:ptCount val="4"/>
                <c:pt idx="0">
                  <c:v>MailServer</c:v>
                </c:pt>
                <c:pt idx="1">
                  <c:v>DBServer</c:v>
                </c:pt>
                <c:pt idx="2">
                  <c:v>FileServer</c:v>
                </c:pt>
                <c:pt idx="3">
                  <c:v>Mobile</c:v>
                </c:pt>
              </c:strCache>
            </c:strRef>
          </c:cat>
          <c:val>
            <c:numRef>
              <c:f>Sheet1!$G$23:$G$26</c:f>
              <c:numCache>
                <c:formatCode>General</c:formatCode>
                <c:ptCount val="4"/>
                <c:pt idx="0">
                  <c:v>0.98591268796671883</c:v>
                </c:pt>
                <c:pt idx="1">
                  <c:v>0.93812150549739204</c:v>
                </c:pt>
                <c:pt idx="2">
                  <c:v>0.97495857888477599</c:v>
                </c:pt>
                <c:pt idx="3">
                  <c:v>0.99229999999999996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E5-4243-8472-3C8FCF183616}"/>
            </c:ext>
          </c:extLst>
        </c:ser>
        <c:ser>
          <c:idx val="1"/>
          <c:order val="1"/>
          <c:tx>
            <c:strRef>
              <c:f>Sheet1!$H$22</c:f>
              <c:strCache>
                <c:ptCount val="1"/>
                <c:pt idx="0">
                  <c:v>70%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15875"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 w="158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0BE5-4243-8472-3C8FCF183616}"/>
              </c:ext>
            </c:extLst>
          </c:dPt>
          <c:cat>
            <c:strRef>
              <c:f>Sheet1!$A$23:$A$26</c:f>
              <c:strCache>
                <c:ptCount val="4"/>
                <c:pt idx="0">
                  <c:v>MailServer</c:v>
                </c:pt>
                <c:pt idx="1">
                  <c:v>DBServer</c:v>
                </c:pt>
                <c:pt idx="2">
                  <c:v>FileServer</c:v>
                </c:pt>
                <c:pt idx="3">
                  <c:v>Mobile</c:v>
                </c:pt>
              </c:strCache>
            </c:strRef>
          </c:cat>
          <c:val>
            <c:numRef>
              <c:f>Sheet1!$H$23:$H$26</c:f>
              <c:numCache>
                <c:formatCode>General</c:formatCode>
                <c:ptCount val="4"/>
                <c:pt idx="0">
                  <c:v>0.98175564219876355</c:v>
                </c:pt>
                <c:pt idx="1">
                  <c:v>0.92964450394169273</c:v>
                </c:pt>
                <c:pt idx="2">
                  <c:v>0.97083787483200856</c:v>
                </c:pt>
                <c:pt idx="3">
                  <c:v>0.98580000000000001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E5-4243-8472-3C8FCF183616}"/>
            </c:ext>
          </c:extLst>
        </c:ser>
        <c:ser>
          <c:idx val="2"/>
          <c:order val="2"/>
          <c:tx>
            <c:strRef>
              <c:f>Sheet1!$I$22</c:f>
              <c:strCache>
                <c:ptCount val="1"/>
                <c:pt idx="0">
                  <c:v>80%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15875">
              <a:solidFill>
                <a:schemeClr val="tx1"/>
              </a:solidFill>
            </a:ln>
            <a:effectLst/>
          </c:spPr>
          <c:invertIfNegative val="0"/>
          <c:cat>
            <c:strRef>
              <c:f>Sheet1!$A$23:$A$26</c:f>
              <c:strCache>
                <c:ptCount val="4"/>
                <c:pt idx="0">
                  <c:v>MailServer</c:v>
                </c:pt>
                <c:pt idx="1">
                  <c:v>DBServer</c:v>
                </c:pt>
                <c:pt idx="2">
                  <c:v>FileServer</c:v>
                </c:pt>
                <c:pt idx="3">
                  <c:v>Mobile</c:v>
                </c:pt>
              </c:strCache>
            </c:strRef>
          </c:cat>
          <c:val>
            <c:numRef>
              <c:f>Sheet1!$I$23:$I$26</c:f>
              <c:numCache>
                <c:formatCode>General</c:formatCode>
                <c:ptCount val="4"/>
                <c:pt idx="0">
                  <c:v>0.97763350514264546</c:v>
                </c:pt>
                <c:pt idx="1">
                  <c:v>0.91449474165523537</c:v>
                </c:pt>
                <c:pt idx="2">
                  <c:v>0.96756630659331611</c:v>
                </c:pt>
                <c:pt idx="3">
                  <c:v>0.9748679053988184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BE5-4243-8472-3C8FCF183616}"/>
            </c:ext>
          </c:extLst>
        </c:ser>
        <c:ser>
          <c:idx val="3"/>
          <c:order val="3"/>
          <c:tx>
            <c:strRef>
              <c:f>Sheet1!$J$22</c:f>
              <c:strCache>
                <c:ptCount val="1"/>
                <c:pt idx="0">
                  <c:v>90%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 w="15875">
              <a:solidFill>
                <a:schemeClr val="tx1"/>
              </a:solidFill>
            </a:ln>
            <a:effectLst/>
          </c:spPr>
          <c:invertIfNegative val="0"/>
          <c:cat>
            <c:strRef>
              <c:f>Sheet1!$A$23:$A$26</c:f>
              <c:strCache>
                <c:ptCount val="4"/>
                <c:pt idx="0">
                  <c:v>MailServer</c:v>
                </c:pt>
                <c:pt idx="1">
                  <c:v>DBServer</c:v>
                </c:pt>
                <c:pt idx="2">
                  <c:v>FileServer</c:v>
                </c:pt>
                <c:pt idx="3">
                  <c:v>Mobile</c:v>
                </c:pt>
              </c:strCache>
            </c:strRef>
          </c:cat>
          <c:val>
            <c:numRef>
              <c:f>Sheet1!$J$23:$J$26</c:f>
              <c:numCache>
                <c:formatCode>General</c:formatCode>
                <c:ptCount val="4"/>
                <c:pt idx="0">
                  <c:v>0.97694984534883944</c:v>
                </c:pt>
                <c:pt idx="1">
                  <c:v>0.90510843199015245</c:v>
                </c:pt>
                <c:pt idx="2">
                  <c:v>0.96431671362406901</c:v>
                </c:pt>
                <c:pt idx="3">
                  <c:v>0.96148299136588278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BE5-4243-8472-3C8FCF183616}"/>
            </c:ext>
          </c:extLst>
        </c:ser>
        <c:ser>
          <c:idx val="4"/>
          <c:order val="4"/>
          <c:tx>
            <c:strRef>
              <c:f>Sheet1!$K$22</c:f>
              <c:strCache>
                <c:ptCount val="1"/>
                <c:pt idx="0">
                  <c:v>100%</c:v>
                </c:pt>
              </c:strCache>
            </c:strRef>
          </c:tx>
          <c:spPr>
            <a:solidFill>
              <a:schemeClr val="accent6"/>
            </a:solidFill>
            <a:ln w="15875">
              <a:solidFill>
                <a:schemeClr val="tx1"/>
              </a:solidFill>
            </a:ln>
            <a:effectLst/>
          </c:spPr>
          <c:invertIfNegative val="0"/>
          <c:cat>
            <c:strRef>
              <c:f>Sheet1!$A$23:$A$26</c:f>
              <c:strCache>
                <c:ptCount val="4"/>
                <c:pt idx="0">
                  <c:v>MailServer</c:v>
                </c:pt>
                <c:pt idx="1">
                  <c:v>DBServer</c:v>
                </c:pt>
                <c:pt idx="2">
                  <c:v>FileServer</c:v>
                </c:pt>
                <c:pt idx="3">
                  <c:v>Mobile</c:v>
                </c:pt>
              </c:strCache>
            </c:strRef>
          </c:cat>
          <c:val>
            <c:numRef>
              <c:f>Sheet1!$K$23:$K$26</c:f>
              <c:numCache>
                <c:formatCode>General</c:formatCode>
                <c:ptCount val="4"/>
                <c:pt idx="0">
                  <c:v>0.97299999999999998</c:v>
                </c:pt>
                <c:pt idx="1">
                  <c:v>0.89198</c:v>
                </c:pt>
                <c:pt idx="2">
                  <c:v>0.95889999999999997</c:v>
                </c:pt>
                <c:pt idx="3">
                  <c:v>0.95462000000000002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BE5-4243-8472-3C8FCF1836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78164832"/>
        <c:axId val="1455235680"/>
      </c:barChart>
      <c:catAx>
        <c:axId val="1278164832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Cambria" panose="02040503050406030204" pitchFamily="18" charset="0"/>
                <a:cs typeface="+mn-cs"/>
              </a:defRPr>
            </a:pPr>
            <a:endParaRPr lang="ko-KR"/>
          </a:p>
        </c:txPr>
        <c:crossAx val="1455235680"/>
        <c:crosses val="autoZero"/>
        <c:auto val="1"/>
        <c:lblAlgn val="ctr"/>
        <c:lblOffset val="100"/>
        <c:noMultiLvlLbl val="0"/>
      </c:catAx>
      <c:valAx>
        <c:axId val="145523568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_);[Red]\(#,##0.0\)" sourceLinked="0"/>
        <c:majorTickMark val="in"/>
        <c:minorTickMark val="in"/>
        <c:tickLblPos val="nextTo"/>
        <c:spPr>
          <a:noFill/>
          <a:ln w="190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ko-KR"/>
          </a:p>
        </c:txPr>
        <c:crossAx val="1278164832"/>
        <c:crosses val="autoZero"/>
        <c:crossBetween val="between"/>
        <c:majorUnit val="0.1"/>
      </c:valAx>
      <c:spPr>
        <a:noFill/>
        <a:ln w="19050"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49157719134915595"/>
          <c:y val="0"/>
          <c:w val="0.47823203924086854"/>
          <c:h val="9.19975618870085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Courier New" panose="02070309020205020404" pitchFamily="49" charset="0"/>
              <a:ea typeface="Cambria" panose="02040503050406030204" pitchFamily="18" charset="0"/>
              <a:cs typeface="Courier New" panose="02070309020205020404" pitchFamily="49" charset="0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0.08408</cdr:x>
      <cdr:y>0</cdr:y>
    </cdr:from>
    <cdr:to>
      <cdr:x>0.97149</cdr:x>
      <cdr:y>0.07949</cdr:y>
    </cdr:to>
    <cdr:sp macro="" textlink="">
      <cdr:nvSpPr>
        <cdr:cNvPr id="2" name="직사각형 1">
          <a:extLst xmlns:a="http://schemas.openxmlformats.org/drawingml/2006/main">
            <a:ext uri="{FF2B5EF4-FFF2-40B4-BE49-F238E27FC236}">
              <a16:creationId xmlns:a16="http://schemas.microsoft.com/office/drawing/2014/main" id="{B1FD2A9A-455B-4627-9584-9AEC1723DFFC}"/>
            </a:ext>
          </a:extLst>
        </cdr:cNvPr>
        <cdr:cNvSpPr/>
      </cdr:nvSpPr>
      <cdr:spPr>
        <a:xfrm xmlns:a="http://schemas.openxmlformats.org/drawingml/2006/main">
          <a:off x="565893" y="0"/>
          <a:ext cx="5972735" cy="2807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lIns="108000" tIns="0" rIns="0" bIns="0" rtlCol="0" anchor="ctr"/>
        <a:lstStyle xmlns:a="http://schemas.openxmlformats.org/drawingml/2006/main"/>
        <a:p xmlns:a="http://schemas.openxmlformats.org/drawingml/2006/main">
          <a:r>
            <a:rPr lang="en-US" altLang="ko-KR" sz="1600" b="1" dirty="0">
              <a:solidFill>
                <a:schemeClr val="tx1"/>
              </a:solidFill>
              <a:latin typeface="Cambria" panose="02040503050406030204" pitchFamily="18" charset="0"/>
            </a:rPr>
            <a:t>% of security-sensitive data:</a:t>
          </a:r>
          <a:endParaRPr lang="ko-KR" sz="1050" b="1" dirty="0">
            <a:solidFill>
              <a:schemeClr val="tx1"/>
            </a:solidFill>
            <a:latin typeface="Cambria" panose="020405030504060302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C167E78-EA36-40A1-A9A0-B443C6CB1F60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E401BE2-F7AC-4C50-A6E5-F6C806E13D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9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8D89EF4-2B2A-4F54-A6DD-1EB35DCF17B3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B959945-7217-484B-8E74-88DC87A74B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70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59945-7217-484B-8E74-88DC87A74B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75860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717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1395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4703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1325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5759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567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4644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5359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1103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438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8548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722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4330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4753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400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8958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040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4063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068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136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40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4898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3462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59945-7217-484B-8E74-88DC87A74B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7470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481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98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718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1444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542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04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73758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59496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96378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19762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1434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56310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16302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3785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515297"/>
            <a:ext cx="2895600" cy="283885"/>
          </a:xfrm>
          <a:ln/>
        </p:spPr>
        <p:txBody>
          <a:bodyPr anchor="ctr"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718676" y="6501102"/>
            <a:ext cx="2133600" cy="312274"/>
          </a:xfrm>
          <a:ln/>
        </p:spPr>
        <p:txBody>
          <a:bodyPr anchor="ctr"/>
          <a:lstStyle>
            <a:lvl1pPr>
              <a:defRPr sz="1400"/>
            </a:lvl1pPr>
          </a:lstStyle>
          <a:p>
            <a:fld id="{323594FA-E141-4234-AE05-360401972BE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88956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85819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32107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98746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33473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97461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4892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24448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776866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91527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00974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38578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9656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823875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afari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411913"/>
            <a:ext cx="102552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CE054-F1E5-374D-A24E-887477C053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17578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2004D-7284-C244-B275-AB956C6651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124249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817D1-13B0-D341-B1C4-34616D3933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265628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67096-FD7F-A949-B565-8298951E6B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6231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077C3-3C60-8640-A1DD-3718D4D0D7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575383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41FDD-73B6-EC4A-BB35-BA0C8CCC36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01111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D2B92-4EF8-0940-9F90-1D39CCADBD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265468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4B1A2-EC3E-4448-972E-E198354A3E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52016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B71B7-33A4-004A-B24D-5E8A20C1D7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853053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EE445-AD48-2049-A03E-4C865681EA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92141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603A9-60B6-0741-B15F-17172804C1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73888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371600"/>
            <a:ext cx="8610600" cy="4876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6D58A-9B40-E846-A790-9B6CD5A58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410633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>
            <a:extLst>
              <a:ext uri="{FF2B5EF4-FFF2-40B4-BE49-F238E27FC236}">
                <a16:creationId xmlns:a16="http://schemas.microsoft.com/office/drawing/2014/main" id="{8AD672FA-6339-CE41-9F07-09C3D4EAF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id="{8A9478E9-6D3F-3141-A5A1-C884727CF6F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Line 10">
            <a:extLst>
              <a:ext uri="{FF2B5EF4-FFF2-40B4-BE49-F238E27FC236}">
                <a16:creationId xmlns:a16="http://schemas.microsoft.com/office/drawing/2014/main" id="{7CA3EB0D-EA22-834D-9D29-4A066205305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>
                <a:latin typeface="Cambria" panose="02040503050406030204" pitchFamily="18" charset="0"/>
              </a:defRPr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latin typeface="Cambria" panose="02040503050406030204" pitchFamily="18" charset="0"/>
              </a:defRPr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2025DFA-C983-F343-95CF-857FE2DECA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-106" charset="0"/>
              </a:defRPr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485F640-0DE9-0C43-B145-E80A4A815C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>
              <a:defRPr/>
            </a:pPr>
            <a:endParaRPr lang="en-US" altLang="en-US">
              <a:ea typeface="Cambria" panose="02040503050406030204" pitchFamily="18" charset="0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863ED2B-36DB-A641-AB6F-1194343526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latin typeface="Cambria" panose="02040503050406030204" pitchFamily="18" charset="0"/>
              </a:defRPr>
            </a:lvl1pPr>
          </a:lstStyle>
          <a:p>
            <a:pPr>
              <a:defRPr/>
            </a:pPr>
            <a:fld id="{1DD8A012-9FFD-AF43-993B-1B5111DE884D}" type="slidenum">
              <a:rPr lang="en-US" altLang="en-US" smtClean="0">
                <a:ea typeface="Cambria" panose="02040503050406030204" pitchFamily="18" charset="0"/>
              </a:rPr>
              <a:pPr>
                <a:defRPr/>
              </a:pPr>
              <a:t>‹#›</a:t>
            </a:fld>
            <a:endParaRPr lang="en-US" altLang="en-US"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927301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4528"/>
            <a:ext cx="8610600" cy="718127"/>
          </a:xfrm>
        </p:spPr>
        <p:txBody>
          <a:bodyPr anchor="ctr"/>
          <a:lstStyle>
            <a:lvl1pPr>
              <a:defRPr sz="2800"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08721"/>
            <a:ext cx="8610600" cy="5544616"/>
          </a:xfr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  <a:lvl2pPr>
              <a:defRPr sz="2000">
                <a:latin typeface="Cambria" panose="02040503050406030204" pitchFamily="18" charset="0"/>
              </a:defRPr>
            </a:lvl2pPr>
            <a:lvl3pPr>
              <a:defRPr sz="1800">
                <a:latin typeface="Cambria" panose="02040503050406030204" pitchFamily="18" charset="0"/>
              </a:defRPr>
            </a:lvl3pPr>
            <a:lvl4pPr>
              <a:defRPr sz="1800">
                <a:latin typeface="Cambria" panose="02040503050406030204" pitchFamily="18" charset="0"/>
              </a:defRPr>
            </a:lvl4pPr>
            <a:lvl5pPr>
              <a:defRPr sz="1800"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487A28DB-EB70-C549-9CBF-EC5A384A4B5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568869"/>
            <a:ext cx="2895600" cy="180256"/>
          </a:xfrm>
          <a:ln/>
        </p:spPr>
        <p:txBody>
          <a:bodyPr anchor="ctr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>
              <a:defRPr/>
            </a:pPr>
            <a:endParaRPr lang="en-US" altLang="en-US" dirty="0">
              <a:ea typeface="Cambria" panose="02040503050406030204" pitchFamily="18" charset="0"/>
            </a:endParaRPr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D7420B76-A099-C64B-9B67-800067521FE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804248" y="6525343"/>
            <a:ext cx="2133600" cy="267309"/>
          </a:xfrm>
          <a:ln/>
        </p:spPr>
        <p:txBody>
          <a:bodyPr anchor="ctr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>
              <a:defRPr/>
            </a:pPr>
            <a:fld id="{2F90E66B-D170-A84B-AD98-A0D06085EB20}" type="slidenum">
              <a:rPr lang="en-US" altLang="en-US" smtClean="0">
                <a:ea typeface="Cambria" panose="02040503050406030204" pitchFamily="18" charset="0"/>
              </a:rPr>
              <a:pPr>
                <a:defRPr/>
              </a:pPr>
              <a:t>‹#›</a:t>
            </a:fld>
            <a:endParaRPr lang="en-US" altLang="en-US"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363991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68F6DD82-5894-9443-AFB2-2DB6F31FE4F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B90B67BC-4A11-FE42-9669-EFCCA2F1F04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D8E6A-C3E3-D64A-BDB1-C1623B5F98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0295798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0D1C58E8-B0C3-C044-8C95-923E6424918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2CFD7574-337C-D849-80E5-5F4A5D4D1A2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F5822-869C-614B-8FBD-5D7C2F57C2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687752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>
            <a:extLst>
              <a:ext uri="{FF2B5EF4-FFF2-40B4-BE49-F238E27FC236}">
                <a16:creationId xmlns:a16="http://schemas.microsoft.com/office/drawing/2014/main" id="{34AFD789-89FA-8642-8359-527022AA9ED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>
            <a:extLst>
              <a:ext uri="{FF2B5EF4-FFF2-40B4-BE49-F238E27FC236}">
                <a16:creationId xmlns:a16="http://schemas.microsoft.com/office/drawing/2014/main" id="{8B38C27A-4594-7142-8DD1-0B5D92B4862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FE3E7-3301-EC4F-BAF4-DA08D63D48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1425916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>
            <a:extLst>
              <a:ext uri="{FF2B5EF4-FFF2-40B4-BE49-F238E27FC236}">
                <a16:creationId xmlns:a16="http://schemas.microsoft.com/office/drawing/2014/main" id="{4179D247-6FE5-2446-843D-38D2BFBB796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>
            <a:extLst>
              <a:ext uri="{FF2B5EF4-FFF2-40B4-BE49-F238E27FC236}">
                <a16:creationId xmlns:a16="http://schemas.microsoft.com/office/drawing/2014/main" id="{9D05C15A-9ECB-1649-A20E-D8040C8C8D0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A160B-8660-A04F-9AB1-52C56219BF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4227593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>
            <a:extLst>
              <a:ext uri="{FF2B5EF4-FFF2-40B4-BE49-F238E27FC236}">
                <a16:creationId xmlns:a16="http://schemas.microsoft.com/office/drawing/2014/main" id="{1B6342D5-357A-B242-98F7-B5A4AF27632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>
            <a:extLst>
              <a:ext uri="{FF2B5EF4-FFF2-40B4-BE49-F238E27FC236}">
                <a16:creationId xmlns:a16="http://schemas.microsoft.com/office/drawing/2014/main" id="{44C803E1-C885-104B-9026-B620951D1F6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0C3CB-FFC5-2943-86BB-92490FEA3C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8814445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CC452122-67F4-254F-90B7-EEFE7EA78B4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7F7320F4-1D75-6A47-971C-DF47D1A08DF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0F1EE-C46E-A64A-BA91-3AC0D2DB9F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2173657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CFFCFE6C-36AF-E640-A2BC-E189297B94C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4C43B765-AAD5-6F42-8D0C-1BD8EF5BD48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00F3A-745D-F649-9D38-49583842D1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7474163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9E8655C5-7BD0-3442-886E-234821E407D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2604EF9B-850A-994A-A1C0-9E6E45BEAC8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7DCD7-BC73-E847-B0C3-6A1166D4C5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2836092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DDC2D6A6-7EB8-A34F-8DCF-4DEE370284E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01D3AC6C-E0BA-8B4B-9078-28F01E1F537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DF811-9866-7545-B37C-ECEFF032CC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2768300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99FFBC4E-B5F7-684F-9032-173071980B9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A59679A0-D655-8B48-9C34-E461C1BCD40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74377-449D-1442-BFA7-E8E1157DE0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690250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9539970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456521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5628655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8660175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2317388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Luna. NTNU Gjøvik, 16/August/2016</a:t>
            </a: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6606780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Luna. NTNU Gjøvik, 16/August/2016</a:t>
            </a: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95294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Luna. NTNU Gjøvik, 16/August/2016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7514320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Luna. NTNU Gjøvik, 16/August/2016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1764768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Luna. NTNU Gjøvik, 16/August/2016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1823571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Luna. NTNU Gjøvik, 16/August/2016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460270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0639"/>
            <a:ext cx="8610600" cy="540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636591"/>
            <a:ext cx="8610600" cy="580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90351"/>
            <a:ext cx="2895600" cy="34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Cambria" panose="02040503050406030204" pitchFamily="18" charset="0"/>
              </a:defRPr>
            </a:lvl1pPr>
          </a:lstStyle>
          <a:p>
            <a:endParaRPr lang="en-US" altLang="en-US" dirty="0">
              <a:ea typeface="Cambria" panose="02040503050406030204" pitchFamily="18" charset="0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2774" y="6485589"/>
            <a:ext cx="2133600" cy="34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mbria" panose="02040503050406030204" pitchFamily="18" charset="0"/>
              </a:defRPr>
            </a:lvl1pPr>
          </a:lstStyle>
          <a:p>
            <a:fld id="{6F400BD0-49BF-48FC-8114-37C1D4F5AB3D}" type="slidenum">
              <a:rPr lang="en-US" altLang="en-US" smtClean="0">
                <a:ea typeface="Cambria" panose="02040503050406030204" pitchFamily="18" charset="0"/>
              </a:rPr>
              <a:pPr/>
              <a:t>‹#›</a:t>
            </a:fld>
            <a:endParaRPr lang="en-US" altLang="en-US" dirty="0">
              <a:ea typeface="Cambria" panose="02040503050406030204" pitchFamily="18" charset="0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444936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628639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mbria" panose="02040503050406030204" pitchFamily="18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8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1600">
          <a:solidFill>
            <a:schemeClr val="tx1"/>
          </a:solidFill>
          <a:latin typeface="Cambria" panose="02040503050406030204" pitchFamily="18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600">
          <a:solidFill>
            <a:schemeClr val="tx1"/>
          </a:solidFill>
          <a:latin typeface="Cambria" panose="02040503050406030204" pitchFamily="18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1600">
          <a:solidFill>
            <a:schemeClr val="tx1"/>
          </a:solidFill>
          <a:latin typeface="Cambria" panose="02040503050406030204" pitchFamily="18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Cambria" panose="02040503050406030204" pitchFamily="18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319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67926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63164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500854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572862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202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2" r:id="rId1"/>
    <p:sldLayoutId id="2147484573" r:id="rId2"/>
    <p:sldLayoutId id="2147484574" r:id="rId3"/>
    <p:sldLayoutId id="2147484575" r:id="rId4"/>
    <p:sldLayoutId id="2147484576" r:id="rId5"/>
    <p:sldLayoutId id="2147484577" r:id="rId6"/>
    <p:sldLayoutId id="2147484578" r:id="rId7"/>
    <p:sldLayoutId id="2147484579" r:id="rId8"/>
    <p:sldLayoutId id="2147484580" r:id="rId9"/>
    <p:sldLayoutId id="2147484581" r:id="rId10"/>
    <p:sldLayoutId id="2147484582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8842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95375"/>
            <a:ext cx="8610600" cy="51530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6900" y="637381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5C1105-7C02-0A4A-BBB4-558A73CD3ACF}" type="slidenum">
              <a:rPr lang="en-US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30" name="Line 1032"/>
          <p:cNvSpPr>
            <a:spLocks noChangeShapeType="1"/>
          </p:cNvSpPr>
          <p:nvPr/>
        </p:nvSpPr>
        <p:spPr bwMode="auto">
          <a:xfrm>
            <a:off x="228600" y="644683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1" name="Line 1033"/>
          <p:cNvSpPr>
            <a:spLocks noChangeShapeType="1"/>
          </p:cNvSpPr>
          <p:nvPr userDrawn="1"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32" name="Picture 7" descr="safari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602413"/>
            <a:ext cx="847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738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15" r:id="rId1"/>
    <p:sldLayoutId id="2147485716" r:id="rId2"/>
    <p:sldLayoutId id="2147485717" r:id="rId3"/>
    <p:sldLayoutId id="2147485718" r:id="rId4"/>
    <p:sldLayoutId id="2147485719" r:id="rId5"/>
    <p:sldLayoutId id="2147485720" r:id="rId6"/>
    <p:sldLayoutId id="2147485721" r:id="rId7"/>
    <p:sldLayoutId id="2147485722" r:id="rId8"/>
    <p:sldLayoutId id="2147485723" r:id="rId9"/>
    <p:sldLayoutId id="2147485724" r:id="rId10"/>
    <p:sldLayoutId id="2147485725" r:id="rId11"/>
    <p:sldLayoutId id="2147485726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26">
            <a:extLst>
              <a:ext uri="{FF2B5EF4-FFF2-40B4-BE49-F238E27FC236}">
                <a16:creationId xmlns:a16="http://schemas.microsoft.com/office/drawing/2014/main" id="{293312E8-D4E9-DF40-A8C4-DF1173C808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5539" name="Rectangle 1027">
            <a:extLst>
              <a:ext uri="{FF2B5EF4-FFF2-40B4-BE49-F238E27FC236}">
                <a16:creationId xmlns:a16="http://schemas.microsoft.com/office/drawing/2014/main" id="{99E0C9D0-C579-0047-B2F6-E08FA639B3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0357" name="Rectangle 1029">
            <a:extLst>
              <a:ext uri="{FF2B5EF4-FFF2-40B4-BE49-F238E27FC236}">
                <a16:creationId xmlns:a16="http://schemas.microsoft.com/office/drawing/2014/main" id="{23A0F77C-4198-5F4B-A635-231322DC258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>
            <a:extLst>
              <a:ext uri="{FF2B5EF4-FFF2-40B4-BE49-F238E27FC236}">
                <a16:creationId xmlns:a16="http://schemas.microsoft.com/office/drawing/2014/main" id="{02C852AA-A1E8-8D4B-B4FB-6FB8486E1E9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000000"/>
                </a:solidFill>
                <a:latin typeface="Garamond" charset="0"/>
                <a:ea typeface="ＭＳ Ｐゴシック" charset="-128"/>
              </a:defRPr>
            </a:lvl1pPr>
          </a:lstStyle>
          <a:p>
            <a:pPr>
              <a:defRPr/>
            </a:pPr>
            <a:fld id="{E586AA2A-F159-A34D-9A1A-4E62B010AF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5542" name="Line 1032">
            <a:extLst>
              <a:ext uri="{FF2B5EF4-FFF2-40B4-BE49-F238E27FC236}">
                <a16:creationId xmlns:a16="http://schemas.microsoft.com/office/drawing/2014/main" id="{4BA4688A-F7FE-4548-AE49-2C5A7052C9E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3" name="Line 1033">
            <a:extLst>
              <a:ext uri="{FF2B5EF4-FFF2-40B4-BE49-F238E27FC236}">
                <a16:creationId xmlns:a16="http://schemas.microsoft.com/office/drawing/2014/main" id="{C27013B1-3B44-034A-99B2-F0E4C84B801C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937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290" r:id="rId1"/>
    <p:sldLayoutId id="2147488291" r:id="rId2"/>
    <p:sldLayoutId id="2147488292" r:id="rId3"/>
    <p:sldLayoutId id="2147488293" r:id="rId4"/>
    <p:sldLayoutId id="2147488294" r:id="rId5"/>
    <p:sldLayoutId id="2147488295" r:id="rId6"/>
    <p:sldLayoutId id="2147488296" r:id="rId7"/>
    <p:sldLayoutId id="2147488297" r:id="rId8"/>
    <p:sldLayoutId id="2147488298" r:id="rId9"/>
    <p:sldLayoutId id="2147488299" r:id="rId10"/>
    <p:sldLayoutId id="2147488300" r:id="rId11"/>
    <p:sldLayoutId id="2147488301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0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8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1800"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8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322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303" r:id="rId1"/>
    <p:sldLayoutId id="2147488304" r:id="rId2"/>
    <p:sldLayoutId id="2147488305" r:id="rId3"/>
    <p:sldLayoutId id="2147488306" r:id="rId4"/>
    <p:sldLayoutId id="2147488307" r:id="rId5"/>
    <p:sldLayoutId id="2147488308" r:id="rId6"/>
    <p:sldLayoutId id="2147488309" r:id="rId7"/>
    <p:sldLayoutId id="2147488310" r:id="rId8"/>
    <p:sldLayoutId id="2147488311" r:id="rId9"/>
    <p:sldLayoutId id="2147488312" r:id="rId10"/>
    <p:sldLayoutId id="2147488313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50" y="3429000"/>
            <a:ext cx="9120101" cy="3240360"/>
          </a:xfrm>
        </p:spPr>
        <p:txBody>
          <a:bodyPr lIns="0" rIns="0">
            <a:noAutofit/>
          </a:bodyPr>
          <a:lstStyle/>
          <a:p>
            <a:endParaRPr lang="en-US" sz="1800" b="1" dirty="0"/>
          </a:p>
          <a:p>
            <a:r>
              <a:rPr lang="en-US" sz="2000" dirty="0" err="1"/>
              <a:t>Myungsuk</a:t>
            </a:r>
            <a:r>
              <a:rPr lang="en-US" sz="2000" dirty="0"/>
              <a:t> Kim*, </a:t>
            </a:r>
            <a:r>
              <a:rPr lang="en-US" sz="2000" b="1" dirty="0"/>
              <a:t>Jisung Park*</a:t>
            </a:r>
            <a:r>
              <a:rPr lang="en-US" sz="2000" dirty="0"/>
              <a:t>, </a:t>
            </a:r>
            <a:r>
              <a:rPr lang="en-US" sz="2000" dirty="0" err="1"/>
              <a:t>Geonhee</a:t>
            </a:r>
            <a:r>
              <a:rPr lang="en-US" sz="2000" dirty="0"/>
              <a:t> Cho, </a:t>
            </a:r>
            <a:r>
              <a:rPr lang="en-US" sz="2000" dirty="0" err="1"/>
              <a:t>Yoona</a:t>
            </a:r>
            <a:r>
              <a:rPr lang="en-US" sz="2000" dirty="0"/>
              <a:t> Kim, </a:t>
            </a:r>
            <a:br>
              <a:rPr lang="en-US" sz="2000" dirty="0"/>
            </a:br>
            <a:r>
              <a:rPr lang="en-US" sz="2000" dirty="0"/>
              <a:t>Lois </a:t>
            </a:r>
            <a:r>
              <a:rPr lang="en-US" sz="2000" dirty="0" err="1"/>
              <a:t>Orosa</a:t>
            </a:r>
            <a:r>
              <a:rPr lang="en-US" sz="2000" dirty="0"/>
              <a:t>, </a:t>
            </a:r>
            <a:r>
              <a:rPr lang="en-US" sz="2000" dirty="0" err="1"/>
              <a:t>Onur</a:t>
            </a:r>
            <a:r>
              <a:rPr lang="en-US" sz="2000" dirty="0"/>
              <a:t> </a:t>
            </a:r>
            <a:r>
              <a:rPr lang="en-US" sz="2000" dirty="0" err="1"/>
              <a:t>Mutlu</a:t>
            </a:r>
            <a:r>
              <a:rPr lang="en-US" sz="2000" dirty="0"/>
              <a:t>, and </a:t>
            </a:r>
            <a:r>
              <a:rPr lang="en-US" sz="2000" dirty="0" err="1"/>
              <a:t>Jihong</a:t>
            </a:r>
            <a:r>
              <a:rPr lang="en-US" sz="2000" dirty="0"/>
              <a:t> Kim</a:t>
            </a:r>
          </a:p>
          <a:p>
            <a:endParaRPr lang="en-US" sz="2000" dirty="0"/>
          </a:p>
          <a:p>
            <a:r>
              <a:rPr lang="en-US" sz="2000" b="1" dirty="0"/>
              <a:t>Seoul National University</a:t>
            </a:r>
          </a:p>
          <a:p>
            <a:r>
              <a:rPr lang="en-US" sz="2000" b="1" dirty="0"/>
              <a:t>SAFARI Research Group, ETH Zürich</a:t>
            </a:r>
          </a:p>
          <a:p>
            <a:endParaRPr lang="en-US" sz="2000" b="1" dirty="0"/>
          </a:p>
          <a:p>
            <a:r>
              <a:rPr lang="en-US" sz="2400" b="1" dirty="0"/>
              <a:t>ASPLOS 2020</a:t>
            </a:r>
          </a:p>
          <a:p>
            <a:endParaRPr lang="en-US" sz="1800" b="1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45FD59E3-2B19-4087-BD2E-3871A71556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552" y="1196752"/>
            <a:ext cx="8071048" cy="2088232"/>
          </a:xfrm>
        </p:spPr>
        <p:txBody>
          <a:bodyPr lIns="0" tIns="0" rIns="0" bIns="0" anchor="ctr"/>
          <a:lstStyle/>
          <a:p>
            <a:pPr algn="ctr"/>
            <a:r>
              <a:rPr lang="en-US" altLang="ko-KR" sz="3200" dirty="0" err="1"/>
              <a:t>Evanesco</a:t>
            </a:r>
            <a:r>
              <a:rPr lang="en-US" altLang="ko-KR" sz="3200" dirty="0"/>
              <a:t>: Architectural Support</a:t>
            </a:r>
            <a:br>
              <a:rPr lang="en-US" altLang="ko-KR" sz="3200" dirty="0"/>
            </a:br>
            <a:r>
              <a:rPr lang="en-US" altLang="ko-KR" sz="3200" dirty="0"/>
              <a:t>for Efficient Data Sanitization</a:t>
            </a:r>
            <a:br>
              <a:rPr lang="en-US" altLang="ko-KR" sz="3200" dirty="0"/>
            </a:br>
            <a:r>
              <a:rPr lang="en-US" altLang="ko-KR" sz="3200" dirty="0"/>
              <a:t>in Modern Flash-Based Storage Systems</a:t>
            </a:r>
            <a:endParaRPr lang="ko-KR" altLang="en-US" sz="3200" dirty="0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766D16D3-4ED9-40D3-9C58-7CBC73460435}"/>
              </a:ext>
            </a:extLst>
          </p:cNvPr>
          <p:cNvGrpSpPr/>
          <p:nvPr/>
        </p:nvGrpSpPr>
        <p:grpSpPr>
          <a:xfrm>
            <a:off x="7169268" y="4789820"/>
            <a:ext cx="1800200" cy="852934"/>
            <a:chOff x="7169268" y="5361521"/>
            <a:chExt cx="1800200" cy="852934"/>
          </a:xfrm>
        </p:grpSpPr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4D043681-EDEB-445F-9DD2-869C9A340A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75" t="24598" r="9471" b="25625"/>
            <a:stretch/>
          </p:blipFill>
          <p:spPr>
            <a:xfrm>
              <a:off x="7169268" y="5805264"/>
              <a:ext cx="1800200" cy="409191"/>
            </a:xfrm>
            <a:prstGeom prst="rect">
              <a:avLst/>
            </a:prstGeom>
          </p:spPr>
        </p:pic>
        <p:pic>
          <p:nvPicPr>
            <p:cNvPr id="13" name="그래픽 12">
              <a:extLst>
                <a:ext uri="{FF2B5EF4-FFF2-40B4-BE49-F238E27FC236}">
                  <a16:creationId xmlns:a16="http://schemas.microsoft.com/office/drawing/2014/main" id="{433A0296-7468-4B5A-AE11-2C09F05338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290374" y="5361521"/>
              <a:ext cx="1557989" cy="299727"/>
            </a:xfrm>
            <a:prstGeom prst="rect">
              <a:avLst/>
            </a:prstGeom>
          </p:spPr>
        </p:pic>
      </p:grpSp>
      <p:pic>
        <p:nvPicPr>
          <p:cNvPr id="6" name="Picture 210">
            <a:extLst>
              <a:ext uri="{FF2B5EF4-FFF2-40B4-BE49-F238E27FC236}">
                <a16:creationId xmlns:a16="http://schemas.microsoft.com/office/drawing/2014/main" id="{19FE0F4E-5A58-4F12-B387-0A45AED9F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81128"/>
            <a:ext cx="1224136" cy="1270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D67F63-419E-4DAA-9398-8960586B4E2C}"/>
              </a:ext>
            </a:extLst>
          </p:cNvPr>
          <p:cNvSpPr txBox="1"/>
          <p:nvPr/>
        </p:nvSpPr>
        <p:spPr>
          <a:xfrm>
            <a:off x="1780962" y="6459865"/>
            <a:ext cx="7296354" cy="40919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US" altLang="ko-KR" sz="1400" i="1" dirty="0">
                <a:latin typeface="Cambria" panose="02040503050406030204" pitchFamily="18" charset="0"/>
              </a:rPr>
              <a:t> *M. Kim and J. Park equally contributed.</a:t>
            </a:r>
            <a:endParaRPr lang="ko-KR" altLang="en-US" sz="1400" i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125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288DBA-49A4-499C-B576-710A54535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Existing Solution: Immediate Block Erasure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983946A-12E7-454B-BCFD-1E071ABC8E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C00000"/>
                </a:solidFill>
              </a:rPr>
              <a:t>Immediately erases the block </a:t>
            </a:r>
            <a:r>
              <a:rPr lang="en-US" altLang="ko-KR" dirty="0"/>
              <a:t>that stores data to be sanitized</a:t>
            </a:r>
          </a:p>
          <a:p>
            <a:pPr lvl="1"/>
            <a:r>
              <a:rPr lang="en-US" altLang="ko-KR" dirty="0">
                <a:solidFill>
                  <a:srgbClr val="C00000"/>
                </a:solidFill>
              </a:rPr>
              <a:t>High performance and lifetime overheads</a:t>
            </a:r>
            <a:r>
              <a:rPr lang="en-US" altLang="ko-KR" dirty="0"/>
              <a:t> due to </a:t>
            </a:r>
            <a:r>
              <a:rPr lang="en-US" altLang="ko-KR" i="1" dirty="0"/>
              <a:t>Erase-before-write property</a:t>
            </a:r>
          </a:p>
          <a:p>
            <a:pPr lvl="2"/>
            <a:r>
              <a:rPr lang="en-US" altLang="ko-KR" dirty="0"/>
              <a:t>Needs to </a:t>
            </a:r>
            <a:r>
              <a:rPr lang="en-US" altLang="ko-KR" dirty="0">
                <a:solidFill>
                  <a:srgbClr val="C00000"/>
                </a:solidFill>
              </a:rPr>
              <a:t>copy all the valid pages</a:t>
            </a:r>
            <a:r>
              <a:rPr lang="en-US" altLang="ko-KR" dirty="0"/>
              <a:t> stored in the same block</a:t>
            </a:r>
            <a:endParaRPr lang="en-US" altLang="ko-KR" dirty="0">
              <a:sym typeface="Wingdings" panose="05000000000000000000" pitchFamily="2" charset="2"/>
            </a:endParaRPr>
          </a:p>
          <a:p>
            <a:pPr lvl="1"/>
            <a:endParaRPr lang="en-US" altLang="ko-KR" dirty="0">
              <a:sym typeface="Wingdings" panose="05000000000000000000" pitchFamily="2" charset="2"/>
            </a:endParaRPr>
          </a:p>
          <a:p>
            <a:pPr lvl="1"/>
            <a:endParaRPr lang="en-US" altLang="ko-KR" dirty="0">
              <a:sym typeface="Wingdings" panose="05000000000000000000" pitchFamily="2" charset="2"/>
            </a:endParaRPr>
          </a:p>
          <a:p>
            <a:pPr lvl="1"/>
            <a:endParaRPr lang="en-US" altLang="ko-KR" dirty="0">
              <a:sym typeface="Wingdings" panose="05000000000000000000" pitchFamily="2" charset="2"/>
            </a:endParaRPr>
          </a:p>
          <a:p>
            <a:pPr lvl="1"/>
            <a:endParaRPr lang="en-US" altLang="ko-KR" dirty="0">
              <a:sym typeface="Wingdings" panose="05000000000000000000" pitchFamily="2" charset="2"/>
            </a:endParaRPr>
          </a:p>
          <a:p>
            <a:pPr lvl="1"/>
            <a:endParaRPr lang="en-US" altLang="ko-KR" dirty="0">
              <a:sym typeface="Wingdings" panose="05000000000000000000" pitchFamily="2" charset="2"/>
            </a:endParaRPr>
          </a:p>
          <a:p>
            <a:pPr lvl="1"/>
            <a:endParaRPr lang="en-US" altLang="ko-KR" dirty="0">
              <a:sym typeface="Wingdings" panose="05000000000000000000" pitchFamily="2" charset="2"/>
            </a:endParaRPr>
          </a:p>
          <a:p>
            <a:pPr lvl="1"/>
            <a:endParaRPr lang="en-US" altLang="ko-KR" dirty="0">
              <a:sym typeface="Wingdings" panose="05000000000000000000" pitchFamily="2" charset="2"/>
            </a:endParaRPr>
          </a:p>
          <a:p>
            <a:pPr marL="344487" lvl="1" indent="0">
              <a:buNone/>
            </a:pPr>
            <a:endParaRPr lang="en-US" altLang="ko-KR" dirty="0">
              <a:sym typeface="Wingdings" panose="05000000000000000000" pitchFamily="2" charset="2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228CA2C-F55E-429C-BAF3-041B3D519B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89789513-0935-41EF-9C81-68B49F98722A}"/>
              </a:ext>
            </a:extLst>
          </p:cNvPr>
          <p:cNvSpPr/>
          <p:nvPr/>
        </p:nvSpPr>
        <p:spPr>
          <a:xfrm>
            <a:off x="1584595" y="2924944"/>
            <a:ext cx="1512168" cy="375882"/>
          </a:xfrm>
          <a:prstGeom prst="rect">
            <a:avLst/>
          </a:prstGeom>
          <a:solidFill>
            <a:srgbClr val="A6DB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0CFA3788-C5BE-43E0-8236-87ADEF853F12}"/>
              </a:ext>
            </a:extLst>
          </p:cNvPr>
          <p:cNvSpPr/>
          <p:nvPr/>
        </p:nvSpPr>
        <p:spPr>
          <a:xfrm>
            <a:off x="1584595" y="3043796"/>
            <a:ext cx="1512168" cy="23461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DEEC98A1-0CB9-454A-83F1-DE19961B6D4A}"/>
              </a:ext>
            </a:extLst>
          </p:cNvPr>
          <p:cNvSpPr/>
          <p:nvPr/>
        </p:nvSpPr>
        <p:spPr>
          <a:xfrm>
            <a:off x="1584595" y="3174377"/>
            <a:ext cx="1512168" cy="23461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0CBA5320-55FF-4552-8010-9D37D05B0030}"/>
              </a:ext>
            </a:extLst>
          </p:cNvPr>
          <p:cNvSpPr/>
          <p:nvPr/>
        </p:nvSpPr>
        <p:spPr>
          <a:xfrm>
            <a:off x="1584595" y="3240194"/>
            <a:ext cx="1512168" cy="23461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13920E19-D62F-444A-9FBA-49BF42B4E1AC}"/>
              </a:ext>
            </a:extLst>
          </p:cNvPr>
          <p:cNvSpPr/>
          <p:nvPr/>
        </p:nvSpPr>
        <p:spPr>
          <a:xfrm>
            <a:off x="1584595" y="3275790"/>
            <a:ext cx="1512168" cy="23461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00B2EE1E-A3BD-497C-A56A-CBCDAB79DC7B}"/>
              </a:ext>
            </a:extLst>
          </p:cNvPr>
          <p:cNvSpPr/>
          <p:nvPr/>
        </p:nvSpPr>
        <p:spPr>
          <a:xfrm>
            <a:off x="1584595" y="2060849"/>
            <a:ext cx="1512168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1AD1DC26-9EEC-4CA9-BB3A-9E275B4C6A81}"/>
              </a:ext>
            </a:extLst>
          </p:cNvPr>
          <p:cNvSpPr/>
          <p:nvPr/>
        </p:nvSpPr>
        <p:spPr>
          <a:xfrm>
            <a:off x="1584595" y="2276873"/>
            <a:ext cx="1512168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2B33C9D5-E48A-45C5-94CD-D45870E359CD}"/>
              </a:ext>
            </a:extLst>
          </p:cNvPr>
          <p:cNvSpPr/>
          <p:nvPr/>
        </p:nvSpPr>
        <p:spPr>
          <a:xfrm>
            <a:off x="1584595" y="2492897"/>
            <a:ext cx="1512168" cy="216024"/>
          </a:xfrm>
          <a:prstGeom prst="rect">
            <a:avLst/>
          </a:prstGeom>
          <a:solidFill>
            <a:srgbClr val="A6A6A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D833F91D-50F5-4367-BF30-A9259E66C9A2}"/>
              </a:ext>
            </a:extLst>
          </p:cNvPr>
          <p:cNvSpPr/>
          <p:nvPr/>
        </p:nvSpPr>
        <p:spPr>
          <a:xfrm>
            <a:off x="1584595" y="2708921"/>
            <a:ext cx="1512168" cy="216024"/>
          </a:xfrm>
          <a:prstGeom prst="rect">
            <a:avLst/>
          </a:prstGeom>
          <a:solidFill>
            <a:srgbClr val="A6A6A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6D9ACB65-2BAC-44EF-9547-C92EF8B1261F}"/>
              </a:ext>
            </a:extLst>
          </p:cNvPr>
          <p:cNvSpPr/>
          <p:nvPr/>
        </p:nvSpPr>
        <p:spPr>
          <a:xfrm>
            <a:off x="1584595" y="2924945"/>
            <a:ext cx="1512168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B7A7D957-B60B-4597-A752-CDDFAE9BA8DF}"/>
              </a:ext>
            </a:extLst>
          </p:cNvPr>
          <p:cNvSpPr/>
          <p:nvPr/>
        </p:nvSpPr>
        <p:spPr>
          <a:xfrm>
            <a:off x="1584595" y="3356993"/>
            <a:ext cx="151216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BBB96519-2DDA-4319-827F-417CCC30909B}"/>
              </a:ext>
            </a:extLst>
          </p:cNvPr>
          <p:cNvSpPr/>
          <p:nvPr/>
        </p:nvSpPr>
        <p:spPr>
          <a:xfrm>
            <a:off x="1584595" y="3573017"/>
            <a:ext cx="151216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FCB74D-4ABB-47D8-8927-4CFD0A906C47}"/>
              </a:ext>
            </a:extLst>
          </p:cNvPr>
          <p:cNvSpPr txBox="1"/>
          <p:nvPr/>
        </p:nvSpPr>
        <p:spPr>
          <a:xfrm>
            <a:off x="1820922" y="3838249"/>
            <a:ext cx="1039515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400" b="1" dirty="0">
                <a:latin typeface="Cambria" panose="02040503050406030204" pitchFamily="18" charset="0"/>
              </a:rPr>
              <a:t>Target Block</a:t>
            </a:r>
            <a:endParaRPr lang="ko-KR" altLang="en-US" sz="1400" b="1" dirty="0">
              <a:latin typeface="Cambria" panose="02040503050406030204" pitchFamily="18" charset="0"/>
            </a:endParaRPr>
          </a:p>
        </p:txBody>
      </p:sp>
      <p:sp>
        <p:nvSpPr>
          <p:cNvPr id="18" name="왼쪽 중괄호 17">
            <a:extLst>
              <a:ext uri="{FF2B5EF4-FFF2-40B4-BE49-F238E27FC236}">
                <a16:creationId xmlns:a16="http://schemas.microsoft.com/office/drawing/2014/main" id="{76A0A7F1-D27A-4B39-A40D-25492D90923F}"/>
              </a:ext>
            </a:extLst>
          </p:cNvPr>
          <p:cNvSpPr/>
          <p:nvPr/>
        </p:nvSpPr>
        <p:spPr>
          <a:xfrm>
            <a:off x="1187624" y="2060849"/>
            <a:ext cx="288032" cy="1728192"/>
          </a:xfrm>
          <a:prstGeom prst="leftBrace">
            <a:avLst>
              <a:gd name="adj1" fmla="val 38095"/>
              <a:gd name="adj2" fmla="val 79704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0443E7-9E88-4B1C-B4E3-9E9482CCD955}"/>
              </a:ext>
            </a:extLst>
          </p:cNvPr>
          <p:cNvSpPr txBox="1"/>
          <p:nvPr/>
        </p:nvSpPr>
        <p:spPr>
          <a:xfrm>
            <a:off x="285260" y="3333510"/>
            <a:ext cx="830356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400" b="1" dirty="0">
                <a:latin typeface="Cambria" panose="02040503050406030204" pitchFamily="18" charset="0"/>
              </a:rPr>
              <a:t>576 Pages</a:t>
            </a:r>
            <a:endParaRPr lang="ko-KR" altLang="en-US" sz="1400" b="1" dirty="0">
              <a:latin typeface="Cambria" panose="02040503050406030204" pitchFamily="18" charset="0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697053EC-7D26-4516-AAA9-536C8651F5F9}"/>
              </a:ext>
            </a:extLst>
          </p:cNvPr>
          <p:cNvSpPr/>
          <p:nvPr/>
        </p:nvSpPr>
        <p:spPr>
          <a:xfrm>
            <a:off x="308005" y="2334330"/>
            <a:ext cx="178532" cy="1785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AA0C3DBB-E2C4-4C2F-8F0D-2C5FBE40366E}"/>
              </a:ext>
            </a:extLst>
          </p:cNvPr>
          <p:cNvSpPr/>
          <p:nvPr/>
        </p:nvSpPr>
        <p:spPr>
          <a:xfrm>
            <a:off x="308005" y="2593312"/>
            <a:ext cx="178532" cy="1785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C0DBEA7-B527-4665-9FCE-E4AA586434B6}"/>
              </a:ext>
            </a:extLst>
          </p:cNvPr>
          <p:cNvSpPr txBox="1"/>
          <p:nvPr/>
        </p:nvSpPr>
        <p:spPr>
          <a:xfrm>
            <a:off x="541347" y="2316164"/>
            <a:ext cx="383823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400" dirty="0">
                <a:latin typeface="Cambria" panose="02040503050406030204" pitchFamily="18" charset="0"/>
              </a:rPr>
              <a:t>Valid</a:t>
            </a:r>
            <a:endParaRPr lang="ko-KR" altLang="en-US" sz="1400" dirty="0">
              <a:latin typeface="Cambria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E863B6D-8BCC-410A-9EFD-959715A32E3C}"/>
              </a:ext>
            </a:extLst>
          </p:cNvPr>
          <p:cNvSpPr txBox="1"/>
          <p:nvPr/>
        </p:nvSpPr>
        <p:spPr>
          <a:xfrm>
            <a:off x="541347" y="2561376"/>
            <a:ext cx="526426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400" dirty="0">
                <a:latin typeface="Cambria" panose="02040503050406030204" pitchFamily="18" charset="0"/>
              </a:rPr>
              <a:t>Invalid</a:t>
            </a:r>
            <a:endParaRPr lang="ko-KR" altLang="en-US" sz="1400" dirty="0">
              <a:latin typeface="Cambria" panose="02040503050406030204" pitchFamily="18" charset="0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74BECFDD-C196-462E-A08D-AEBCE662A4BB}"/>
              </a:ext>
            </a:extLst>
          </p:cNvPr>
          <p:cNvSpPr/>
          <p:nvPr/>
        </p:nvSpPr>
        <p:spPr>
          <a:xfrm>
            <a:off x="308005" y="2091057"/>
            <a:ext cx="178532" cy="1785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B96D66A-3117-4305-9E7B-114C26C072F0}"/>
              </a:ext>
            </a:extLst>
          </p:cNvPr>
          <p:cNvSpPr txBox="1"/>
          <p:nvPr/>
        </p:nvSpPr>
        <p:spPr>
          <a:xfrm>
            <a:off x="541347" y="2072891"/>
            <a:ext cx="340093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400" dirty="0">
                <a:latin typeface="Cambria" panose="02040503050406030204" pitchFamily="18" charset="0"/>
              </a:rPr>
              <a:t>Free</a:t>
            </a:r>
            <a:endParaRPr lang="ko-KR" altLang="en-US" sz="1400" dirty="0">
              <a:latin typeface="Cambria" panose="02040503050406030204" pitchFamily="18" charset="0"/>
            </a:endParaRPr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DAF39852-C4A0-4A60-92CE-F3932DDC6F65}"/>
              </a:ext>
            </a:extLst>
          </p:cNvPr>
          <p:cNvGrpSpPr/>
          <p:nvPr/>
        </p:nvGrpSpPr>
        <p:grpSpPr>
          <a:xfrm>
            <a:off x="3203849" y="3284985"/>
            <a:ext cx="938354" cy="504056"/>
            <a:chOff x="3203849" y="2708920"/>
            <a:chExt cx="938354" cy="504056"/>
          </a:xfrm>
        </p:grpSpPr>
        <p:sp>
          <p:nvSpPr>
            <p:cNvPr id="27" name="왼쪽 중괄호 26">
              <a:extLst>
                <a:ext uri="{FF2B5EF4-FFF2-40B4-BE49-F238E27FC236}">
                  <a16:creationId xmlns:a16="http://schemas.microsoft.com/office/drawing/2014/main" id="{F8E7741D-9A28-493C-BF3A-623335286094}"/>
                </a:ext>
              </a:extLst>
            </p:cNvPr>
            <p:cNvSpPr/>
            <p:nvPr/>
          </p:nvSpPr>
          <p:spPr>
            <a:xfrm rot="10800000">
              <a:off x="3203849" y="2708920"/>
              <a:ext cx="288032" cy="504056"/>
            </a:xfrm>
            <a:prstGeom prst="leftBrace">
              <a:avLst>
                <a:gd name="adj1" fmla="val 18601"/>
                <a:gd name="adj2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9B908FF-0557-4785-B42D-241DD585766C}"/>
                </a:ext>
              </a:extLst>
            </p:cNvPr>
            <p:cNvSpPr txBox="1"/>
            <p:nvPr/>
          </p:nvSpPr>
          <p:spPr>
            <a:xfrm>
              <a:off x="3534985" y="2853226"/>
              <a:ext cx="607218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ko-KR" sz="1400" b="1" dirty="0">
                  <a:latin typeface="Cambria" panose="02040503050406030204" pitchFamily="18" charset="0"/>
                </a:rPr>
                <a:t>Wasted</a:t>
              </a:r>
              <a:endParaRPr lang="ko-KR" altLang="en-US" sz="14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9EFA73D3-E9CF-4894-BA96-2AE4F1562245}"/>
              </a:ext>
            </a:extLst>
          </p:cNvPr>
          <p:cNvGrpSpPr/>
          <p:nvPr/>
        </p:nvGrpSpPr>
        <p:grpSpPr>
          <a:xfrm>
            <a:off x="6300192" y="2064679"/>
            <a:ext cx="2793441" cy="1052648"/>
            <a:chOff x="6300192" y="1488614"/>
            <a:chExt cx="2793441" cy="1052648"/>
          </a:xfrm>
        </p:grpSpPr>
        <p:sp>
          <p:nvSpPr>
            <p:cNvPr id="30" name="왼쪽 중괄호 29">
              <a:extLst>
                <a:ext uri="{FF2B5EF4-FFF2-40B4-BE49-F238E27FC236}">
                  <a16:creationId xmlns:a16="http://schemas.microsoft.com/office/drawing/2014/main" id="{5E15C3C0-3D82-4FB9-AFBC-6BD089F6A38C}"/>
                </a:ext>
              </a:extLst>
            </p:cNvPr>
            <p:cNvSpPr/>
            <p:nvPr/>
          </p:nvSpPr>
          <p:spPr>
            <a:xfrm rot="10800000">
              <a:off x="6300192" y="1488614"/>
              <a:ext cx="288032" cy="1052648"/>
            </a:xfrm>
            <a:prstGeom prst="leftBrace">
              <a:avLst>
                <a:gd name="adj1" fmla="val 18601"/>
                <a:gd name="adj2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3ED07350-0368-4967-AC10-3FF7143282AB}"/>
                    </a:ext>
                  </a:extLst>
                </p:cNvPr>
                <p:cNvSpPr txBox="1"/>
                <p:nvPr/>
              </p:nvSpPr>
              <p:spPr>
                <a:xfrm>
                  <a:off x="6640213" y="1881165"/>
                  <a:ext cx="2453420" cy="41710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altLang="ko-KR" sz="1400" b="1" dirty="0">
                      <a:latin typeface="Cambria" panose="02040503050406030204" pitchFamily="18" charset="0"/>
                    </a:rPr>
                    <a:t>Hundreds of Copies: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2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altLang="ko-KR" sz="12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ko-KR" sz="1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200" b="1" i="1" smtClean="0"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en-US" altLang="ko-KR" sz="1200" b="1" i="1" smtClean="0">
                                <a:latin typeface="Cambria Math" panose="02040503050406030204" pitchFamily="18" charset="0"/>
                              </a:rPr>
                              <m:t>𝒄𝒐𝒑𝒚</m:t>
                            </m:r>
                          </m:sub>
                        </m:sSub>
                        <m:r>
                          <a:rPr lang="en-US" altLang="ko-KR" sz="1200" b="1" i="1" smtClean="0">
                            <a:latin typeface="Cambria Math" panose="02040503050406030204" pitchFamily="18" charset="0"/>
                          </a:rPr>
                          <m:t>×</m:t>
                        </m:r>
                        <m:d>
                          <m:dPr>
                            <m:ctrlPr>
                              <a:rPr lang="en-US" altLang="ko-KR" sz="12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sz="12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200" b="1" i="1" smtClean="0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  <m:sub>
                                <m:r>
                                  <a:rPr lang="en-US" altLang="ko-KR" sz="1200" b="1" i="1" smtClean="0">
                                    <a:latin typeface="Cambria Math" panose="02040503050406030204" pitchFamily="18" charset="0"/>
                                  </a:rPr>
                                  <m:t>𝑹𝑬𝑨𝑫</m:t>
                                </m:r>
                              </m:sub>
                            </m:sSub>
                            <m:r>
                              <a:rPr lang="en-US" altLang="ko-KR" sz="12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ko-KR" sz="12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200" b="1" i="1" smtClean="0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  <m:sub>
                                <m:r>
                                  <a:rPr lang="en-US" altLang="ko-KR" sz="1200" b="1" i="1" smtClean="0">
                                    <a:latin typeface="Cambria Math" panose="02040503050406030204" pitchFamily="18" charset="0"/>
                                  </a:rPr>
                                  <m:t>𝑷𝑹𝑶𝑮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altLang="ko-KR" sz="1200" b="1" i="1" dirty="0">
                    <a:latin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2E147BA5-284B-4671-997C-3812EB9FD8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0213" y="1881165"/>
                  <a:ext cx="2453420" cy="417102"/>
                </a:xfrm>
                <a:prstGeom prst="rect">
                  <a:avLst/>
                </a:prstGeom>
                <a:blipFill>
                  <a:blip r:embed="rId3"/>
                  <a:stretch>
                    <a:fillRect l="-4467" t="-14493" b="-8696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A6C5E8F6-26CF-472F-A4BA-374D850E22DC}"/>
              </a:ext>
            </a:extLst>
          </p:cNvPr>
          <p:cNvGrpSpPr/>
          <p:nvPr/>
        </p:nvGrpSpPr>
        <p:grpSpPr>
          <a:xfrm>
            <a:off x="1584595" y="2060849"/>
            <a:ext cx="1512168" cy="1728192"/>
            <a:chOff x="588132" y="1484784"/>
            <a:chExt cx="1512168" cy="1728192"/>
          </a:xfrm>
        </p:grpSpPr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24DD150C-E77B-48F8-A6A9-EF0A36CC0161}"/>
                </a:ext>
              </a:extLst>
            </p:cNvPr>
            <p:cNvSpPr/>
            <p:nvPr/>
          </p:nvSpPr>
          <p:spPr>
            <a:xfrm>
              <a:off x="588132" y="1484784"/>
              <a:ext cx="1512168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 b="1" dirty="0">
                <a:solidFill>
                  <a:schemeClr val="tx1"/>
                </a:solidFill>
                <a:latin typeface="Cambria" panose="02040503050406030204" pitchFamily="18" charset="0"/>
                <a:cs typeface="Courier New" panose="02070309020205020404" pitchFamily="49" charset="0"/>
              </a:endParaRPr>
            </a:p>
          </p:txBody>
        </p: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F8175CEF-7EBE-41DF-8118-BCCC9D29C5EC}"/>
                </a:ext>
              </a:extLst>
            </p:cNvPr>
            <p:cNvSpPr/>
            <p:nvPr/>
          </p:nvSpPr>
          <p:spPr>
            <a:xfrm>
              <a:off x="588132" y="1700808"/>
              <a:ext cx="1512168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 b="1" dirty="0">
                <a:solidFill>
                  <a:schemeClr val="tx1"/>
                </a:solidFill>
                <a:latin typeface="Cambria" panose="02040503050406030204" pitchFamily="18" charset="0"/>
                <a:cs typeface="Courier New" panose="02070309020205020404" pitchFamily="49" charset="0"/>
              </a:endParaRPr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9B608BA1-17C5-4BAB-92AE-B01535C499E8}"/>
                </a:ext>
              </a:extLst>
            </p:cNvPr>
            <p:cNvSpPr/>
            <p:nvPr/>
          </p:nvSpPr>
          <p:spPr>
            <a:xfrm>
              <a:off x="588132" y="1916832"/>
              <a:ext cx="1512168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 b="1" dirty="0">
                <a:solidFill>
                  <a:schemeClr val="tx1"/>
                </a:solidFill>
                <a:latin typeface="Cambria" panose="02040503050406030204" pitchFamily="18" charset="0"/>
                <a:cs typeface="Courier New" panose="02070309020205020404" pitchFamily="49" charset="0"/>
              </a:endParaRPr>
            </a:p>
          </p:txBody>
        </p:sp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32E2D595-DF77-494A-AA90-89E75FD2A0BD}"/>
                </a:ext>
              </a:extLst>
            </p:cNvPr>
            <p:cNvSpPr/>
            <p:nvPr/>
          </p:nvSpPr>
          <p:spPr>
            <a:xfrm>
              <a:off x="588132" y="2132856"/>
              <a:ext cx="1512168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 b="1" dirty="0">
                <a:solidFill>
                  <a:schemeClr val="tx1"/>
                </a:solidFill>
                <a:latin typeface="Cambria" panose="02040503050406030204" pitchFamily="18" charset="0"/>
                <a:cs typeface="Courier New" panose="02070309020205020404" pitchFamily="49" charset="0"/>
              </a:endParaRPr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E80476BD-A810-4042-92D9-2EE7BAC3F638}"/>
                </a:ext>
              </a:extLst>
            </p:cNvPr>
            <p:cNvSpPr/>
            <p:nvPr/>
          </p:nvSpPr>
          <p:spPr>
            <a:xfrm>
              <a:off x="588132" y="2348880"/>
              <a:ext cx="1512168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 b="1" dirty="0">
                <a:solidFill>
                  <a:schemeClr val="tx1"/>
                </a:solidFill>
                <a:latin typeface="Cambria" panose="02040503050406030204" pitchFamily="18" charset="0"/>
                <a:cs typeface="Courier New" panose="02070309020205020404" pitchFamily="49" charset="0"/>
              </a:endParaRPr>
            </a:p>
          </p:txBody>
        </p: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15AC3B76-BBF0-46C0-89CE-9F588AB36496}"/>
                </a:ext>
              </a:extLst>
            </p:cNvPr>
            <p:cNvSpPr/>
            <p:nvPr/>
          </p:nvSpPr>
          <p:spPr>
            <a:xfrm>
              <a:off x="588132" y="2780928"/>
              <a:ext cx="1512168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 b="1" dirty="0">
                <a:solidFill>
                  <a:schemeClr val="tx1"/>
                </a:solidFill>
                <a:latin typeface="Cambria" panose="02040503050406030204" pitchFamily="18" charset="0"/>
                <a:cs typeface="Courier New" panose="02070309020205020404" pitchFamily="49" charset="0"/>
              </a:endParaRPr>
            </a:p>
          </p:txBody>
        </p:sp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id="{D0534503-AAE5-4397-BEBF-ABB96AD7EA62}"/>
                </a:ext>
              </a:extLst>
            </p:cNvPr>
            <p:cNvSpPr/>
            <p:nvPr/>
          </p:nvSpPr>
          <p:spPr>
            <a:xfrm>
              <a:off x="588132" y="2996952"/>
              <a:ext cx="1512168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 b="1" dirty="0">
                <a:solidFill>
                  <a:schemeClr val="tx1"/>
                </a:solidFill>
                <a:latin typeface="Cambria" panose="02040503050406030204" pitchFamily="18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00787DF6-BC31-4B94-82F8-309D28E01EBD}"/>
              </a:ext>
            </a:extLst>
          </p:cNvPr>
          <p:cNvSpPr/>
          <p:nvPr/>
        </p:nvSpPr>
        <p:spPr>
          <a:xfrm>
            <a:off x="4696966" y="2060849"/>
            <a:ext cx="151216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05CB3CBC-C52C-4123-AF57-829A85635730}"/>
              </a:ext>
            </a:extLst>
          </p:cNvPr>
          <p:cNvSpPr/>
          <p:nvPr/>
        </p:nvSpPr>
        <p:spPr>
          <a:xfrm>
            <a:off x="4696966" y="2276873"/>
            <a:ext cx="151216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38D19995-9990-41EC-A195-1C63238E7415}"/>
              </a:ext>
            </a:extLst>
          </p:cNvPr>
          <p:cNvSpPr/>
          <p:nvPr/>
        </p:nvSpPr>
        <p:spPr>
          <a:xfrm>
            <a:off x="4696966" y="2492897"/>
            <a:ext cx="151216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4969E4D1-C04C-48F1-8B72-306D05C1CF46}"/>
              </a:ext>
            </a:extLst>
          </p:cNvPr>
          <p:cNvSpPr/>
          <p:nvPr/>
        </p:nvSpPr>
        <p:spPr>
          <a:xfrm>
            <a:off x="4696966" y="2708921"/>
            <a:ext cx="151216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E3DEE13C-2231-4527-AF63-BC17FF9835E9}"/>
              </a:ext>
            </a:extLst>
          </p:cNvPr>
          <p:cNvSpPr/>
          <p:nvPr/>
        </p:nvSpPr>
        <p:spPr>
          <a:xfrm>
            <a:off x="4696966" y="2924945"/>
            <a:ext cx="151216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4EFB7B9-0775-41A7-BB8E-AAC4DF3A63B0}"/>
              </a:ext>
            </a:extLst>
          </p:cNvPr>
          <p:cNvSpPr txBox="1"/>
          <p:nvPr/>
        </p:nvSpPr>
        <p:spPr>
          <a:xfrm>
            <a:off x="5016905" y="3838249"/>
            <a:ext cx="872290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latin typeface="Cambria" panose="02040503050406030204" pitchFamily="18" charset="0"/>
              </a:rPr>
              <a:t>Free Block</a:t>
            </a:r>
            <a:endParaRPr lang="ko-KR" altLang="en-US" sz="1400" b="1" dirty="0">
              <a:latin typeface="Cambria" panose="02040503050406030204" pitchFamily="18" charset="0"/>
            </a:endParaRP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547EE0FD-2425-4E92-9318-607F7BC3364A}"/>
              </a:ext>
            </a:extLst>
          </p:cNvPr>
          <p:cNvSpPr/>
          <p:nvPr/>
        </p:nvSpPr>
        <p:spPr>
          <a:xfrm>
            <a:off x="4696966" y="2924944"/>
            <a:ext cx="1512168" cy="192383"/>
          </a:xfrm>
          <a:prstGeom prst="rect">
            <a:avLst/>
          </a:prstGeom>
          <a:solidFill>
            <a:srgbClr val="A6DB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AAF0526D-4898-4897-9A67-2F79FBA10EF9}"/>
              </a:ext>
            </a:extLst>
          </p:cNvPr>
          <p:cNvSpPr/>
          <p:nvPr/>
        </p:nvSpPr>
        <p:spPr>
          <a:xfrm>
            <a:off x="4696966" y="2060849"/>
            <a:ext cx="1512168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4F360BBB-2BB6-4D1B-B1F5-6F604B8AC838}"/>
              </a:ext>
            </a:extLst>
          </p:cNvPr>
          <p:cNvSpPr/>
          <p:nvPr/>
        </p:nvSpPr>
        <p:spPr>
          <a:xfrm>
            <a:off x="4696966" y="2276873"/>
            <a:ext cx="1512168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id="{2C3863E3-8040-448A-BDD9-A278CBE44DBB}"/>
              </a:ext>
            </a:extLst>
          </p:cNvPr>
          <p:cNvSpPr/>
          <p:nvPr/>
        </p:nvSpPr>
        <p:spPr>
          <a:xfrm>
            <a:off x="4696966" y="2492897"/>
            <a:ext cx="1512168" cy="216024"/>
          </a:xfrm>
          <a:prstGeom prst="rect">
            <a:avLst/>
          </a:prstGeom>
          <a:solidFill>
            <a:srgbClr val="A6DB9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5636E166-8DC1-4237-8A6F-94846CD98503}"/>
              </a:ext>
            </a:extLst>
          </p:cNvPr>
          <p:cNvSpPr/>
          <p:nvPr/>
        </p:nvSpPr>
        <p:spPr>
          <a:xfrm>
            <a:off x="4696966" y="2708921"/>
            <a:ext cx="1512168" cy="216024"/>
          </a:xfrm>
          <a:prstGeom prst="rect">
            <a:avLst/>
          </a:prstGeom>
          <a:solidFill>
            <a:srgbClr val="A6DB9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BDFE6DE2-3621-403E-8F4C-B02D256FC7DD}"/>
              </a:ext>
            </a:extLst>
          </p:cNvPr>
          <p:cNvSpPr/>
          <p:nvPr/>
        </p:nvSpPr>
        <p:spPr>
          <a:xfrm>
            <a:off x="4696966" y="2924945"/>
            <a:ext cx="1512168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BE32BD57-8B37-4B50-ADBC-9FD380746EA0}"/>
              </a:ext>
            </a:extLst>
          </p:cNvPr>
          <p:cNvSpPr/>
          <p:nvPr/>
        </p:nvSpPr>
        <p:spPr>
          <a:xfrm rot="5400000">
            <a:off x="2103053" y="3031290"/>
            <a:ext cx="475253" cy="215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…</a:t>
            </a:r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3" name="사각형: 둥근 모서리 52">
            <a:extLst>
              <a:ext uri="{FF2B5EF4-FFF2-40B4-BE49-F238E27FC236}">
                <a16:creationId xmlns:a16="http://schemas.microsoft.com/office/drawing/2014/main" id="{93A62883-F3BC-4A27-9445-A6E3148B6C2A}"/>
              </a:ext>
            </a:extLst>
          </p:cNvPr>
          <p:cNvSpPr/>
          <p:nvPr/>
        </p:nvSpPr>
        <p:spPr>
          <a:xfrm>
            <a:off x="1584595" y="2498942"/>
            <a:ext cx="1512168" cy="213522"/>
          </a:xfrm>
          <a:prstGeom prst="roundRect">
            <a:avLst>
              <a:gd name="adj" fmla="val 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FD2EAB6-0408-4962-9E9B-35787D9829C5}"/>
              </a:ext>
            </a:extLst>
          </p:cNvPr>
          <p:cNvSpPr txBox="1"/>
          <p:nvPr/>
        </p:nvSpPr>
        <p:spPr>
          <a:xfrm>
            <a:off x="3227911" y="2485456"/>
            <a:ext cx="96302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400" b="1" dirty="0">
                <a:solidFill>
                  <a:srgbClr val="C00000"/>
                </a:solidFill>
                <a:latin typeface="Cambria" panose="02040503050406030204" pitchFamily="18" charset="0"/>
              </a:rPr>
              <a:t>Target Page</a:t>
            </a:r>
            <a:endParaRPr lang="ko-KR" altLang="en-US" sz="14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BD59EFE7-B6FC-40C8-B6FA-BFCBAB2C6FB9}"/>
              </a:ext>
            </a:extLst>
          </p:cNvPr>
          <p:cNvSpPr/>
          <p:nvPr/>
        </p:nvSpPr>
        <p:spPr>
          <a:xfrm>
            <a:off x="4696966" y="3356993"/>
            <a:ext cx="151216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3433FFB1-2360-4B88-8A09-454307955ABE}"/>
              </a:ext>
            </a:extLst>
          </p:cNvPr>
          <p:cNvSpPr/>
          <p:nvPr/>
        </p:nvSpPr>
        <p:spPr>
          <a:xfrm>
            <a:off x="4696966" y="3573017"/>
            <a:ext cx="151216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81B0396D-2D73-4C70-B422-D1A7BF13932D}"/>
              </a:ext>
            </a:extLst>
          </p:cNvPr>
          <p:cNvSpPr/>
          <p:nvPr/>
        </p:nvSpPr>
        <p:spPr>
          <a:xfrm rot="5400000">
            <a:off x="5215424" y="3031290"/>
            <a:ext cx="475253" cy="215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…</a:t>
            </a:r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00" name="직사각형 99">
            <a:extLst>
              <a:ext uri="{FF2B5EF4-FFF2-40B4-BE49-F238E27FC236}">
                <a16:creationId xmlns:a16="http://schemas.microsoft.com/office/drawing/2014/main" id="{2F9C2E22-1CD2-4BA8-9668-47C4B94AC6AD}"/>
              </a:ext>
            </a:extLst>
          </p:cNvPr>
          <p:cNvSpPr/>
          <p:nvPr/>
        </p:nvSpPr>
        <p:spPr>
          <a:xfrm>
            <a:off x="0" y="4796400"/>
            <a:ext cx="9144000" cy="1368904"/>
          </a:xfrm>
          <a:prstGeom prst="rect">
            <a:avLst/>
          </a:prstGeom>
          <a:solidFill>
            <a:srgbClr val="FFDDD5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Immediate block erasure:</a:t>
            </a:r>
          </a:p>
          <a:p>
            <a:pPr algn="ctr"/>
            <a:r>
              <a:rPr lang="en-US" altLang="ko-KR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High performance and lifetime overheads</a:t>
            </a:r>
          </a:p>
        </p:txBody>
      </p:sp>
    </p:spTree>
    <p:extLst>
      <p:ext uri="{BB962C8B-B14F-4D97-AF65-F5344CB8AC3E}">
        <p14:creationId xmlns:p14="http://schemas.microsoft.com/office/powerpoint/2010/main" val="10609392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/>
      <p:bldP spid="53" grpId="0" animBg="1"/>
      <p:bldP spid="54" grpId="0"/>
      <p:bldP spid="55" grpId="0" animBg="1"/>
      <p:bldP spid="56" grpId="0" animBg="1"/>
      <p:bldP spid="57" grpId="0"/>
      <p:bldP spid="10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288DBA-49A4-499C-B576-710A54535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Existing Solution: Reprogramming the</a:t>
            </a:r>
            <a:r>
              <a:rPr lang="ko-KR" altLang="en-US" dirty="0"/>
              <a:t> </a:t>
            </a:r>
            <a:r>
              <a:rPr lang="en-US" altLang="ko-KR" dirty="0"/>
              <a:t>Page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983946A-12E7-454B-BCFD-1E071ABC8E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Scrubbing [Wei+, FAST’2011]: </a:t>
            </a:r>
            <a:r>
              <a:rPr lang="en-US" altLang="ko-KR" dirty="0">
                <a:solidFill>
                  <a:srgbClr val="C00000"/>
                </a:solidFill>
              </a:rPr>
              <a:t>Reprograms all the flash cells</a:t>
            </a:r>
            <a:r>
              <a:rPr lang="en-US" altLang="ko-KR" dirty="0"/>
              <a:t> storing an invalid page</a:t>
            </a:r>
          </a:p>
          <a:p>
            <a:pPr lvl="1"/>
            <a:r>
              <a:rPr lang="en-US" altLang="ko-KR" dirty="0"/>
              <a:t>Destroys the page data </a:t>
            </a:r>
            <a:r>
              <a:rPr lang="en-US" altLang="ko-KR" dirty="0">
                <a:solidFill>
                  <a:schemeClr val="accent2"/>
                </a:solidFill>
              </a:rPr>
              <a:t>w/o block erasure</a:t>
            </a:r>
          </a:p>
          <a:p>
            <a:pPr lvl="1"/>
            <a:r>
              <a:rPr lang="en-US" altLang="ko-KR" dirty="0">
                <a:solidFill>
                  <a:srgbClr val="C00000"/>
                </a:solidFill>
              </a:rPr>
              <a:t>Performance and lifetime overheads </a:t>
            </a:r>
            <a:r>
              <a:rPr lang="en-US" altLang="ko-KR" dirty="0"/>
              <a:t>in </a:t>
            </a:r>
            <a:r>
              <a:rPr lang="en-US" altLang="ko-KR" i="1" dirty="0"/>
              <a:t>Multi-level cell</a:t>
            </a:r>
            <a:r>
              <a:rPr lang="en-US" altLang="ko-KR" dirty="0"/>
              <a:t> (MLC) NAND flash memory</a:t>
            </a:r>
          </a:p>
          <a:p>
            <a:pPr lvl="2"/>
            <a:r>
              <a:rPr lang="en-US" altLang="ko-KR" dirty="0"/>
              <a:t>Needs to </a:t>
            </a:r>
            <a:r>
              <a:rPr lang="en-US" altLang="ko-KR" dirty="0">
                <a:solidFill>
                  <a:srgbClr val="C00000"/>
                </a:solidFill>
              </a:rPr>
              <a:t>copy all the valid pages </a:t>
            </a:r>
            <a:r>
              <a:rPr lang="en-US" altLang="ko-KR" dirty="0"/>
              <a:t>stored in the same flash cells </a:t>
            </a:r>
          </a:p>
          <a:p>
            <a:pPr lvl="1"/>
            <a:r>
              <a:rPr lang="en-US" altLang="ko-KR" dirty="0">
                <a:solidFill>
                  <a:srgbClr val="C00000"/>
                </a:solidFill>
                <a:sym typeface="Wingdings" panose="05000000000000000000" pitchFamily="2" charset="2"/>
              </a:rPr>
              <a:t>Reliability issues</a:t>
            </a:r>
            <a:r>
              <a:rPr lang="en-US" altLang="ko-KR" dirty="0">
                <a:sym typeface="Wingdings" panose="05000000000000000000" pitchFamily="2" charset="2"/>
              </a:rPr>
              <a:t>: </a:t>
            </a:r>
            <a:r>
              <a:rPr lang="en-US" altLang="ko-KR" i="1" dirty="0">
                <a:sym typeface="Wingdings" panose="05000000000000000000" pitchFamily="2" charset="2"/>
              </a:rPr>
              <a:t>cell-to-cell interference</a:t>
            </a:r>
            <a:endParaRPr lang="en-US" altLang="ko-KR" dirty="0">
              <a:sym typeface="Wingdings" panose="05000000000000000000" pitchFamily="2" charset="2"/>
            </a:endParaRPr>
          </a:p>
          <a:p>
            <a:pPr marL="344487" lvl="1" indent="0">
              <a:buNone/>
            </a:pPr>
            <a:endParaRPr lang="en-US" altLang="ko-KR" dirty="0">
              <a:sym typeface="Wingdings" panose="05000000000000000000" pitchFamily="2" charset="2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228CA2C-F55E-429C-BAF3-041B3D519B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61" name="직사각형 60">
            <a:extLst>
              <a:ext uri="{FF2B5EF4-FFF2-40B4-BE49-F238E27FC236}">
                <a16:creationId xmlns:a16="http://schemas.microsoft.com/office/drawing/2014/main" id="{252FD590-403F-495A-B3C3-8EA45A4C0B7D}"/>
              </a:ext>
            </a:extLst>
          </p:cNvPr>
          <p:cNvSpPr/>
          <p:nvPr/>
        </p:nvSpPr>
        <p:spPr>
          <a:xfrm>
            <a:off x="3707904" y="2495046"/>
            <a:ext cx="1512168" cy="21602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4FC4C56-78F2-4E70-BEF7-CACD35EA3AE6}"/>
              </a:ext>
            </a:extLst>
          </p:cNvPr>
          <p:cNvSpPr txBox="1"/>
          <p:nvPr/>
        </p:nvSpPr>
        <p:spPr>
          <a:xfrm>
            <a:off x="3944231" y="4272993"/>
            <a:ext cx="1039515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400" b="1" dirty="0">
                <a:latin typeface="Cambria" panose="02040503050406030204" pitchFamily="18" charset="0"/>
              </a:rPr>
              <a:t>Target Block</a:t>
            </a:r>
            <a:endParaRPr lang="ko-KR" altLang="en-US" sz="1400" b="1" dirty="0">
              <a:latin typeface="Cambria" panose="02040503050406030204" pitchFamily="18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429F552-E845-4709-BD1B-461C32C52974}"/>
              </a:ext>
            </a:extLst>
          </p:cNvPr>
          <p:cNvSpPr txBox="1"/>
          <p:nvPr/>
        </p:nvSpPr>
        <p:spPr>
          <a:xfrm>
            <a:off x="5341493" y="2488725"/>
            <a:ext cx="96302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400" b="1" dirty="0">
                <a:solidFill>
                  <a:srgbClr val="C00000"/>
                </a:solidFill>
                <a:latin typeface="Cambria" panose="02040503050406030204" pitchFamily="18" charset="0"/>
              </a:rPr>
              <a:t>Target Page</a:t>
            </a:r>
            <a:endParaRPr lang="ko-KR" altLang="en-US" sz="14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70" name="직사각형 69">
            <a:extLst>
              <a:ext uri="{FF2B5EF4-FFF2-40B4-BE49-F238E27FC236}">
                <a16:creationId xmlns:a16="http://schemas.microsoft.com/office/drawing/2014/main" id="{065FD4D2-2B09-421A-8E30-D47924F3E151}"/>
              </a:ext>
            </a:extLst>
          </p:cNvPr>
          <p:cNvSpPr/>
          <p:nvPr/>
        </p:nvSpPr>
        <p:spPr>
          <a:xfrm>
            <a:off x="3707904" y="2495046"/>
            <a:ext cx="1512168" cy="2160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71" name="직사각형 70">
            <a:extLst>
              <a:ext uri="{FF2B5EF4-FFF2-40B4-BE49-F238E27FC236}">
                <a16:creationId xmlns:a16="http://schemas.microsoft.com/office/drawing/2014/main" id="{0A3ED58A-A342-455B-A45C-E6AC15E2E141}"/>
              </a:ext>
            </a:extLst>
          </p:cNvPr>
          <p:cNvSpPr/>
          <p:nvPr/>
        </p:nvSpPr>
        <p:spPr>
          <a:xfrm>
            <a:off x="3707904" y="2711617"/>
            <a:ext cx="1512168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72" name="직사각형 71">
            <a:extLst>
              <a:ext uri="{FF2B5EF4-FFF2-40B4-BE49-F238E27FC236}">
                <a16:creationId xmlns:a16="http://schemas.microsoft.com/office/drawing/2014/main" id="{BCBE3FA8-AEC5-4A5A-A2D5-7CBC82D574B0}"/>
              </a:ext>
            </a:extLst>
          </p:cNvPr>
          <p:cNvSpPr/>
          <p:nvPr/>
        </p:nvSpPr>
        <p:spPr>
          <a:xfrm>
            <a:off x="3707904" y="2927641"/>
            <a:ext cx="1512168" cy="216024"/>
          </a:xfrm>
          <a:prstGeom prst="rect">
            <a:avLst/>
          </a:prstGeom>
          <a:solidFill>
            <a:srgbClr val="A6DB9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463B8CF6-8C3C-4604-A306-A9331F9F9515}"/>
              </a:ext>
            </a:extLst>
          </p:cNvPr>
          <p:cNvSpPr/>
          <p:nvPr/>
        </p:nvSpPr>
        <p:spPr>
          <a:xfrm>
            <a:off x="3707904" y="2711617"/>
            <a:ext cx="1512168" cy="2160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74" name="직사각형 73">
            <a:extLst>
              <a:ext uri="{FF2B5EF4-FFF2-40B4-BE49-F238E27FC236}">
                <a16:creationId xmlns:a16="http://schemas.microsoft.com/office/drawing/2014/main" id="{6E9C29EB-F71C-45E5-924C-2ECC6A0D2DB2}"/>
              </a:ext>
            </a:extLst>
          </p:cNvPr>
          <p:cNvSpPr/>
          <p:nvPr/>
        </p:nvSpPr>
        <p:spPr>
          <a:xfrm>
            <a:off x="3707904" y="2927641"/>
            <a:ext cx="1512168" cy="2160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75" name="직사각형 74">
            <a:extLst>
              <a:ext uri="{FF2B5EF4-FFF2-40B4-BE49-F238E27FC236}">
                <a16:creationId xmlns:a16="http://schemas.microsoft.com/office/drawing/2014/main" id="{2D9F0B89-0849-4CE4-98D5-ECDE275D1022}"/>
              </a:ext>
            </a:extLst>
          </p:cNvPr>
          <p:cNvSpPr/>
          <p:nvPr/>
        </p:nvSpPr>
        <p:spPr>
          <a:xfrm>
            <a:off x="3707904" y="3359688"/>
            <a:ext cx="1512168" cy="375882"/>
          </a:xfrm>
          <a:prstGeom prst="rect">
            <a:avLst/>
          </a:prstGeom>
          <a:solidFill>
            <a:srgbClr val="A6DB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76" name="직사각형 75">
            <a:extLst>
              <a:ext uri="{FF2B5EF4-FFF2-40B4-BE49-F238E27FC236}">
                <a16:creationId xmlns:a16="http://schemas.microsoft.com/office/drawing/2014/main" id="{F4E84E45-438D-44A8-BF7E-0902CC1F01C9}"/>
              </a:ext>
            </a:extLst>
          </p:cNvPr>
          <p:cNvSpPr/>
          <p:nvPr/>
        </p:nvSpPr>
        <p:spPr>
          <a:xfrm>
            <a:off x="3707904" y="3478540"/>
            <a:ext cx="1512168" cy="23461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77" name="직사각형 76">
            <a:extLst>
              <a:ext uri="{FF2B5EF4-FFF2-40B4-BE49-F238E27FC236}">
                <a16:creationId xmlns:a16="http://schemas.microsoft.com/office/drawing/2014/main" id="{E8B153B8-54E8-4DAD-97E1-EB7F26FB9A6B}"/>
              </a:ext>
            </a:extLst>
          </p:cNvPr>
          <p:cNvSpPr/>
          <p:nvPr/>
        </p:nvSpPr>
        <p:spPr>
          <a:xfrm>
            <a:off x="3707904" y="3609121"/>
            <a:ext cx="1512168" cy="23461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78" name="직사각형 77">
            <a:extLst>
              <a:ext uri="{FF2B5EF4-FFF2-40B4-BE49-F238E27FC236}">
                <a16:creationId xmlns:a16="http://schemas.microsoft.com/office/drawing/2014/main" id="{3B8D3F93-C62F-45F2-A0FA-B686F09BD147}"/>
              </a:ext>
            </a:extLst>
          </p:cNvPr>
          <p:cNvSpPr/>
          <p:nvPr/>
        </p:nvSpPr>
        <p:spPr>
          <a:xfrm>
            <a:off x="3707904" y="3674938"/>
            <a:ext cx="1512168" cy="23461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79" name="직사각형 78">
            <a:extLst>
              <a:ext uri="{FF2B5EF4-FFF2-40B4-BE49-F238E27FC236}">
                <a16:creationId xmlns:a16="http://schemas.microsoft.com/office/drawing/2014/main" id="{53073D66-72D1-45CD-8AD6-C99BC58DE1D3}"/>
              </a:ext>
            </a:extLst>
          </p:cNvPr>
          <p:cNvSpPr/>
          <p:nvPr/>
        </p:nvSpPr>
        <p:spPr>
          <a:xfrm>
            <a:off x="3707904" y="3710534"/>
            <a:ext cx="1512168" cy="23461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80" name="직사각형 79">
            <a:extLst>
              <a:ext uri="{FF2B5EF4-FFF2-40B4-BE49-F238E27FC236}">
                <a16:creationId xmlns:a16="http://schemas.microsoft.com/office/drawing/2014/main" id="{1D036DE7-023B-4257-96F9-0C34E8E5008B}"/>
              </a:ext>
            </a:extLst>
          </p:cNvPr>
          <p:cNvSpPr/>
          <p:nvPr/>
        </p:nvSpPr>
        <p:spPr>
          <a:xfrm>
            <a:off x="3707904" y="3143665"/>
            <a:ext cx="1512168" cy="216024"/>
          </a:xfrm>
          <a:prstGeom prst="rect">
            <a:avLst/>
          </a:prstGeom>
          <a:solidFill>
            <a:srgbClr val="A6DB9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81" name="직사각형 80">
            <a:extLst>
              <a:ext uri="{FF2B5EF4-FFF2-40B4-BE49-F238E27FC236}">
                <a16:creationId xmlns:a16="http://schemas.microsoft.com/office/drawing/2014/main" id="{FF9C6151-15B2-40AA-B8EF-DE3410F73FD0}"/>
              </a:ext>
            </a:extLst>
          </p:cNvPr>
          <p:cNvSpPr/>
          <p:nvPr/>
        </p:nvSpPr>
        <p:spPr>
          <a:xfrm>
            <a:off x="3707904" y="3359689"/>
            <a:ext cx="1512168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82" name="직사각형 81">
            <a:extLst>
              <a:ext uri="{FF2B5EF4-FFF2-40B4-BE49-F238E27FC236}">
                <a16:creationId xmlns:a16="http://schemas.microsoft.com/office/drawing/2014/main" id="{B0B4DE7E-71DE-4002-93E7-3BC209F5D5F1}"/>
              </a:ext>
            </a:extLst>
          </p:cNvPr>
          <p:cNvSpPr/>
          <p:nvPr/>
        </p:nvSpPr>
        <p:spPr>
          <a:xfrm>
            <a:off x="3707904" y="3791737"/>
            <a:ext cx="151216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83" name="직사각형 82">
            <a:extLst>
              <a:ext uri="{FF2B5EF4-FFF2-40B4-BE49-F238E27FC236}">
                <a16:creationId xmlns:a16="http://schemas.microsoft.com/office/drawing/2014/main" id="{FCE78ADC-23DA-45DB-857D-FA52455851F1}"/>
              </a:ext>
            </a:extLst>
          </p:cNvPr>
          <p:cNvSpPr/>
          <p:nvPr/>
        </p:nvSpPr>
        <p:spPr>
          <a:xfrm>
            <a:off x="3707904" y="4007761"/>
            <a:ext cx="151216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84" name="직사각형 83">
            <a:extLst>
              <a:ext uri="{FF2B5EF4-FFF2-40B4-BE49-F238E27FC236}">
                <a16:creationId xmlns:a16="http://schemas.microsoft.com/office/drawing/2014/main" id="{539C9C08-4E0F-43D2-B7B7-2C1F891D2D2E}"/>
              </a:ext>
            </a:extLst>
          </p:cNvPr>
          <p:cNvSpPr/>
          <p:nvPr/>
        </p:nvSpPr>
        <p:spPr>
          <a:xfrm rot="5400000">
            <a:off x="4226362" y="3466034"/>
            <a:ext cx="475253" cy="215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…</a:t>
            </a:r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85" name="사각형: 둥근 모서리 84">
            <a:extLst>
              <a:ext uri="{FF2B5EF4-FFF2-40B4-BE49-F238E27FC236}">
                <a16:creationId xmlns:a16="http://schemas.microsoft.com/office/drawing/2014/main" id="{73905FEC-9FF9-4C2D-B417-29DCFA49ACE4}"/>
              </a:ext>
            </a:extLst>
          </p:cNvPr>
          <p:cNvSpPr/>
          <p:nvPr/>
        </p:nvSpPr>
        <p:spPr>
          <a:xfrm>
            <a:off x="3707904" y="2493471"/>
            <a:ext cx="1512168" cy="646116"/>
          </a:xfrm>
          <a:prstGeom prst="roundRect">
            <a:avLst>
              <a:gd name="adj" fmla="val 0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86" name="사각형: 둥근 모서리 85">
            <a:extLst>
              <a:ext uri="{FF2B5EF4-FFF2-40B4-BE49-F238E27FC236}">
                <a16:creationId xmlns:a16="http://schemas.microsoft.com/office/drawing/2014/main" id="{B6CA3196-5581-451B-9BB3-91298174D663}"/>
              </a:ext>
            </a:extLst>
          </p:cNvPr>
          <p:cNvSpPr/>
          <p:nvPr/>
        </p:nvSpPr>
        <p:spPr>
          <a:xfrm>
            <a:off x="3707904" y="2495045"/>
            <a:ext cx="1512168" cy="214997"/>
          </a:xfrm>
          <a:prstGeom prst="roundRect">
            <a:avLst>
              <a:gd name="adj" fmla="val 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22B6706-81B1-4F1B-918C-F2C3E6800210}"/>
              </a:ext>
            </a:extLst>
          </p:cNvPr>
          <p:cNvSpPr txBox="1"/>
          <p:nvPr/>
        </p:nvSpPr>
        <p:spPr>
          <a:xfrm>
            <a:off x="5312975" y="2979247"/>
            <a:ext cx="990015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ko-KR" sz="1400" b="1" i="1" dirty="0">
                <a:solidFill>
                  <a:srgbClr val="C00000"/>
                </a:solidFill>
                <a:latin typeface="Cambria" panose="02040503050406030204" pitchFamily="18" charset="0"/>
              </a:rPr>
              <a:t>Cell-to-cell</a:t>
            </a:r>
            <a:br>
              <a:rPr lang="en-US" altLang="ko-KR" sz="1400" b="1" i="1" dirty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en-US" altLang="ko-KR" sz="1400" b="1" i="1" dirty="0">
                <a:solidFill>
                  <a:srgbClr val="C00000"/>
                </a:solidFill>
                <a:latin typeface="Cambria" panose="02040503050406030204" pitchFamily="18" charset="0"/>
              </a:rPr>
              <a:t>interference</a:t>
            </a:r>
            <a:endParaRPr lang="ko-KR" altLang="en-US" sz="1400" b="1" i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grpSp>
        <p:nvGrpSpPr>
          <p:cNvPr id="92" name="그룹 91">
            <a:extLst>
              <a:ext uri="{FF2B5EF4-FFF2-40B4-BE49-F238E27FC236}">
                <a16:creationId xmlns:a16="http://schemas.microsoft.com/office/drawing/2014/main" id="{BF083C65-70D7-4534-96DF-54BD3A3A50D4}"/>
              </a:ext>
            </a:extLst>
          </p:cNvPr>
          <p:cNvGrpSpPr/>
          <p:nvPr/>
        </p:nvGrpSpPr>
        <p:grpSpPr>
          <a:xfrm>
            <a:off x="2576092" y="2493471"/>
            <a:ext cx="1038909" cy="646116"/>
            <a:chOff x="5218041" y="4094772"/>
            <a:chExt cx="1038909" cy="646116"/>
          </a:xfrm>
        </p:grpSpPr>
        <p:sp>
          <p:nvSpPr>
            <p:cNvPr id="89" name="왼쪽 중괄호 88">
              <a:extLst>
                <a:ext uri="{FF2B5EF4-FFF2-40B4-BE49-F238E27FC236}">
                  <a16:creationId xmlns:a16="http://schemas.microsoft.com/office/drawing/2014/main" id="{B553D384-034F-4B09-B02F-CC2DB1CDEBDA}"/>
                </a:ext>
              </a:extLst>
            </p:cNvPr>
            <p:cNvSpPr/>
            <p:nvPr/>
          </p:nvSpPr>
          <p:spPr>
            <a:xfrm>
              <a:off x="6059976" y="4094772"/>
              <a:ext cx="196974" cy="646116"/>
            </a:xfrm>
            <a:prstGeom prst="leftBrace">
              <a:avLst>
                <a:gd name="adj1" fmla="val 39749"/>
                <a:gd name="adj2" fmla="val 50000"/>
              </a:avLst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BEF8CE09-3DE4-4A4E-8E4F-CF6302F17D07}"/>
                </a:ext>
              </a:extLst>
            </p:cNvPr>
            <p:cNvSpPr txBox="1"/>
            <p:nvPr/>
          </p:nvSpPr>
          <p:spPr>
            <a:xfrm>
              <a:off x="5218041" y="4206236"/>
              <a:ext cx="813171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7030A0"/>
                  </a:solidFill>
                  <a:latin typeface="Cambria" panose="02040503050406030204" pitchFamily="18" charset="0"/>
                </a:rPr>
                <a:t>Share</a:t>
              </a:r>
            </a:p>
            <a:p>
              <a:pPr algn="ctr"/>
              <a:r>
                <a:rPr lang="en-US" altLang="ko-KR" sz="1400" b="1" dirty="0">
                  <a:solidFill>
                    <a:srgbClr val="7030A0"/>
                  </a:solidFill>
                  <a:latin typeface="Cambria" panose="02040503050406030204" pitchFamily="18" charset="0"/>
                </a:rPr>
                <a:t>flash cells</a:t>
              </a:r>
              <a:endParaRPr lang="ko-KR" altLang="en-US" sz="1400" b="1" dirty="0">
                <a:solidFill>
                  <a:srgbClr val="7030A0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93" name="화살표: 아래쪽 92">
            <a:extLst>
              <a:ext uri="{FF2B5EF4-FFF2-40B4-BE49-F238E27FC236}">
                <a16:creationId xmlns:a16="http://schemas.microsoft.com/office/drawing/2014/main" id="{482580FA-1107-42BC-BDCF-16E39C9EFD50}"/>
              </a:ext>
            </a:extLst>
          </p:cNvPr>
          <p:cNvSpPr/>
          <p:nvPr/>
        </p:nvSpPr>
        <p:spPr>
          <a:xfrm>
            <a:off x="3733955" y="3028185"/>
            <a:ext cx="148075" cy="135832"/>
          </a:xfrm>
          <a:prstGeom prst="downArrow">
            <a:avLst/>
          </a:prstGeom>
          <a:solidFill>
            <a:srgbClr val="C000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94" name="화살표: 아래쪽 93">
            <a:extLst>
              <a:ext uri="{FF2B5EF4-FFF2-40B4-BE49-F238E27FC236}">
                <a16:creationId xmlns:a16="http://schemas.microsoft.com/office/drawing/2014/main" id="{AE4701E6-99A5-4ED3-BAB1-8DA6E3A9B587}"/>
              </a:ext>
            </a:extLst>
          </p:cNvPr>
          <p:cNvSpPr/>
          <p:nvPr/>
        </p:nvSpPr>
        <p:spPr>
          <a:xfrm>
            <a:off x="4530487" y="3028185"/>
            <a:ext cx="148075" cy="135832"/>
          </a:xfrm>
          <a:prstGeom prst="downArrow">
            <a:avLst/>
          </a:prstGeom>
          <a:solidFill>
            <a:srgbClr val="C000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95" name="화살표: 아래쪽 94">
            <a:extLst>
              <a:ext uri="{FF2B5EF4-FFF2-40B4-BE49-F238E27FC236}">
                <a16:creationId xmlns:a16="http://schemas.microsoft.com/office/drawing/2014/main" id="{B4F601B6-BE3A-4E2D-96F2-8F1EF8F8B70B}"/>
              </a:ext>
            </a:extLst>
          </p:cNvPr>
          <p:cNvSpPr/>
          <p:nvPr/>
        </p:nvSpPr>
        <p:spPr>
          <a:xfrm>
            <a:off x="4863702" y="3028185"/>
            <a:ext cx="148075" cy="135832"/>
          </a:xfrm>
          <a:prstGeom prst="downArrow">
            <a:avLst/>
          </a:prstGeom>
          <a:solidFill>
            <a:srgbClr val="C000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96" name="십자형 95">
            <a:extLst>
              <a:ext uri="{FF2B5EF4-FFF2-40B4-BE49-F238E27FC236}">
                <a16:creationId xmlns:a16="http://schemas.microsoft.com/office/drawing/2014/main" id="{2DC695B4-6479-4245-B097-E50C22A94072}"/>
              </a:ext>
            </a:extLst>
          </p:cNvPr>
          <p:cNvSpPr/>
          <p:nvPr/>
        </p:nvSpPr>
        <p:spPr>
          <a:xfrm rot="18900000">
            <a:off x="3733736" y="3168941"/>
            <a:ext cx="161213" cy="161213"/>
          </a:xfrm>
          <a:prstGeom prst="plus">
            <a:avLst>
              <a:gd name="adj" fmla="val 33878"/>
            </a:avLst>
          </a:prstGeom>
          <a:solidFill>
            <a:srgbClr val="C000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97" name="십자형 96">
            <a:extLst>
              <a:ext uri="{FF2B5EF4-FFF2-40B4-BE49-F238E27FC236}">
                <a16:creationId xmlns:a16="http://schemas.microsoft.com/office/drawing/2014/main" id="{4D05AE88-8DB7-4941-ACA4-862B3A94CB20}"/>
              </a:ext>
            </a:extLst>
          </p:cNvPr>
          <p:cNvSpPr/>
          <p:nvPr/>
        </p:nvSpPr>
        <p:spPr>
          <a:xfrm rot="18900000">
            <a:off x="4532421" y="3168941"/>
            <a:ext cx="161213" cy="161213"/>
          </a:xfrm>
          <a:prstGeom prst="plus">
            <a:avLst>
              <a:gd name="adj" fmla="val 33878"/>
            </a:avLst>
          </a:prstGeom>
          <a:solidFill>
            <a:srgbClr val="C000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98" name="십자형 97">
            <a:extLst>
              <a:ext uri="{FF2B5EF4-FFF2-40B4-BE49-F238E27FC236}">
                <a16:creationId xmlns:a16="http://schemas.microsoft.com/office/drawing/2014/main" id="{449968FC-8F5F-4022-9376-FF1CB4676E9E}"/>
              </a:ext>
            </a:extLst>
          </p:cNvPr>
          <p:cNvSpPr/>
          <p:nvPr/>
        </p:nvSpPr>
        <p:spPr>
          <a:xfrm rot="18900000">
            <a:off x="4859679" y="3168941"/>
            <a:ext cx="161213" cy="161213"/>
          </a:xfrm>
          <a:prstGeom prst="plus">
            <a:avLst>
              <a:gd name="adj" fmla="val 33878"/>
            </a:avLst>
          </a:prstGeom>
          <a:solidFill>
            <a:srgbClr val="C000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90" name="직사각형 89">
            <a:extLst>
              <a:ext uri="{FF2B5EF4-FFF2-40B4-BE49-F238E27FC236}">
                <a16:creationId xmlns:a16="http://schemas.microsoft.com/office/drawing/2014/main" id="{3B4B8305-5223-4EE2-B9D6-28EEDB774D29}"/>
              </a:ext>
            </a:extLst>
          </p:cNvPr>
          <p:cNvSpPr/>
          <p:nvPr/>
        </p:nvSpPr>
        <p:spPr>
          <a:xfrm>
            <a:off x="0" y="4869160"/>
            <a:ext cx="9144000" cy="1368904"/>
          </a:xfrm>
          <a:prstGeom prst="rect">
            <a:avLst/>
          </a:prstGeom>
          <a:solidFill>
            <a:srgbClr val="FFDDD5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Existing solutions incur </a:t>
            </a:r>
          </a:p>
          <a:p>
            <a:pPr algn="ctr"/>
            <a:r>
              <a:rPr lang="en-US" altLang="ko-KR" sz="2400" b="1" i="1" dirty="0">
                <a:solidFill>
                  <a:srgbClr val="C00000"/>
                </a:solidFill>
                <a:latin typeface="Cambria" panose="02040503050406030204" pitchFamily="18" charset="0"/>
              </a:rPr>
              <a:t>performance, lifetime, and</a:t>
            </a:r>
            <a:r>
              <a:rPr lang="en-US" altLang="ko-KR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altLang="ko-KR" sz="2400" b="1" i="1" dirty="0">
                <a:solidFill>
                  <a:srgbClr val="C00000"/>
                </a:solidFill>
                <a:latin typeface="Cambria" panose="02040503050406030204" pitchFamily="18" charset="0"/>
              </a:rPr>
              <a:t>reliability </a:t>
            </a:r>
            <a:r>
              <a:rPr lang="en-US" altLang="ko-KR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problems</a:t>
            </a:r>
          </a:p>
          <a:p>
            <a:pPr algn="ctr"/>
            <a:r>
              <a:rPr lang="en-US" altLang="ko-KR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in modern NAND flash memory</a:t>
            </a:r>
            <a:endParaRPr lang="en-US" altLang="ko-KR" sz="2400" b="1" i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99" name="직사각형 98">
            <a:extLst>
              <a:ext uri="{FF2B5EF4-FFF2-40B4-BE49-F238E27FC236}">
                <a16:creationId xmlns:a16="http://schemas.microsoft.com/office/drawing/2014/main" id="{4C4DC4CF-5117-4FE4-9C7B-75D51F825E1C}"/>
              </a:ext>
            </a:extLst>
          </p:cNvPr>
          <p:cNvSpPr/>
          <p:nvPr/>
        </p:nvSpPr>
        <p:spPr>
          <a:xfrm>
            <a:off x="2699792" y="3474415"/>
            <a:ext cx="178532" cy="1785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00" name="직사각형 99">
            <a:extLst>
              <a:ext uri="{FF2B5EF4-FFF2-40B4-BE49-F238E27FC236}">
                <a16:creationId xmlns:a16="http://schemas.microsoft.com/office/drawing/2014/main" id="{C0E7D7D3-5E4B-4AD0-86BC-4A539AC90D0A}"/>
              </a:ext>
            </a:extLst>
          </p:cNvPr>
          <p:cNvSpPr/>
          <p:nvPr/>
        </p:nvSpPr>
        <p:spPr>
          <a:xfrm>
            <a:off x="2699792" y="3733397"/>
            <a:ext cx="178532" cy="1785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BCABB583-363A-489A-9EB7-ECECC4843D13}"/>
              </a:ext>
            </a:extLst>
          </p:cNvPr>
          <p:cNvSpPr txBox="1"/>
          <p:nvPr/>
        </p:nvSpPr>
        <p:spPr>
          <a:xfrm>
            <a:off x="2933134" y="3456249"/>
            <a:ext cx="383823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400" dirty="0">
                <a:latin typeface="Cambria" panose="02040503050406030204" pitchFamily="18" charset="0"/>
              </a:rPr>
              <a:t>Valid</a:t>
            </a:r>
            <a:endParaRPr lang="ko-KR" altLang="en-US" sz="1400" dirty="0">
              <a:latin typeface="Cambria" panose="02040503050406030204" pitchFamily="18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4F45FEF7-7C69-4CE4-908D-7E4844BCCA1E}"/>
              </a:ext>
            </a:extLst>
          </p:cNvPr>
          <p:cNvSpPr txBox="1"/>
          <p:nvPr/>
        </p:nvSpPr>
        <p:spPr>
          <a:xfrm>
            <a:off x="2933134" y="3701461"/>
            <a:ext cx="526426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400" dirty="0">
                <a:latin typeface="Cambria" panose="02040503050406030204" pitchFamily="18" charset="0"/>
              </a:rPr>
              <a:t>Invalid</a:t>
            </a:r>
            <a:endParaRPr lang="ko-KR" altLang="en-US" sz="1400" dirty="0">
              <a:latin typeface="Cambria" panose="02040503050406030204" pitchFamily="18" charset="0"/>
            </a:endParaRPr>
          </a:p>
        </p:txBody>
      </p:sp>
      <p:sp>
        <p:nvSpPr>
          <p:cNvPr id="103" name="직사각형 102">
            <a:extLst>
              <a:ext uri="{FF2B5EF4-FFF2-40B4-BE49-F238E27FC236}">
                <a16:creationId xmlns:a16="http://schemas.microsoft.com/office/drawing/2014/main" id="{55DFA8C5-FB91-4164-AB6B-AF439B0A4FA9}"/>
              </a:ext>
            </a:extLst>
          </p:cNvPr>
          <p:cNvSpPr/>
          <p:nvPr/>
        </p:nvSpPr>
        <p:spPr>
          <a:xfrm>
            <a:off x="2699792" y="3231142"/>
            <a:ext cx="178532" cy="1785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35FB75F-CBE9-4213-A176-F5D23BA7B01C}"/>
              </a:ext>
            </a:extLst>
          </p:cNvPr>
          <p:cNvSpPr txBox="1"/>
          <p:nvPr/>
        </p:nvSpPr>
        <p:spPr>
          <a:xfrm>
            <a:off x="2933134" y="3212976"/>
            <a:ext cx="340093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400" dirty="0">
                <a:latin typeface="Cambria" panose="02040503050406030204" pitchFamily="18" charset="0"/>
              </a:rPr>
              <a:t>Free</a:t>
            </a:r>
            <a:endParaRPr lang="ko-KR" altLang="en-US" sz="1400" dirty="0">
              <a:latin typeface="Cambria" panose="02040503050406030204" pitchFamily="18" charset="0"/>
            </a:endParaRPr>
          </a:p>
        </p:txBody>
      </p:sp>
      <p:sp>
        <p:nvSpPr>
          <p:cNvPr id="105" name="직사각형 104">
            <a:extLst>
              <a:ext uri="{FF2B5EF4-FFF2-40B4-BE49-F238E27FC236}">
                <a16:creationId xmlns:a16="http://schemas.microsoft.com/office/drawing/2014/main" id="{89D2EAB9-4C41-458C-859E-8143230AB312}"/>
              </a:ext>
            </a:extLst>
          </p:cNvPr>
          <p:cNvSpPr/>
          <p:nvPr/>
        </p:nvSpPr>
        <p:spPr>
          <a:xfrm>
            <a:off x="2699792" y="3992550"/>
            <a:ext cx="178532" cy="178532"/>
          </a:xfrm>
          <a:prstGeom prst="rect">
            <a:avLst/>
          </a:prstGeom>
          <a:solidFill>
            <a:srgbClr val="40404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EAA20A78-3FE8-49C7-A48D-7417B54B601D}"/>
              </a:ext>
            </a:extLst>
          </p:cNvPr>
          <p:cNvSpPr txBox="1"/>
          <p:nvPr/>
        </p:nvSpPr>
        <p:spPr>
          <a:xfrm>
            <a:off x="2933134" y="3960614"/>
            <a:ext cx="724557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400" i="1" dirty="0">
                <a:latin typeface="Cambria" panose="02040503050406030204" pitchFamily="18" charset="0"/>
              </a:rPr>
              <a:t>Scrubbed</a:t>
            </a:r>
            <a:endParaRPr lang="ko-KR" altLang="en-US" sz="1400" i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9990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9" grpId="0"/>
      <p:bldP spid="70" grpId="0" animBg="1"/>
      <p:bldP spid="70" grpId="1" animBg="1"/>
      <p:bldP spid="70" grpId="2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/>
      <p:bldP spid="85" grpId="0" animBg="1"/>
      <p:bldP spid="86" grpId="0" animBg="1"/>
      <p:bldP spid="87" grpId="0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0" grpId="0" animBg="1"/>
      <p:bldP spid="105" grpId="0" animBg="1"/>
      <p:bldP spid="10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E80D05-BDB9-43A1-AEEE-18D079A32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Outline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EAF8EE6-2A2E-450F-83E2-B9E5AF346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sz="2800" b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ko-KR" sz="2800" b="1" dirty="0">
                <a:solidFill>
                  <a:schemeClr val="bg1">
                    <a:lumMod val="75000"/>
                  </a:schemeClr>
                </a:solidFill>
              </a:rPr>
              <a:t>Secure Deletion in NAND Flash-Based SSDs</a:t>
            </a:r>
          </a:p>
          <a:p>
            <a:endParaRPr lang="en-US" altLang="ko-KR" sz="2800" b="1" dirty="0"/>
          </a:p>
          <a:p>
            <a:r>
              <a:rPr lang="en-US" altLang="ko-KR" sz="2800" b="1" dirty="0" err="1"/>
              <a:t>Evanesco</a:t>
            </a:r>
            <a:r>
              <a:rPr lang="en-US" altLang="ko-KR" sz="2800" b="1" dirty="0"/>
              <a:t>: Lock-Based Data Sanitization</a:t>
            </a:r>
          </a:p>
          <a:p>
            <a:pPr lvl="1"/>
            <a:r>
              <a:rPr lang="en-US" altLang="ko-KR" sz="2400" dirty="0" err="1"/>
              <a:t>pageLock</a:t>
            </a:r>
            <a:r>
              <a:rPr lang="en-US" altLang="ko-KR" sz="2400" dirty="0"/>
              <a:t>: Page-Level Data Sanitization</a:t>
            </a:r>
          </a:p>
          <a:p>
            <a:pPr lvl="1"/>
            <a:r>
              <a:rPr lang="en-US" altLang="ko-KR" sz="2400" dirty="0" err="1"/>
              <a:t>blockLock</a:t>
            </a:r>
            <a:r>
              <a:rPr lang="en-US" altLang="ko-KR" sz="2400" dirty="0"/>
              <a:t>: Block-Level Data Sanitization</a:t>
            </a:r>
          </a:p>
          <a:p>
            <a:pPr lvl="1"/>
            <a:r>
              <a:rPr lang="en-US" altLang="ko-KR" sz="2400" dirty="0" err="1"/>
              <a:t>SecureSSD</a:t>
            </a:r>
            <a:r>
              <a:rPr lang="en-US" altLang="ko-KR" sz="2400" dirty="0"/>
              <a:t>: An </a:t>
            </a:r>
            <a:r>
              <a:rPr lang="en-US" altLang="ko-KR" sz="2400" dirty="0" err="1"/>
              <a:t>Evanesco</a:t>
            </a:r>
            <a:r>
              <a:rPr lang="en-US" altLang="ko-KR" sz="2400" dirty="0"/>
              <a:t>-Enabled SSD</a:t>
            </a:r>
          </a:p>
          <a:p>
            <a:endParaRPr lang="en-US" altLang="ko-KR" sz="2800" b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ko-KR" sz="2800" b="1" dirty="0">
                <a:solidFill>
                  <a:schemeClr val="bg1">
                    <a:lumMod val="75000"/>
                  </a:schemeClr>
                </a:solidFill>
              </a:rPr>
              <a:t>Evaluation</a:t>
            </a:r>
          </a:p>
          <a:p>
            <a:endParaRPr lang="en-US" altLang="ko-KR" sz="2800" b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ko-KR" sz="2800" b="1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  <a:p>
            <a:pPr lvl="1"/>
            <a:endParaRPr lang="ko-KR" altLang="en-US" sz="2400" b="1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E01D35E-3DD5-4C3A-9559-82058C1BC0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752081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CAE203B-BA77-4328-8D0D-60325C4C1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dirty="0"/>
              <a:t>Key idea: </a:t>
            </a:r>
            <a:r>
              <a:rPr lang="en-US" altLang="ko-KR" dirty="0"/>
              <a:t>Allow a NAND flash chip to be aware of </a:t>
            </a:r>
            <a:r>
              <a:rPr lang="en-US" altLang="ko-KR" dirty="0">
                <a:solidFill>
                  <a:srgbClr val="C00000"/>
                </a:solidFill>
              </a:rPr>
              <a:t>data validity</a:t>
            </a:r>
          </a:p>
          <a:p>
            <a:pPr lvl="1"/>
            <a:r>
              <a:rPr lang="en-US" altLang="ko-KR" dirty="0">
                <a:solidFill>
                  <a:srgbClr val="C00000"/>
                </a:solidFill>
              </a:rPr>
              <a:t>Prevent access</a:t>
            </a:r>
            <a:r>
              <a:rPr lang="en-US" altLang="ko-KR" dirty="0">
                <a:solidFill>
                  <a:schemeClr val="tx2"/>
                </a:solidFill>
              </a:rPr>
              <a:t> </a:t>
            </a:r>
            <a:r>
              <a:rPr lang="en-US" altLang="ko-KR" dirty="0"/>
              <a:t>to invalid data </a:t>
            </a:r>
            <a:r>
              <a:rPr lang="en-US" altLang="ko-KR" dirty="0">
                <a:solidFill>
                  <a:srgbClr val="C00000"/>
                </a:solidFill>
              </a:rPr>
              <a:t>at the chip level </a:t>
            </a:r>
            <a:r>
              <a:rPr lang="en-US" altLang="ko-KR" dirty="0"/>
              <a:t>w/o destroying the data</a:t>
            </a:r>
          </a:p>
          <a:p>
            <a:pPr marL="671512" lvl="2" indent="0">
              <a:buNone/>
            </a:pPr>
            <a:r>
              <a:rPr lang="en-US" altLang="ko-KR" dirty="0">
                <a:sym typeface="Wingdings" panose="05000000000000000000" pitchFamily="2" charset="2"/>
              </a:rPr>
              <a:t> Low overhead: </a:t>
            </a:r>
            <a:r>
              <a:rPr lang="en-US" altLang="ko-KR" dirty="0">
                <a:solidFill>
                  <a:schemeClr val="accent6"/>
                </a:solidFill>
                <a:sym typeface="Wingdings" panose="05000000000000000000" pitchFamily="2" charset="2"/>
              </a:rPr>
              <a:t>No copy operation </a:t>
            </a:r>
            <a:r>
              <a:rPr lang="en-US" altLang="ko-KR" dirty="0">
                <a:sym typeface="Wingdings" panose="05000000000000000000" pitchFamily="2" charset="2"/>
              </a:rPr>
              <a:t>to move valid pages stored in the same cells</a:t>
            </a:r>
          </a:p>
          <a:p>
            <a:pPr marL="671512" lvl="2" indent="0">
              <a:buNone/>
            </a:pPr>
            <a:r>
              <a:rPr lang="en-US" altLang="ko-KR" dirty="0">
                <a:sym typeface="Wingdings" panose="05000000000000000000" pitchFamily="2" charset="2"/>
              </a:rPr>
              <a:t> High reliability: </a:t>
            </a:r>
            <a:r>
              <a:rPr lang="en-US" altLang="ko-KR" dirty="0">
                <a:solidFill>
                  <a:schemeClr val="accent6"/>
                </a:solidFill>
                <a:sym typeface="Wingdings" panose="05000000000000000000" pitchFamily="2" charset="2"/>
              </a:rPr>
              <a:t>No cell-to-cell interference </a:t>
            </a:r>
            <a:r>
              <a:rPr lang="en-US" altLang="ko-KR" dirty="0">
                <a:sym typeface="Wingdings" panose="05000000000000000000" pitchFamily="2" charset="2"/>
              </a:rPr>
              <a:t>to other valid pages</a:t>
            </a:r>
            <a:endParaRPr lang="en-US" altLang="ko-KR" dirty="0"/>
          </a:p>
          <a:p>
            <a:pPr lvl="1"/>
            <a:endParaRPr lang="en-US" altLang="ko-KR" dirty="0"/>
          </a:p>
          <a:p>
            <a:r>
              <a:rPr lang="en-US" altLang="ko-KR" dirty="0"/>
              <a:t>Two </a:t>
            </a:r>
            <a:r>
              <a:rPr lang="en-US" altLang="ko-KR" dirty="0">
                <a:solidFill>
                  <a:srgbClr val="C00000"/>
                </a:solidFill>
              </a:rPr>
              <a:t>new NAND flash commands</a:t>
            </a:r>
            <a:r>
              <a:rPr lang="en-US" altLang="ko-KR" dirty="0"/>
              <a:t>: </a:t>
            </a:r>
            <a:r>
              <a:rPr lang="en-US" altLang="ko-KR" dirty="0" err="1"/>
              <a:t>pageLock</a:t>
            </a:r>
            <a:r>
              <a:rPr lang="en-US" altLang="ko-KR" dirty="0"/>
              <a:t> (</a:t>
            </a:r>
            <a:r>
              <a:rPr lang="en-US" altLang="ko-KR" dirty="0" err="1"/>
              <a:t>pLock</a:t>
            </a:r>
            <a:r>
              <a:rPr lang="en-US" altLang="ko-KR" dirty="0"/>
              <a:t>) and </a:t>
            </a:r>
            <a:r>
              <a:rPr lang="en-US" altLang="ko-KR" dirty="0" err="1"/>
              <a:t>blockLock</a:t>
            </a:r>
            <a:r>
              <a:rPr lang="en-US" altLang="ko-KR" dirty="0"/>
              <a:t> (</a:t>
            </a:r>
            <a:r>
              <a:rPr lang="en-US" altLang="ko-KR" dirty="0" err="1"/>
              <a:t>bLock</a:t>
            </a:r>
            <a:r>
              <a:rPr lang="en-US" altLang="ko-KR" dirty="0"/>
              <a:t>)</a:t>
            </a:r>
          </a:p>
          <a:p>
            <a:pPr lvl="1"/>
            <a:r>
              <a:rPr lang="en-US" altLang="ko-KR" b="1" dirty="0" err="1"/>
              <a:t>pLock</a:t>
            </a:r>
            <a:r>
              <a:rPr lang="en-US" altLang="ko-KR" b="1" dirty="0"/>
              <a:t>:</a:t>
            </a:r>
            <a:r>
              <a:rPr lang="en-US" altLang="ko-KR" dirty="0"/>
              <a:t> disables access to a page</a:t>
            </a:r>
          </a:p>
          <a:p>
            <a:pPr lvl="1"/>
            <a:r>
              <a:rPr lang="en-US" altLang="ko-KR" b="1" dirty="0" err="1"/>
              <a:t>bLock</a:t>
            </a:r>
            <a:r>
              <a:rPr lang="en-US" altLang="ko-KR" b="1" dirty="0"/>
              <a:t>: </a:t>
            </a:r>
            <a:r>
              <a:rPr lang="en-US" altLang="ko-KR" dirty="0"/>
              <a:t>disables access to all the page in a block</a:t>
            </a:r>
          </a:p>
          <a:p>
            <a:pPr marL="0" indent="0">
              <a:buNone/>
            </a:pPr>
            <a:endParaRPr lang="en-US" altLang="ko-KR" dirty="0"/>
          </a:p>
          <a:p>
            <a:endParaRPr lang="en-US" altLang="ko-KR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85ACA697-AA90-47A9-9C43-D29AE8A1C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Evanesco</a:t>
            </a:r>
            <a:r>
              <a:rPr lang="en-US" altLang="ko-KR" dirty="0"/>
              <a:t>: Access Control-Based Sanitization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9DF7998-9DC6-4DC5-8F56-0BC15C0ACF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13</a:t>
            </a:fld>
            <a:endParaRPr lang="en-US" altLang="en-US"/>
          </a:p>
        </p:txBody>
      </p:sp>
      <p:grpSp>
        <p:nvGrpSpPr>
          <p:cNvPr id="143" name="그룹 142">
            <a:extLst>
              <a:ext uri="{FF2B5EF4-FFF2-40B4-BE49-F238E27FC236}">
                <a16:creationId xmlns:a16="http://schemas.microsoft.com/office/drawing/2014/main" id="{FFEAE6A7-1897-40B1-980C-F0225DAAF8C5}"/>
              </a:ext>
            </a:extLst>
          </p:cNvPr>
          <p:cNvGrpSpPr/>
          <p:nvPr/>
        </p:nvGrpSpPr>
        <p:grpSpPr>
          <a:xfrm>
            <a:off x="5684149" y="4548986"/>
            <a:ext cx="1453506" cy="238509"/>
            <a:chOff x="6729464" y="3383751"/>
            <a:chExt cx="1630994" cy="238509"/>
          </a:xfrm>
        </p:grpSpPr>
        <p:cxnSp>
          <p:nvCxnSpPr>
            <p:cNvPr id="144" name="직선 화살표 연결선 143">
              <a:extLst>
                <a:ext uri="{FF2B5EF4-FFF2-40B4-BE49-F238E27FC236}">
                  <a16:creationId xmlns:a16="http://schemas.microsoft.com/office/drawing/2014/main" id="{61B59587-65AF-479E-A38C-4CD95F1E3FFE}"/>
                </a:ext>
              </a:extLst>
            </p:cNvPr>
            <p:cNvCxnSpPr>
              <a:cxnSpLocks/>
            </p:cNvCxnSpPr>
            <p:nvPr/>
          </p:nvCxnSpPr>
          <p:spPr>
            <a:xfrm>
              <a:off x="6729464" y="3615451"/>
              <a:ext cx="1630994" cy="6809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직사각형 144">
              <a:extLst>
                <a:ext uri="{FF2B5EF4-FFF2-40B4-BE49-F238E27FC236}">
                  <a16:creationId xmlns:a16="http://schemas.microsoft.com/office/drawing/2014/main" id="{2F39F576-B448-45E2-8806-B8ACCB87B543}"/>
                </a:ext>
              </a:extLst>
            </p:cNvPr>
            <p:cNvSpPr/>
            <p:nvPr/>
          </p:nvSpPr>
          <p:spPr>
            <a:xfrm>
              <a:off x="7233109" y="3383751"/>
              <a:ext cx="765400" cy="1640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400" b="1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read(2)</a:t>
              </a:r>
              <a:endParaRPr lang="ko-KR" altLang="en-US" sz="1400" b="1" i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47" name="그룹 146">
            <a:extLst>
              <a:ext uri="{FF2B5EF4-FFF2-40B4-BE49-F238E27FC236}">
                <a16:creationId xmlns:a16="http://schemas.microsoft.com/office/drawing/2014/main" id="{C547D071-06C2-4AA5-8F7B-8F8DF95EEA32}"/>
              </a:ext>
            </a:extLst>
          </p:cNvPr>
          <p:cNvGrpSpPr/>
          <p:nvPr/>
        </p:nvGrpSpPr>
        <p:grpSpPr>
          <a:xfrm>
            <a:off x="5641354" y="5162410"/>
            <a:ext cx="1496286" cy="123250"/>
            <a:chOff x="6681453" y="3547427"/>
            <a:chExt cx="1679001" cy="123250"/>
          </a:xfrm>
        </p:grpSpPr>
        <p:cxnSp>
          <p:nvCxnSpPr>
            <p:cNvPr id="148" name="직선 화살표 연결선 147">
              <a:extLst>
                <a:ext uri="{FF2B5EF4-FFF2-40B4-BE49-F238E27FC236}">
                  <a16:creationId xmlns:a16="http://schemas.microsoft.com/office/drawing/2014/main" id="{ABB01F2A-B6D5-4BEB-A540-A58C080A0886}"/>
                </a:ext>
              </a:extLst>
            </p:cNvPr>
            <p:cNvCxnSpPr>
              <a:cxnSpLocks/>
            </p:cNvCxnSpPr>
            <p:nvPr/>
          </p:nvCxnSpPr>
          <p:spPr>
            <a:xfrm>
              <a:off x="6729464" y="3615451"/>
              <a:ext cx="1630990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직사각형 148">
              <a:extLst>
                <a:ext uri="{FF2B5EF4-FFF2-40B4-BE49-F238E27FC236}">
                  <a16:creationId xmlns:a16="http://schemas.microsoft.com/office/drawing/2014/main" id="{DC70A061-478A-48C3-B55D-7A9EA2E98E78}"/>
                </a:ext>
              </a:extLst>
            </p:cNvPr>
            <p:cNvSpPr/>
            <p:nvPr/>
          </p:nvSpPr>
          <p:spPr>
            <a:xfrm>
              <a:off x="6681453" y="3547427"/>
              <a:ext cx="1640701" cy="1232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400" b="1" i="1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00…0 </a:t>
              </a:r>
            </a:p>
            <a:p>
              <a:pPr algn="ctr"/>
              <a:r>
                <a:rPr lang="en-US" altLang="ko-KR" sz="1400" b="1" i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ourier New" panose="02070309020205020404" pitchFamily="49" charset="0"/>
                </a:rPr>
                <a:t>(all-zero data)</a:t>
              </a:r>
              <a:endParaRPr lang="ko-KR" altLang="en-US" sz="1400" b="1" i="1" dirty="0">
                <a:solidFill>
                  <a:srgbClr val="C00000"/>
                </a:solidFill>
                <a:latin typeface="Cambria" panose="02040503050406030204" pitchFamily="18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53" name="그룹 152">
            <a:extLst>
              <a:ext uri="{FF2B5EF4-FFF2-40B4-BE49-F238E27FC236}">
                <a16:creationId xmlns:a16="http://schemas.microsoft.com/office/drawing/2014/main" id="{F84A5DF3-E498-4575-B354-42794101CA60}"/>
              </a:ext>
            </a:extLst>
          </p:cNvPr>
          <p:cNvGrpSpPr/>
          <p:nvPr/>
        </p:nvGrpSpPr>
        <p:grpSpPr>
          <a:xfrm>
            <a:off x="2319595" y="4548986"/>
            <a:ext cx="1453506" cy="238509"/>
            <a:chOff x="6729464" y="3383751"/>
            <a:chExt cx="1630994" cy="238509"/>
          </a:xfrm>
        </p:grpSpPr>
        <p:cxnSp>
          <p:nvCxnSpPr>
            <p:cNvPr id="154" name="직선 화살표 연결선 153">
              <a:extLst>
                <a:ext uri="{FF2B5EF4-FFF2-40B4-BE49-F238E27FC236}">
                  <a16:creationId xmlns:a16="http://schemas.microsoft.com/office/drawing/2014/main" id="{37C71ABE-2C4C-4C20-B813-22629631A33F}"/>
                </a:ext>
              </a:extLst>
            </p:cNvPr>
            <p:cNvCxnSpPr>
              <a:cxnSpLocks/>
            </p:cNvCxnSpPr>
            <p:nvPr/>
          </p:nvCxnSpPr>
          <p:spPr>
            <a:xfrm>
              <a:off x="6729464" y="3615451"/>
              <a:ext cx="1630994" cy="6809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직사각형 154">
              <a:extLst>
                <a:ext uri="{FF2B5EF4-FFF2-40B4-BE49-F238E27FC236}">
                  <a16:creationId xmlns:a16="http://schemas.microsoft.com/office/drawing/2014/main" id="{A57C45F9-C361-43C2-9B32-7858F7E71B1A}"/>
                </a:ext>
              </a:extLst>
            </p:cNvPr>
            <p:cNvSpPr/>
            <p:nvPr/>
          </p:nvSpPr>
          <p:spPr>
            <a:xfrm>
              <a:off x="7078855" y="3383751"/>
              <a:ext cx="1008852" cy="1640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400" b="1" dirty="0" err="1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pLock</a:t>
              </a:r>
              <a:r>
                <a:rPr lang="en-US" altLang="ko-KR" sz="1400" b="1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(3)</a:t>
              </a:r>
              <a:endParaRPr lang="ko-KR" altLang="en-US" sz="1400" b="1" i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56" name="그룹 155">
            <a:extLst>
              <a:ext uri="{FF2B5EF4-FFF2-40B4-BE49-F238E27FC236}">
                <a16:creationId xmlns:a16="http://schemas.microsoft.com/office/drawing/2014/main" id="{5C53BA49-5E78-4CF1-92F9-4E6B1F8F7E27}"/>
              </a:ext>
            </a:extLst>
          </p:cNvPr>
          <p:cNvGrpSpPr/>
          <p:nvPr/>
        </p:nvGrpSpPr>
        <p:grpSpPr>
          <a:xfrm>
            <a:off x="2319582" y="5230434"/>
            <a:ext cx="1494624" cy="176771"/>
            <a:chOff x="6729464" y="3615451"/>
            <a:chExt cx="1677137" cy="176771"/>
          </a:xfrm>
        </p:grpSpPr>
        <p:cxnSp>
          <p:nvCxnSpPr>
            <p:cNvPr id="157" name="직선 화살표 연결선 156">
              <a:extLst>
                <a:ext uri="{FF2B5EF4-FFF2-40B4-BE49-F238E27FC236}">
                  <a16:creationId xmlns:a16="http://schemas.microsoft.com/office/drawing/2014/main" id="{BC4043BF-8381-4857-8BD7-74B3CBE490F1}"/>
                </a:ext>
              </a:extLst>
            </p:cNvPr>
            <p:cNvCxnSpPr>
              <a:cxnSpLocks/>
            </p:cNvCxnSpPr>
            <p:nvPr/>
          </p:nvCxnSpPr>
          <p:spPr>
            <a:xfrm>
              <a:off x="6729464" y="3615451"/>
              <a:ext cx="1630990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직사각형 157">
              <a:extLst>
                <a:ext uri="{FF2B5EF4-FFF2-40B4-BE49-F238E27FC236}">
                  <a16:creationId xmlns:a16="http://schemas.microsoft.com/office/drawing/2014/main" id="{4657BF09-550C-4004-B37B-264D40E06083}"/>
                </a:ext>
              </a:extLst>
            </p:cNvPr>
            <p:cNvSpPr/>
            <p:nvPr/>
          </p:nvSpPr>
          <p:spPr>
            <a:xfrm>
              <a:off x="6765900" y="3668972"/>
              <a:ext cx="1640701" cy="1232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400" b="1" dirty="0" err="1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bLock</a:t>
              </a:r>
              <a:r>
                <a:rPr lang="en-US" altLang="ko-KR" sz="1400" b="1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(0) </a:t>
              </a:r>
            </a:p>
          </p:txBody>
        </p:sp>
      </p:grpSp>
      <p:sp>
        <p:nvSpPr>
          <p:cNvPr id="37" name="사각형: 둥근 모서리 36">
            <a:extLst>
              <a:ext uri="{FF2B5EF4-FFF2-40B4-BE49-F238E27FC236}">
                <a16:creationId xmlns:a16="http://schemas.microsoft.com/office/drawing/2014/main" id="{40D2A89F-7066-4BA5-A487-DB8637704366}"/>
              </a:ext>
            </a:extLst>
          </p:cNvPr>
          <p:cNvSpPr/>
          <p:nvPr/>
        </p:nvSpPr>
        <p:spPr>
          <a:xfrm>
            <a:off x="3765947" y="3676342"/>
            <a:ext cx="936104" cy="2469454"/>
          </a:xfrm>
          <a:prstGeom prst="roundRect">
            <a:avLst>
              <a:gd name="adj" fmla="val 924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07" name="사각형: 둥근 모서리 106">
            <a:extLst>
              <a:ext uri="{FF2B5EF4-FFF2-40B4-BE49-F238E27FC236}">
                <a16:creationId xmlns:a16="http://schemas.microsoft.com/office/drawing/2014/main" id="{0128CBAC-7D42-42FB-BB44-DFA17D94265D}"/>
              </a:ext>
            </a:extLst>
          </p:cNvPr>
          <p:cNvSpPr/>
          <p:nvPr/>
        </p:nvSpPr>
        <p:spPr>
          <a:xfrm>
            <a:off x="3765947" y="3676342"/>
            <a:ext cx="1911046" cy="2469454"/>
          </a:xfrm>
          <a:prstGeom prst="roundRect">
            <a:avLst>
              <a:gd name="adj" fmla="val 481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grpSp>
        <p:nvGrpSpPr>
          <p:cNvPr id="103" name="그룹 102">
            <a:extLst>
              <a:ext uri="{FF2B5EF4-FFF2-40B4-BE49-F238E27FC236}">
                <a16:creationId xmlns:a16="http://schemas.microsoft.com/office/drawing/2014/main" id="{1699A8F9-DFE7-4C2B-ACFD-5D6252CBFA29}"/>
              </a:ext>
            </a:extLst>
          </p:cNvPr>
          <p:cNvGrpSpPr/>
          <p:nvPr/>
        </p:nvGrpSpPr>
        <p:grpSpPr>
          <a:xfrm flipH="1">
            <a:off x="5676993" y="3662536"/>
            <a:ext cx="3226996" cy="2600921"/>
            <a:chOff x="522848" y="895210"/>
            <a:chExt cx="2311691" cy="2112833"/>
          </a:xfrm>
        </p:grpSpPr>
        <p:pic>
          <p:nvPicPr>
            <p:cNvPr id="105" name="그림 104" descr="사람, 쥐고있는, 남자, 서있는이(가) 표시된 사진&#10;&#10;자동 생성된 설명">
              <a:extLst>
                <a:ext uri="{FF2B5EF4-FFF2-40B4-BE49-F238E27FC236}">
                  <a16:creationId xmlns:a16="http://schemas.microsoft.com/office/drawing/2014/main" id="{CE79FBA8-B556-44BB-86AE-F05ED2DBC0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5015" b="34979"/>
            <a:stretch/>
          </p:blipFill>
          <p:spPr>
            <a:xfrm>
              <a:off x="583988" y="895210"/>
              <a:ext cx="2250551" cy="2112833"/>
            </a:xfrm>
            <a:prstGeom prst="rect">
              <a:avLst/>
            </a:prstGeom>
          </p:spPr>
        </p:pic>
        <p:sp>
          <p:nvSpPr>
            <p:cNvPr id="106" name="직사각형 105">
              <a:extLst>
                <a:ext uri="{FF2B5EF4-FFF2-40B4-BE49-F238E27FC236}">
                  <a16:creationId xmlns:a16="http://schemas.microsoft.com/office/drawing/2014/main" id="{5C637E00-7E9A-44A8-892A-5F2D96A35547}"/>
                </a:ext>
              </a:extLst>
            </p:cNvPr>
            <p:cNvSpPr/>
            <p:nvPr/>
          </p:nvSpPr>
          <p:spPr>
            <a:xfrm>
              <a:off x="522848" y="2618783"/>
              <a:ext cx="2074800" cy="389260"/>
            </a:xfrm>
            <a:prstGeom prst="rect">
              <a:avLst/>
            </a:prstGeom>
            <a:gradFill flip="none" rotWithShape="1">
              <a:gsLst>
                <a:gs pos="74315">
                  <a:srgbClr val="FFFFFF"/>
                </a:gs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45000">
                  <a:schemeClr val="bg1">
                    <a:alpha val="51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3B7418E6-39BD-408A-A0D5-7735F68F6CA7}"/>
              </a:ext>
            </a:extLst>
          </p:cNvPr>
          <p:cNvSpPr/>
          <p:nvPr/>
        </p:nvSpPr>
        <p:spPr>
          <a:xfrm>
            <a:off x="4156274" y="4473112"/>
            <a:ext cx="432048" cy="2152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38178BF6-18E9-4126-8095-722D4458F99D}"/>
              </a:ext>
            </a:extLst>
          </p:cNvPr>
          <p:cNvSpPr/>
          <p:nvPr/>
        </p:nvSpPr>
        <p:spPr>
          <a:xfrm>
            <a:off x="4156274" y="3828382"/>
            <a:ext cx="432048" cy="2152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B9F18D38-AC23-421D-9636-38A51127DDCC}"/>
              </a:ext>
            </a:extLst>
          </p:cNvPr>
          <p:cNvSpPr/>
          <p:nvPr/>
        </p:nvSpPr>
        <p:spPr>
          <a:xfrm>
            <a:off x="3883191" y="3828382"/>
            <a:ext cx="249270" cy="215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altLang="ko-KR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lang="ko-KR" alt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FADB867B-6A2E-4DD7-A0EA-617293DE8014}"/>
              </a:ext>
            </a:extLst>
          </p:cNvPr>
          <p:cNvSpPr/>
          <p:nvPr/>
        </p:nvSpPr>
        <p:spPr>
          <a:xfrm>
            <a:off x="4156274" y="4043292"/>
            <a:ext cx="432048" cy="2152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FE5EA24D-11F1-4287-A89D-86C910F5D840}"/>
              </a:ext>
            </a:extLst>
          </p:cNvPr>
          <p:cNvSpPr/>
          <p:nvPr/>
        </p:nvSpPr>
        <p:spPr>
          <a:xfrm>
            <a:off x="3883191" y="4043292"/>
            <a:ext cx="249270" cy="215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altLang="ko-KR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ko-KR" alt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F0EE3693-9428-4BED-A9A4-3C767086C5E7}"/>
              </a:ext>
            </a:extLst>
          </p:cNvPr>
          <p:cNvSpPr/>
          <p:nvPr/>
        </p:nvSpPr>
        <p:spPr>
          <a:xfrm>
            <a:off x="4156274" y="4258202"/>
            <a:ext cx="432048" cy="2152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54CCCDE5-85A8-4915-BEC2-1C4CBF4B4631}"/>
              </a:ext>
            </a:extLst>
          </p:cNvPr>
          <p:cNvSpPr/>
          <p:nvPr/>
        </p:nvSpPr>
        <p:spPr>
          <a:xfrm>
            <a:off x="3883191" y="4258202"/>
            <a:ext cx="249270" cy="215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altLang="ko-KR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lang="ko-KR" alt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205FC37F-7ACD-4A70-84CD-8E085CADE7B0}"/>
              </a:ext>
            </a:extLst>
          </p:cNvPr>
          <p:cNvSpPr/>
          <p:nvPr/>
        </p:nvSpPr>
        <p:spPr>
          <a:xfrm>
            <a:off x="3883191" y="4473112"/>
            <a:ext cx="249270" cy="215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altLang="ko-KR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endParaRPr lang="ko-KR" alt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02C05E24-5ADB-4AF4-800C-33D0CEF90940}"/>
              </a:ext>
            </a:extLst>
          </p:cNvPr>
          <p:cNvSpPr/>
          <p:nvPr/>
        </p:nvSpPr>
        <p:spPr>
          <a:xfrm>
            <a:off x="3931905" y="4687282"/>
            <a:ext cx="695818" cy="215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Block#0</a:t>
            </a:r>
            <a:endParaRPr lang="ko-KR" altLang="en-US" sz="1400" b="1" i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id="{DA794820-6880-4058-AC81-BE59F0ED6E11}"/>
              </a:ext>
            </a:extLst>
          </p:cNvPr>
          <p:cNvSpPr/>
          <p:nvPr/>
        </p:nvSpPr>
        <p:spPr>
          <a:xfrm>
            <a:off x="4156274" y="4993694"/>
            <a:ext cx="432048" cy="2152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A3F458D8-B8FB-46D9-A18A-5F17FAD7C976}"/>
              </a:ext>
            </a:extLst>
          </p:cNvPr>
          <p:cNvSpPr/>
          <p:nvPr/>
        </p:nvSpPr>
        <p:spPr>
          <a:xfrm>
            <a:off x="3883191" y="4993694"/>
            <a:ext cx="249270" cy="215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altLang="ko-KR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endParaRPr lang="ko-KR" alt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327F5F67-2AF3-4DF9-857C-5F8AFC1B9BF4}"/>
              </a:ext>
            </a:extLst>
          </p:cNvPr>
          <p:cNvSpPr/>
          <p:nvPr/>
        </p:nvSpPr>
        <p:spPr>
          <a:xfrm>
            <a:off x="4156274" y="5208604"/>
            <a:ext cx="432048" cy="2152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D9990A3F-26D9-4699-ABE9-32AF3E498C41}"/>
              </a:ext>
            </a:extLst>
          </p:cNvPr>
          <p:cNvSpPr/>
          <p:nvPr/>
        </p:nvSpPr>
        <p:spPr>
          <a:xfrm>
            <a:off x="3883191" y="5208604"/>
            <a:ext cx="249270" cy="215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altLang="ko-KR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endParaRPr lang="ko-KR" alt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A5DB24FA-1AFA-4793-B25F-36657370B51C}"/>
              </a:ext>
            </a:extLst>
          </p:cNvPr>
          <p:cNvSpPr/>
          <p:nvPr/>
        </p:nvSpPr>
        <p:spPr>
          <a:xfrm>
            <a:off x="4156274" y="5423514"/>
            <a:ext cx="432048" cy="2152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4" name="직사각형 53">
            <a:extLst>
              <a:ext uri="{FF2B5EF4-FFF2-40B4-BE49-F238E27FC236}">
                <a16:creationId xmlns:a16="http://schemas.microsoft.com/office/drawing/2014/main" id="{7D287CD6-D326-4DCB-A9CC-CC07ABC17202}"/>
              </a:ext>
            </a:extLst>
          </p:cNvPr>
          <p:cNvSpPr/>
          <p:nvPr/>
        </p:nvSpPr>
        <p:spPr>
          <a:xfrm>
            <a:off x="3883191" y="5423514"/>
            <a:ext cx="249270" cy="215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altLang="ko-KR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endParaRPr lang="ko-KR" alt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F5297438-F4FF-40ED-A0F4-60DAAFFFDADF}"/>
              </a:ext>
            </a:extLst>
          </p:cNvPr>
          <p:cNvSpPr/>
          <p:nvPr/>
        </p:nvSpPr>
        <p:spPr>
          <a:xfrm>
            <a:off x="4156274" y="5638424"/>
            <a:ext cx="432048" cy="2152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7CA5DFFE-9EA4-4A10-AB46-07C74F037F86}"/>
              </a:ext>
            </a:extLst>
          </p:cNvPr>
          <p:cNvSpPr/>
          <p:nvPr/>
        </p:nvSpPr>
        <p:spPr>
          <a:xfrm>
            <a:off x="3883191" y="5638424"/>
            <a:ext cx="249270" cy="215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altLang="ko-KR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endParaRPr lang="ko-KR" alt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8D114A17-4D5C-4A8A-954A-173CD5838D1E}"/>
              </a:ext>
            </a:extLst>
          </p:cNvPr>
          <p:cNvSpPr/>
          <p:nvPr/>
        </p:nvSpPr>
        <p:spPr>
          <a:xfrm>
            <a:off x="3931905" y="5852594"/>
            <a:ext cx="695818" cy="215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Block#1</a:t>
            </a:r>
            <a:endParaRPr lang="ko-KR" altLang="en-US" sz="1400" b="1" i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78" name="직사각형 77">
            <a:extLst>
              <a:ext uri="{FF2B5EF4-FFF2-40B4-BE49-F238E27FC236}">
                <a16:creationId xmlns:a16="http://schemas.microsoft.com/office/drawing/2014/main" id="{28D0A292-8AB6-4673-98A9-2F1CF6BB36C7}"/>
              </a:ext>
            </a:extLst>
          </p:cNvPr>
          <p:cNvSpPr/>
          <p:nvPr/>
        </p:nvSpPr>
        <p:spPr>
          <a:xfrm>
            <a:off x="4156274" y="4993694"/>
            <a:ext cx="432048" cy="21528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B0’</a:t>
            </a:r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80" name="직사각형 79">
            <a:extLst>
              <a:ext uri="{FF2B5EF4-FFF2-40B4-BE49-F238E27FC236}">
                <a16:creationId xmlns:a16="http://schemas.microsoft.com/office/drawing/2014/main" id="{3039901D-592F-40C5-9554-EF955D0DDB15}"/>
              </a:ext>
            </a:extLst>
          </p:cNvPr>
          <p:cNvSpPr/>
          <p:nvPr/>
        </p:nvSpPr>
        <p:spPr>
          <a:xfrm>
            <a:off x="4156274" y="3828382"/>
            <a:ext cx="432048" cy="2152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A0</a:t>
            </a:r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81" name="직사각형 80">
            <a:extLst>
              <a:ext uri="{FF2B5EF4-FFF2-40B4-BE49-F238E27FC236}">
                <a16:creationId xmlns:a16="http://schemas.microsoft.com/office/drawing/2014/main" id="{9C385516-402B-45AA-A1A6-4AA8D4777A78}"/>
              </a:ext>
            </a:extLst>
          </p:cNvPr>
          <p:cNvSpPr/>
          <p:nvPr/>
        </p:nvSpPr>
        <p:spPr>
          <a:xfrm>
            <a:off x="4156274" y="4043292"/>
            <a:ext cx="432048" cy="2152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A1</a:t>
            </a:r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82" name="직사각형 81">
            <a:extLst>
              <a:ext uri="{FF2B5EF4-FFF2-40B4-BE49-F238E27FC236}">
                <a16:creationId xmlns:a16="http://schemas.microsoft.com/office/drawing/2014/main" id="{E215460D-0FA3-4091-89E1-A4020056D896}"/>
              </a:ext>
            </a:extLst>
          </p:cNvPr>
          <p:cNvSpPr/>
          <p:nvPr/>
        </p:nvSpPr>
        <p:spPr>
          <a:xfrm>
            <a:off x="4156274" y="4258202"/>
            <a:ext cx="432048" cy="2152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A2</a:t>
            </a:r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grpSp>
        <p:nvGrpSpPr>
          <p:cNvPr id="92" name="그룹 91">
            <a:extLst>
              <a:ext uri="{FF2B5EF4-FFF2-40B4-BE49-F238E27FC236}">
                <a16:creationId xmlns:a16="http://schemas.microsoft.com/office/drawing/2014/main" id="{B6F3CACB-8122-4E53-B592-3C00713F43DF}"/>
              </a:ext>
            </a:extLst>
          </p:cNvPr>
          <p:cNvGrpSpPr/>
          <p:nvPr/>
        </p:nvGrpSpPr>
        <p:grpSpPr>
          <a:xfrm>
            <a:off x="3455879" y="3644280"/>
            <a:ext cx="461444" cy="591551"/>
            <a:chOff x="6729118" y="2963044"/>
            <a:chExt cx="461444" cy="591551"/>
          </a:xfrm>
        </p:grpSpPr>
        <p:pic>
          <p:nvPicPr>
            <p:cNvPr id="93" name="그림 92" descr="컴퓨터, 노트북이(가) 표시된 사진&#10;&#10;자동 생성된 설명">
              <a:extLst>
                <a:ext uri="{FF2B5EF4-FFF2-40B4-BE49-F238E27FC236}">
                  <a16:creationId xmlns:a16="http://schemas.microsoft.com/office/drawing/2014/main" id="{97517438-7F68-46C0-B0C4-95455C469F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9118" y="2963044"/>
              <a:ext cx="461444" cy="591551"/>
            </a:xfrm>
            <a:prstGeom prst="rect">
              <a:avLst/>
            </a:prstGeom>
          </p:spPr>
        </p:pic>
        <p:sp>
          <p:nvSpPr>
            <p:cNvPr id="94" name="사각형: 둥근 모서리 93">
              <a:extLst>
                <a:ext uri="{FF2B5EF4-FFF2-40B4-BE49-F238E27FC236}">
                  <a16:creationId xmlns:a16="http://schemas.microsoft.com/office/drawing/2014/main" id="{D6FF463D-4DFE-4D22-BC04-5CF236A1AF31}"/>
                </a:ext>
              </a:extLst>
            </p:cNvPr>
            <p:cNvSpPr/>
            <p:nvPr/>
          </p:nvSpPr>
          <p:spPr>
            <a:xfrm>
              <a:off x="6749228" y="3064264"/>
              <a:ext cx="404003" cy="389110"/>
            </a:xfrm>
            <a:prstGeom prst="roundRect">
              <a:avLst>
                <a:gd name="adj" fmla="val 9991"/>
              </a:avLst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1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NAND</a:t>
              </a:r>
              <a:endParaRPr lang="ko-KR" altLang="en-US" sz="11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111" name="직사각형 110">
            <a:extLst>
              <a:ext uri="{FF2B5EF4-FFF2-40B4-BE49-F238E27FC236}">
                <a16:creationId xmlns:a16="http://schemas.microsoft.com/office/drawing/2014/main" id="{C1940E00-B1DF-4E11-B378-6B56608455D3}"/>
              </a:ext>
            </a:extLst>
          </p:cNvPr>
          <p:cNvSpPr/>
          <p:nvPr/>
        </p:nvSpPr>
        <p:spPr>
          <a:xfrm>
            <a:off x="4156274" y="4473112"/>
            <a:ext cx="432048" cy="215280"/>
          </a:xfrm>
          <a:prstGeom prst="rect">
            <a:avLst/>
          </a:prstGeom>
          <a:solidFill>
            <a:srgbClr val="B3EB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B0</a:t>
            </a:r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85" name="직사각형 84">
            <a:extLst>
              <a:ext uri="{FF2B5EF4-FFF2-40B4-BE49-F238E27FC236}">
                <a16:creationId xmlns:a16="http://schemas.microsoft.com/office/drawing/2014/main" id="{DE9F0792-4A58-4106-8EED-C691E3E2C234}"/>
              </a:ext>
            </a:extLst>
          </p:cNvPr>
          <p:cNvSpPr/>
          <p:nvPr/>
        </p:nvSpPr>
        <p:spPr>
          <a:xfrm>
            <a:off x="4156274" y="4473112"/>
            <a:ext cx="432048" cy="215280"/>
          </a:xfrm>
          <a:prstGeom prst="rect">
            <a:avLst/>
          </a:prstGeom>
          <a:solidFill>
            <a:srgbClr val="A6A6A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B0</a:t>
            </a:r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16" name="직사각형 115">
            <a:extLst>
              <a:ext uri="{FF2B5EF4-FFF2-40B4-BE49-F238E27FC236}">
                <a16:creationId xmlns:a16="http://schemas.microsoft.com/office/drawing/2014/main" id="{404B278C-8E59-45CC-8CE1-4AED4202D233}"/>
              </a:ext>
            </a:extLst>
          </p:cNvPr>
          <p:cNvSpPr/>
          <p:nvPr/>
        </p:nvSpPr>
        <p:spPr>
          <a:xfrm>
            <a:off x="5134098" y="3828382"/>
            <a:ext cx="243880" cy="2152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endParaRPr lang="ko-KR" altLang="en-US" sz="14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7" name="직사각형 116">
            <a:extLst>
              <a:ext uri="{FF2B5EF4-FFF2-40B4-BE49-F238E27FC236}">
                <a16:creationId xmlns:a16="http://schemas.microsoft.com/office/drawing/2014/main" id="{EFB74C13-D620-4B6B-8B58-06F6FFE8F23D}"/>
              </a:ext>
            </a:extLst>
          </p:cNvPr>
          <p:cNvSpPr/>
          <p:nvPr/>
        </p:nvSpPr>
        <p:spPr>
          <a:xfrm>
            <a:off x="5134098" y="4043292"/>
            <a:ext cx="243880" cy="2152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endParaRPr lang="ko-KR" altLang="en-US" sz="14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8" name="직사각형 117">
            <a:extLst>
              <a:ext uri="{FF2B5EF4-FFF2-40B4-BE49-F238E27FC236}">
                <a16:creationId xmlns:a16="http://schemas.microsoft.com/office/drawing/2014/main" id="{7E6FB028-08C1-4FF0-9324-13292BCFB64C}"/>
              </a:ext>
            </a:extLst>
          </p:cNvPr>
          <p:cNvSpPr/>
          <p:nvPr/>
        </p:nvSpPr>
        <p:spPr>
          <a:xfrm>
            <a:off x="5134098" y="4473112"/>
            <a:ext cx="243880" cy="2152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endParaRPr lang="ko-KR" altLang="en-US" sz="14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9" name="직사각형 118">
            <a:extLst>
              <a:ext uri="{FF2B5EF4-FFF2-40B4-BE49-F238E27FC236}">
                <a16:creationId xmlns:a16="http://schemas.microsoft.com/office/drawing/2014/main" id="{946A7184-ACFE-4216-A36B-65BF73A634B5}"/>
              </a:ext>
            </a:extLst>
          </p:cNvPr>
          <p:cNvSpPr/>
          <p:nvPr/>
        </p:nvSpPr>
        <p:spPr>
          <a:xfrm>
            <a:off x="5134098" y="4258202"/>
            <a:ext cx="243880" cy="2152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endParaRPr lang="ko-KR" altLang="en-US" sz="14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0" name="직사각형 119">
            <a:extLst>
              <a:ext uri="{FF2B5EF4-FFF2-40B4-BE49-F238E27FC236}">
                <a16:creationId xmlns:a16="http://schemas.microsoft.com/office/drawing/2014/main" id="{ACDCCDF7-9FE7-455F-B960-E3441BE32D58}"/>
              </a:ext>
            </a:extLst>
          </p:cNvPr>
          <p:cNvSpPr/>
          <p:nvPr/>
        </p:nvSpPr>
        <p:spPr>
          <a:xfrm>
            <a:off x="5134098" y="5002752"/>
            <a:ext cx="243880" cy="2152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endParaRPr lang="ko-KR" altLang="en-US" sz="14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1" name="직사각형 120">
            <a:extLst>
              <a:ext uri="{FF2B5EF4-FFF2-40B4-BE49-F238E27FC236}">
                <a16:creationId xmlns:a16="http://schemas.microsoft.com/office/drawing/2014/main" id="{ED0B4A7F-3075-417C-9B06-03781BA2A480}"/>
              </a:ext>
            </a:extLst>
          </p:cNvPr>
          <p:cNvSpPr/>
          <p:nvPr/>
        </p:nvSpPr>
        <p:spPr>
          <a:xfrm>
            <a:off x="5134098" y="5217662"/>
            <a:ext cx="243880" cy="2152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endParaRPr lang="ko-KR" altLang="en-US" sz="14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2" name="직사각형 121">
            <a:extLst>
              <a:ext uri="{FF2B5EF4-FFF2-40B4-BE49-F238E27FC236}">
                <a16:creationId xmlns:a16="http://schemas.microsoft.com/office/drawing/2014/main" id="{CCD16180-6A9A-48B7-A3B8-4D9B38894FDC}"/>
              </a:ext>
            </a:extLst>
          </p:cNvPr>
          <p:cNvSpPr/>
          <p:nvPr/>
        </p:nvSpPr>
        <p:spPr>
          <a:xfrm>
            <a:off x="5134098" y="5647482"/>
            <a:ext cx="243880" cy="2152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endParaRPr lang="ko-KR" altLang="en-US" sz="14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3" name="직사각형 122">
            <a:extLst>
              <a:ext uri="{FF2B5EF4-FFF2-40B4-BE49-F238E27FC236}">
                <a16:creationId xmlns:a16="http://schemas.microsoft.com/office/drawing/2014/main" id="{3F8C8303-57DC-45FC-81C1-B482068D5800}"/>
              </a:ext>
            </a:extLst>
          </p:cNvPr>
          <p:cNvSpPr/>
          <p:nvPr/>
        </p:nvSpPr>
        <p:spPr>
          <a:xfrm>
            <a:off x="5134098" y="5432572"/>
            <a:ext cx="243880" cy="2152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endParaRPr lang="ko-KR" altLang="en-US" sz="14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4" name="직사각형 123">
            <a:extLst>
              <a:ext uri="{FF2B5EF4-FFF2-40B4-BE49-F238E27FC236}">
                <a16:creationId xmlns:a16="http://schemas.microsoft.com/office/drawing/2014/main" id="{7A0CE5CF-047D-4EC9-B242-A47652FD3813}"/>
              </a:ext>
            </a:extLst>
          </p:cNvPr>
          <p:cNvSpPr/>
          <p:nvPr/>
        </p:nvSpPr>
        <p:spPr>
          <a:xfrm>
            <a:off x="5134098" y="3828382"/>
            <a:ext cx="243880" cy="2152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endParaRPr lang="ko-KR" altLang="en-US" sz="1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5" name="직사각형 124">
            <a:extLst>
              <a:ext uri="{FF2B5EF4-FFF2-40B4-BE49-F238E27FC236}">
                <a16:creationId xmlns:a16="http://schemas.microsoft.com/office/drawing/2014/main" id="{FB436B28-6D97-4E20-8539-A12D58818235}"/>
              </a:ext>
            </a:extLst>
          </p:cNvPr>
          <p:cNvSpPr/>
          <p:nvPr/>
        </p:nvSpPr>
        <p:spPr>
          <a:xfrm>
            <a:off x="5134098" y="4043292"/>
            <a:ext cx="243880" cy="2152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endParaRPr lang="ko-KR" altLang="en-US" sz="1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6" name="직사각형 125">
            <a:extLst>
              <a:ext uri="{FF2B5EF4-FFF2-40B4-BE49-F238E27FC236}">
                <a16:creationId xmlns:a16="http://schemas.microsoft.com/office/drawing/2014/main" id="{6A55F99D-0D33-40F6-AE26-EEFCED5D4C38}"/>
              </a:ext>
            </a:extLst>
          </p:cNvPr>
          <p:cNvSpPr/>
          <p:nvPr/>
        </p:nvSpPr>
        <p:spPr>
          <a:xfrm>
            <a:off x="5134098" y="4473112"/>
            <a:ext cx="243880" cy="2152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endParaRPr lang="ko-KR" altLang="en-US" sz="1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7" name="직사각형 126">
            <a:extLst>
              <a:ext uri="{FF2B5EF4-FFF2-40B4-BE49-F238E27FC236}">
                <a16:creationId xmlns:a16="http://schemas.microsoft.com/office/drawing/2014/main" id="{C816DB0E-9177-4FCB-989A-9195115F5F1E}"/>
              </a:ext>
            </a:extLst>
          </p:cNvPr>
          <p:cNvSpPr/>
          <p:nvPr/>
        </p:nvSpPr>
        <p:spPr>
          <a:xfrm>
            <a:off x="5134098" y="4258202"/>
            <a:ext cx="243880" cy="2152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endParaRPr lang="ko-KR" altLang="en-US" sz="1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0" name="직사각형 129">
            <a:extLst>
              <a:ext uri="{FF2B5EF4-FFF2-40B4-BE49-F238E27FC236}">
                <a16:creationId xmlns:a16="http://schemas.microsoft.com/office/drawing/2014/main" id="{587550D6-76FD-4486-B486-E564CEF7FD20}"/>
              </a:ext>
            </a:extLst>
          </p:cNvPr>
          <p:cNvSpPr/>
          <p:nvPr/>
        </p:nvSpPr>
        <p:spPr>
          <a:xfrm>
            <a:off x="4918074" y="5864184"/>
            <a:ext cx="695818" cy="215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Flags#1</a:t>
            </a:r>
            <a:endParaRPr lang="ko-KR" altLang="en-US" sz="1400" b="1" i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31" name="직사각형 130">
            <a:extLst>
              <a:ext uri="{FF2B5EF4-FFF2-40B4-BE49-F238E27FC236}">
                <a16:creationId xmlns:a16="http://schemas.microsoft.com/office/drawing/2014/main" id="{08F3D419-31D8-45BF-A9D9-72E541A7F632}"/>
              </a:ext>
            </a:extLst>
          </p:cNvPr>
          <p:cNvSpPr/>
          <p:nvPr/>
        </p:nvSpPr>
        <p:spPr>
          <a:xfrm>
            <a:off x="4918074" y="4682169"/>
            <a:ext cx="695818" cy="215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Flags#0</a:t>
            </a:r>
            <a:endParaRPr lang="ko-KR" altLang="en-US" sz="1400" b="1" i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5A96EAB-B3BA-4598-92F1-D489CA0DCDF3}"/>
              </a:ext>
            </a:extLst>
          </p:cNvPr>
          <p:cNvGrpSpPr/>
          <p:nvPr/>
        </p:nvGrpSpPr>
        <p:grpSpPr>
          <a:xfrm>
            <a:off x="305440" y="3616085"/>
            <a:ext cx="2015458" cy="2589967"/>
            <a:chOff x="1400743" y="3491716"/>
            <a:chExt cx="2015458" cy="2589967"/>
          </a:xfrm>
        </p:grpSpPr>
        <p:pic>
          <p:nvPicPr>
            <p:cNvPr id="11" name="그림 10" descr="사람, 의류, 남자, 정장이(가) 표시된 사진&#10;&#10;자동 생성된 설명">
              <a:extLst>
                <a:ext uri="{FF2B5EF4-FFF2-40B4-BE49-F238E27FC236}">
                  <a16:creationId xmlns:a16="http://schemas.microsoft.com/office/drawing/2014/main" id="{E7F308A6-189B-490B-812F-A4186C9794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2" b="632"/>
            <a:stretch/>
          </p:blipFill>
          <p:spPr>
            <a:xfrm>
              <a:off x="1400743" y="3502614"/>
              <a:ext cx="2015458" cy="257036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4D10B39-3274-4883-968D-B8C9E96FE106}"/>
                </a:ext>
              </a:extLst>
            </p:cNvPr>
            <p:cNvSpPr txBox="1"/>
            <p:nvPr/>
          </p:nvSpPr>
          <p:spPr>
            <a:xfrm>
              <a:off x="1547664" y="3491716"/>
              <a:ext cx="1800200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400" b="1" dirty="0">
                  <a:ln w="19050">
                    <a:solidFill>
                      <a:sysClr val="windowText" lastClr="000000"/>
                    </a:solidFill>
                    <a:prstDash val="solid"/>
                  </a:ln>
                  <a:solidFill>
                    <a:schemeClr val="bg1"/>
                  </a:solidFill>
                  <a:latin typeface="Franklin Gothic Heavy" panose="020B0903020102020204" pitchFamily="34" charset="0"/>
                </a:rPr>
                <a:t>EVANESCO!</a:t>
              </a:r>
              <a:endParaRPr lang="ko-KR" altLang="en-US" sz="2400" b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Franklin Gothic Heavy" panose="020B0903020102020204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ED61415-002F-4E99-8588-673A8EEBDAFA}"/>
                </a:ext>
              </a:extLst>
            </p:cNvPr>
            <p:cNvSpPr txBox="1"/>
            <p:nvPr/>
          </p:nvSpPr>
          <p:spPr>
            <a:xfrm>
              <a:off x="1435980" y="5589240"/>
              <a:ext cx="1980220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600" b="1" dirty="0">
                  <a:ln w="19050">
                    <a:solidFill>
                      <a:sysClr val="windowText" lastClr="000000"/>
                    </a:solidFill>
                    <a:prstDash val="solid"/>
                  </a:ln>
                  <a:solidFill>
                    <a:schemeClr val="bg1"/>
                  </a:solidFill>
                  <a:latin typeface="Franklin Gothic Heavy" panose="020B0903020102020204" pitchFamily="34" charset="0"/>
                </a:rPr>
                <a:t>YOU ARE </a:t>
              </a:r>
            </a:p>
            <a:p>
              <a:pPr algn="ctr"/>
              <a:r>
                <a:rPr lang="en-US" altLang="ko-KR" sz="1600" b="1" dirty="0">
                  <a:ln w="19050">
                    <a:solidFill>
                      <a:sysClr val="windowText" lastClr="000000"/>
                    </a:solidFill>
                    <a:prstDash val="solid"/>
                  </a:ln>
                  <a:solidFill>
                    <a:schemeClr val="bg1"/>
                  </a:solidFill>
                  <a:latin typeface="Franklin Gothic Heavy" panose="020B0903020102020204" pitchFamily="34" charset="0"/>
                </a:rPr>
                <a:t>ALREADY VANISHED.</a:t>
              </a:r>
              <a:endParaRPr lang="ko-KR" altLang="en-US" sz="1600" b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Franklin Gothic Heavy" panose="020B0903020102020204" pitchFamily="34" charset="0"/>
              </a:endParaRPr>
            </a:p>
          </p:txBody>
        </p:sp>
      </p:grpSp>
      <p:sp>
        <p:nvSpPr>
          <p:cNvPr id="139" name="직사각형 138">
            <a:extLst>
              <a:ext uri="{FF2B5EF4-FFF2-40B4-BE49-F238E27FC236}">
                <a16:creationId xmlns:a16="http://schemas.microsoft.com/office/drawing/2014/main" id="{545E8567-204A-4627-817F-2DE9743B4D45}"/>
              </a:ext>
            </a:extLst>
          </p:cNvPr>
          <p:cNvSpPr/>
          <p:nvPr/>
        </p:nvSpPr>
        <p:spPr>
          <a:xfrm>
            <a:off x="4156274" y="4473112"/>
            <a:ext cx="432048" cy="215280"/>
          </a:xfrm>
          <a:prstGeom prst="rect">
            <a:avLst/>
          </a:prstGeom>
          <a:solidFill>
            <a:srgbClr val="A6A6A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B0</a:t>
            </a:r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50" name="사각형: 둥근 모서리 149">
            <a:extLst>
              <a:ext uri="{FF2B5EF4-FFF2-40B4-BE49-F238E27FC236}">
                <a16:creationId xmlns:a16="http://schemas.microsoft.com/office/drawing/2014/main" id="{17BA2972-CABB-4111-BBCA-BE360BEB694F}"/>
              </a:ext>
            </a:extLst>
          </p:cNvPr>
          <p:cNvSpPr/>
          <p:nvPr/>
        </p:nvSpPr>
        <p:spPr>
          <a:xfrm>
            <a:off x="5112973" y="4237260"/>
            <a:ext cx="286970" cy="246070"/>
          </a:xfrm>
          <a:prstGeom prst="roundRect">
            <a:avLst>
              <a:gd name="adj" fmla="val 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74" name="직사각형 73">
            <a:extLst>
              <a:ext uri="{FF2B5EF4-FFF2-40B4-BE49-F238E27FC236}">
                <a16:creationId xmlns:a16="http://schemas.microsoft.com/office/drawing/2014/main" id="{8DCB8ED6-7301-40D1-8959-118E24838A6F}"/>
              </a:ext>
            </a:extLst>
          </p:cNvPr>
          <p:cNvSpPr/>
          <p:nvPr/>
        </p:nvSpPr>
        <p:spPr>
          <a:xfrm>
            <a:off x="4156274" y="3828382"/>
            <a:ext cx="432048" cy="215280"/>
          </a:xfrm>
          <a:prstGeom prst="rect">
            <a:avLst/>
          </a:prstGeom>
          <a:solidFill>
            <a:srgbClr val="A6A6A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A0</a:t>
            </a:r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75" name="직사각형 74">
            <a:extLst>
              <a:ext uri="{FF2B5EF4-FFF2-40B4-BE49-F238E27FC236}">
                <a16:creationId xmlns:a16="http://schemas.microsoft.com/office/drawing/2014/main" id="{5C86387B-7DAD-4EF8-9DAF-6C731DBD1685}"/>
              </a:ext>
            </a:extLst>
          </p:cNvPr>
          <p:cNvSpPr/>
          <p:nvPr/>
        </p:nvSpPr>
        <p:spPr>
          <a:xfrm>
            <a:off x="4156274" y="4043292"/>
            <a:ext cx="432048" cy="215280"/>
          </a:xfrm>
          <a:prstGeom prst="rect">
            <a:avLst/>
          </a:prstGeom>
          <a:solidFill>
            <a:srgbClr val="A6A6A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A1</a:t>
            </a:r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09" name="직사각형 108">
            <a:extLst>
              <a:ext uri="{FF2B5EF4-FFF2-40B4-BE49-F238E27FC236}">
                <a16:creationId xmlns:a16="http://schemas.microsoft.com/office/drawing/2014/main" id="{79C304C3-EBCB-4F9D-8CA5-B1B820FFD646}"/>
              </a:ext>
            </a:extLst>
          </p:cNvPr>
          <p:cNvSpPr/>
          <p:nvPr/>
        </p:nvSpPr>
        <p:spPr>
          <a:xfrm>
            <a:off x="4156274" y="4258202"/>
            <a:ext cx="432048" cy="215280"/>
          </a:xfrm>
          <a:prstGeom prst="rect">
            <a:avLst/>
          </a:prstGeom>
          <a:solidFill>
            <a:srgbClr val="A6A6A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A2</a:t>
            </a:r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40" name="직사각형 139">
            <a:extLst>
              <a:ext uri="{FF2B5EF4-FFF2-40B4-BE49-F238E27FC236}">
                <a16:creationId xmlns:a16="http://schemas.microsoft.com/office/drawing/2014/main" id="{7451AC54-F8E8-4F71-B4F6-02EEBF028099}"/>
              </a:ext>
            </a:extLst>
          </p:cNvPr>
          <p:cNvSpPr/>
          <p:nvPr/>
        </p:nvSpPr>
        <p:spPr>
          <a:xfrm>
            <a:off x="4156274" y="3828382"/>
            <a:ext cx="432048" cy="215280"/>
          </a:xfrm>
          <a:prstGeom prst="rect">
            <a:avLst/>
          </a:prstGeom>
          <a:solidFill>
            <a:srgbClr val="A6A6A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A0</a:t>
            </a:r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41" name="직사각형 140">
            <a:extLst>
              <a:ext uri="{FF2B5EF4-FFF2-40B4-BE49-F238E27FC236}">
                <a16:creationId xmlns:a16="http://schemas.microsoft.com/office/drawing/2014/main" id="{1C8B3F79-4203-48CE-B449-84D1C8783F24}"/>
              </a:ext>
            </a:extLst>
          </p:cNvPr>
          <p:cNvSpPr/>
          <p:nvPr/>
        </p:nvSpPr>
        <p:spPr>
          <a:xfrm>
            <a:off x="4156274" y="4043292"/>
            <a:ext cx="432048" cy="215280"/>
          </a:xfrm>
          <a:prstGeom prst="rect">
            <a:avLst/>
          </a:prstGeom>
          <a:solidFill>
            <a:srgbClr val="A6A6A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A1</a:t>
            </a:r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42" name="직사각형 141">
            <a:extLst>
              <a:ext uri="{FF2B5EF4-FFF2-40B4-BE49-F238E27FC236}">
                <a16:creationId xmlns:a16="http://schemas.microsoft.com/office/drawing/2014/main" id="{C17C68FF-CCDA-4BD3-95D6-9A07D1607E27}"/>
              </a:ext>
            </a:extLst>
          </p:cNvPr>
          <p:cNvSpPr/>
          <p:nvPr/>
        </p:nvSpPr>
        <p:spPr>
          <a:xfrm>
            <a:off x="4156274" y="4258202"/>
            <a:ext cx="432048" cy="215280"/>
          </a:xfrm>
          <a:prstGeom prst="rect">
            <a:avLst/>
          </a:prstGeom>
          <a:solidFill>
            <a:srgbClr val="A6A6A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A2</a:t>
            </a:r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76" name="직사각형 75">
            <a:extLst>
              <a:ext uri="{FF2B5EF4-FFF2-40B4-BE49-F238E27FC236}">
                <a16:creationId xmlns:a16="http://schemas.microsoft.com/office/drawing/2014/main" id="{F751CACC-BE37-452A-9BAC-CCB463BB9A51}"/>
              </a:ext>
            </a:extLst>
          </p:cNvPr>
          <p:cNvSpPr/>
          <p:nvPr/>
        </p:nvSpPr>
        <p:spPr>
          <a:xfrm>
            <a:off x="3243089" y="3429000"/>
            <a:ext cx="2906603" cy="215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E:Enabled,  D:Disabled</a:t>
            </a:r>
            <a:endParaRPr lang="ko-KR" altLang="en-US" sz="1400" b="1" i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0259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7" grpId="0" animBg="1"/>
      <p:bldP spid="39" grpId="0" animBg="1"/>
      <p:bldP spid="41" grpId="0" animBg="1"/>
      <p:bldP spid="42" grpId="0"/>
      <p:bldP spid="43" grpId="0" animBg="1"/>
      <p:bldP spid="44" grpId="0"/>
      <p:bldP spid="45" grpId="0" animBg="1"/>
      <p:bldP spid="46" grpId="0"/>
      <p:bldP spid="47" grpId="0"/>
      <p:bldP spid="48" grpId="0"/>
      <p:bldP spid="49" grpId="0" animBg="1"/>
      <p:bldP spid="50" grpId="0"/>
      <p:bldP spid="51" grpId="0" animBg="1"/>
      <p:bldP spid="52" grpId="0"/>
      <p:bldP spid="53" grpId="0" animBg="1"/>
      <p:bldP spid="54" grpId="0"/>
      <p:bldP spid="55" grpId="0" animBg="1"/>
      <p:bldP spid="56" grpId="0"/>
      <p:bldP spid="57" grpId="0"/>
      <p:bldP spid="78" grpId="0" animBg="1"/>
      <p:bldP spid="80" grpId="0" animBg="1"/>
      <p:bldP spid="81" grpId="0" animBg="1"/>
      <p:bldP spid="82" grpId="0" animBg="1"/>
      <p:bldP spid="111" grpId="0" animBg="1"/>
      <p:bldP spid="8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30" grpId="0"/>
      <p:bldP spid="131" grpId="0"/>
      <p:bldP spid="139" grpId="0" animBg="1"/>
      <p:bldP spid="150" grpId="0" animBg="1"/>
      <p:bldP spid="74" grpId="0" animBg="1"/>
      <p:bldP spid="75" grpId="0" animBg="1"/>
      <p:bldP spid="109" grpId="0" animBg="1"/>
      <p:bldP spid="140" grpId="0" animBg="1"/>
      <p:bldP spid="141" grpId="0" animBg="1"/>
      <p:bldP spid="142" grpId="0" animBg="1"/>
      <p:bldP spid="7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E80D05-BDB9-43A1-AEEE-18D079A32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Outline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EAF8EE6-2A2E-450F-83E2-B9E5AF346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sz="2800" b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ko-KR" sz="2800" b="1" dirty="0">
                <a:solidFill>
                  <a:schemeClr val="bg1">
                    <a:lumMod val="75000"/>
                  </a:schemeClr>
                </a:solidFill>
              </a:rPr>
              <a:t>Secure Deletion in NAND Flash-Based SSDs</a:t>
            </a:r>
          </a:p>
          <a:p>
            <a:endParaRPr lang="en-US" altLang="ko-KR" sz="2800" b="1" dirty="0"/>
          </a:p>
          <a:p>
            <a:r>
              <a:rPr lang="en-US" altLang="ko-KR" sz="2800" b="1" dirty="0" err="1"/>
              <a:t>Evanesco</a:t>
            </a:r>
            <a:r>
              <a:rPr lang="en-US" altLang="ko-KR" sz="2800" b="1" dirty="0"/>
              <a:t>: Lock-Based Data Sanitization</a:t>
            </a:r>
          </a:p>
          <a:p>
            <a:pPr lvl="1"/>
            <a:r>
              <a:rPr lang="en-US" altLang="ko-KR" sz="2400" dirty="0" err="1"/>
              <a:t>pageLock</a:t>
            </a:r>
            <a:r>
              <a:rPr lang="en-US" altLang="ko-KR" sz="2400" dirty="0"/>
              <a:t>: Page-Level Data Sanitization</a:t>
            </a:r>
          </a:p>
          <a:p>
            <a:pPr lvl="1"/>
            <a:r>
              <a:rPr lang="en-US" altLang="ko-KR" sz="2400" dirty="0" err="1">
                <a:solidFill>
                  <a:schemeClr val="bg1">
                    <a:lumMod val="75000"/>
                  </a:schemeClr>
                </a:solidFill>
              </a:rPr>
              <a:t>blockLock</a:t>
            </a:r>
            <a:r>
              <a:rPr lang="en-US" altLang="ko-KR" sz="2400" dirty="0">
                <a:solidFill>
                  <a:schemeClr val="bg1">
                    <a:lumMod val="75000"/>
                  </a:schemeClr>
                </a:solidFill>
              </a:rPr>
              <a:t>: Block-Level Data Sanitization</a:t>
            </a:r>
          </a:p>
          <a:p>
            <a:pPr lvl="1"/>
            <a:r>
              <a:rPr lang="en-US" altLang="ko-KR" sz="2400" dirty="0" err="1">
                <a:solidFill>
                  <a:schemeClr val="bg1">
                    <a:lumMod val="75000"/>
                  </a:schemeClr>
                </a:solidFill>
              </a:rPr>
              <a:t>SecureSSD</a:t>
            </a:r>
            <a:r>
              <a:rPr lang="en-US" altLang="ko-KR" sz="2400" dirty="0">
                <a:solidFill>
                  <a:schemeClr val="bg1">
                    <a:lumMod val="75000"/>
                  </a:schemeClr>
                </a:solidFill>
              </a:rPr>
              <a:t>: An </a:t>
            </a:r>
            <a:r>
              <a:rPr lang="en-US" altLang="ko-KR" sz="2400" dirty="0" err="1">
                <a:solidFill>
                  <a:schemeClr val="bg1">
                    <a:lumMod val="75000"/>
                  </a:schemeClr>
                </a:solidFill>
              </a:rPr>
              <a:t>Evanesco</a:t>
            </a:r>
            <a:r>
              <a:rPr lang="en-US" altLang="ko-KR" sz="2400" dirty="0">
                <a:solidFill>
                  <a:schemeClr val="bg1">
                    <a:lumMod val="75000"/>
                  </a:schemeClr>
                </a:solidFill>
              </a:rPr>
              <a:t>-Enabled SSD</a:t>
            </a:r>
          </a:p>
          <a:p>
            <a:endParaRPr lang="en-US" altLang="ko-KR" sz="2800" b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ko-KR" sz="2800" b="1" dirty="0">
                <a:solidFill>
                  <a:schemeClr val="bg1">
                    <a:lumMod val="75000"/>
                  </a:schemeClr>
                </a:solidFill>
              </a:rPr>
              <a:t>Evaluation</a:t>
            </a:r>
          </a:p>
          <a:p>
            <a:endParaRPr lang="en-US" altLang="ko-KR" sz="2800" b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ko-KR" sz="2800" b="1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  <a:p>
            <a:pPr lvl="1"/>
            <a:endParaRPr lang="ko-KR" altLang="en-US" sz="2400" b="1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E01D35E-3DD5-4C3A-9559-82058C1BC0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545476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내용 개체 틀 2">
            <a:extLst>
              <a:ext uri="{FF2B5EF4-FFF2-40B4-BE49-F238E27FC236}">
                <a16:creationId xmlns:a16="http://schemas.microsoft.com/office/drawing/2014/main" id="{DA7F49BA-F52E-4B61-B47A-4A6D360B3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670826"/>
            <a:ext cx="8610600" cy="5808344"/>
          </a:xfrm>
        </p:spPr>
        <p:txBody>
          <a:bodyPr/>
          <a:lstStyle/>
          <a:p>
            <a:r>
              <a:rPr lang="en-US" altLang="ko-KR" dirty="0"/>
              <a:t>Implements </a:t>
            </a:r>
            <a:r>
              <a:rPr lang="en-US" altLang="ko-KR" dirty="0">
                <a:solidFill>
                  <a:schemeClr val="accent6"/>
                </a:solidFill>
              </a:rPr>
              <a:t>page access-permission (</a:t>
            </a:r>
            <a:r>
              <a:rPr lang="en-US" altLang="ko-KR" dirty="0" err="1">
                <a:solidFill>
                  <a:schemeClr val="accent6"/>
                </a:solidFill>
              </a:rPr>
              <a:t>pAP</a:t>
            </a:r>
            <a:r>
              <a:rPr lang="en-US" altLang="ko-KR" dirty="0">
                <a:solidFill>
                  <a:schemeClr val="accent6"/>
                </a:solidFill>
              </a:rPr>
              <a:t>) flags </a:t>
            </a:r>
            <a:r>
              <a:rPr lang="en-US" altLang="ko-KR" dirty="0"/>
              <a:t>using </a:t>
            </a:r>
            <a:r>
              <a:rPr lang="en-US" altLang="ko-KR" dirty="0">
                <a:solidFill>
                  <a:schemeClr val="tx2"/>
                </a:solidFill>
              </a:rPr>
              <a:t>spare cells</a:t>
            </a:r>
          </a:p>
          <a:p>
            <a:pPr lvl="1"/>
            <a:r>
              <a:rPr lang="en-US" altLang="ko-KR" dirty="0">
                <a:sym typeface="Wingdings" panose="05000000000000000000" pitchFamily="2" charset="2"/>
              </a:rPr>
              <a:t>A disabled page cannot be enabled </a:t>
            </a:r>
            <a:r>
              <a:rPr lang="en-US" altLang="ko-KR" dirty="0">
                <a:solidFill>
                  <a:schemeClr val="tx2"/>
                </a:solidFill>
                <a:sym typeface="Wingdings" panose="05000000000000000000" pitchFamily="2" charset="2"/>
              </a:rPr>
              <a:t>until the entire block is erased</a:t>
            </a:r>
            <a:r>
              <a:rPr lang="en-US" altLang="ko-KR" dirty="0">
                <a:sym typeface="Wingdings" panose="05000000000000000000" pitchFamily="2" charset="2"/>
              </a:rPr>
              <a:t>.</a:t>
            </a:r>
            <a:endParaRPr lang="en-US" altLang="ko-KR" dirty="0"/>
          </a:p>
          <a:p>
            <a:pPr lvl="1"/>
            <a:r>
              <a:rPr lang="en-US" altLang="ko-KR" dirty="0">
                <a:solidFill>
                  <a:schemeClr val="tx2"/>
                </a:solidFill>
              </a:rPr>
              <a:t>No additional command </a:t>
            </a:r>
            <a:r>
              <a:rPr lang="en-US" altLang="ko-KR" dirty="0"/>
              <a:t>to access a </a:t>
            </a:r>
            <a:r>
              <a:rPr lang="en-US" altLang="ko-KR" dirty="0" err="1"/>
              <a:t>pAP</a:t>
            </a:r>
            <a:r>
              <a:rPr lang="en-US" altLang="ko-KR" dirty="0"/>
              <a:t> flag: read with the page data at the same time</a:t>
            </a:r>
          </a:p>
          <a:p>
            <a:r>
              <a:rPr lang="en-US" altLang="ko-KR" dirty="0"/>
              <a:t>Prevents </a:t>
            </a:r>
            <a:r>
              <a:rPr lang="en-US" altLang="ko-KR" dirty="0">
                <a:solidFill>
                  <a:schemeClr val="accent6"/>
                </a:solidFill>
              </a:rPr>
              <a:t>transfer of data</a:t>
            </a:r>
            <a:r>
              <a:rPr lang="en-US" altLang="ko-KR" dirty="0"/>
              <a:t> from a disabled page</a:t>
            </a:r>
          </a:p>
          <a:p>
            <a:pPr lvl="1"/>
            <a:r>
              <a:rPr lang="en-US" altLang="ko-KR" dirty="0"/>
              <a:t>The bridge transistor </a:t>
            </a:r>
            <a:r>
              <a:rPr lang="en-US" altLang="ko-KR" dirty="0">
                <a:solidFill>
                  <a:schemeClr val="tx2"/>
                </a:solidFill>
              </a:rPr>
              <a:t>disconnects the page buffer </a:t>
            </a:r>
            <a:r>
              <a:rPr lang="en-US" altLang="ko-KR" dirty="0"/>
              <a:t>from the data-out circuitry.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122349D5-B9A2-4261-A880-FE5D380E086E}"/>
              </a:ext>
            </a:extLst>
          </p:cNvPr>
          <p:cNvSpPr/>
          <p:nvPr/>
        </p:nvSpPr>
        <p:spPr>
          <a:xfrm>
            <a:off x="5391972" y="3163817"/>
            <a:ext cx="383771" cy="1943278"/>
          </a:xfrm>
          <a:prstGeom prst="rect">
            <a:avLst/>
          </a:prstGeom>
          <a:solidFill>
            <a:srgbClr val="D8B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34162489-1153-4699-BF19-C07884AC19F3}"/>
              </a:ext>
            </a:extLst>
          </p:cNvPr>
          <p:cNvGrpSpPr/>
          <p:nvPr/>
        </p:nvGrpSpPr>
        <p:grpSpPr>
          <a:xfrm>
            <a:off x="2339852" y="2999524"/>
            <a:ext cx="3231149" cy="2572391"/>
            <a:chOff x="2470478" y="3139914"/>
            <a:chExt cx="3231149" cy="2572391"/>
          </a:xfrm>
        </p:grpSpPr>
        <p:cxnSp>
          <p:nvCxnSpPr>
            <p:cNvPr id="331" name="직선 연결선 330">
              <a:extLst>
                <a:ext uri="{FF2B5EF4-FFF2-40B4-BE49-F238E27FC236}">
                  <a16:creationId xmlns:a16="http://schemas.microsoft.com/office/drawing/2014/main" id="{41C64095-8843-4ECA-BCAF-6BDA6C2202B7}"/>
                </a:ext>
              </a:extLst>
            </p:cNvPr>
            <p:cNvCxnSpPr>
              <a:cxnSpLocks/>
            </p:cNvCxnSpPr>
            <p:nvPr/>
          </p:nvCxnSpPr>
          <p:spPr>
            <a:xfrm>
              <a:off x="5701627" y="3139914"/>
              <a:ext cx="0" cy="2572391"/>
            </a:xfrm>
            <a:prstGeom prst="line">
              <a:avLst/>
            </a:prstGeom>
            <a:ln w="25400">
              <a:solidFill>
                <a:schemeClr val="accent4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직선 연결선 331">
              <a:extLst>
                <a:ext uri="{FF2B5EF4-FFF2-40B4-BE49-F238E27FC236}">
                  <a16:creationId xmlns:a16="http://schemas.microsoft.com/office/drawing/2014/main" id="{D618F33C-9070-4752-A2D0-EF4C0F37BC28}"/>
                </a:ext>
              </a:extLst>
            </p:cNvPr>
            <p:cNvCxnSpPr>
              <a:cxnSpLocks/>
            </p:cNvCxnSpPr>
            <p:nvPr/>
          </p:nvCxnSpPr>
          <p:spPr>
            <a:xfrm>
              <a:off x="5342611" y="3139914"/>
              <a:ext cx="0" cy="2544190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직선 연결선 332">
              <a:extLst>
                <a:ext uri="{FF2B5EF4-FFF2-40B4-BE49-F238E27FC236}">
                  <a16:creationId xmlns:a16="http://schemas.microsoft.com/office/drawing/2014/main" id="{52294FFE-BDCF-49F1-A091-CE36D308AF4E}"/>
                </a:ext>
              </a:extLst>
            </p:cNvPr>
            <p:cNvCxnSpPr>
              <a:cxnSpLocks/>
            </p:cNvCxnSpPr>
            <p:nvPr/>
          </p:nvCxnSpPr>
          <p:spPr>
            <a:xfrm>
              <a:off x="4983594" y="3139914"/>
              <a:ext cx="0" cy="2544190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직선 연결선 333">
              <a:extLst>
                <a:ext uri="{FF2B5EF4-FFF2-40B4-BE49-F238E27FC236}">
                  <a16:creationId xmlns:a16="http://schemas.microsoft.com/office/drawing/2014/main" id="{64122478-44DE-4A38-A4E6-FFEFA77ACA2D}"/>
                </a:ext>
              </a:extLst>
            </p:cNvPr>
            <p:cNvCxnSpPr>
              <a:cxnSpLocks/>
            </p:cNvCxnSpPr>
            <p:nvPr/>
          </p:nvCxnSpPr>
          <p:spPr>
            <a:xfrm>
              <a:off x="3188511" y="3139914"/>
              <a:ext cx="0" cy="2544190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직선 연결선 334">
              <a:extLst>
                <a:ext uri="{FF2B5EF4-FFF2-40B4-BE49-F238E27FC236}">
                  <a16:creationId xmlns:a16="http://schemas.microsoft.com/office/drawing/2014/main" id="{B81045A7-3459-41BD-84D1-94960AD1C317}"/>
                </a:ext>
              </a:extLst>
            </p:cNvPr>
            <p:cNvCxnSpPr>
              <a:cxnSpLocks/>
            </p:cNvCxnSpPr>
            <p:nvPr/>
          </p:nvCxnSpPr>
          <p:spPr>
            <a:xfrm>
              <a:off x="2829494" y="3139914"/>
              <a:ext cx="0" cy="2544190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직선 연결선 335">
              <a:extLst>
                <a:ext uri="{FF2B5EF4-FFF2-40B4-BE49-F238E27FC236}">
                  <a16:creationId xmlns:a16="http://schemas.microsoft.com/office/drawing/2014/main" id="{69D41CFC-EC98-4281-8398-18168AD02F5F}"/>
                </a:ext>
              </a:extLst>
            </p:cNvPr>
            <p:cNvCxnSpPr>
              <a:cxnSpLocks/>
            </p:cNvCxnSpPr>
            <p:nvPr/>
          </p:nvCxnSpPr>
          <p:spPr>
            <a:xfrm>
              <a:off x="2470478" y="3139914"/>
              <a:ext cx="0" cy="2544190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직선 연결선 337">
              <a:extLst>
                <a:ext uri="{FF2B5EF4-FFF2-40B4-BE49-F238E27FC236}">
                  <a16:creationId xmlns:a16="http://schemas.microsoft.com/office/drawing/2014/main" id="{402F6DBA-B7EA-49DE-9040-8BB01546BEDB}"/>
                </a:ext>
              </a:extLst>
            </p:cNvPr>
            <p:cNvCxnSpPr>
              <a:cxnSpLocks/>
            </p:cNvCxnSpPr>
            <p:nvPr/>
          </p:nvCxnSpPr>
          <p:spPr>
            <a:xfrm>
              <a:off x="4624577" y="3139914"/>
              <a:ext cx="0" cy="2544190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직선 연결선 338">
              <a:extLst>
                <a:ext uri="{FF2B5EF4-FFF2-40B4-BE49-F238E27FC236}">
                  <a16:creationId xmlns:a16="http://schemas.microsoft.com/office/drawing/2014/main" id="{A222740C-258C-46D6-B93D-AAA913C549DA}"/>
                </a:ext>
              </a:extLst>
            </p:cNvPr>
            <p:cNvCxnSpPr>
              <a:cxnSpLocks/>
            </p:cNvCxnSpPr>
            <p:nvPr/>
          </p:nvCxnSpPr>
          <p:spPr>
            <a:xfrm>
              <a:off x="4265561" y="3139914"/>
              <a:ext cx="0" cy="2544190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직선 연결선 339">
              <a:extLst>
                <a:ext uri="{FF2B5EF4-FFF2-40B4-BE49-F238E27FC236}">
                  <a16:creationId xmlns:a16="http://schemas.microsoft.com/office/drawing/2014/main" id="{63667A11-1FA8-4816-AC07-572EA6FF58A9}"/>
                </a:ext>
              </a:extLst>
            </p:cNvPr>
            <p:cNvCxnSpPr>
              <a:cxnSpLocks/>
            </p:cNvCxnSpPr>
            <p:nvPr/>
          </p:nvCxnSpPr>
          <p:spPr>
            <a:xfrm>
              <a:off x="3906544" y="3139914"/>
              <a:ext cx="0" cy="2544190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직선 연결선 340">
              <a:extLst>
                <a:ext uri="{FF2B5EF4-FFF2-40B4-BE49-F238E27FC236}">
                  <a16:creationId xmlns:a16="http://schemas.microsoft.com/office/drawing/2014/main" id="{C3DA2570-1D09-479F-9554-CB95E5DC3C00}"/>
                </a:ext>
              </a:extLst>
            </p:cNvPr>
            <p:cNvCxnSpPr>
              <a:cxnSpLocks/>
            </p:cNvCxnSpPr>
            <p:nvPr/>
          </p:nvCxnSpPr>
          <p:spPr>
            <a:xfrm>
              <a:off x="3547527" y="3139914"/>
              <a:ext cx="0" cy="2544190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2E2403CA-AA46-41CD-87B2-F3F6331CF03C}"/>
              </a:ext>
            </a:extLst>
          </p:cNvPr>
          <p:cNvGrpSpPr/>
          <p:nvPr/>
        </p:nvGrpSpPr>
        <p:grpSpPr>
          <a:xfrm>
            <a:off x="2204046" y="3215698"/>
            <a:ext cx="3515939" cy="1839517"/>
            <a:chOff x="6196699" y="3356088"/>
            <a:chExt cx="3515939" cy="1839517"/>
          </a:xfrm>
        </p:grpSpPr>
        <p:sp>
          <p:nvSpPr>
            <p:cNvPr id="107" name="타원 106">
              <a:extLst>
                <a:ext uri="{FF2B5EF4-FFF2-40B4-BE49-F238E27FC236}">
                  <a16:creationId xmlns:a16="http://schemas.microsoft.com/office/drawing/2014/main" id="{BD90BDCC-B30D-4E1E-985E-70E99BC88FD0}"/>
                </a:ext>
              </a:extLst>
            </p:cNvPr>
            <p:cNvSpPr/>
            <p:nvPr/>
          </p:nvSpPr>
          <p:spPr>
            <a:xfrm>
              <a:off x="6196699" y="3744770"/>
              <a:ext cx="284789" cy="2847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08" name="타원 107">
              <a:extLst>
                <a:ext uri="{FF2B5EF4-FFF2-40B4-BE49-F238E27FC236}">
                  <a16:creationId xmlns:a16="http://schemas.microsoft.com/office/drawing/2014/main" id="{BE1BF3CA-0BD4-4408-AC91-0990706C9401}"/>
                </a:ext>
              </a:extLst>
            </p:cNvPr>
            <p:cNvSpPr/>
            <p:nvPr/>
          </p:nvSpPr>
          <p:spPr>
            <a:xfrm>
              <a:off x="6555716" y="3744770"/>
              <a:ext cx="284789" cy="2847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09" name="타원 108">
              <a:extLst>
                <a:ext uri="{FF2B5EF4-FFF2-40B4-BE49-F238E27FC236}">
                  <a16:creationId xmlns:a16="http://schemas.microsoft.com/office/drawing/2014/main" id="{3619A3A1-CB99-4AF6-BF52-ADBF3800A4A1}"/>
                </a:ext>
              </a:extLst>
            </p:cNvPr>
            <p:cNvSpPr/>
            <p:nvPr/>
          </p:nvSpPr>
          <p:spPr>
            <a:xfrm>
              <a:off x="6914732" y="3744770"/>
              <a:ext cx="284789" cy="2847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10" name="타원 109">
              <a:extLst>
                <a:ext uri="{FF2B5EF4-FFF2-40B4-BE49-F238E27FC236}">
                  <a16:creationId xmlns:a16="http://schemas.microsoft.com/office/drawing/2014/main" id="{56131166-E93B-4202-834C-5A96780DB625}"/>
                </a:ext>
              </a:extLst>
            </p:cNvPr>
            <p:cNvSpPr/>
            <p:nvPr/>
          </p:nvSpPr>
          <p:spPr>
            <a:xfrm>
              <a:off x="7273749" y="3744770"/>
              <a:ext cx="284789" cy="28478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11" name="타원 110">
              <a:extLst>
                <a:ext uri="{FF2B5EF4-FFF2-40B4-BE49-F238E27FC236}">
                  <a16:creationId xmlns:a16="http://schemas.microsoft.com/office/drawing/2014/main" id="{2C0CE038-59F9-457A-BF52-2F729C055E45}"/>
                </a:ext>
              </a:extLst>
            </p:cNvPr>
            <p:cNvSpPr/>
            <p:nvPr/>
          </p:nvSpPr>
          <p:spPr>
            <a:xfrm>
              <a:off x="7632765" y="3744770"/>
              <a:ext cx="284789" cy="2847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12" name="타원 111">
              <a:extLst>
                <a:ext uri="{FF2B5EF4-FFF2-40B4-BE49-F238E27FC236}">
                  <a16:creationId xmlns:a16="http://schemas.microsoft.com/office/drawing/2014/main" id="{F82C6158-53F2-4823-BCD3-A2E22E0C69DC}"/>
                </a:ext>
              </a:extLst>
            </p:cNvPr>
            <p:cNvSpPr/>
            <p:nvPr/>
          </p:nvSpPr>
          <p:spPr>
            <a:xfrm>
              <a:off x="7991782" y="3744770"/>
              <a:ext cx="284789" cy="28478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13" name="타원 112">
              <a:extLst>
                <a:ext uri="{FF2B5EF4-FFF2-40B4-BE49-F238E27FC236}">
                  <a16:creationId xmlns:a16="http://schemas.microsoft.com/office/drawing/2014/main" id="{BEB5F33A-96B1-4EB2-AF6A-362977651F24}"/>
                </a:ext>
              </a:extLst>
            </p:cNvPr>
            <p:cNvSpPr/>
            <p:nvPr/>
          </p:nvSpPr>
          <p:spPr>
            <a:xfrm>
              <a:off x="8350799" y="3744770"/>
              <a:ext cx="284789" cy="2847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14" name="타원 113">
              <a:extLst>
                <a:ext uri="{FF2B5EF4-FFF2-40B4-BE49-F238E27FC236}">
                  <a16:creationId xmlns:a16="http://schemas.microsoft.com/office/drawing/2014/main" id="{C0BC2FFE-5387-4EE0-984C-8597D96EFD24}"/>
                </a:ext>
              </a:extLst>
            </p:cNvPr>
            <p:cNvSpPr/>
            <p:nvPr/>
          </p:nvSpPr>
          <p:spPr>
            <a:xfrm>
              <a:off x="8709815" y="3744770"/>
              <a:ext cx="284789" cy="28478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15" name="타원 114">
              <a:extLst>
                <a:ext uri="{FF2B5EF4-FFF2-40B4-BE49-F238E27FC236}">
                  <a16:creationId xmlns:a16="http://schemas.microsoft.com/office/drawing/2014/main" id="{8DECBEFD-66C1-4AA6-8B3D-70A3FED03DF3}"/>
                </a:ext>
              </a:extLst>
            </p:cNvPr>
            <p:cNvSpPr/>
            <p:nvPr/>
          </p:nvSpPr>
          <p:spPr>
            <a:xfrm>
              <a:off x="9068832" y="3744770"/>
              <a:ext cx="284789" cy="2847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16" name="타원 115">
              <a:extLst>
                <a:ext uri="{FF2B5EF4-FFF2-40B4-BE49-F238E27FC236}">
                  <a16:creationId xmlns:a16="http://schemas.microsoft.com/office/drawing/2014/main" id="{A34CCEED-5BF0-432C-A392-1BFBFB464A0D}"/>
                </a:ext>
              </a:extLst>
            </p:cNvPr>
            <p:cNvSpPr/>
            <p:nvPr/>
          </p:nvSpPr>
          <p:spPr>
            <a:xfrm>
              <a:off x="9427849" y="3744770"/>
              <a:ext cx="284789" cy="2847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18" name="타원 117">
              <a:extLst>
                <a:ext uri="{FF2B5EF4-FFF2-40B4-BE49-F238E27FC236}">
                  <a16:creationId xmlns:a16="http://schemas.microsoft.com/office/drawing/2014/main" id="{7D75E1F9-0E2A-473D-A7D5-2714C90AA174}"/>
                </a:ext>
              </a:extLst>
            </p:cNvPr>
            <p:cNvSpPr/>
            <p:nvPr/>
          </p:nvSpPr>
          <p:spPr>
            <a:xfrm>
              <a:off x="6196699" y="4133452"/>
              <a:ext cx="284789" cy="2847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19" name="타원 118">
              <a:extLst>
                <a:ext uri="{FF2B5EF4-FFF2-40B4-BE49-F238E27FC236}">
                  <a16:creationId xmlns:a16="http://schemas.microsoft.com/office/drawing/2014/main" id="{3DA72935-7F5A-4B1A-9A4E-E3D372985068}"/>
                </a:ext>
              </a:extLst>
            </p:cNvPr>
            <p:cNvSpPr/>
            <p:nvPr/>
          </p:nvSpPr>
          <p:spPr>
            <a:xfrm>
              <a:off x="6555716" y="4133452"/>
              <a:ext cx="284789" cy="28478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20" name="타원 119">
              <a:extLst>
                <a:ext uri="{FF2B5EF4-FFF2-40B4-BE49-F238E27FC236}">
                  <a16:creationId xmlns:a16="http://schemas.microsoft.com/office/drawing/2014/main" id="{03260FA7-9224-4C06-AB8A-603E93E47599}"/>
                </a:ext>
              </a:extLst>
            </p:cNvPr>
            <p:cNvSpPr/>
            <p:nvPr/>
          </p:nvSpPr>
          <p:spPr>
            <a:xfrm>
              <a:off x="6914732" y="4133452"/>
              <a:ext cx="284789" cy="2847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21" name="타원 120">
              <a:extLst>
                <a:ext uri="{FF2B5EF4-FFF2-40B4-BE49-F238E27FC236}">
                  <a16:creationId xmlns:a16="http://schemas.microsoft.com/office/drawing/2014/main" id="{8D10B19B-73A1-4692-982E-71C7F879E4C1}"/>
                </a:ext>
              </a:extLst>
            </p:cNvPr>
            <p:cNvSpPr/>
            <p:nvPr/>
          </p:nvSpPr>
          <p:spPr>
            <a:xfrm>
              <a:off x="7273749" y="4133452"/>
              <a:ext cx="284789" cy="2847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22" name="타원 121">
              <a:extLst>
                <a:ext uri="{FF2B5EF4-FFF2-40B4-BE49-F238E27FC236}">
                  <a16:creationId xmlns:a16="http://schemas.microsoft.com/office/drawing/2014/main" id="{7347053F-1582-4F7F-B88C-5AC143167C4E}"/>
                </a:ext>
              </a:extLst>
            </p:cNvPr>
            <p:cNvSpPr/>
            <p:nvPr/>
          </p:nvSpPr>
          <p:spPr>
            <a:xfrm>
              <a:off x="7632765" y="4133452"/>
              <a:ext cx="284789" cy="28478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23" name="타원 122">
              <a:extLst>
                <a:ext uri="{FF2B5EF4-FFF2-40B4-BE49-F238E27FC236}">
                  <a16:creationId xmlns:a16="http://schemas.microsoft.com/office/drawing/2014/main" id="{7A0844A7-DFDC-48F7-98F9-AD6F0A2AEEF8}"/>
                </a:ext>
              </a:extLst>
            </p:cNvPr>
            <p:cNvSpPr/>
            <p:nvPr/>
          </p:nvSpPr>
          <p:spPr>
            <a:xfrm>
              <a:off x="7991782" y="4133452"/>
              <a:ext cx="284789" cy="2847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24" name="타원 123">
              <a:extLst>
                <a:ext uri="{FF2B5EF4-FFF2-40B4-BE49-F238E27FC236}">
                  <a16:creationId xmlns:a16="http://schemas.microsoft.com/office/drawing/2014/main" id="{7276E6C8-C2A5-4AD0-B441-1E3A5DCA4B78}"/>
                </a:ext>
              </a:extLst>
            </p:cNvPr>
            <p:cNvSpPr/>
            <p:nvPr/>
          </p:nvSpPr>
          <p:spPr>
            <a:xfrm>
              <a:off x="8350799" y="4133452"/>
              <a:ext cx="284789" cy="28478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25" name="타원 124">
              <a:extLst>
                <a:ext uri="{FF2B5EF4-FFF2-40B4-BE49-F238E27FC236}">
                  <a16:creationId xmlns:a16="http://schemas.microsoft.com/office/drawing/2014/main" id="{5C10A0BA-36E3-494E-997A-ACE2E86FB602}"/>
                </a:ext>
              </a:extLst>
            </p:cNvPr>
            <p:cNvSpPr/>
            <p:nvPr/>
          </p:nvSpPr>
          <p:spPr>
            <a:xfrm>
              <a:off x="8709815" y="4133452"/>
              <a:ext cx="284789" cy="2847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26" name="타원 125">
              <a:extLst>
                <a:ext uri="{FF2B5EF4-FFF2-40B4-BE49-F238E27FC236}">
                  <a16:creationId xmlns:a16="http://schemas.microsoft.com/office/drawing/2014/main" id="{6FF6871E-358E-42E0-A764-C51FCF412C56}"/>
                </a:ext>
              </a:extLst>
            </p:cNvPr>
            <p:cNvSpPr/>
            <p:nvPr/>
          </p:nvSpPr>
          <p:spPr>
            <a:xfrm>
              <a:off x="9068832" y="4133452"/>
              <a:ext cx="284789" cy="28478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27" name="타원 126">
              <a:extLst>
                <a:ext uri="{FF2B5EF4-FFF2-40B4-BE49-F238E27FC236}">
                  <a16:creationId xmlns:a16="http://schemas.microsoft.com/office/drawing/2014/main" id="{4D0FDF43-CF9E-4541-B6B4-247BEBD625DF}"/>
                </a:ext>
              </a:extLst>
            </p:cNvPr>
            <p:cNvSpPr/>
            <p:nvPr/>
          </p:nvSpPr>
          <p:spPr>
            <a:xfrm>
              <a:off x="9427849" y="4133452"/>
              <a:ext cx="284789" cy="2847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29" name="타원 128">
              <a:extLst>
                <a:ext uri="{FF2B5EF4-FFF2-40B4-BE49-F238E27FC236}">
                  <a16:creationId xmlns:a16="http://schemas.microsoft.com/office/drawing/2014/main" id="{5FE7CE87-F196-439A-805C-061E6AF42ADA}"/>
                </a:ext>
              </a:extLst>
            </p:cNvPr>
            <p:cNvSpPr/>
            <p:nvPr/>
          </p:nvSpPr>
          <p:spPr>
            <a:xfrm>
              <a:off x="6196699" y="4522134"/>
              <a:ext cx="284789" cy="2847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31" name="타원 130">
              <a:extLst>
                <a:ext uri="{FF2B5EF4-FFF2-40B4-BE49-F238E27FC236}">
                  <a16:creationId xmlns:a16="http://schemas.microsoft.com/office/drawing/2014/main" id="{06D25769-556C-4C90-943D-F2C5AC1B6EF5}"/>
                </a:ext>
              </a:extLst>
            </p:cNvPr>
            <p:cNvSpPr/>
            <p:nvPr/>
          </p:nvSpPr>
          <p:spPr>
            <a:xfrm>
              <a:off x="6555716" y="4522134"/>
              <a:ext cx="284789" cy="2847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32" name="타원 131">
              <a:extLst>
                <a:ext uri="{FF2B5EF4-FFF2-40B4-BE49-F238E27FC236}">
                  <a16:creationId xmlns:a16="http://schemas.microsoft.com/office/drawing/2014/main" id="{D926C854-0074-4D69-822B-9FFE93492B6B}"/>
                </a:ext>
              </a:extLst>
            </p:cNvPr>
            <p:cNvSpPr/>
            <p:nvPr/>
          </p:nvSpPr>
          <p:spPr>
            <a:xfrm>
              <a:off x="6914732" y="4522134"/>
              <a:ext cx="284789" cy="28478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33" name="타원 132">
              <a:extLst>
                <a:ext uri="{FF2B5EF4-FFF2-40B4-BE49-F238E27FC236}">
                  <a16:creationId xmlns:a16="http://schemas.microsoft.com/office/drawing/2014/main" id="{5AD1CD3D-EB73-4D4F-A0DC-583AD09797CF}"/>
                </a:ext>
              </a:extLst>
            </p:cNvPr>
            <p:cNvSpPr/>
            <p:nvPr/>
          </p:nvSpPr>
          <p:spPr>
            <a:xfrm>
              <a:off x="7273749" y="4522134"/>
              <a:ext cx="284789" cy="2847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34" name="타원 133">
              <a:extLst>
                <a:ext uri="{FF2B5EF4-FFF2-40B4-BE49-F238E27FC236}">
                  <a16:creationId xmlns:a16="http://schemas.microsoft.com/office/drawing/2014/main" id="{5F1D4516-6DFD-4FB6-A29A-E0F45CCC1A6B}"/>
                </a:ext>
              </a:extLst>
            </p:cNvPr>
            <p:cNvSpPr/>
            <p:nvPr/>
          </p:nvSpPr>
          <p:spPr>
            <a:xfrm>
              <a:off x="7632765" y="4522134"/>
              <a:ext cx="284789" cy="28478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35" name="타원 134">
              <a:extLst>
                <a:ext uri="{FF2B5EF4-FFF2-40B4-BE49-F238E27FC236}">
                  <a16:creationId xmlns:a16="http://schemas.microsoft.com/office/drawing/2014/main" id="{67CBD252-5A51-4450-9D84-4155A7EEC74F}"/>
                </a:ext>
              </a:extLst>
            </p:cNvPr>
            <p:cNvSpPr/>
            <p:nvPr/>
          </p:nvSpPr>
          <p:spPr>
            <a:xfrm>
              <a:off x="7991782" y="4522134"/>
              <a:ext cx="284789" cy="28478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36" name="타원 135">
              <a:extLst>
                <a:ext uri="{FF2B5EF4-FFF2-40B4-BE49-F238E27FC236}">
                  <a16:creationId xmlns:a16="http://schemas.microsoft.com/office/drawing/2014/main" id="{44F628EE-0498-436A-86F9-15AA988BD72D}"/>
                </a:ext>
              </a:extLst>
            </p:cNvPr>
            <p:cNvSpPr/>
            <p:nvPr/>
          </p:nvSpPr>
          <p:spPr>
            <a:xfrm>
              <a:off x="8350799" y="4522134"/>
              <a:ext cx="284789" cy="2847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37" name="타원 136">
              <a:extLst>
                <a:ext uri="{FF2B5EF4-FFF2-40B4-BE49-F238E27FC236}">
                  <a16:creationId xmlns:a16="http://schemas.microsoft.com/office/drawing/2014/main" id="{A0768B71-921C-41BF-B399-0373C979C874}"/>
                </a:ext>
              </a:extLst>
            </p:cNvPr>
            <p:cNvSpPr/>
            <p:nvPr/>
          </p:nvSpPr>
          <p:spPr>
            <a:xfrm>
              <a:off x="8709815" y="4522134"/>
              <a:ext cx="284789" cy="28478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38" name="타원 137">
              <a:extLst>
                <a:ext uri="{FF2B5EF4-FFF2-40B4-BE49-F238E27FC236}">
                  <a16:creationId xmlns:a16="http://schemas.microsoft.com/office/drawing/2014/main" id="{2DB78984-85CF-492C-8E3A-45531BAAE6CD}"/>
                </a:ext>
              </a:extLst>
            </p:cNvPr>
            <p:cNvSpPr/>
            <p:nvPr/>
          </p:nvSpPr>
          <p:spPr>
            <a:xfrm>
              <a:off x="9068832" y="4522134"/>
              <a:ext cx="284789" cy="2847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39" name="타원 138">
              <a:extLst>
                <a:ext uri="{FF2B5EF4-FFF2-40B4-BE49-F238E27FC236}">
                  <a16:creationId xmlns:a16="http://schemas.microsoft.com/office/drawing/2014/main" id="{C52824C2-1668-4442-B6CD-317EA433B961}"/>
                </a:ext>
              </a:extLst>
            </p:cNvPr>
            <p:cNvSpPr/>
            <p:nvPr/>
          </p:nvSpPr>
          <p:spPr>
            <a:xfrm>
              <a:off x="9427849" y="4522134"/>
              <a:ext cx="284789" cy="2847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41" name="타원 140">
              <a:extLst>
                <a:ext uri="{FF2B5EF4-FFF2-40B4-BE49-F238E27FC236}">
                  <a16:creationId xmlns:a16="http://schemas.microsoft.com/office/drawing/2014/main" id="{8D315913-5A2F-4D63-9BF8-BAADA974E290}"/>
                </a:ext>
              </a:extLst>
            </p:cNvPr>
            <p:cNvSpPr/>
            <p:nvPr/>
          </p:nvSpPr>
          <p:spPr>
            <a:xfrm>
              <a:off x="6196699" y="4910816"/>
              <a:ext cx="284789" cy="28478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42" name="타원 141">
              <a:extLst>
                <a:ext uri="{FF2B5EF4-FFF2-40B4-BE49-F238E27FC236}">
                  <a16:creationId xmlns:a16="http://schemas.microsoft.com/office/drawing/2014/main" id="{D73FB5BF-49F1-48AA-B3A6-B7E9C1B2BE2A}"/>
                </a:ext>
              </a:extLst>
            </p:cNvPr>
            <p:cNvSpPr/>
            <p:nvPr/>
          </p:nvSpPr>
          <p:spPr>
            <a:xfrm>
              <a:off x="6555716" y="4910816"/>
              <a:ext cx="284789" cy="28478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43" name="타원 142">
              <a:extLst>
                <a:ext uri="{FF2B5EF4-FFF2-40B4-BE49-F238E27FC236}">
                  <a16:creationId xmlns:a16="http://schemas.microsoft.com/office/drawing/2014/main" id="{2C7714CF-2CE1-4BA8-814D-2BCEF04623B5}"/>
                </a:ext>
              </a:extLst>
            </p:cNvPr>
            <p:cNvSpPr/>
            <p:nvPr/>
          </p:nvSpPr>
          <p:spPr>
            <a:xfrm>
              <a:off x="6914732" y="4910816"/>
              <a:ext cx="284789" cy="2847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44" name="타원 143">
              <a:extLst>
                <a:ext uri="{FF2B5EF4-FFF2-40B4-BE49-F238E27FC236}">
                  <a16:creationId xmlns:a16="http://schemas.microsoft.com/office/drawing/2014/main" id="{408E6081-EE02-4819-8E1B-C33D1E657455}"/>
                </a:ext>
              </a:extLst>
            </p:cNvPr>
            <p:cNvSpPr/>
            <p:nvPr/>
          </p:nvSpPr>
          <p:spPr>
            <a:xfrm>
              <a:off x="7273749" y="4910816"/>
              <a:ext cx="284789" cy="28478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45" name="타원 144">
              <a:extLst>
                <a:ext uri="{FF2B5EF4-FFF2-40B4-BE49-F238E27FC236}">
                  <a16:creationId xmlns:a16="http://schemas.microsoft.com/office/drawing/2014/main" id="{879E1E93-6565-447B-9C11-E69E720F4B93}"/>
                </a:ext>
              </a:extLst>
            </p:cNvPr>
            <p:cNvSpPr/>
            <p:nvPr/>
          </p:nvSpPr>
          <p:spPr>
            <a:xfrm>
              <a:off x="7632765" y="4910816"/>
              <a:ext cx="284789" cy="2847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46" name="타원 145">
              <a:extLst>
                <a:ext uri="{FF2B5EF4-FFF2-40B4-BE49-F238E27FC236}">
                  <a16:creationId xmlns:a16="http://schemas.microsoft.com/office/drawing/2014/main" id="{A4B7100E-E99E-4A58-BF53-D5228B6A32F4}"/>
                </a:ext>
              </a:extLst>
            </p:cNvPr>
            <p:cNvSpPr/>
            <p:nvPr/>
          </p:nvSpPr>
          <p:spPr>
            <a:xfrm>
              <a:off x="7991782" y="4910816"/>
              <a:ext cx="284789" cy="2847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47" name="타원 146">
              <a:extLst>
                <a:ext uri="{FF2B5EF4-FFF2-40B4-BE49-F238E27FC236}">
                  <a16:creationId xmlns:a16="http://schemas.microsoft.com/office/drawing/2014/main" id="{A08B8FE6-DD6E-4E08-B70B-BA3FFAC2C55F}"/>
                </a:ext>
              </a:extLst>
            </p:cNvPr>
            <p:cNvSpPr/>
            <p:nvPr/>
          </p:nvSpPr>
          <p:spPr>
            <a:xfrm>
              <a:off x="8350799" y="4910816"/>
              <a:ext cx="284789" cy="28478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48" name="타원 147">
              <a:extLst>
                <a:ext uri="{FF2B5EF4-FFF2-40B4-BE49-F238E27FC236}">
                  <a16:creationId xmlns:a16="http://schemas.microsoft.com/office/drawing/2014/main" id="{82349406-F919-4550-B277-48D1FFE06994}"/>
                </a:ext>
              </a:extLst>
            </p:cNvPr>
            <p:cNvSpPr/>
            <p:nvPr/>
          </p:nvSpPr>
          <p:spPr>
            <a:xfrm>
              <a:off x="8709815" y="4910816"/>
              <a:ext cx="284789" cy="2847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49" name="타원 148">
              <a:extLst>
                <a:ext uri="{FF2B5EF4-FFF2-40B4-BE49-F238E27FC236}">
                  <a16:creationId xmlns:a16="http://schemas.microsoft.com/office/drawing/2014/main" id="{0B8B23BD-9E6B-4E0F-AA4C-DE6615474264}"/>
                </a:ext>
              </a:extLst>
            </p:cNvPr>
            <p:cNvSpPr/>
            <p:nvPr/>
          </p:nvSpPr>
          <p:spPr>
            <a:xfrm>
              <a:off x="9068832" y="4910816"/>
              <a:ext cx="284789" cy="28478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50" name="타원 149">
              <a:extLst>
                <a:ext uri="{FF2B5EF4-FFF2-40B4-BE49-F238E27FC236}">
                  <a16:creationId xmlns:a16="http://schemas.microsoft.com/office/drawing/2014/main" id="{FD2929D0-CCEF-4147-ACE5-C6F3E7FEA839}"/>
                </a:ext>
              </a:extLst>
            </p:cNvPr>
            <p:cNvSpPr/>
            <p:nvPr/>
          </p:nvSpPr>
          <p:spPr>
            <a:xfrm>
              <a:off x="9427849" y="4910816"/>
              <a:ext cx="284789" cy="2847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52" name="타원 151">
              <a:extLst>
                <a:ext uri="{FF2B5EF4-FFF2-40B4-BE49-F238E27FC236}">
                  <a16:creationId xmlns:a16="http://schemas.microsoft.com/office/drawing/2014/main" id="{869F4AB6-1379-4ED5-9D3B-CEA32A90E4B5}"/>
                </a:ext>
              </a:extLst>
            </p:cNvPr>
            <p:cNvSpPr/>
            <p:nvPr/>
          </p:nvSpPr>
          <p:spPr>
            <a:xfrm>
              <a:off x="6196699" y="3356088"/>
              <a:ext cx="284789" cy="28478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53" name="타원 152">
              <a:extLst>
                <a:ext uri="{FF2B5EF4-FFF2-40B4-BE49-F238E27FC236}">
                  <a16:creationId xmlns:a16="http://schemas.microsoft.com/office/drawing/2014/main" id="{59E36F42-5990-46B9-983D-279E6A9F636B}"/>
                </a:ext>
              </a:extLst>
            </p:cNvPr>
            <p:cNvSpPr/>
            <p:nvPr/>
          </p:nvSpPr>
          <p:spPr>
            <a:xfrm>
              <a:off x="6555716" y="3356088"/>
              <a:ext cx="284789" cy="2847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54" name="타원 153">
              <a:extLst>
                <a:ext uri="{FF2B5EF4-FFF2-40B4-BE49-F238E27FC236}">
                  <a16:creationId xmlns:a16="http://schemas.microsoft.com/office/drawing/2014/main" id="{4638C676-B633-4582-B027-0A5CA50B0A0C}"/>
                </a:ext>
              </a:extLst>
            </p:cNvPr>
            <p:cNvSpPr/>
            <p:nvPr/>
          </p:nvSpPr>
          <p:spPr>
            <a:xfrm>
              <a:off x="6914732" y="3356088"/>
              <a:ext cx="284789" cy="28478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55" name="타원 154">
              <a:extLst>
                <a:ext uri="{FF2B5EF4-FFF2-40B4-BE49-F238E27FC236}">
                  <a16:creationId xmlns:a16="http://schemas.microsoft.com/office/drawing/2014/main" id="{3D3C87FA-00FD-4937-B88F-E63E7E96C60D}"/>
                </a:ext>
              </a:extLst>
            </p:cNvPr>
            <p:cNvSpPr/>
            <p:nvPr/>
          </p:nvSpPr>
          <p:spPr>
            <a:xfrm>
              <a:off x="7273749" y="3356088"/>
              <a:ext cx="284789" cy="2847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56" name="타원 155">
              <a:extLst>
                <a:ext uri="{FF2B5EF4-FFF2-40B4-BE49-F238E27FC236}">
                  <a16:creationId xmlns:a16="http://schemas.microsoft.com/office/drawing/2014/main" id="{9BE3CEA6-0ED5-4D23-BA98-8AF967A97EE3}"/>
                </a:ext>
              </a:extLst>
            </p:cNvPr>
            <p:cNvSpPr/>
            <p:nvPr/>
          </p:nvSpPr>
          <p:spPr>
            <a:xfrm>
              <a:off x="7632765" y="3356088"/>
              <a:ext cx="284789" cy="2847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57" name="타원 156">
              <a:extLst>
                <a:ext uri="{FF2B5EF4-FFF2-40B4-BE49-F238E27FC236}">
                  <a16:creationId xmlns:a16="http://schemas.microsoft.com/office/drawing/2014/main" id="{4B048E25-9B31-4357-B4F6-3C1E933975A0}"/>
                </a:ext>
              </a:extLst>
            </p:cNvPr>
            <p:cNvSpPr/>
            <p:nvPr/>
          </p:nvSpPr>
          <p:spPr>
            <a:xfrm>
              <a:off x="7991782" y="3356088"/>
              <a:ext cx="284789" cy="28478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58" name="타원 157">
              <a:extLst>
                <a:ext uri="{FF2B5EF4-FFF2-40B4-BE49-F238E27FC236}">
                  <a16:creationId xmlns:a16="http://schemas.microsoft.com/office/drawing/2014/main" id="{5D73FD02-50DC-4A0E-B8B2-99B448BAF3F6}"/>
                </a:ext>
              </a:extLst>
            </p:cNvPr>
            <p:cNvSpPr/>
            <p:nvPr/>
          </p:nvSpPr>
          <p:spPr>
            <a:xfrm>
              <a:off x="8350799" y="3356088"/>
              <a:ext cx="284789" cy="2847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59" name="타원 158">
              <a:extLst>
                <a:ext uri="{FF2B5EF4-FFF2-40B4-BE49-F238E27FC236}">
                  <a16:creationId xmlns:a16="http://schemas.microsoft.com/office/drawing/2014/main" id="{DBB49BFF-9633-4386-B44C-304A15A29D86}"/>
                </a:ext>
              </a:extLst>
            </p:cNvPr>
            <p:cNvSpPr/>
            <p:nvPr/>
          </p:nvSpPr>
          <p:spPr>
            <a:xfrm>
              <a:off x="8709815" y="3356088"/>
              <a:ext cx="284789" cy="28478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60" name="타원 159">
              <a:extLst>
                <a:ext uri="{FF2B5EF4-FFF2-40B4-BE49-F238E27FC236}">
                  <a16:creationId xmlns:a16="http://schemas.microsoft.com/office/drawing/2014/main" id="{4373E995-00C8-4B07-B192-ECD612EE14B0}"/>
                </a:ext>
              </a:extLst>
            </p:cNvPr>
            <p:cNvSpPr/>
            <p:nvPr/>
          </p:nvSpPr>
          <p:spPr>
            <a:xfrm>
              <a:off x="9068832" y="3356088"/>
              <a:ext cx="284789" cy="28478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61" name="타원 160">
              <a:extLst>
                <a:ext uri="{FF2B5EF4-FFF2-40B4-BE49-F238E27FC236}">
                  <a16:creationId xmlns:a16="http://schemas.microsoft.com/office/drawing/2014/main" id="{538681C2-EAAB-45EB-A2EA-E37936FA6C86}"/>
                </a:ext>
              </a:extLst>
            </p:cNvPr>
            <p:cNvSpPr/>
            <p:nvPr/>
          </p:nvSpPr>
          <p:spPr>
            <a:xfrm>
              <a:off x="9427849" y="3356088"/>
              <a:ext cx="284789" cy="2847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2" name="제목 1">
            <a:extLst>
              <a:ext uri="{FF2B5EF4-FFF2-40B4-BE49-F238E27FC236}">
                <a16:creationId xmlns:a16="http://schemas.microsoft.com/office/drawing/2014/main" id="{85ACA697-AA90-47A9-9C43-D29AE8A1C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pLock</a:t>
            </a:r>
            <a:r>
              <a:rPr lang="en-US" altLang="ko-KR" dirty="0"/>
              <a:t>: Page-Level Data Sanitization</a:t>
            </a:r>
            <a:endParaRPr lang="ko-KR" altLang="en-US" dirty="0"/>
          </a:p>
        </p:txBody>
      </p:sp>
      <p:grpSp>
        <p:nvGrpSpPr>
          <p:cNvPr id="392" name="그룹 391">
            <a:extLst>
              <a:ext uri="{FF2B5EF4-FFF2-40B4-BE49-F238E27FC236}">
                <a16:creationId xmlns:a16="http://schemas.microsoft.com/office/drawing/2014/main" id="{1A56415F-E495-4331-B564-AB0A4CC56197}"/>
              </a:ext>
            </a:extLst>
          </p:cNvPr>
          <p:cNvGrpSpPr/>
          <p:nvPr/>
        </p:nvGrpSpPr>
        <p:grpSpPr>
          <a:xfrm>
            <a:off x="2132652" y="2564904"/>
            <a:ext cx="2540668" cy="418870"/>
            <a:chOff x="1762249" y="1575495"/>
            <a:chExt cx="996555" cy="332335"/>
          </a:xfrm>
        </p:grpSpPr>
        <p:sp>
          <p:nvSpPr>
            <p:cNvPr id="393" name="왼쪽 중괄호 392">
              <a:extLst>
                <a:ext uri="{FF2B5EF4-FFF2-40B4-BE49-F238E27FC236}">
                  <a16:creationId xmlns:a16="http://schemas.microsoft.com/office/drawing/2014/main" id="{ED836466-4251-4140-8165-4120D273FD1A}"/>
                </a:ext>
              </a:extLst>
            </p:cNvPr>
            <p:cNvSpPr/>
            <p:nvPr/>
          </p:nvSpPr>
          <p:spPr>
            <a:xfrm rot="5400000">
              <a:off x="2196500" y="1345526"/>
              <a:ext cx="128053" cy="996555"/>
            </a:xfrm>
            <a:prstGeom prst="leftBrace">
              <a:avLst>
                <a:gd name="adj1" fmla="val 34891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394" name="TextBox 393">
              <a:extLst>
                <a:ext uri="{FF2B5EF4-FFF2-40B4-BE49-F238E27FC236}">
                  <a16:creationId xmlns:a16="http://schemas.microsoft.com/office/drawing/2014/main" id="{8D9B8EC4-37C7-422A-8D46-96953EA89F9E}"/>
                </a:ext>
              </a:extLst>
            </p:cNvPr>
            <p:cNvSpPr txBox="1"/>
            <p:nvPr/>
          </p:nvSpPr>
          <p:spPr>
            <a:xfrm>
              <a:off x="1819101" y="1575495"/>
              <a:ext cx="865611" cy="1953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600" b="1" dirty="0">
                  <a:latin typeface="Cambria" panose="02040503050406030204" pitchFamily="18" charset="0"/>
                </a:rPr>
                <a:t>Data Area</a:t>
              </a:r>
              <a:endParaRPr lang="ko-KR" altLang="en-US" sz="16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396" name="그룹 395">
            <a:extLst>
              <a:ext uri="{FF2B5EF4-FFF2-40B4-BE49-F238E27FC236}">
                <a16:creationId xmlns:a16="http://schemas.microsoft.com/office/drawing/2014/main" id="{6CEAF1C5-8D3E-41C0-A86E-6032612CD9A2}"/>
              </a:ext>
            </a:extLst>
          </p:cNvPr>
          <p:cNvGrpSpPr/>
          <p:nvPr/>
        </p:nvGrpSpPr>
        <p:grpSpPr>
          <a:xfrm>
            <a:off x="4675957" y="2564906"/>
            <a:ext cx="2447576" cy="418870"/>
            <a:chOff x="1762249" y="1575495"/>
            <a:chExt cx="2223088" cy="332335"/>
          </a:xfrm>
        </p:grpSpPr>
        <p:sp>
          <p:nvSpPr>
            <p:cNvPr id="397" name="왼쪽 중괄호 396">
              <a:extLst>
                <a:ext uri="{FF2B5EF4-FFF2-40B4-BE49-F238E27FC236}">
                  <a16:creationId xmlns:a16="http://schemas.microsoft.com/office/drawing/2014/main" id="{945E302F-44DF-46BB-8761-61D18987DEC8}"/>
                </a:ext>
              </a:extLst>
            </p:cNvPr>
            <p:cNvSpPr/>
            <p:nvPr/>
          </p:nvSpPr>
          <p:spPr>
            <a:xfrm rot="5400000">
              <a:off x="2196500" y="1345526"/>
              <a:ext cx="128053" cy="996555"/>
            </a:xfrm>
            <a:prstGeom prst="leftBrace">
              <a:avLst>
                <a:gd name="adj1" fmla="val 34891"/>
                <a:gd name="adj2" fmla="val 50000"/>
              </a:avLst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398" name="TextBox 397">
              <a:extLst>
                <a:ext uri="{FF2B5EF4-FFF2-40B4-BE49-F238E27FC236}">
                  <a16:creationId xmlns:a16="http://schemas.microsoft.com/office/drawing/2014/main" id="{96EE9952-C754-4804-B96B-989740B8CD40}"/>
                </a:ext>
              </a:extLst>
            </p:cNvPr>
            <p:cNvSpPr txBox="1"/>
            <p:nvPr/>
          </p:nvSpPr>
          <p:spPr>
            <a:xfrm>
              <a:off x="1775820" y="1575495"/>
              <a:ext cx="952173" cy="1953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rgbClr val="0070C0"/>
                  </a:solidFill>
                  <a:latin typeface="Cambria" panose="02040503050406030204" pitchFamily="18" charset="0"/>
                </a:rPr>
                <a:t>Spare Area</a:t>
              </a:r>
              <a:endParaRPr lang="ko-KR" altLang="en-US" sz="1600" b="1" dirty="0">
                <a:solidFill>
                  <a:srgbClr val="0070C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924AE6A6-3ED8-49AB-A39F-ABE111590C01}"/>
                </a:ext>
              </a:extLst>
            </p:cNvPr>
            <p:cNvSpPr txBox="1"/>
            <p:nvPr/>
          </p:nvSpPr>
          <p:spPr>
            <a:xfrm>
              <a:off x="2796713" y="1575495"/>
              <a:ext cx="1188624" cy="1953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rgbClr val="0070C0"/>
                  </a:solidFill>
                  <a:latin typeface="Cambria" panose="02040503050406030204" pitchFamily="18" charset="0"/>
                </a:rPr>
                <a:t>(for metadata)</a:t>
              </a:r>
              <a:endParaRPr lang="ko-KR" altLang="en-US" sz="1600" b="1" dirty="0">
                <a:solidFill>
                  <a:srgbClr val="0070C0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412" name="사각형: 둥근 모서리 411">
            <a:extLst>
              <a:ext uri="{FF2B5EF4-FFF2-40B4-BE49-F238E27FC236}">
                <a16:creationId xmlns:a16="http://schemas.microsoft.com/office/drawing/2014/main" id="{BFEC9A73-A5EB-45E1-9C5C-C8F90B990A21}"/>
              </a:ext>
            </a:extLst>
          </p:cNvPr>
          <p:cNvSpPr/>
          <p:nvPr/>
        </p:nvSpPr>
        <p:spPr>
          <a:xfrm>
            <a:off x="2132652" y="5469152"/>
            <a:ext cx="3221724" cy="39759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Page Buffer</a:t>
            </a:r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cxnSp>
        <p:nvCxnSpPr>
          <p:cNvPr id="418" name="직선 연결선 417">
            <a:extLst>
              <a:ext uri="{FF2B5EF4-FFF2-40B4-BE49-F238E27FC236}">
                <a16:creationId xmlns:a16="http://schemas.microsoft.com/office/drawing/2014/main" id="{F411CEEA-522D-4058-A76C-01EB86B255FD}"/>
              </a:ext>
            </a:extLst>
          </p:cNvPr>
          <p:cNvCxnSpPr>
            <a:cxnSpLocks/>
          </p:cNvCxnSpPr>
          <p:nvPr/>
        </p:nvCxnSpPr>
        <p:spPr>
          <a:xfrm>
            <a:off x="5354376" y="5760969"/>
            <a:ext cx="582233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5" name="그룹 434">
            <a:extLst>
              <a:ext uri="{FF2B5EF4-FFF2-40B4-BE49-F238E27FC236}">
                <a16:creationId xmlns:a16="http://schemas.microsoft.com/office/drawing/2014/main" id="{C9117BB9-92D2-4D00-A28F-806B0E1AB30A}"/>
              </a:ext>
            </a:extLst>
          </p:cNvPr>
          <p:cNvGrpSpPr/>
          <p:nvPr/>
        </p:nvGrpSpPr>
        <p:grpSpPr>
          <a:xfrm>
            <a:off x="5428953" y="5571915"/>
            <a:ext cx="280950" cy="189054"/>
            <a:chOff x="7020273" y="1698830"/>
            <a:chExt cx="1152126" cy="938082"/>
          </a:xfrm>
        </p:grpSpPr>
        <p:cxnSp>
          <p:nvCxnSpPr>
            <p:cNvPr id="130" name="직선 연결선 129">
              <a:extLst>
                <a:ext uri="{FF2B5EF4-FFF2-40B4-BE49-F238E27FC236}">
                  <a16:creationId xmlns:a16="http://schemas.microsoft.com/office/drawing/2014/main" id="{010D4DEE-9EFF-434E-82E8-50D9B902175F}"/>
                </a:ext>
              </a:extLst>
            </p:cNvPr>
            <p:cNvCxnSpPr>
              <a:cxnSpLocks/>
            </p:cNvCxnSpPr>
            <p:nvPr/>
          </p:nvCxnSpPr>
          <p:spPr>
            <a:xfrm>
              <a:off x="7308304" y="2636912"/>
              <a:ext cx="576064" cy="0"/>
            </a:xfrm>
            <a:prstGeom prst="line">
              <a:avLst/>
            </a:prstGeom>
            <a:ln w="25400" cap="sq">
              <a:solidFill>
                <a:schemeClr val="bg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직선 연결선 419">
              <a:extLst>
                <a:ext uri="{FF2B5EF4-FFF2-40B4-BE49-F238E27FC236}">
                  <a16:creationId xmlns:a16="http://schemas.microsoft.com/office/drawing/2014/main" id="{8EF59660-323E-48F0-9833-14F7C22D4C1D}"/>
                </a:ext>
              </a:extLst>
            </p:cNvPr>
            <p:cNvCxnSpPr>
              <a:cxnSpLocks/>
            </p:cNvCxnSpPr>
            <p:nvPr/>
          </p:nvCxnSpPr>
          <p:spPr>
            <a:xfrm>
              <a:off x="7308304" y="2060848"/>
              <a:ext cx="0" cy="576064"/>
            </a:xfrm>
            <a:prstGeom prst="line">
              <a:avLst/>
            </a:prstGeom>
            <a:ln w="25400" cap="sq">
              <a:solidFill>
                <a:srgbClr val="C0000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직선 연결선 420">
              <a:extLst>
                <a:ext uri="{FF2B5EF4-FFF2-40B4-BE49-F238E27FC236}">
                  <a16:creationId xmlns:a16="http://schemas.microsoft.com/office/drawing/2014/main" id="{F9F7E518-E101-4FD6-AF89-36C74E6058DA}"/>
                </a:ext>
              </a:extLst>
            </p:cNvPr>
            <p:cNvCxnSpPr>
              <a:cxnSpLocks/>
            </p:cNvCxnSpPr>
            <p:nvPr/>
          </p:nvCxnSpPr>
          <p:spPr>
            <a:xfrm>
              <a:off x="7884368" y="2060848"/>
              <a:ext cx="0" cy="576064"/>
            </a:xfrm>
            <a:prstGeom prst="line">
              <a:avLst/>
            </a:prstGeom>
            <a:ln w="25400" cap="sq">
              <a:solidFill>
                <a:srgbClr val="C0000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직선 연결선 421">
              <a:extLst>
                <a:ext uri="{FF2B5EF4-FFF2-40B4-BE49-F238E27FC236}">
                  <a16:creationId xmlns:a16="http://schemas.microsoft.com/office/drawing/2014/main" id="{84C91A1A-F38C-4AF4-8CE7-4F7B6B0F6408}"/>
                </a:ext>
              </a:extLst>
            </p:cNvPr>
            <p:cNvCxnSpPr>
              <a:cxnSpLocks/>
            </p:cNvCxnSpPr>
            <p:nvPr/>
          </p:nvCxnSpPr>
          <p:spPr>
            <a:xfrm>
              <a:off x="7308304" y="2060848"/>
              <a:ext cx="576064" cy="0"/>
            </a:xfrm>
            <a:prstGeom prst="line">
              <a:avLst/>
            </a:prstGeom>
            <a:ln w="25400" cap="sq">
              <a:solidFill>
                <a:srgbClr val="C0000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직선 연결선 428">
              <a:extLst>
                <a:ext uri="{FF2B5EF4-FFF2-40B4-BE49-F238E27FC236}">
                  <a16:creationId xmlns:a16="http://schemas.microsoft.com/office/drawing/2014/main" id="{AEBBB782-01E5-4E96-89D7-A321AAEBDB14}"/>
                </a:ext>
              </a:extLst>
            </p:cNvPr>
            <p:cNvCxnSpPr>
              <a:cxnSpLocks/>
            </p:cNvCxnSpPr>
            <p:nvPr/>
          </p:nvCxnSpPr>
          <p:spPr>
            <a:xfrm>
              <a:off x="7020273" y="2636912"/>
              <a:ext cx="288031" cy="0"/>
            </a:xfrm>
            <a:prstGeom prst="line">
              <a:avLst/>
            </a:prstGeom>
            <a:ln w="25400"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직선 연결선 431">
              <a:extLst>
                <a:ext uri="{FF2B5EF4-FFF2-40B4-BE49-F238E27FC236}">
                  <a16:creationId xmlns:a16="http://schemas.microsoft.com/office/drawing/2014/main" id="{9A70AA2B-1174-4D79-A2BA-F1F83A48FC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84368" y="2636912"/>
              <a:ext cx="288031" cy="0"/>
            </a:xfrm>
            <a:prstGeom prst="line">
              <a:avLst/>
            </a:prstGeom>
            <a:ln w="25400"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직선 연결선 435">
              <a:extLst>
                <a:ext uri="{FF2B5EF4-FFF2-40B4-BE49-F238E27FC236}">
                  <a16:creationId xmlns:a16="http://schemas.microsoft.com/office/drawing/2014/main" id="{A43BCB96-6486-497B-9D2F-95C1E499151A}"/>
                </a:ext>
              </a:extLst>
            </p:cNvPr>
            <p:cNvCxnSpPr>
              <a:cxnSpLocks/>
            </p:cNvCxnSpPr>
            <p:nvPr/>
          </p:nvCxnSpPr>
          <p:spPr>
            <a:xfrm>
              <a:off x="7308305" y="1698830"/>
              <a:ext cx="576063" cy="0"/>
            </a:xfrm>
            <a:prstGeom prst="line">
              <a:avLst/>
            </a:prstGeom>
            <a:ln w="25400" cap="sq">
              <a:solidFill>
                <a:srgbClr val="C0000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" name="슬라이드 번호 개체 틀 3">
            <a:extLst>
              <a:ext uri="{FF2B5EF4-FFF2-40B4-BE49-F238E27FC236}">
                <a16:creationId xmlns:a16="http://schemas.microsoft.com/office/drawing/2014/main" id="{3A380877-8F91-450C-A5B9-0D03C1F430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718676" y="6501102"/>
            <a:ext cx="2133600" cy="312274"/>
          </a:xfrm>
        </p:spPr>
        <p:txBody>
          <a:bodyPr/>
          <a:lstStyle/>
          <a:p>
            <a:fld id="{323594FA-E141-4234-AE05-360401972BE7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EC72BACB-5F46-4BF0-BFF6-94696479B934}"/>
              </a:ext>
            </a:extLst>
          </p:cNvPr>
          <p:cNvSpPr/>
          <p:nvPr/>
        </p:nvSpPr>
        <p:spPr>
          <a:xfrm>
            <a:off x="3826378" y="5150910"/>
            <a:ext cx="264740" cy="264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⋯</a:t>
            </a:r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18" name="타원 217">
            <a:extLst>
              <a:ext uri="{FF2B5EF4-FFF2-40B4-BE49-F238E27FC236}">
                <a16:creationId xmlns:a16="http://schemas.microsoft.com/office/drawing/2014/main" id="{91FDBE50-B868-470D-B501-6C54513BDDD3}"/>
              </a:ext>
            </a:extLst>
          </p:cNvPr>
          <p:cNvSpPr/>
          <p:nvPr/>
        </p:nvSpPr>
        <p:spPr>
          <a:xfrm>
            <a:off x="5426636" y="3995611"/>
            <a:ext cx="284789" cy="28478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44711AA7-B846-437B-93A8-9B54DF28BAB9}"/>
              </a:ext>
            </a:extLst>
          </p:cNvPr>
          <p:cNvGrpSpPr/>
          <p:nvPr/>
        </p:nvGrpSpPr>
        <p:grpSpPr>
          <a:xfrm>
            <a:off x="2197457" y="3215698"/>
            <a:ext cx="3515939" cy="1839517"/>
            <a:chOff x="2328083" y="3356088"/>
            <a:chExt cx="3515939" cy="1839517"/>
          </a:xfrm>
        </p:grpSpPr>
        <p:sp>
          <p:nvSpPr>
            <p:cNvPr id="271" name="타원 270">
              <a:extLst>
                <a:ext uri="{FF2B5EF4-FFF2-40B4-BE49-F238E27FC236}">
                  <a16:creationId xmlns:a16="http://schemas.microsoft.com/office/drawing/2014/main" id="{D274F4DD-562B-43DF-9AC7-5F5D8EBBA04E}"/>
                </a:ext>
              </a:extLst>
            </p:cNvPr>
            <p:cNvSpPr/>
            <p:nvPr/>
          </p:nvSpPr>
          <p:spPr>
            <a:xfrm>
              <a:off x="2328083" y="3744770"/>
              <a:ext cx="284789" cy="28478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72" name="타원 271">
              <a:extLst>
                <a:ext uri="{FF2B5EF4-FFF2-40B4-BE49-F238E27FC236}">
                  <a16:creationId xmlns:a16="http://schemas.microsoft.com/office/drawing/2014/main" id="{4E0F4A9A-89A1-4F1F-BFEF-4598831A9132}"/>
                </a:ext>
              </a:extLst>
            </p:cNvPr>
            <p:cNvSpPr/>
            <p:nvPr/>
          </p:nvSpPr>
          <p:spPr>
            <a:xfrm>
              <a:off x="2687100" y="3744770"/>
              <a:ext cx="284789" cy="28478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73" name="타원 272">
              <a:extLst>
                <a:ext uri="{FF2B5EF4-FFF2-40B4-BE49-F238E27FC236}">
                  <a16:creationId xmlns:a16="http://schemas.microsoft.com/office/drawing/2014/main" id="{0C946D39-0330-48D9-BE0F-C623725C9AF7}"/>
                </a:ext>
              </a:extLst>
            </p:cNvPr>
            <p:cNvSpPr/>
            <p:nvPr/>
          </p:nvSpPr>
          <p:spPr>
            <a:xfrm>
              <a:off x="3046116" y="3744770"/>
              <a:ext cx="284789" cy="28478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74" name="타원 273">
              <a:extLst>
                <a:ext uri="{FF2B5EF4-FFF2-40B4-BE49-F238E27FC236}">
                  <a16:creationId xmlns:a16="http://schemas.microsoft.com/office/drawing/2014/main" id="{0A64239F-F43C-49C7-A55B-9910BF741296}"/>
                </a:ext>
              </a:extLst>
            </p:cNvPr>
            <p:cNvSpPr/>
            <p:nvPr/>
          </p:nvSpPr>
          <p:spPr>
            <a:xfrm>
              <a:off x="3405133" y="3744770"/>
              <a:ext cx="284789" cy="28478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75" name="타원 274">
              <a:extLst>
                <a:ext uri="{FF2B5EF4-FFF2-40B4-BE49-F238E27FC236}">
                  <a16:creationId xmlns:a16="http://schemas.microsoft.com/office/drawing/2014/main" id="{6AA7E104-979E-4100-8581-BFFC3E393840}"/>
                </a:ext>
              </a:extLst>
            </p:cNvPr>
            <p:cNvSpPr/>
            <p:nvPr/>
          </p:nvSpPr>
          <p:spPr>
            <a:xfrm>
              <a:off x="3764149" y="3744770"/>
              <a:ext cx="284789" cy="28478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76" name="타원 275">
              <a:extLst>
                <a:ext uri="{FF2B5EF4-FFF2-40B4-BE49-F238E27FC236}">
                  <a16:creationId xmlns:a16="http://schemas.microsoft.com/office/drawing/2014/main" id="{C9BC6764-7044-41AA-8D45-1DEB36C26E6C}"/>
                </a:ext>
              </a:extLst>
            </p:cNvPr>
            <p:cNvSpPr/>
            <p:nvPr/>
          </p:nvSpPr>
          <p:spPr>
            <a:xfrm>
              <a:off x="4123166" y="3744770"/>
              <a:ext cx="284789" cy="28478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77" name="타원 276">
              <a:extLst>
                <a:ext uri="{FF2B5EF4-FFF2-40B4-BE49-F238E27FC236}">
                  <a16:creationId xmlns:a16="http://schemas.microsoft.com/office/drawing/2014/main" id="{2680FF60-C3CA-4648-BA85-736BCAFE2F63}"/>
                </a:ext>
              </a:extLst>
            </p:cNvPr>
            <p:cNvSpPr/>
            <p:nvPr/>
          </p:nvSpPr>
          <p:spPr>
            <a:xfrm>
              <a:off x="4482183" y="3744770"/>
              <a:ext cx="284789" cy="28478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78" name="타원 277">
              <a:extLst>
                <a:ext uri="{FF2B5EF4-FFF2-40B4-BE49-F238E27FC236}">
                  <a16:creationId xmlns:a16="http://schemas.microsoft.com/office/drawing/2014/main" id="{7DADA865-CC5B-4B54-B996-F746C3E73EA5}"/>
                </a:ext>
              </a:extLst>
            </p:cNvPr>
            <p:cNvSpPr/>
            <p:nvPr/>
          </p:nvSpPr>
          <p:spPr>
            <a:xfrm>
              <a:off x="4841199" y="3744770"/>
              <a:ext cx="284789" cy="28478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79" name="타원 278">
              <a:extLst>
                <a:ext uri="{FF2B5EF4-FFF2-40B4-BE49-F238E27FC236}">
                  <a16:creationId xmlns:a16="http://schemas.microsoft.com/office/drawing/2014/main" id="{92A6E0EC-EB5A-44AE-8635-227D3F14E115}"/>
                </a:ext>
              </a:extLst>
            </p:cNvPr>
            <p:cNvSpPr/>
            <p:nvPr/>
          </p:nvSpPr>
          <p:spPr>
            <a:xfrm>
              <a:off x="5200216" y="3744770"/>
              <a:ext cx="284789" cy="28478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80" name="타원 279">
              <a:extLst>
                <a:ext uri="{FF2B5EF4-FFF2-40B4-BE49-F238E27FC236}">
                  <a16:creationId xmlns:a16="http://schemas.microsoft.com/office/drawing/2014/main" id="{91B8D7EF-AF3D-472C-B8F9-B1070D2D1412}"/>
                </a:ext>
              </a:extLst>
            </p:cNvPr>
            <p:cNvSpPr/>
            <p:nvPr/>
          </p:nvSpPr>
          <p:spPr>
            <a:xfrm>
              <a:off x="5559233" y="3744770"/>
              <a:ext cx="284789" cy="28478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86" name="타원 285">
              <a:extLst>
                <a:ext uri="{FF2B5EF4-FFF2-40B4-BE49-F238E27FC236}">
                  <a16:creationId xmlns:a16="http://schemas.microsoft.com/office/drawing/2014/main" id="{82F54B94-5D0B-498C-A7DB-5A3A5206B47E}"/>
                </a:ext>
              </a:extLst>
            </p:cNvPr>
            <p:cNvSpPr/>
            <p:nvPr/>
          </p:nvSpPr>
          <p:spPr>
            <a:xfrm>
              <a:off x="2328083" y="4133452"/>
              <a:ext cx="284789" cy="28478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87" name="타원 286">
              <a:extLst>
                <a:ext uri="{FF2B5EF4-FFF2-40B4-BE49-F238E27FC236}">
                  <a16:creationId xmlns:a16="http://schemas.microsoft.com/office/drawing/2014/main" id="{E1431FA7-AEA5-43CE-BC4F-D6F6C5C3291F}"/>
                </a:ext>
              </a:extLst>
            </p:cNvPr>
            <p:cNvSpPr/>
            <p:nvPr/>
          </p:nvSpPr>
          <p:spPr>
            <a:xfrm>
              <a:off x="2687100" y="4133452"/>
              <a:ext cx="284789" cy="28478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88" name="타원 287">
              <a:extLst>
                <a:ext uri="{FF2B5EF4-FFF2-40B4-BE49-F238E27FC236}">
                  <a16:creationId xmlns:a16="http://schemas.microsoft.com/office/drawing/2014/main" id="{BBD6A2C4-CAA4-4E42-8961-78DDDAC332C9}"/>
                </a:ext>
              </a:extLst>
            </p:cNvPr>
            <p:cNvSpPr/>
            <p:nvPr/>
          </p:nvSpPr>
          <p:spPr>
            <a:xfrm>
              <a:off x="3046116" y="4133452"/>
              <a:ext cx="284789" cy="28478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89" name="타원 288">
              <a:extLst>
                <a:ext uri="{FF2B5EF4-FFF2-40B4-BE49-F238E27FC236}">
                  <a16:creationId xmlns:a16="http://schemas.microsoft.com/office/drawing/2014/main" id="{E7B90439-C22F-43AC-B6EC-B40AAA8DA22F}"/>
                </a:ext>
              </a:extLst>
            </p:cNvPr>
            <p:cNvSpPr/>
            <p:nvPr/>
          </p:nvSpPr>
          <p:spPr>
            <a:xfrm>
              <a:off x="3405133" y="4133452"/>
              <a:ext cx="284789" cy="28478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90" name="타원 289">
              <a:extLst>
                <a:ext uri="{FF2B5EF4-FFF2-40B4-BE49-F238E27FC236}">
                  <a16:creationId xmlns:a16="http://schemas.microsoft.com/office/drawing/2014/main" id="{774B6534-207C-4B23-ACDA-0182CA738B3E}"/>
                </a:ext>
              </a:extLst>
            </p:cNvPr>
            <p:cNvSpPr/>
            <p:nvPr/>
          </p:nvSpPr>
          <p:spPr>
            <a:xfrm>
              <a:off x="3764149" y="4133452"/>
              <a:ext cx="284789" cy="28478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91" name="타원 290">
              <a:extLst>
                <a:ext uri="{FF2B5EF4-FFF2-40B4-BE49-F238E27FC236}">
                  <a16:creationId xmlns:a16="http://schemas.microsoft.com/office/drawing/2014/main" id="{38B4E17F-3BAF-4D3A-A6CB-85F36842F9BC}"/>
                </a:ext>
              </a:extLst>
            </p:cNvPr>
            <p:cNvSpPr/>
            <p:nvPr/>
          </p:nvSpPr>
          <p:spPr>
            <a:xfrm>
              <a:off x="4123166" y="4133452"/>
              <a:ext cx="284789" cy="28478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92" name="타원 291">
              <a:extLst>
                <a:ext uri="{FF2B5EF4-FFF2-40B4-BE49-F238E27FC236}">
                  <a16:creationId xmlns:a16="http://schemas.microsoft.com/office/drawing/2014/main" id="{A033E822-C5A0-4587-B2BE-0A96AF7A06FB}"/>
                </a:ext>
              </a:extLst>
            </p:cNvPr>
            <p:cNvSpPr/>
            <p:nvPr/>
          </p:nvSpPr>
          <p:spPr>
            <a:xfrm>
              <a:off x="4482183" y="4133452"/>
              <a:ext cx="284789" cy="28478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93" name="타원 292">
              <a:extLst>
                <a:ext uri="{FF2B5EF4-FFF2-40B4-BE49-F238E27FC236}">
                  <a16:creationId xmlns:a16="http://schemas.microsoft.com/office/drawing/2014/main" id="{A7095E40-58BA-44B9-A7D7-C3780B8A911A}"/>
                </a:ext>
              </a:extLst>
            </p:cNvPr>
            <p:cNvSpPr/>
            <p:nvPr/>
          </p:nvSpPr>
          <p:spPr>
            <a:xfrm>
              <a:off x="4841199" y="4133452"/>
              <a:ext cx="284789" cy="28478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94" name="타원 293">
              <a:extLst>
                <a:ext uri="{FF2B5EF4-FFF2-40B4-BE49-F238E27FC236}">
                  <a16:creationId xmlns:a16="http://schemas.microsoft.com/office/drawing/2014/main" id="{BF0D8F2B-CD30-41B2-926E-C38BA3F4A1A3}"/>
                </a:ext>
              </a:extLst>
            </p:cNvPr>
            <p:cNvSpPr/>
            <p:nvPr/>
          </p:nvSpPr>
          <p:spPr>
            <a:xfrm>
              <a:off x="5200216" y="4133452"/>
              <a:ext cx="284789" cy="28478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95" name="타원 294">
              <a:extLst>
                <a:ext uri="{FF2B5EF4-FFF2-40B4-BE49-F238E27FC236}">
                  <a16:creationId xmlns:a16="http://schemas.microsoft.com/office/drawing/2014/main" id="{AE41DA42-E774-4A0E-9EE0-20B0D8629DBD}"/>
                </a:ext>
              </a:extLst>
            </p:cNvPr>
            <p:cNvSpPr/>
            <p:nvPr/>
          </p:nvSpPr>
          <p:spPr>
            <a:xfrm>
              <a:off x="5559233" y="4133452"/>
              <a:ext cx="284789" cy="28478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01" name="타원 300">
              <a:extLst>
                <a:ext uri="{FF2B5EF4-FFF2-40B4-BE49-F238E27FC236}">
                  <a16:creationId xmlns:a16="http://schemas.microsoft.com/office/drawing/2014/main" id="{4409465A-F128-415A-A620-59221E9448BB}"/>
                </a:ext>
              </a:extLst>
            </p:cNvPr>
            <p:cNvSpPr/>
            <p:nvPr/>
          </p:nvSpPr>
          <p:spPr>
            <a:xfrm>
              <a:off x="2328083" y="4522134"/>
              <a:ext cx="284789" cy="28478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02" name="타원 301">
              <a:extLst>
                <a:ext uri="{FF2B5EF4-FFF2-40B4-BE49-F238E27FC236}">
                  <a16:creationId xmlns:a16="http://schemas.microsoft.com/office/drawing/2014/main" id="{7C355321-E746-4D87-92C6-9243B43AE8C5}"/>
                </a:ext>
              </a:extLst>
            </p:cNvPr>
            <p:cNvSpPr/>
            <p:nvPr/>
          </p:nvSpPr>
          <p:spPr>
            <a:xfrm>
              <a:off x="2687100" y="4522134"/>
              <a:ext cx="284789" cy="28478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03" name="타원 302">
              <a:extLst>
                <a:ext uri="{FF2B5EF4-FFF2-40B4-BE49-F238E27FC236}">
                  <a16:creationId xmlns:a16="http://schemas.microsoft.com/office/drawing/2014/main" id="{7F6F4434-3A67-45FE-A1B6-C2B3D0B589F6}"/>
                </a:ext>
              </a:extLst>
            </p:cNvPr>
            <p:cNvSpPr/>
            <p:nvPr/>
          </p:nvSpPr>
          <p:spPr>
            <a:xfrm>
              <a:off x="3046116" y="4522134"/>
              <a:ext cx="284789" cy="28478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04" name="타원 303">
              <a:extLst>
                <a:ext uri="{FF2B5EF4-FFF2-40B4-BE49-F238E27FC236}">
                  <a16:creationId xmlns:a16="http://schemas.microsoft.com/office/drawing/2014/main" id="{B7A8FB75-4816-403A-9593-186034127096}"/>
                </a:ext>
              </a:extLst>
            </p:cNvPr>
            <p:cNvSpPr/>
            <p:nvPr/>
          </p:nvSpPr>
          <p:spPr>
            <a:xfrm>
              <a:off x="3405133" y="4522134"/>
              <a:ext cx="284789" cy="28478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05" name="타원 304">
              <a:extLst>
                <a:ext uri="{FF2B5EF4-FFF2-40B4-BE49-F238E27FC236}">
                  <a16:creationId xmlns:a16="http://schemas.microsoft.com/office/drawing/2014/main" id="{FC0D0B6B-4D37-4F0B-9F0F-CA2DB201C41F}"/>
                </a:ext>
              </a:extLst>
            </p:cNvPr>
            <p:cNvSpPr/>
            <p:nvPr/>
          </p:nvSpPr>
          <p:spPr>
            <a:xfrm>
              <a:off x="3764149" y="4522134"/>
              <a:ext cx="284789" cy="28478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06" name="타원 305">
              <a:extLst>
                <a:ext uri="{FF2B5EF4-FFF2-40B4-BE49-F238E27FC236}">
                  <a16:creationId xmlns:a16="http://schemas.microsoft.com/office/drawing/2014/main" id="{343DDE86-EFC8-4378-B4BE-38E71F12CA91}"/>
                </a:ext>
              </a:extLst>
            </p:cNvPr>
            <p:cNvSpPr/>
            <p:nvPr/>
          </p:nvSpPr>
          <p:spPr>
            <a:xfrm>
              <a:off x="4123166" y="4522134"/>
              <a:ext cx="284789" cy="28478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07" name="타원 306">
              <a:extLst>
                <a:ext uri="{FF2B5EF4-FFF2-40B4-BE49-F238E27FC236}">
                  <a16:creationId xmlns:a16="http://schemas.microsoft.com/office/drawing/2014/main" id="{F6F9B228-AD54-470D-ACB9-16BFEF42CF7F}"/>
                </a:ext>
              </a:extLst>
            </p:cNvPr>
            <p:cNvSpPr/>
            <p:nvPr/>
          </p:nvSpPr>
          <p:spPr>
            <a:xfrm>
              <a:off x="4482183" y="4522134"/>
              <a:ext cx="284789" cy="28478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08" name="타원 307">
              <a:extLst>
                <a:ext uri="{FF2B5EF4-FFF2-40B4-BE49-F238E27FC236}">
                  <a16:creationId xmlns:a16="http://schemas.microsoft.com/office/drawing/2014/main" id="{E02DFB80-9AFB-48E7-82AD-7130890EB834}"/>
                </a:ext>
              </a:extLst>
            </p:cNvPr>
            <p:cNvSpPr/>
            <p:nvPr/>
          </p:nvSpPr>
          <p:spPr>
            <a:xfrm>
              <a:off x="4841199" y="4522134"/>
              <a:ext cx="284789" cy="28478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09" name="타원 308">
              <a:extLst>
                <a:ext uri="{FF2B5EF4-FFF2-40B4-BE49-F238E27FC236}">
                  <a16:creationId xmlns:a16="http://schemas.microsoft.com/office/drawing/2014/main" id="{0A3670CA-2AA6-444C-97D0-09E109E2C6C1}"/>
                </a:ext>
              </a:extLst>
            </p:cNvPr>
            <p:cNvSpPr/>
            <p:nvPr/>
          </p:nvSpPr>
          <p:spPr>
            <a:xfrm>
              <a:off x="5200216" y="4522134"/>
              <a:ext cx="284789" cy="28478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10" name="타원 309">
              <a:extLst>
                <a:ext uri="{FF2B5EF4-FFF2-40B4-BE49-F238E27FC236}">
                  <a16:creationId xmlns:a16="http://schemas.microsoft.com/office/drawing/2014/main" id="{B41C5963-D1F6-4B7D-96A2-CE2BBF8B68F2}"/>
                </a:ext>
              </a:extLst>
            </p:cNvPr>
            <p:cNvSpPr/>
            <p:nvPr/>
          </p:nvSpPr>
          <p:spPr>
            <a:xfrm>
              <a:off x="5559233" y="4522134"/>
              <a:ext cx="284789" cy="28478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16" name="타원 315">
              <a:extLst>
                <a:ext uri="{FF2B5EF4-FFF2-40B4-BE49-F238E27FC236}">
                  <a16:creationId xmlns:a16="http://schemas.microsoft.com/office/drawing/2014/main" id="{442D3463-D28A-4D7C-8062-FFFC1F220070}"/>
                </a:ext>
              </a:extLst>
            </p:cNvPr>
            <p:cNvSpPr/>
            <p:nvPr/>
          </p:nvSpPr>
          <p:spPr>
            <a:xfrm>
              <a:off x="2328083" y="4910816"/>
              <a:ext cx="284789" cy="28478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17" name="타원 316">
              <a:extLst>
                <a:ext uri="{FF2B5EF4-FFF2-40B4-BE49-F238E27FC236}">
                  <a16:creationId xmlns:a16="http://schemas.microsoft.com/office/drawing/2014/main" id="{0011BDA5-3737-43D9-8E4A-E08FFEFB4DBD}"/>
                </a:ext>
              </a:extLst>
            </p:cNvPr>
            <p:cNvSpPr/>
            <p:nvPr/>
          </p:nvSpPr>
          <p:spPr>
            <a:xfrm>
              <a:off x="2687100" y="4910816"/>
              <a:ext cx="284789" cy="28478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18" name="타원 317">
              <a:extLst>
                <a:ext uri="{FF2B5EF4-FFF2-40B4-BE49-F238E27FC236}">
                  <a16:creationId xmlns:a16="http://schemas.microsoft.com/office/drawing/2014/main" id="{2A05216D-FA1D-44D2-BB78-FF48596DED6E}"/>
                </a:ext>
              </a:extLst>
            </p:cNvPr>
            <p:cNvSpPr/>
            <p:nvPr/>
          </p:nvSpPr>
          <p:spPr>
            <a:xfrm>
              <a:off x="3046116" y="4910816"/>
              <a:ext cx="284789" cy="28478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19" name="타원 318">
              <a:extLst>
                <a:ext uri="{FF2B5EF4-FFF2-40B4-BE49-F238E27FC236}">
                  <a16:creationId xmlns:a16="http://schemas.microsoft.com/office/drawing/2014/main" id="{AB48613B-A066-498F-A1F3-7130C6E180EA}"/>
                </a:ext>
              </a:extLst>
            </p:cNvPr>
            <p:cNvSpPr/>
            <p:nvPr/>
          </p:nvSpPr>
          <p:spPr>
            <a:xfrm>
              <a:off x="3405133" y="4910816"/>
              <a:ext cx="284789" cy="28478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20" name="타원 319">
              <a:extLst>
                <a:ext uri="{FF2B5EF4-FFF2-40B4-BE49-F238E27FC236}">
                  <a16:creationId xmlns:a16="http://schemas.microsoft.com/office/drawing/2014/main" id="{42DC6A69-D51A-4BC8-A5C3-9A560FBD22F0}"/>
                </a:ext>
              </a:extLst>
            </p:cNvPr>
            <p:cNvSpPr/>
            <p:nvPr/>
          </p:nvSpPr>
          <p:spPr>
            <a:xfrm>
              <a:off x="3764149" y="4910816"/>
              <a:ext cx="284789" cy="28478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21" name="타원 320">
              <a:extLst>
                <a:ext uri="{FF2B5EF4-FFF2-40B4-BE49-F238E27FC236}">
                  <a16:creationId xmlns:a16="http://schemas.microsoft.com/office/drawing/2014/main" id="{A84CACB3-B876-460E-A306-3A1244C84162}"/>
                </a:ext>
              </a:extLst>
            </p:cNvPr>
            <p:cNvSpPr/>
            <p:nvPr/>
          </p:nvSpPr>
          <p:spPr>
            <a:xfrm>
              <a:off x="4123166" y="4910816"/>
              <a:ext cx="284789" cy="28478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22" name="타원 321">
              <a:extLst>
                <a:ext uri="{FF2B5EF4-FFF2-40B4-BE49-F238E27FC236}">
                  <a16:creationId xmlns:a16="http://schemas.microsoft.com/office/drawing/2014/main" id="{2D8936AB-FC62-4F3E-B3BE-A305B47D6548}"/>
                </a:ext>
              </a:extLst>
            </p:cNvPr>
            <p:cNvSpPr/>
            <p:nvPr/>
          </p:nvSpPr>
          <p:spPr>
            <a:xfrm>
              <a:off x="4482183" y="4910816"/>
              <a:ext cx="284789" cy="28478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23" name="타원 322">
              <a:extLst>
                <a:ext uri="{FF2B5EF4-FFF2-40B4-BE49-F238E27FC236}">
                  <a16:creationId xmlns:a16="http://schemas.microsoft.com/office/drawing/2014/main" id="{622EDE1F-76C5-4839-8539-9109CBEF5ED3}"/>
                </a:ext>
              </a:extLst>
            </p:cNvPr>
            <p:cNvSpPr/>
            <p:nvPr/>
          </p:nvSpPr>
          <p:spPr>
            <a:xfrm>
              <a:off x="4841199" y="4910816"/>
              <a:ext cx="284789" cy="28478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24" name="타원 323">
              <a:extLst>
                <a:ext uri="{FF2B5EF4-FFF2-40B4-BE49-F238E27FC236}">
                  <a16:creationId xmlns:a16="http://schemas.microsoft.com/office/drawing/2014/main" id="{8FAB07DE-B754-49ED-AFFD-41BBB20DB28A}"/>
                </a:ext>
              </a:extLst>
            </p:cNvPr>
            <p:cNvSpPr/>
            <p:nvPr/>
          </p:nvSpPr>
          <p:spPr>
            <a:xfrm>
              <a:off x="5200216" y="4910816"/>
              <a:ext cx="284789" cy="28478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25" name="타원 324">
              <a:extLst>
                <a:ext uri="{FF2B5EF4-FFF2-40B4-BE49-F238E27FC236}">
                  <a16:creationId xmlns:a16="http://schemas.microsoft.com/office/drawing/2014/main" id="{DFF18BAC-5CDD-47FF-AF27-187E7836A5DD}"/>
                </a:ext>
              </a:extLst>
            </p:cNvPr>
            <p:cNvSpPr/>
            <p:nvPr/>
          </p:nvSpPr>
          <p:spPr>
            <a:xfrm>
              <a:off x="5559233" y="4910816"/>
              <a:ext cx="284789" cy="28478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401" name="타원 400">
              <a:extLst>
                <a:ext uri="{FF2B5EF4-FFF2-40B4-BE49-F238E27FC236}">
                  <a16:creationId xmlns:a16="http://schemas.microsoft.com/office/drawing/2014/main" id="{9FAE56FD-B398-477D-B5D4-15A17F8901FB}"/>
                </a:ext>
              </a:extLst>
            </p:cNvPr>
            <p:cNvSpPr/>
            <p:nvPr/>
          </p:nvSpPr>
          <p:spPr>
            <a:xfrm>
              <a:off x="2328083" y="3356088"/>
              <a:ext cx="284789" cy="28478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402" name="타원 401">
              <a:extLst>
                <a:ext uri="{FF2B5EF4-FFF2-40B4-BE49-F238E27FC236}">
                  <a16:creationId xmlns:a16="http://schemas.microsoft.com/office/drawing/2014/main" id="{C0E248BE-EA31-4204-9EE6-3F12DD8CDD70}"/>
                </a:ext>
              </a:extLst>
            </p:cNvPr>
            <p:cNvSpPr/>
            <p:nvPr/>
          </p:nvSpPr>
          <p:spPr>
            <a:xfrm>
              <a:off x="2687100" y="3356088"/>
              <a:ext cx="284789" cy="28478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403" name="타원 402">
              <a:extLst>
                <a:ext uri="{FF2B5EF4-FFF2-40B4-BE49-F238E27FC236}">
                  <a16:creationId xmlns:a16="http://schemas.microsoft.com/office/drawing/2014/main" id="{C0CE073F-171A-42A5-AE66-4B8C930E30A0}"/>
                </a:ext>
              </a:extLst>
            </p:cNvPr>
            <p:cNvSpPr/>
            <p:nvPr/>
          </p:nvSpPr>
          <p:spPr>
            <a:xfrm>
              <a:off x="3046116" y="3356088"/>
              <a:ext cx="284789" cy="28478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404" name="타원 403">
              <a:extLst>
                <a:ext uri="{FF2B5EF4-FFF2-40B4-BE49-F238E27FC236}">
                  <a16:creationId xmlns:a16="http://schemas.microsoft.com/office/drawing/2014/main" id="{02762C6C-E38B-4500-93E6-85612C0395B1}"/>
                </a:ext>
              </a:extLst>
            </p:cNvPr>
            <p:cNvSpPr/>
            <p:nvPr/>
          </p:nvSpPr>
          <p:spPr>
            <a:xfrm>
              <a:off x="3405133" y="3356088"/>
              <a:ext cx="284789" cy="28478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405" name="타원 404">
              <a:extLst>
                <a:ext uri="{FF2B5EF4-FFF2-40B4-BE49-F238E27FC236}">
                  <a16:creationId xmlns:a16="http://schemas.microsoft.com/office/drawing/2014/main" id="{C90A245F-FAAE-483F-8C9E-2DE58E30E6EF}"/>
                </a:ext>
              </a:extLst>
            </p:cNvPr>
            <p:cNvSpPr/>
            <p:nvPr/>
          </p:nvSpPr>
          <p:spPr>
            <a:xfrm>
              <a:off x="3764149" y="3356088"/>
              <a:ext cx="284789" cy="28478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406" name="타원 405">
              <a:extLst>
                <a:ext uri="{FF2B5EF4-FFF2-40B4-BE49-F238E27FC236}">
                  <a16:creationId xmlns:a16="http://schemas.microsoft.com/office/drawing/2014/main" id="{645F592D-20F0-471D-AF6C-93FB13AE1673}"/>
                </a:ext>
              </a:extLst>
            </p:cNvPr>
            <p:cNvSpPr/>
            <p:nvPr/>
          </p:nvSpPr>
          <p:spPr>
            <a:xfrm>
              <a:off x="4123166" y="3356088"/>
              <a:ext cx="284789" cy="28478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407" name="타원 406">
              <a:extLst>
                <a:ext uri="{FF2B5EF4-FFF2-40B4-BE49-F238E27FC236}">
                  <a16:creationId xmlns:a16="http://schemas.microsoft.com/office/drawing/2014/main" id="{C7FD3178-1536-4EC0-BDBB-4BF50EC12FA4}"/>
                </a:ext>
              </a:extLst>
            </p:cNvPr>
            <p:cNvSpPr/>
            <p:nvPr/>
          </p:nvSpPr>
          <p:spPr>
            <a:xfrm>
              <a:off x="4482183" y="3356088"/>
              <a:ext cx="284789" cy="28478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408" name="타원 407">
              <a:extLst>
                <a:ext uri="{FF2B5EF4-FFF2-40B4-BE49-F238E27FC236}">
                  <a16:creationId xmlns:a16="http://schemas.microsoft.com/office/drawing/2014/main" id="{FB25C764-9E9E-4073-83CC-AEDDD2C08921}"/>
                </a:ext>
              </a:extLst>
            </p:cNvPr>
            <p:cNvSpPr/>
            <p:nvPr/>
          </p:nvSpPr>
          <p:spPr>
            <a:xfrm>
              <a:off x="4841199" y="3356088"/>
              <a:ext cx="284789" cy="28478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409" name="타원 408">
              <a:extLst>
                <a:ext uri="{FF2B5EF4-FFF2-40B4-BE49-F238E27FC236}">
                  <a16:creationId xmlns:a16="http://schemas.microsoft.com/office/drawing/2014/main" id="{4AE2967A-262D-41F7-AE40-531F87B4AEAD}"/>
                </a:ext>
              </a:extLst>
            </p:cNvPr>
            <p:cNvSpPr/>
            <p:nvPr/>
          </p:nvSpPr>
          <p:spPr>
            <a:xfrm>
              <a:off x="5200216" y="3356088"/>
              <a:ext cx="284789" cy="28478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410" name="타원 409">
              <a:extLst>
                <a:ext uri="{FF2B5EF4-FFF2-40B4-BE49-F238E27FC236}">
                  <a16:creationId xmlns:a16="http://schemas.microsoft.com/office/drawing/2014/main" id="{FEA4D816-75EA-4B3B-AF6E-9AD69BC4B748}"/>
                </a:ext>
              </a:extLst>
            </p:cNvPr>
            <p:cNvSpPr/>
            <p:nvPr/>
          </p:nvSpPr>
          <p:spPr>
            <a:xfrm>
              <a:off x="5559233" y="3356088"/>
              <a:ext cx="284789" cy="28478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283" name="사각형: 둥근 모서리 282">
            <a:extLst>
              <a:ext uri="{FF2B5EF4-FFF2-40B4-BE49-F238E27FC236}">
                <a16:creationId xmlns:a16="http://schemas.microsoft.com/office/drawing/2014/main" id="{311D6852-DC3B-4C9F-8DC1-2B75C6308BAE}"/>
              </a:ext>
            </a:extLst>
          </p:cNvPr>
          <p:cNvSpPr/>
          <p:nvPr/>
        </p:nvSpPr>
        <p:spPr>
          <a:xfrm>
            <a:off x="2157309" y="3552499"/>
            <a:ext cx="3645540" cy="388551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5000">
                <a:schemeClr val="bg1">
                  <a:alpha val="20000"/>
                </a:schemeClr>
              </a:gs>
              <a:gs pos="50000">
                <a:srgbClr val="FFFFFF"/>
              </a:gs>
              <a:gs pos="34000">
                <a:srgbClr val="FFFFFF"/>
              </a:gs>
              <a:gs pos="66000">
                <a:srgbClr val="FFFFFF"/>
              </a:gs>
              <a:gs pos="75215">
                <a:srgbClr val="FFFFFF">
                  <a:alpha val="60000"/>
                </a:srgbClr>
              </a:gs>
              <a:gs pos="24000">
                <a:srgbClr val="FFFFFF">
                  <a:alpha val="60000"/>
                </a:srgbClr>
              </a:gs>
              <a:gs pos="85000">
                <a:schemeClr val="bg1">
                  <a:alpha val="2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Page</a:t>
            </a:r>
            <a:r>
              <a:rPr lang="en-US" altLang="ko-KR" sz="1600" b="1" i="1" dirty="0">
                <a:solidFill>
                  <a:schemeClr val="tx1"/>
                </a:solidFill>
                <a:latin typeface="Cambria" panose="02040503050406030204" pitchFamily="18" charset="0"/>
              </a:rPr>
              <a:t>#1</a:t>
            </a:r>
            <a:endParaRPr lang="ko-KR" altLang="en-US" sz="1600" b="1" i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06" name="사각형: 둥근 모서리 205">
            <a:extLst>
              <a:ext uri="{FF2B5EF4-FFF2-40B4-BE49-F238E27FC236}">
                <a16:creationId xmlns:a16="http://schemas.microsoft.com/office/drawing/2014/main" id="{978BDF9A-4C0F-43FF-9E93-D3E6D468C0A8}"/>
              </a:ext>
            </a:extLst>
          </p:cNvPr>
          <p:cNvSpPr/>
          <p:nvPr/>
        </p:nvSpPr>
        <p:spPr>
          <a:xfrm>
            <a:off x="2132653" y="3552499"/>
            <a:ext cx="3645540" cy="388551"/>
          </a:xfrm>
          <a:prstGeom prst="roundRect">
            <a:avLst>
              <a:gd name="adj" fmla="val 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97" name="사각형: 둥근 모서리 296">
            <a:extLst>
              <a:ext uri="{FF2B5EF4-FFF2-40B4-BE49-F238E27FC236}">
                <a16:creationId xmlns:a16="http://schemas.microsoft.com/office/drawing/2014/main" id="{216CA297-66CA-4C91-81FF-1DF93C83EA75}"/>
              </a:ext>
            </a:extLst>
          </p:cNvPr>
          <p:cNvSpPr/>
          <p:nvPr/>
        </p:nvSpPr>
        <p:spPr>
          <a:xfrm>
            <a:off x="2157309" y="3941181"/>
            <a:ext cx="3645540" cy="388551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5000">
                <a:schemeClr val="bg1">
                  <a:alpha val="20000"/>
                </a:schemeClr>
              </a:gs>
              <a:gs pos="50000">
                <a:srgbClr val="FFFFFF"/>
              </a:gs>
              <a:gs pos="34000">
                <a:srgbClr val="FFFFFF"/>
              </a:gs>
              <a:gs pos="66000">
                <a:srgbClr val="FFFFFF"/>
              </a:gs>
              <a:gs pos="75215">
                <a:srgbClr val="FFFFFF">
                  <a:alpha val="60000"/>
                </a:srgbClr>
              </a:gs>
              <a:gs pos="24000">
                <a:srgbClr val="FFFFFF">
                  <a:alpha val="60000"/>
                </a:srgbClr>
              </a:gs>
              <a:gs pos="85000">
                <a:schemeClr val="bg1">
                  <a:alpha val="2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Page</a:t>
            </a:r>
            <a:r>
              <a:rPr lang="en-US" altLang="ko-KR" sz="1600" b="1" i="1" dirty="0">
                <a:solidFill>
                  <a:schemeClr val="tx1"/>
                </a:solidFill>
                <a:latin typeface="Cambria" panose="02040503050406030204" pitchFamily="18" charset="0"/>
              </a:rPr>
              <a:t>#2</a:t>
            </a:r>
            <a:endParaRPr lang="ko-KR" altLang="en-US" sz="1600" b="1" i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98" name="사각형: 둥근 모서리 297">
            <a:extLst>
              <a:ext uri="{FF2B5EF4-FFF2-40B4-BE49-F238E27FC236}">
                <a16:creationId xmlns:a16="http://schemas.microsoft.com/office/drawing/2014/main" id="{D8DB7736-43E4-42C6-A2D4-8BDA2E4A2173}"/>
              </a:ext>
            </a:extLst>
          </p:cNvPr>
          <p:cNvSpPr/>
          <p:nvPr/>
        </p:nvSpPr>
        <p:spPr>
          <a:xfrm>
            <a:off x="2132653" y="3941181"/>
            <a:ext cx="3645540" cy="388551"/>
          </a:xfrm>
          <a:prstGeom prst="roundRect">
            <a:avLst>
              <a:gd name="adj" fmla="val 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312" name="사각형: 둥근 모서리 311">
            <a:extLst>
              <a:ext uri="{FF2B5EF4-FFF2-40B4-BE49-F238E27FC236}">
                <a16:creationId xmlns:a16="http://schemas.microsoft.com/office/drawing/2014/main" id="{D750117F-8505-4DF2-8D0E-CF70A32F98E1}"/>
              </a:ext>
            </a:extLst>
          </p:cNvPr>
          <p:cNvSpPr/>
          <p:nvPr/>
        </p:nvSpPr>
        <p:spPr>
          <a:xfrm>
            <a:off x="2157309" y="4329863"/>
            <a:ext cx="3645540" cy="388551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5000">
                <a:schemeClr val="bg1">
                  <a:alpha val="20000"/>
                </a:schemeClr>
              </a:gs>
              <a:gs pos="50000">
                <a:srgbClr val="FFFFFF"/>
              </a:gs>
              <a:gs pos="34000">
                <a:srgbClr val="FFFFFF"/>
              </a:gs>
              <a:gs pos="66000">
                <a:srgbClr val="FFFFFF"/>
              </a:gs>
              <a:gs pos="75215">
                <a:srgbClr val="FFFFFF">
                  <a:alpha val="60000"/>
                </a:srgbClr>
              </a:gs>
              <a:gs pos="24000">
                <a:srgbClr val="FFFFFF">
                  <a:alpha val="60000"/>
                </a:srgbClr>
              </a:gs>
              <a:gs pos="85000">
                <a:schemeClr val="bg1">
                  <a:alpha val="2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⋮</a:t>
            </a:r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313" name="사각형: 둥근 모서리 312">
            <a:extLst>
              <a:ext uri="{FF2B5EF4-FFF2-40B4-BE49-F238E27FC236}">
                <a16:creationId xmlns:a16="http://schemas.microsoft.com/office/drawing/2014/main" id="{0325AA57-5E4B-4F60-8924-DA6BD7C9533E}"/>
              </a:ext>
            </a:extLst>
          </p:cNvPr>
          <p:cNvSpPr/>
          <p:nvPr/>
        </p:nvSpPr>
        <p:spPr>
          <a:xfrm>
            <a:off x="2132653" y="4329863"/>
            <a:ext cx="3645540" cy="388551"/>
          </a:xfrm>
          <a:prstGeom prst="roundRect">
            <a:avLst>
              <a:gd name="adj" fmla="val 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327" name="사각형: 둥근 모서리 326">
            <a:extLst>
              <a:ext uri="{FF2B5EF4-FFF2-40B4-BE49-F238E27FC236}">
                <a16:creationId xmlns:a16="http://schemas.microsoft.com/office/drawing/2014/main" id="{402D3BD7-6461-4AA2-9023-61A85FD69667}"/>
              </a:ext>
            </a:extLst>
          </p:cNvPr>
          <p:cNvSpPr/>
          <p:nvPr/>
        </p:nvSpPr>
        <p:spPr>
          <a:xfrm>
            <a:off x="2157309" y="4718545"/>
            <a:ext cx="3645540" cy="388551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5000">
                <a:schemeClr val="bg1">
                  <a:alpha val="20000"/>
                </a:schemeClr>
              </a:gs>
              <a:gs pos="50000">
                <a:srgbClr val="FFFFFF"/>
              </a:gs>
              <a:gs pos="34000">
                <a:srgbClr val="FFFFFF"/>
              </a:gs>
              <a:gs pos="66000">
                <a:srgbClr val="FFFFFF"/>
              </a:gs>
              <a:gs pos="75215">
                <a:srgbClr val="FFFFFF">
                  <a:alpha val="60000"/>
                </a:srgbClr>
              </a:gs>
              <a:gs pos="24000">
                <a:srgbClr val="FFFFFF">
                  <a:alpha val="60000"/>
                </a:srgbClr>
              </a:gs>
              <a:gs pos="85000">
                <a:schemeClr val="bg1">
                  <a:alpha val="2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Page</a:t>
            </a:r>
            <a:r>
              <a:rPr lang="en-US" altLang="ko-KR" sz="1600" b="1" i="1" dirty="0" err="1">
                <a:solidFill>
                  <a:schemeClr val="tx1"/>
                </a:solidFill>
                <a:latin typeface="Cambria" panose="02040503050406030204" pitchFamily="18" charset="0"/>
              </a:rPr>
              <a:t>#N</a:t>
            </a:r>
            <a:r>
              <a:rPr lang="en-US" altLang="ko-KR" sz="1600" b="1" i="1" dirty="0">
                <a:solidFill>
                  <a:schemeClr val="tx1"/>
                </a:solidFill>
                <a:latin typeface="Cambria" panose="02040503050406030204" pitchFamily="18" charset="0"/>
              </a:rPr>
              <a:t>–1</a:t>
            </a:r>
            <a:r>
              <a:rPr lang="en-US" altLang="ko-KR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328" name="사각형: 둥근 모서리 327">
            <a:extLst>
              <a:ext uri="{FF2B5EF4-FFF2-40B4-BE49-F238E27FC236}">
                <a16:creationId xmlns:a16="http://schemas.microsoft.com/office/drawing/2014/main" id="{B65EA3DE-4248-49AC-91EF-8DF482DA5FDF}"/>
              </a:ext>
            </a:extLst>
          </p:cNvPr>
          <p:cNvSpPr/>
          <p:nvPr/>
        </p:nvSpPr>
        <p:spPr>
          <a:xfrm>
            <a:off x="2132653" y="4718545"/>
            <a:ext cx="3645540" cy="388551"/>
          </a:xfrm>
          <a:prstGeom prst="roundRect">
            <a:avLst>
              <a:gd name="adj" fmla="val 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400" name="사각형: 둥근 모서리 399">
            <a:extLst>
              <a:ext uri="{FF2B5EF4-FFF2-40B4-BE49-F238E27FC236}">
                <a16:creationId xmlns:a16="http://schemas.microsoft.com/office/drawing/2014/main" id="{91A95FAF-0D43-4B80-A2F9-055ADAEB11DB}"/>
              </a:ext>
            </a:extLst>
          </p:cNvPr>
          <p:cNvSpPr/>
          <p:nvPr/>
        </p:nvSpPr>
        <p:spPr>
          <a:xfrm>
            <a:off x="2157309" y="3163817"/>
            <a:ext cx="3645540" cy="388551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5000">
                <a:schemeClr val="bg1">
                  <a:alpha val="20000"/>
                </a:schemeClr>
              </a:gs>
              <a:gs pos="50000">
                <a:srgbClr val="FFFFFF"/>
              </a:gs>
              <a:gs pos="34000">
                <a:srgbClr val="FFFFFF"/>
              </a:gs>
              <a:gs pos="66000">
                <a:srgbClr val="FFFFFF"/>
              </a:gs>
              <a:gs pos="75215">
                <a:srgbClr val="FFFFFF">
                  <a:alpha val="60000"/>
                </a:srgbClr>
              </a:gs>
              <a:gs pos="24000">
                <a:srgbClr val="FFFFFF">
                  <a:alpha val="60000"/>
                </a:srgbClr>
              </a:gs>
              <a:gs pos="85000">
                <a:schemeClr val="bg1">
                  <a:alpha val="2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Page</a:t>
            </a:r>
            <a:r>
              <a:rPr lang="en-US" altLang="ko-KR" sz="1600" b="1" i="1" dirty="0">
                <a:solidFill>
                  <a:schemeClr val="tx1"/>
                </a:solidFill>
                <a:latin typeface="Cambria" panose="02040503050406030204" pitchFamily="18" charset="0"/>
              </a:rPr>
              <a:t>#0</a:t>
            </a:r>
            <a:endParaRPr lang="ko-KR" altLang="en-US" sz="1600" b="1" i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411" name="사각형: 둥근 모서리 410">
            <a:extLst>
              <a:ext uri="{FF2B5EF4-FFF2-40B4-BE49-F238E27FC236}">
                <a16:creationId xmlns:a16="http://schemas.microsoft.com/office/drawing/2014/main" id="{E65AF276-59F0-486A-B266-BDDC4F0EB801}"/>
              </a:ext>
            </a:extLst>
          </p:cNvPr>
          <p:cNvSpPr/>
          <p:nvPr/>
        </p:nvSpPr>
        <p:spPr>
          <a:xfrm>
            <a:off x="2132653" y="3163817"/>
            <a:ext cx="3645540" cy="388551"/>
          </a:xfrm>
          <a:prstGeom prst="roundRect">
            <a:avLst>
              <a:gd name="adj" fmla="val 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29" name="사각형: 둥근 모서리 228">
            <a:extLst>
              <a:ext uri="{FF2B5EF4-FFF2-40B4-BE49-F238E27FC236}">
                <a16:creationId xmlns:a16="http://schemas.microsoft.com/office/drawing/2014/main" id="{DF1666BB-9D75-4D05-8DF6-E6E7A85224AA}"/>
              </a:ext>
            </a:extLst>
          </p:cNvPr>
          <p:cNvSpPr/>
          <p:nvPr/>
        </p:nvSpPr>
        <p:spPr>
          <a:xfrm>
            <a:off x="1473890" y="3093032"/>
            <a:ext cx="721251" cy="388551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Block</a:t>
            </a:r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45315E44-6F36-42D6-BD6B-12BE583300B6}"/>
              </a:ext>
            </a:extLst>
          </p:cNvPr>
          <p:cNvGrpSpPr/>
          <p:nvPr/>
        </p:nvGrpSpPr>
        <p:grpSpPr>
          <a:xfrm>
            <a:off x="5685686" y="2954428"/>
            <a:ext cx="2580742" cy="602712"/>
            <a:chOff x="5713396" y="3330344"/>
            <a:chExt cx="2580742" cy="602712"/>
          </a:xfrm>
        </p:grpSpPr>
        <p:sp>
          <p:nvSpPr>
            <p:cNvPr id="230" name="사각형: 둥근 모서리 229">
              <a:extLst>
                <a:ext uri="{FF2B5EF4-FFF2-40B4-BE49-F238E27FC236}">
                  <a16:creationId xmlns:a16="http://schemas.microsoft.com/office/drawing/2014/main" id="{A12604BD-5F9D-415E-A606-BC2ABA785758}"/>
                </a:ext>
              </a:extLst>
            </p:cNvPr>
            <p:cNvSpPr/>
            <p:nvPr/>
          </p:nvSpPr>
          <p:spPr>
            <a:xfrm>
              <a:off x="5883523" y="3451715"/>
              <a:ext cx="983208" cy="388551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altLang="ko-KR" sz="16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Flash Cell  </a:t>
              </a:r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2BD7FD4D-5F12-4CC8-B7B9-5139D928AAB9}"/>
                </a:ext>
              </a:extLst>
            </p:cNvPr>
            <p:cNvCxnSpPr>
              <a:cxnSpLocks/>
            </p:cNvCxnSpPr>
            <p:nvPr/>
          </p:nvCxnSpPr>
          <p:spPr>
            <a:xfrm rot="60000" flipH="1">
              <a:off x="5713396" y="3645991"/>
              <a:ext cx="170127" cy="48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2538C00C-60D6-44B1-81B5-FA06FFB6F372}"/>
                </a:ext>
              </a:extLst>
            </p:cNvPr>
            <p:cNvGrpSpPr/>
            <p:nvPr/>
          </p:nvGrpSpPr>
          <p:grpSpPr>
            <a:xfrm>
              <a:off x="6896434" y="3330344"/>
              <a:ext cx="1397704" cy="602712"/>
              <a:chOff x="6982168" y="3114320"/>
              <a:chExt cx="1397704" cy="602712"/>
            </a:xfrm>
          </p:grpSpPr>
          <p:sp>
            <p:nvSpPr>
              <p:cNvPr id="232" name="타원 231">
                <a:extLst>
                  <a:ext uri="{FF2B5EF4-FFF2-40B4-BE49-F238E27FC236}">
                    <a16:creationId xmlns:a16="http://schemas.microsoft.com/office/drawing/2014/main" id="{56FEA109-1679-4830-B071-A49A012B707F}"/>
                  </a:ext>
                </a:extLst>
              </p:cNvPr>
              <p:cNvSpPr/>
              <p:nvPr/>
            </p:nvSpPr>
            <p:spPr>
              <a:xfrm>
                <a:off x="6983515" y="3231965"/>
                <a:ext cx="153260" cy="15326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600" b="1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233" name="사각형: 둥근 모서리 232">
                <a:extLst>
                  <a:ext uri="{FF2B5EF4-FFF2-40B4-BE49-F238E27FC236}">
                    <a16:creationId xmlns:a16="http://schemas.microsoft.com/office/drawing/2014/main" id="{F01E362F-6B02-4787-98AD-D969170C9431}"/>
                  </a:ext>
                </a:extLst>
              </p:cNvPr>
              <p:cNvSpPr/>
              <p:nvPr/>
            </p:nvSpPr>
            <p:spPr>
              <a:xfrm>
                <a:off x="7148562" y="3114320"/>
                <a:ext cx="1231310" cy="388551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altLang="ko-KR" sz="1200" b="1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Erased (1)</a:t>
                </a:r>
                <a:endParaRPr lang="ko-KR" altLang="en-US" sz="1200" b="1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234" name="타원 233">
                <a:extLst>
                  <a:ext uri="{FF2B5EF4-FFF2-40B4-BE49-F238E27FC236}">
                    <a16:creationId xmlns:a16="http://schemas.microsoft.com/office/drawing/2014/main" id="{FC828DF2-D2F7-475D-86AB-60C12BC72FFF}"/>
                  </a:ext>
                </a:extLst>
              </p:cNvPr>
              <p:cNvSpPr/>
              <p:nvPr/>
            </p:nvSpPr>
            <p:spPr>
              <a:xfrm>
                <a:off x="6982168" y="3446126"/>
                <a:ext cx="153260" cy="153260"/>
              </a:xfrm>
              <a:prstGeom prst="ellipse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600" b="1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235" name="사각형: 둥근 모서리 234">
                <a:extLst>
                  <a:ext uri="{FF2B5EF4-FFF2-40B4-BE49-F238E27FC236}">
                    <a16:creationId xmlns:a16="http://schemas.microsoft.com/office/drawing/2014/main" id="{3A6D0281-75A5-458D-ABA4-3B7C8F08B5A1}"/>
                  </a:ext>
                </a:extLst>
              </p:cNvPr>
              <p:cNvSpPr/>
              <p:nvPr/>
            </p:nvSpPr>
            <p:spPr>
              <a:xfrm>
                <a:off x="7147215" y="3328481"/>
                <a:ext cx="1231310" cy="388551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altLang="ko-KR" sz="1200" b="1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Programmed (0)</a:t>
                </a:r>
                <a:endParaRPr lang="ko-KR" altLang="en-US" sz="1200" b="1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p:txBody>
          </p:sp>
        </p:grpSp>
      </p:grpSp>
      <p:sp>
        <p:nvSpPr>
          <p:cNvPr id="238" name="사각형: 둥근 모서리 237">
            <a:extLst>
              <a:ext uri="{FF2B5EF4-FFF2-40B4-BE49-F238E27FC236}">
                <a16:creationId xmlns:a16="http://schemas.microsoft.com/office/drawing/2014/main" id="{7A4F8799-8C21-41E3-ABFF-5AA055DD299A}"/>
              </a:ext>
            </a:extLst>
          </p:cNvPr>
          <p:cNvSpPr/>
          <p:nvPr/>
        </p:nvSpPr>
        <p:spPr>
          <a:xfrm>
            <a:off x="812729" y="5117842"/>
            <a:ext cx="1352878" cy="35613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altLang="ko-KR" sz="16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Bitline</a:t>
            </a:r>
            <a:r>
              <a:rPr lang="en-US" altLang="ko-KR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 (BL)</a:t>
            </a:r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cxnSp>
        <p:nvCxnSpPr>
          <p:cNvPr id="239" name="직선 연결선 238">
            <a:extLst>
              <a:ext uri="{FF2B5EF4-FFF2-40B4-BE49-F238E27FC236}">
                <a16:creationId xmlns:a16="http://schemas.microsoft.com/office/drawing/2014/main" id="{4A7DF540-6CA7-4ED6-9B8E-08FC75F93F8D}"/>
              </a:ext>
            </a:extLst>
          </p:cNvPr>
          <p:cNvCxnSpPr>
            <a:cxnSpLocks/>
          </p:cNvCxnSpPr>
          <p:nvPr/>
        </p:nvCxnSpPr>
        <p:spPr>
          <a:xfrm rot="60000" flipH="1">
            <a:off x="2179978" y="5293856"/>
            <a:ext cx="170127" cy="488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그룹 8">
            <a:extLst>
              <a:ext uri="{FF2B5EF4-FFF2-40B4-BE49-F238E27FC236}">
                <a16:creationId xmlns:a16="http://schemas.microsoft.com/office/drawing/2014/main" id="{42334207-3A32-4BFC-84EF-6F36C30348EC}"/>
              </a:ext>
            </a:extLst>
          </p:cNvPr>
          <p:cNvGrpSpPr/>
          <p:nvPr/>
        </p:nvGrpSpPr>
        <p:grpSpPr>
          <a:xfrm>
            <a:off x="5703803" y="3531941"/>
            <a:ext cx="1135218" cy="388551"/>
            <a:chOff x="5703803" y="3688657"/>
            <a:chExt cx="1135218" cy="388551"/>
          </a:xfrm>
        </p:grpSpPr>
        <p:sp>
          <p:nvSpPr>
            <p:cNvPr id="242" name="사각형: 둥근 모서리 241">
              <a:extLst>
                <a:ext uri="{FF2B5EF4-FFF2-40B4-BE49-F238E27FC236}">
                  <a16:creationId xmlns:a16="http://schemas.microsoft.com/office/drawing/2014/main" id="{B6C7E1A6-BAB3-4969-93D0-77BC85F7B193}"/>
                </a:ext>
              </a:extLst>
            </p:cNvPr>
            <p:cNvSpPr/>
            <p:nvPr/>
          </p:nvSpPr>
          <p:spPr>
            <a:xfrm>
              <a:off x="5855813" y="3688657"/>
              <a:ext cx="983208" cy="388551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altLang="ko-KR" sz="1600" b="1" dirty="0">
                  <a:solidFill>
                    <a:srgbClr val="7030A0"/>
                  </a:solidFill>
                  <a:latin typeface="Cambria" panose="02040503050406030204" pitchFamily="18" charset="0"/>
                </a:rPr>
                <a:t>Flag Cell</a:t>
              </a:r>
            </a:p>
          </p:txBody>
        </p:sp>
        <p:cxnSp>
          <p:nvCxnSpPr>
            <p:cNvPr id="243" name="직선 연결선 242">
              <a:extLst>
                <a:ext uri="{FF2B5EF4-FFF2-40B4-BE49-F238E27FC236}">
                  <a16:creationId xmlns:a16="http://schemas.microsoft.com/office/drawing/2014/main" id="{ABA43B80-183A-431D-A81C-CE6BC71FEA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03803" y="3884418"/>
              <a:ext cx="146594" cy="0"/>
            </a:xfrm>
            <a:prstGeom prst="line">
              <a:avLst/>
            </a:prstGeom>
            <a:ln w="158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312C50CF-4DC5-44BC-8ADA-C4F33671D5EF}"/>
              </a:ext>
            </a:extLst>
          </p:cNvPr>
          <p:cNvGrpSpPr/>
          <p:nvPr/>
        </p:nvGrpSpPr>
        <p:grpSpPr>
          <a:xfrm>
            <a:off x="6870071" y="3420095"/>
            <a:ext cx="1396357" cy="388551"/>
            <a:chOff x="6870071" y="3576811"/>
            <a:chExt cx="1396357" cy="388551"/>
          </a:xfrm>
        </p:grpSpPr>
        <p:sp>
          <p:nvSpPr>
            <p:cNvPr id="245" name="타원 244">
              <a:extLst>
                <a:ext uri="{FF2B5EF4-FFF2-40B4-BE49-F238E27FC236}">
                  <a16:creationId xmlns:a16="http://schemas.microsoft.com/office/drawing/2014/main" id="{410A0995-FE43-4E0F-93B0-1751B46E27C1}"/>
                </a:ext>
              </a:extLst>
            </p:cNvPr>
            <p:cNvSpPr/>
            <p:nvPr/>
          </p:nvSpPr>
          <p:spPr>
            <a:xfrm>
              <a:off x="6870071" y="3684931"/>
              <a:ext cx="153260" cy="15326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46" name="사각형: 둥근 모서리 245">
              <a:extLst>
                <a:ext uri="{FF2B5EF4-FFF2-40B4-BE49-F238E27FC236}">
                  <a16:creationId xmlns:a16="http://schemas.microsoft.com/office/drawing/2014/main" id="{8601EBF3-51EF-487D-8DBD-7927B3F60532}"/>
                </a:ext>
              </a:extLst>
            </p:cNvPr>
            <p:cNvSpPr/>
            <p:nvPr/>
          </p:nvSpPr>
          <p:spPr>
            <a:xfrm>
              <a:off x="7035118" y="3576811"/>
              <a:ext cx="1231310" cy="388551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altLang="ko-KR" sz="1200" b="1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Enabled</a:t>
              </a:r>
              <a:r>
                <a:rPr lang="en-US" altLang="ko-KR" sz="1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ourier New" panose="02070309020205020404" pitchFamily="49" charset="0"/>
                </a:rPr>
                <a:t> </a:t>
              </a:r>
              <a:r>
                <a:rPr lang="en-US" altLang="ko-KR" sz="12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(1)</a:t>
              </a:r>
              <a:endParaRPr lang="ko-KR" altLang="en-US" sz="1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FD34671D-D2CF-4422-ADFA-3CD9CECABA18}"/>
              </a:ext>
            </a:extLst>
          </p:cNvPr>
          <p:cNvGrpSpPr/>
          <p:nvPr/>
        </p:nvGrpSpPr>
        <p:grpSpPr>
          <a:xfrm>
            <a:off x="6868724" y="3634256"/>
            <a:ext cx="1396357" cy="388551"/>
            <a:chOff x="6868724" y="3790972"/>
            <a:chExt cx="1396357" cy="388551"/>
          </a:xfrm>
        </p:grpSpPr>
        <p:sp>
          <p:nvSpPr>
            <p:cNvPr id="247" name="타원 246">
              <a:extLst>
                <a:ext uri="{FF2B5EF4-FFF2-40B4-BE49-F238E27FC236}">
                  <a16:creationId xmlns:a16="http://schemas.microsoft.com/office/drawing/2014/main" id="{DF0D8C93-64F0-4DC2-B728-F15D98BC3A71}"/>
                </a:ext>
              </a:extLst>
            </p:cNvPr>
            <p:cNvSpPr/>
            <p:nvPr/>
          </p:nvSpPr>
          <p:spPr>
            <a:xfrm>
              <a:off x="6868724" y="3899092"/>
              <a:ext cx="153260" cy="153260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48" name="사각형: 둥근 모서리 247">
              <a:extLst>
                <a:ext uri="{FF2B5EF4-FFF2-40B4-BE49-F238E27FC236}">
                  <a16:creationId xmlns:a16="http://schemas.microsoft.com/office/drawing/2014/main" id="{DEEA6B55-100A-4F10-A7CF-6C3B1D446C8D}"/>
                </a:ext>
              </a:extLst>
            </p:cNvPr>
            <p:cNvSpPr/>
            <p:nvPr/>
          </p:nvSpPr>
          <p:spPr>
            <a:xfrm>
              <a:off x="7033771" y="3790972"/>
              <a:ext cx="1231310" cy="388551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altLang="ko-KR" sz="1200" b="1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Disabled</a:t>
              </a:r>
              <a:r>
                <a:rPr lang="en-US" altLang="ko-KR" sz="12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 (0)</a:t>
              </a:r>
              <a:r>
                <a:rPr lang="en-US" altLang="ko-KR" sz="1200" b="1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endParaRPr lang="ko-KR" altLang="en-US" sz="1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089C54A2-B847-44F9-AFEC-44F044D46215}"/>
              </a:ext>
            </a:extLst>
          </p:cNvPr>
          <p:cNvGrpSpPr/>
          <p:nvPr/>
        </p:nvGrpSpPr>
        <p:grpSpPr>
          <a:xfrm>
            <a:off x="4480864" y="5507882"/>
            <a:ext cx="2178824" cy="686990"/>
            <a:chOff x="4480864" y="5664598"/>
            <a:chExt cx="2178824" cy="686990"/>
          </a:xfrm>
        </p:grpSpPr>
        <p:sp>
          <p:nvSpPr>
            <p:cNvPr id="250" name="사각형: 둥근 모서리 249">
              <a:extLst>
                <a:ext uri="{FF2B5EF4-FFF2-40B4-BE49-F238E27FC236}">
                  <a16:creationId xmlns:a16="http://schemas.microsoft.com/office/drawing/2014/main" id="{78BCEB19-AF5C-4848-9471-73C43268E635}"/>
                </a:ext>
              </a:extLst>
            </p:cNvPr>
            <p:cNvSpPr/>
            <p:nvPr/>
          </p:nvSpPr>
          <p:spPr>
            <a:xfrm>
              <a:off x="4480864" y="6130458"/>
              <a:ext cx="2178824" cy="22113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rgbClr val="7030A0"/>
                  </a:solidFill>
                  <a:latin typeface="Cambria" panose="02040503050406030204" pitchFamily="18" charset="0"/>
                </a:rPr>
                <a:t>Bridge Transistor</a:t>
              </a:r>
              <a:endParaRPr lang="ko-KR" altLang="en-US" sz="1600" b="1" dirty="0">
                <a:solidFill>
                  <a:srgbClr val="7030A0"/>
                </a:solidFill>
                <a:latin typeface="Cambria" panose="02040503050406030204" pitchFamily="18" charset="0"/>
              </a:endParaRPr>
            </a:p>
          </p:txBody>
        </p:sp>
        <p:cxnSp>
          <p:nvCxnSpPr>
            <p:cNvPr id="251" name="직선 연결선 250">
              <a:extLst>
                <a:ext uri="{FF2B5EF4-FFF2-40B4-BE49-F238E27FC236}">
                  <a16:creationId xmlns:a16="http://schemas.microsoft.com/office/drawing/2014/main" id="{22BFF113-047C-4D04-9815-8D11791AD3A5}"/>
                </a:ext>
              </a:extLst>
            </p:cNvPr>
            <p:cNvCxnSpPr>
              <a:cxnSpLocks/>
              <a:stCxn id="250" idx="0"/>
            </p:cNvCxnSpPr>
            <p:nvPr/>
          </p:nvCxnSpPr>
          <p:spPr>
            <a:xfrm flipV="1">
              <a:off x="5570276" y="5982304"/>
              <a:ext cx="527" cy="148154"/>
            </a:xfrm>
            <a:prstGeom prst="line">
              <a:avLst/>
            </a:prstGeom>
            <a:ln w="158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타원 14">
              <a:extLst>
                <a:ext uri="{FF2B5EF4-FFF2-40B4-BE49-F238E27FC236}">
                  <a16:creationId xmlns:a16="http://schemas.microsoft.com/office/drawing/2014/main" id="{4F0E727B-CE36-4EEE-B702-A09FD83C732D}"/>
                </a:ext>
              </a:extLst>
            </p:cNvPr>
            <p:cNvSpPr/>
            <p:nvPr/>
          </p:nvSpPr>
          <p:spPr>
            <a:xfrm>
              <a:off x="5393662" y="5664598"/>
              <a:ext cx="353228" cy="321116"/>
            </a:xfrm>
            <a:prstGeom prst="ellipse">
              <a:avLst/>
            </a:prstGeom>
            <a:noFill/>
            <a:ln w="158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255" name="사각형: 둥근 모서리 254">
            <a:extLst>
              <a:ext uri="{FF2B5EF4-FFF2-40B4-BE49-F238E27FC236}">
                <a16:creationId xmlns:a16="http://schemas.microsoft.com/office/drawing/2014/main" id="{7FB2F8FC-DCAA-4080-9A45-C27F30626BCE}"/>
              </a:ext>
            </a:extLst>
          </p:cNvPr>
          <p:cNvSpPr/>
          <p:nvPr/>
        </p:nvSpPr>
        <p:spPr>
          <a:xfrm>
            <a:off x="2128828" y="3941181"/>
            <a:ext cx="3644317" cy="388551"/>
          </a:xfrm>
          <a:prstGeom prst="roundRect">
            <a:avLst>
              <a:gd name="adj" fmla="val 0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776D051D-F2DC-4828-8E83-7B5AB1557116}"/>
              </a:ext>
            </a:extLst>
          </p:cNvPr>
          <p:cNvGrpSpPr/>
          <p:nvPr/>
        </p:nvGrpSpPr>
        <p:grpSpPr>
          <a:xfrm>
            <a:off x="859951" y="3948552"/>
            <a:ext cx="1271772" cy="388551"/>
            <a:chOff x="859951" y="4097648"/>
            <a:chExt cx="1271772" cy="388551"/>
          </a:xfrm>
        </p:grpSpPr>
        <p:sp>
          <p:nvSpPr>
            <p:cNvPr id="256" name="사각형: 둥근 모서리 255">
              <a:extLst>
                <a:ext uri="{FF2B5EF4-FFF2-40B4-BE49-F238E27FC236}">
                  <a16:creationId xmlns:a16="http://schemas.microsoft.com/office/drawing/2014/main" id="{46C2C3E2-6320-46A5-BCA4-A715C37A6F26}"/>
                </a:ext>
              </a:extLst>
            </p:cNvPr>
            <p:cNvSpPr/>
            <p:nvPr/>
          </p:nvSpPr>
          <p:spPr>
            <a:xfrm>
              <a:off x="859951" y="4097648"/>
              <a:ext cx="1034181" cy="388551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US" altLang="ko-KR" sz="1600" b="1" dirty="0" err="1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pLock</a:t>
              </a:r>
              <a:r>
                <a:rPr lang="en-US" altLang="ko-KR" sz="1600" b="1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(2)</a:t>
              </a:r>
            </a:p>
          </p:txBody>
        </p:sp>
        <p:cxnSp>
          <p:nvCxnSpPr>
            <p:cNvPr id="257" name="직선 연결선 256">
              <a:extLst>
                <a:ext uri="{FF2B5EF4-FFF2-40B4-BE49-F238E27FC236}">
                  <a16:creationId xmlns:a16="http://schemas.microsoft.com/office/drawing/2014/main" id="{0CAACE20-2BBE-4722-9F90-76F2132F8055}"/>
                </a:ext>
              </a:extLst>
            </p:cNvPr>
            <p:cNvCxnSpPr>
              <a:cxnSpLocks/>
              <a:stCxn id="282" idx="1"/>
              <a:endCxn id="256" idx="3"/>
            </p:cNvCxnSpPr>
            <p:nvPr/>
          </p:nvCxnSpPr>
          <p:spPr>
            <a:xfrm flipH="1">
              <a:off x="1894132" y="4276933"/>
              <a:ext cx="237591" cy="14991"/>
            </a:xfrm>
            <a:prstGeom prst="line">
              <a:avLst/>
            </a:prstGeom>
            <a:ln w="15875">
              <a:solidFill>
                <a:srgbClr val="7030A0"/>
              </a:solidFill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72E7EE10-7C18-4098-AD10-10C834D7AF24}"/>
              </a:ext>
            </a:extLst>
          </p:cNvPr>
          <p:cNvGrpSpPr/>
          <p:nvPr/>
        </p:nvGrpSpPr>
        <p:grpSpPr>
          <a:xfrm>
            <a:off x="5709903" y="3940932"/>
            <a:ext cx="2587541" cy="388551"/>
            <a:chOff x="5709903" y="4097648"/>
            <a:chExt cx="2587541" cy="388551"/>
          </a:xfrm>
        </p:grpSpPr>
        <p:sp>
          <p:nvSpPr>
            <p:cNvPr id="261" name="사각형: 둥근 모서리 260">
              <a:extLst>
                <a:ext uri="{FF2B5EF4-FFF2-40B4-BE49-F238E27FC236}">
                  <a16:creationId xmlns:a16="http://schemas.microsoft.com/office/drawing/2014/main" id="{84CCFC42-AA5B-47B2-8C11-8259412FDA0B}"/>
                </a:ext>
              </a:extLst>
            </p:cNvPr>
            <p:cNvSpPr/>
            <p:nvPr/>
          </p:nvSpPr>
          <p:spPr>
            <a:xfrm>
              <a:off x="5930104" y="4097648"/>
              <a:ext cx="2367340" cy="388551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altLang="ko-KR" sz="1600" b="1" i="1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ourier New" panose="02070309020205020404" pitchFamily="49" charset="0"/>
                </a:rPr>
                <a:t>Flag-cell programming</a:t>
              </a:r>
            </a:p>
          </p:txBody>
        </p:sp>
        <p:cxnSp>
          <p:nvCxnSpPr>
            <p:cNvPr id="262" name="직선 연결선 261">
              <a:extLst>
                <a:ext uri="{FF2B5EF4-FFF2-40B4-BE49-F238E27FC236}">
                  <a16:creationId xmlns:a16="http://schemas.microsoft.com/office/drawing/2014/main" id="{987268B1-C934-4048-8875-533D64A84FF3}"/>
                </a:ext>
              </a:extLst>
            </p:cNvPr>
            <p:cNvCxnSpPr>
              <a:cxnSpLocks/>
              <a:endCxn id="261" idx="1"/>
            </p:cNvCxnSpPr>
            <p:nvPr/>
          </p:nvCxnSpPr>
          <p:spPr>
            <a:xfrm>
              <a:off x="5709903" y="4291924"/>
              <a:ext cx="220201" cy="0"/>
            </a:xfrm>
            <a:prstGeom prst="line">
              <a:avLst/>
            </a:prstGeom>
            <a:ln w="15875">
              <a:solidFill>
                <a:srgbClr val="7030A0"/>
              </a:solidFill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2" name="사각형: 둥근 모서리 281">
            <a:extLst>
              <a:ext uri="{FF2B5EF4-FFF2-40B4-BE49-F238E27FC236}">
                <a16:creationId xmlns:a16="http://schemas.microsoft.com/office/drawing/2014/main" id="{D8439129-FBA6-41AD-92B7-D38225DEE8F2}"/>
              </a:ext>
            </a:extLst>
          </p:cNvPr>
          <p:cNvSpPr/>
          <p:nvPr/>
        </p:nvSpPr>
        <p:spPr>
          <a:xfrm>
            <a:off x="2131723" y="3941181"/>
            <a:ext cx="3644317" cy="388551"/>
          </a:xfrm>
          <a:prstGeom prst="roundRect">
            <a:avLst>
              <a:gd name="adj" fmla="val 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grpSp>
        <p:nvGrpSpPr>
          <p:cNvPr id="284" name="그룹 283">
            <a:extLst>
              <a:ext uri="{FF2B5EF4-FFF2-40B4-BE49-F238E27FC236}">
                <a16:creationId xmlns:a16="http://schemas.microsoft.com/office/drawing/2014/main" id="{5C547771-7EA0-44A4-A7E6-F97FCDA14187}"/>
              </a:ext>
            </a:extLst>
          </p:cNvPr>
          <p:cNvGrpSpPr/>
          <p:nvPr/>
        </p:nvGrpSpPr>
        <p:grpSpPr>
          <a:xfrm>
            <a:off x="853179" y="3948552"/>
            <a:ext cx="1278544" cy="388551"/>
            <a:chOff x="859951" y="4105268"/>
            <a:chExt cx="1278544" cy="388551"/>
          </a:xfrm>
        </p:grpSpPr>
        <p:sp>
          <p:nvSpPr>
            <p:cNvPr id="285" name="사각형: 둥근 모서리 284">
              <a:extLst>
                <a:ext uri="{FF2B5EF4-FFF2-40B4-BE49-F238E27FC236}">
                  <a16:creationId xmlns:a16="http://schemas.microsoft.com/office/drawing/2014/main" id="{0725AC0C-1FE5-49DF-941B-AD950CBF406F}"/>
                </a:ext>
              </a:extLst>
            </p:cNvPr>
            <p:cNvSpPr/>
            <p:nvPr/>
          </p:nvSpPr>
          <p:spPr>
            <a:xfrm>
              <a:off x="859951" y="4105268"/>
              <a:ext cx="1034181" cy="388551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US" altLang="ko-KR" sz="1600" b="1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Read(2)</a:t>
              </a:r>
            </a:p>
          </p:txBody>
        </p:sp>
        <p:cxnSp>
          <p:nvCxnSpPr>
            <p:cNvPr id="296" name="직선 연결선 295">
              <a:extLst>
                <a:ext uri="{FF2B5EF4-FFF2-40B4-BE49-F238E27FC236}">
                  <a16:creationId xmlns:a16="http://schemas.microsoft.com/office/drawing/2014/main" id="{3191566B-193F-42E7-8F4F-CE6C1191CA83}"/>
                </a:ext>
              </a:extLst>
            </p:cNvPr>
            <p:cNvCxnSpPr>
              <a:cxnSpLocks/>
              <a:stCxn id="282" idx="1"/>
              <a:endCxn id="285" idx="3"/>
            </p:cNvCxnSpPr>
            <p:nvPr/>
          </p:nvCxnSpPr>
          <p:spPr>
            <a:xfrm flipH="1">
              <a:off x="1894132" y="4292173"/>
              <a:ext cx="244363" cy="7371"/>
            </a:xfrm>
            <a:prstGeom prst="line">
              <a:avLst/>
            </a:prstGeom>
            <a:ln w="15875">
              <a:solidFill>
                <a:srgbClr val="C00000"/>
              </a:solidFill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0" name="사각형: 둥근 모서리 299">
            <a:extLst>
              <a:ext uri="{FF2B5EF4-FFF2-40B4-BE49-F238E27FC236}">
                <a16:creationId xmlns:a16="http://schemas.microsoft.com/office/drawing/2014/main" id="{D777BC14-F1ED-4309-9586-B8632AD7B51A}"/>
              </a:ext>
            </a:extLst>
          </p:cNvPr>
          <p:cNvSpPr/>
          <p:nvPr/>
        </p:nvSpPr>
        <p:spPr>
          <a:xfrm>
            <a:off x="2358768" y="5117842"/>
            <a:ext cx="182814" cy="35613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i="1" dirty="0">
                <a:solidFill>
                  <a:schemeClr val="accent6"/>
                </a:solidFill>
                <a:latin typeface="Cambria" panose="02040503050406030204" pitchFamily="18" charset="0"/>
              </a:rPr>
              <a:t>1</a:t>
            </a:r>
            <a:endParaRPr lang="ko-KR" altLang="en-US" sz="1600" b="1" i="1" dirty="0">
              <a:solidFill>
                <a:schemeClr val="accent6"/>
              </a:solidFill>
              <a:latin typeface="Cambria" panose="02040503050406030204" pitchFamily="18" charset="0"/>
            </a:endParaRPr>
          </a:p>
        </p:txBody>
      </p:sp>
      <p:sp>
        <p:nvSpPr>
          <p:cNvPr id="311" name="사각형: 둥근 모서리 310">
            <a:extLst>
              <a:ext uri="{FF2B5EF4-FFF2-40B4-BE49-F238E27FC236}">
                <a16:creationId xmlns:a16="http://schemas.microsoft.com/office/drawing/2014/main" id="{E6974406-54F4-466F-AE93-27FDBFD0D298}"/>
              </a:ext>
            </a:extLst>
          </p:cNvPr>
          <p:cNvSpPr/>
          <p:nvPr/>
        </p:nvSpPr>
        <p:spPr>
          <a:xfrm>
            <a:off x="2714684" y="5117842"/>
            <a:ext cx="182814" cy="35613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i="1" dirty="0">
                <a:solidFill>
                  <a:schemeClr val="accent6"/>
                </a:solidFill>
                <a:latin typeface="Cambria" panose="02040503050406030204" pitchFamily="18" charset="0"/>
              </a:rPr>
              <a:t>0</a:t>
            </a:r>
            <a:endParaRPr lang="ko-KR" altLang="en-US" sz="1600" b="1" i="1" dirty="0">
              <a:solidFill>
                <a:schemeClr val="accent6"/>
              </a:solidFill>
              <a:latin typeface="Cambria" panose="02040503050406030204" pitchFamily="18" charset="0"/>
            </a:endParaRPr>
          </a:p>
        </p:txBody>
      </p:sp>
      <p:sp>
        <p:nvSpPr>
          <p:cNvPr id="314" name="사각형: 둥근 모서리 313">
            <a:extLst>
              <a:ext uri="{FF2B5EF4-FFF2-40B4-BE49-F238E27FC236}">
                <a16:creationId xmlns:a16="http://schemas.microsoft.com/office/drawing/2014/main" id="{65708CE7-7F9C-4471-9A0B-3618019E8C29}"/>
              </a:ext>
            </a:extLst>
          </p:cNvPr>
          <p:cNvSpPr/>
          <p:nvPr/>
        </p:nvSpPr>
        <p:spPr>
          <a:xfrm>
            <a:off x="3072507" y="5117842"/>
            <a:ext cx="182814" cy="35613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i="1" dirty="0">
                <a:solidFill>
                  <a:schemeClr val="accent6"/>
                </a:solidFill>
                <a:latin typeface="Cambria" panose="02040503050406030204" pitchFamily="18" charset="0"/>
              </a:rPr>
              <a:t>1</a:t>
            </a:r>
            <a:endParaRPr lang="ko-KR" altLang="en-US" sz="1600" b="1" i="1" dirty="0">
              <a:solidFill>
                <a:schemeClr val="accent6"/>
              </a:solidFill>
              <a:latin typeface="Cambria" panose="02040503050406030204" pitchFamily="18" charset="0"/>
            </a:endParaRPr>
          </a:p>
        </p:txBody>
      </p:sp>
      <p:sp>
        <p:nvSpPr>
          <p:cNvPr id="315" name="사각형: 둥근 모서리 314">
            <a:extLst>
              <a:ext uri="{FF2B5EF4-FFF2-40B4-BE49-F238E27FC236}">
                <a16:creationId xmlns:a16="http://schemas.microsoft.com/office/drawing/2014/main" id="{38144BC3-E9DE-4986-A67C-35486815A1D6}"/>
              </a:ext>
            </a:extLst>
          </p:cNvPr>
          <p:cNvSpPr/>
          <p:nvPr/>
        </p:nvSpPr>
        <p:spPr>
          <a:xfrm>
            <a:off x="3433692" y="5117842"/>
            <a:ext cx="182814" cy="35613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i="1" dirty="0">
                <a:solidFill>
                  <a:schemeClr val="accent6"/>
                </a:solidFill>
                <a:latin typeface="Cambria" panose="02040503050406030204" pitchFamily="18" charset="0"/>
              </a:rPr>
              <a:t>0</a:t>
            </a:r>
            <a:endParaRPr lang="ko-KR" altLang="en-US" sz="1600" b="1" i="1" dirty="0">
              <a:solidFill>
                <a:schemeClr val="accent6"/>
              </a:solidFill>
              <a:latin typeface="Cambria" panose="02040503050406030204" pitchFamily="18" charset="0"/>
            </a:endParaRPr>
          </a:p>
        </p:txBody>
      </p:sp>
      <p:sp>
        <p:nvSpPr>
          <p:cNvPr id="326" name="사각형: 둥근 모서리 325">
            <a:extLst>
              <a:ext uri="{FF2B5EF4-FFF2-40B4-BE49-F238E27FC236}">
                <a16:creationId xmlns:a16="http://schemas.microsoft.com/office/drawing/2014/main" id="{82D14F0B-5229-4DCF-8C38-46446D83B068}"/>
              </a:ext>
            </a:extLst>
          </p:cNvPr>
          <p:cNvSpPr/>
          <p:nvPr/>
        </p:nvSpPr>
        <p:spPr>
          <a:xfrm>
            <a:off x="4511994" y="5117842"/>
            <a:ext cx="182814" cy="35613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i="1" dirty="0">
                <a:solidFill>
                  <a:schemeClr val="accent6"/>
                </a:solidFill>
                <a:latin typeface="Cambria" panose="02040503050406030204" pitchFamily="18" charset="0"/>
              </a:rPr>
              <a:t>0</a:t>
            </a:r>
            <a:endParaRPr lang="ko-KR" altLang="en-US" sz="1600" b="1" i="1" dirty="0">
              <a:solidFill>
                <a:schemeClr val="accent6"/>
              </a:solidFill>
              <a:latin typeface="Cambria" panose="02040503050406030204" pitchFamily="18" charset="0"/>
            </a:endParaRPr>
          </a:p>
        </p:txBody>
      </p:sp>
      <p:sp>
        <p:nvSpPr>
          <p:cNvPr id="329" name="사각형: 둥근 모서리 328">
            <a:extLst>
              <a:ext uri="{FF2B5EF4-FFF2-40B4-BE49-F238E27FC236}">
                <a16:creationId xmlns:a16="http://schemas.microsoft.com/office/drawing/2014/main" id="{C8B0B370-D268-45FC-8CCE-C50520DB103A}"/>
              </a:ext>
            </a:extLst>
          </p:cNvPr>
          <p:cNvSpPr/>
          <p:nvPr/>
        </p:nvSpPr>
        <p:spPr>
          <a:xfrm>
            <a:off x="4872832" y="5117842"/>
            <a:ext cx="182814" cy="35613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i="1" dirty="0">
                <a:solidFill>
                  <a:schemeClr val="accent6"/>
                </a:solidFill>
                <a:latin typeface="Cambria" panose="02040503050406030204" pitchFamily="18" charset="0"/>
              </a:rPr>
              <a:t>1</a:t>
            </a:r>
            <a:endParaRPr lang="ko-KR" altLang="en-US" sz="1600" b="1" i="1" dirty="0">
              <a:solidFill>
                <a:schemeClr val="accent6"/>
              </a:solidFill>
              <a:latin typeface="Cambria" panose="02040503050406030204" pitchFamily="18" charset="0"/>
            </a:endParaRPr>
          </a:p>
        </p:txBody>
      </p:sp>
      <p:sp>
        <p:nvSpPr>
          <p:cNvPr id="330" name="사각형: 둥근 모서리 329">
            <a:extLst>
              <a:ext uri="{FF2B5EF4-FFF2-40B4-BE49-F238E27FC236}">
                <a16:creationId xmlns:a16="http://schemas.microsoft.com/office/drawing/2014/main" id="{90746FBA-70BD-4422-A0C6-A22CCD8EAE82}"/>
              </a:ext>
            </a:extLst>
          </p:cNvPr>
          <p:cNvSpPr/>
          <p:nvPr/>
        </p:nvSpPr>
        <p:spPr>
          <a:xfrm>
            <a:off x="5235410" y="5117842"/>
            <a:ext cx="182814" cy="35613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i="1" dirty="0">
                <a:solidFill>
                  <a:schemeClr val="accent6"/>
                </a:solidFill>
                <a:latin typeface="Cambria" panose="02040503050406030204" pitchFamily="18" charset="0"/>
              </a:rPr>
              <a:t>0</a:t>
            </a:r>
            <a:endParaRPr lang="ko-KR" altLang="en-US" sz="1600" b="1" i="1" dirty="0">
              <a:solidFill>
                <a:schemeClr val="accent6"/>
              </a:solidFill>
              <a:latin typeface="Cambria" panose="02040503050406030204" pitchFamily="18" charset="0"/>
            </a:endParaRPr>
          </a:p>
        </p:txBody>
      </p:sp>
      <p:sp>
        <p:nvSpPr>
          <p:cNvPr id="337" name="사각형: 둥근 모서리 336">
            <a:extLst>
              <a:ext uri="{FF2B5EF4-FFF2-40B4-BE49-F238E27FC236}">
                <a16:creationId xmlns:a16="http://schemas.microsoft.com/office/drawing/2014/main" id="{72309175-E4B1-4FA2-BCDB-DE32114032F2}"/>
              </a:ext>
            </a:extLst>
          </p:cNvPr>
          <p:cNvSpPr/>
          <p:nvPr/>
        </p:nvSpPr>
        <p:spPr>
          <a:xfrm>
            <a:off x="5586238" y="5117842"/>
            <a:ext cx="2367340" cy="35613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1600" b="1" i="1" dirty="0">
                <a:solidFill>
                  <a:srgbClr val="C00000"/>
                </a:solidFill>
                <a:latin typeface="Cambria" panose="02040503050406030204" pitchFamily="18" charset="0"/>
              </a:rPr>
              <a:t>0: off (disconnect)</a:t>
            </a:r>
            <a:endParaRPr lang="ko-KR" altLang="en-US" sz="1600" b="1" i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grpSp>
        <p:nvGrpSpPr>
          <p:cNvPr id="343" name="그룹 342">
            <a:extLst>
              <a:ext uri="{FF2B5EF4-FFF2-40B4-BE49-F238E27FC236}">
                <a16:creationId xmlns:a16="http://schemas.microsoft.com/office/drawing/2014/main" id="{AC5FD3AA-2DA5-4528-AD4E-465088A4F6CC}"/>
              </a:ext>
            </a:extLst>
          </p:cNvPr>
          <p:cNvGrpSpPr/>
          <p:nvPr/>
        </p:nvGrpSpPr>
        <p:grpSpPr>
          <a:xfrm>
            <a:off x="5354564" y="5651502"/>
            <a:ext cx="3433486" cy="492443"/>
            <a:chOff x="5354564" y="5808117"/>
            <a:chExt cx="3433486" cy="492443"/>
          </a:xfrm>
        </p:grpSpPr>
        <p:cxnSp>
          <p:nvCxnSpPr>
            <p:cNvPr id="344" name="직선 연결선 343">
              <a:extLst>
                <a:ext uri="{FF2B5EF4-FFF2-40B4-BE49-F238E27FC236}">
                  <a16:creationId xmlns:a16="http://schemas.microsoft.com/office/drawing/2014/main" id="{D4B04F15-07B4-4559-B32F-CC787C6BB6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54564" y="5942231"/>
              <a:ext cx="215712" cy="0"/>
            </a:xfrm>
            <a:prstGeom prst="line">
              <a:avLst/>
            </a:prstGeom>
            <a:ln w="25400">
              <a:solidFill>
                <a:schemeClr val="accent6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5" name="TextBox 344">
              <a:extLst>
                <a:ext uri="{FF2B5EF4-FFF2-40B4-BE49-F238E27FC236}">
                  <a16:creationId xmlns:a16="http://schemas.microsoft.com/office/drawing/2014/main" id="{E68FB770-0C1F-4EF0-8C89-1B852A53D8B8}"/>
                </a:ext>
              </a:extLst>
            </p:cNvPr>
            <p:cNvSpPr txBox="1"/>
            <p:nvPr/>
          </p:nvSpPr>
          <p:spPr>
            <a:xfrm>
              <a:off x="7381198" y="5808117"/>
              <a:ext cx="1406852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600" b="1" i="1" dirty="0">
                  <a:solidFill>
                    <a:srgbClr val="C00000"/>
                  </a:solidFill>
                  <a:latin typeface="Cambria" panose="02040503050406030204" pitchFamily="18" charset="0"/>
                </a:rPr>
                <a:t>0000…000</a:t>
              </a:r>
              <a:br>
                <a:rPr lang="en-US" altLang="ko-KR" sz="1600" b="1" i="1" dirty="0">
                  <a:solidFill>
                    <a:srgbClr val="C00000"/>
                  </a:solidFill>
                  <a:latin typeface="Cambria" panose="02040503050406030204" pitchFamily="18" charset="0"/>
                </a:rPr>
              </a:br>
              <a:r>
                <a:rPr lang="en-US" altLang="ko-KR" sz="1600" b="1" i="1" dirty="0">
                  <a:solidFill>
                    <a:srgbClr val="C00000"/>
                  </a:solidFill>
                  <a:latin typeface="Cambria" panose="02040503050406030204" pitchFamily="18" charset="0"/>
                </a:rPr>
                <a:t>(all-zero data)</a:t>
              </a:r>
              <a:endParaRPr lang="ko-KR" altLang="en-US" sz="1600" b="1" i="1" dirty="0">
                <a:solidFill>
                  <a:srgbClr val="C00000"/>
                </a:solidFill>
                <a:latin typeface="Cambria" panose="02040503050406030204" pitchFamily="18" charset="0"/>
              </a:endParaRPr>
            </a:p>
          </p:txBody>
        </p:sp>
        <p:cxnSp>
          <p:nvCxnSpPr>
            <p:cNvPr id="346" name="직선 연결선 345">
              <a:extLst>
                <a:ext uri="{FF2B5EF4-FFF2-40B4-BE49-F238E27FC236}">
                  <a16:creationId xmlns:a16="http://schemas.microsoft.com/office/drawing/2014/main" id="{4CD20FDF-B19C-454D-A2E6-E1C500C772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20613" y="5942231"/>
              <a:ext cx="1759699" cy="0"/>
            </a:xfrm>
            <a:prstGeom prst="line">
              <a:avLst/>
            </a:prstGeom>
            <a:ln w="25400">
              <a:solidFill>
                <a:srgbClr val="C00000"/>
              </a:solidFill>
              <a:prstDash val="sysDash"/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사각형: 둥근 모서리 35">
            <a:extLst>
              <a:ext uri="{FF2B5EF4-FFF2-40B4-BE49-F238E27FC236}">
                <a16:creationId xmlns:a16="http://schemas.microsoft.com/office/drawing/2014/main" id="{F48C75FA-084D-43F8-B20B-9E7719F639BE}"/>
              </a:ext>
            </a:extLst>
          </p:cNvPr>
          <p:cNvSpPr/>
          <p:nvPr/>
        </p:nvSpPr>
        <p:spPr>
          <a:xfrm>
            <a:off x="2133967" y="5469152"/>
            <a:ext cx="3642915" cy="39759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Page Buffer</a:t>
            </a:r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399" name="화살표: 오각형 398">
            <a:extLst>
              <a:ext uri="{FF2B5EF4-FFF2-40B4-BE49-F238E27FC236}">
                <a16:creationId xmlns:a16="http://schemas.microsoft.com/office/drawing/2014/main" id="{977562A8-081B-4658-8DC5-9E3AC6D185C3}"/>
              </a:ext>
            </a:extLst>
          </p:cNvPr>
          <p:cNvSpPr/>
          <p:nvPr/>
        </p:nvSpPr>
        <p:spPr>
          <a:xfrm flipH="1">
            <a:off x="5936610" y="5585816"/>
            <a:ext cx="1190963" cy="358710"/>
          </a:xfrm>
          <a:prstGeom prst="homePlate">
            <a:avLst>
              <a:gd name="adj" fmla="val 1684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Data Out</a:t>
            </a:r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1938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12" grpId="0" animBg="1"/>
      <p:bldP spid="5" grpId="0"/>
      <p:bldP spid="218" grpId="0" animBg="1"/>
      <p:bldP spid="238" grpId="0"/>
      <p:bldP spid="255" grpId="0" animBg="1"/>
      <p:bldP spid="255" grpId="1" animBg="1"/>
      <p:bldP spid="282" grpId="0" animBg="1"/>
      <p:bldP spid="300" grpId="0"/>
      <p:bldP spid="311" grpId="0"/>
      <p:bldP spid="314" grpId="0"/>
      <p:bldP spid="315" grpId="0"/>
      <p:bldP spid="326" grpId="0"/>
      <p:bldP spid="329" grpId="0"/>
      <p:bldP spid="330" grpId="0"/>
      <p:bldP spid="337" grpId="0"/>
      <p:bldP spid="36" grpId="0" animBg="1"/>
      <p:bldP spid="36" grpId="1" animBg="1"/>
      <p:bldP spid="39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내용 개체 틀 41">
            <a:extLst>
              <a:ext uri="{FF2B5EF4-FFF2-40B4-BE49-F238E27FC236}">
                <a16:creationId xmlns:a16="http://schemas.microsoft.com/office/drawing/2014/main" id="{CEE81BCB-C46A-4764-B8EA-26DE3BC5F0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8000" indent="-288000"/>
            <a:r>
              <a:rPr lang="en-US" altLang="ko-KR" b="1" dirty="0"/>
              <a:t>Problem 1:</a:t>
            </a:r>
            <a:r>
              <a:rPr lang="en-US" altLang="ko-KR" dirty="0"/>
              <a:t> Multiple pages are stored in the same flash cell.</a:t>
            </a:r>
          </a:p>
          <a:p>
            <a:pPr lvl="1"/>
            <a:r>
              <a:rPr lang="en-US" altLang="ko-KR" b="1" dirty="0"/>
              <a:t>Solution:</a:t>
            </a:r>
            <a:r>
              <a:rPr lang="en-US" altLang="ko-KR" dirty="0"/>
              <a:t> Use </a:t>
            </a:r>
            <a:r>
              <a:rPr lang="en-US" altLang="ko-KR" dirty="0">
                <a:solidFill>
                  <a:schemeClr val="tx2"/>
                </a:solidFill>
              </a:rPr>
              <a:t>multiple flags for each row </a:t>
            </a:r>
            <a:r>
              <a:rPr lang="en-US" altLang="ko-KR" dirty="0"/>
              <a:t>(e.g., 3 flags for triple-level cell (TLC) NAND)</a:t>
            </a:r>
          </a:p>
          <a:p>
            <a:pPr marL="288000" indent="-288000"/>
            <a:r>
              <a:rPr lang="en-US" altLang="ko-KR" b="1" dirty="0"/>
              <a:t>Problem 2:</a:t>
            </a:r>
            <a:r>
              <a:rPr lang="en-US" altLang="ko-KR" dirty="0"/>
              <a:t> A flag cell can </a:t>
            </a:r>
            <a:r>
              <a:rPr lang="en-US" altLang="ko-KR" dirty="0">
                <a:solidFill>
                  <a:srgbClr val="C00000"/>
                </a:solidFill>
              </a:rPr>
              <a:t>misbehave</a:t>
            </a:r>
            <a:r>
              <a:rPr lang="en-US" altLang="ko-KR" dirty="0"/>
              <a:t> </a:t>
            </a:r>
            <a:r>
              <a:rPr lang="en-US" altLang="ko-KR" dirty="0">
                <a:sym typeface="Wingdings" panose="05000000000000000000" pitchFamily="2" charset="2"/>
              </a:rPr>
              <a:t> unintentional disabling or enabling of a page</a:t>
            </a:r>
            <a:endParaRPr lang="en-US" altLang="ko-KR" dirty="0"/>
          </a:p>
          <a:p>
            <a:pPr lvl="1"/>
            <a:r>
              <a:rPr lang="en-US" altLang="ko-KR" b="1" dirty="0"/>
              <a:t>Solution:</a:t>
            </a:r>
            <a:r>
              <a:rPr lang="en-US" altLang="ko-KR" dirty="0"/>
              <a:t> Use </a:t>
            </a:r>
            <a:r>
              <a:rPr lang="en-US" altLang="ko-KR" dirty="0">
                <a:solidFill>
                  <a:schemeClr val="tx2"/>
                </a:solidFill>
              </a:rPr>
              <a:t>multiple flag cells for each </a:t>
            </a:r>
            <a:r>
              <a:rPr lang="en-US" altLang="ko-KR" dirty="0" err="1">
                <a:solidFill>
                  <a:schemeClr val="tx2"/>
                </a:solidFill>
              </a:rPr>
              <a:t>pAP</a:t>
            </a:r>
            <a:r>
              <a:rPr lang="en-US" altLang="ko-KR" dirty="0">
                <a:solidFill>
                  <a:schemeClr val="tx2"/>
                </a:solidFill>
              </a:rPr>
              <a:t> flag </a:t>
            </a:r>
            <a:r>
              <a:rPr lang="en-US" altLang="ko-KR" dirty="0"/>
              <a:t>(</a:t>
            </a:r>
            <a:r>
              <a:rPr lang="en-US" altLang="ko-KR" i="1" dirty="0"/>
              <a:t>k-</a:t>
            </a:r>
            <a:r>
              <a:rPr lang="en-US" altLang="ko-KR" dirty="0"/>
              <a:t>modular redundancy scheme)</a:t>
            </a:r>
            <a:endParaRPr lang="ko-KR" altLang="en-US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CA00085-798D-4685-8696-AE34DC6399B4}"/>
              </a:ext>
            </a:extLst>
          </p:cNvPr>
          <p:cNvSpPr txBox="1"/>
          <p:nvPr/>
        </p:nvSpPr>
        <p:spPr>
          <a:xfrm>
            <a:off x="4854940" y="2645038"/>
            <a:ext cx="4111038" cy="3016210"/>
          </a:xfrm>
          <a:prstGeom prst="rect">
            <a:avLst/>
          </a:prstGeom>
          <a:solidFill>
            <a:schemeClr val="bg1"/>
          </a:solidFill>
        </p:spPr>
        <p:txBody>
          <a:bodyPr wrap="square" lIns="72000" tIns="0" rIns="0" bIns="0" rtlCol="0">
            <a:spAutoFit/>
          </a:bodyPr>
          <a:lstStyle/>
          <a:p>
            <a:pPr algn="l"/>
            <a:r>
              <a:rPr lang="en-US" altLang="ko-KR" b="1" dirty="0">
                <a:solidFill>
                  <a:srgbClr val="C00000"/>
                </a:solidFill>
                <a:latin typeface="Cambria" panose="02040503050406030204" pitchFamily="18" charset="0"/>
              </a:rPr>
              <a:t>Reliability issues</a:t>
            </a:r>
          </a:p>
          <a:p>
            <a:pPr marL="216000" indent="-457200" algn="l"/>
            <a:r>
              <a:rPr lang="en-US" altLang="ko-KR" sz="1600" dirty="0">
                <a:latin typeface="Cambria" panose="02040503050406030204" pitchFamily="18" charset="0"/>
              </a:rPr>
              <a:t> 1. Cell-to-cell interference </a:t>
            </a:r>
            <a:r>
              <a:rPr lang="en-US" altLang="ko-KR" sz="1600" dirty="0">
                <a:solidFill>
                  <a:srgbClr val="C00000"/>
                </a:solidFill>
                <a:latin typeface="Cambria" panose="02040503050406030204" pitchFamily="18" charset="0"/>
              </a:rPr>
              <a:t>b/w flag cells </a:t>
            </a:r>
            <a:br>
              <a:rPr lang="en-US" altLang="ko-KR" sz="1600" dirty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en-US" altLang="ko-KR" sz="1600" dirty="0">
                <a:latin typeface="Cambria" panose="02040503050406030204" pitchFamily="18" charset="0"/>
              </a:rPr>
              <a:t>in the same NAND strings</a:t>
            </a:r>
          </a:p>
          <a:p>
            <a:pPr marL="216000" indent="-457200" algn="l"/>
            <a:r>
              <a:rPr lang="en-US" altLang="ko-KR" sz="1600" dirty="0">
                <a:latin typeface="Cambria" panose="02040503050406030204" pitchFamily="18" charset="0"/>
              </a:rPr>
              <a:t> 2. </a:t>
            </a:r>
            <a:r>
              <a:rPr lang="en-US" altLang="ko-KR" sz="1600" dirty="0">
                <a:solidFill>
                  <a:srgbClr val="C00000"/>
                </a:solidFill>
                <a:latin typeface="Cambria" panose="02040503050406030204" pitchFamily="18" charset="0"/>
              </a:rPr>
              <a:t>Program disturbance</a:t>
            </a:r>
            <a:r>
              <a:rPr lang="en-US" altLang="ko-KR" sz="1600" i="1" dirty="0">
                <a:latin typeface="Cambria" panose="02040503050406030204" pitchFamily="18" charset="0"/>
              </a:rPr>
              <a:t> </a:t>
            </a:r>
            <a:r>
              <a:rPr lang="en-US" altLang="ko-KR" sz="1600" dirty="0">
                <a:latin typeface="Cambria" panose="02040503050406030204" pitchFamily="18" charset="0"/>
              </a:rPr>
              <a:t>due to</a:t>
            </a:r>
            <a:r>
              <a:rPr lang="en-US" altLang="ko-KR" sz="1600" i="1" dirty="0">
                <a:latin typeface="Cambria" panose="02040503050406030204" pitchFamily="18" charset="0"/>
              </a:rPr>
              <a:t> </a:t>
            </a:r>
            <a:r>
              <a:rPr lang="en-US" altLang="ko-KR" sz="1600" dirty="0">
                <a:latin typeface="Cambria" panose="02040503050406030204" pitchFamily="18" charset="0"/>
              </a:rPr>
              <a:t>high program voltage to the other cells at the same row</a:t>
            </a:r>
          </a:p>
          <a:p>
            <a:pPr marL="216000" indent="-457200" algn="l"/>
            <a:endParaRPr lang="en-US" altLang="ko-KR" sz="1600" dirty="0">
              <a:latin typeface="Cambria" panose="02040503050406030204" pitchFamily="18" charset="0"/>
            </a:endParaRPr>
          </a:p>
          <a:p>
            <a:pPr marL="216000" indent="-457200" algn="l"/>
            <a:r>
              <a:rPr lang="en-US" altLang="ko-KR" b="1" dirty="0">
                <a:solidFill>
                  <a:schemeClr val="tx2"/>
                </a:solidFill>
                <a:latin typeface="Cambria" panose="02040503050406030204" pitchFamily="18" charset="0"/>
              </a:rPr>
              <a:t>Solutions</a:t>
            </a:r>
          </a:p>
          <a:p>
            <a:pPr marL="216000" indent="-457200" algn="l"/>
            <a:r>
              <a:rPr lang="en-US" altLang="ko-KR" sz="1600" b="1" dirty="0">
                <a:latin typeface="Cambria" panose="02040503050406030204" pitchFamily="18" charset="0"/>
              </a:rPr>
              <a:t> </a:t>
            </a:r>
            <a:r>
              <a:rPr lang="en-US" altLang="ko-KR" sz="1600" dirty="0">
                <a:latin typeface="Cambria" panose="02040503050406030204" pitchFamily="18" charset="0"/>
              </a:rPr>
              <a:t>1. Use flag cells in </a:t>
            </a:r>
            <a:r>
              <a:rPr lang="en-US" altLang="ko-KR" sz="1600" dirty="0">
                <a:solidFill>
                  <a:schemeClr val="tx2"/>
                </a:solidFill>
                <a:latin typeface="Cambria" panose="02040503050406030204" pitchFamily="18" charset="0"/>
              </a:rPr>
              <a:t>single-level cell (SLC) mode</a:t>
            </a:r>
          </a:p>
          <a:p>
            <a:pPr marL="216000" indent="-457200" algn="l"/>
            <a:r>
              <a:rPr lang="en-US" altLang="ko-KR" sz="1600" dirty="0">
                <a:latin typeface="Cambria" panose="02040503050406030204" pitchFamily="18" charset="0"/>
              </a:rPr>
              <a:t>  - More robust to interference and disturbance</a:t>
            </a:r>
          </a:p>
          <a:p>
            <a:pPr marL="216000" indent="-457200" algn="l"/>
            <a:r>
              <a:rPr lang="en-US" altLang="ko-KR" sz="1600" b="1" dirty="0">
                <a:latin typeface="Cambria" panose="02040503050406030204" pitchFamily="18" charset="0"/>
              </a:rPr>
              <a:t>  - </a:t>
            </a:r>
            <a:r>
              <a:rPr lang="en-US" altLang="ko-KR" sz="1600" dirty="0">
                <a:latin typeface="Cambria" panose="02040503050406030204" pitchFamily="18" charset="0"/>
              </a:rPr>
              <a:t>Reduces </a:t>
            </a:r>
            <a:r>
              <a:rPr lang="en-US" altLang="ko-KR" sz="1600" dirty="0" err="1">
                <a:latin typeface="Cambria" panose="02040503050406030204" pitchFamily="18" charset="0"/>
              </a:rPr>
              <a:t>pLock</a:t>
            </a:r>
            <a:r>
              <a:rPr lang="en-US" altLang="ko-KR" sz="1600" dirty="0">
                <a:latin typeface="Cambria" panose="02040503050406030204" pitchFamily="18" charset="0"/>
              </a:rPr>
              <a:t> latency</a:t>
            </a:r>
          </a:p>
          <a:p>
            <a:pPr marL="216000" indent="-457200" algn="l"/>
            <a:r>
              <a:rPr lang="en-US" altLang="ko-KR" sz="1600" dirty="0">
                <a:latin typeface="Cambria" panose="02040503050406030204" pitchFamily="18" charset="0"/>
              </a:rPr>
              <a:t> 2. </a:t>
            </a:r>
            <a:r>
              <a:rPr lang="en-US" altLang="ko-KR" sz="1600" dirty="0">
                <a:solidFill>
                  <a:schemeClr val="tx2"/>
                </a:solidFill>
                <a:latin typeface="Cambria" panose="02040503050406030204" pitchFamily="18" charset="0"/>
              </a:rPr>
              <a:t>One-shot programming</a:t>
            </a:r>
            <a:r>
              <a:rPr lang="en-US" altLang="ko-KR" sz="1600" dirty="0">
                <a:latin typeface="Cambria" panose="02040503050406030204" pitchFamily="18" charset="0"/>
              </a:rPr>
              <a:t> w/ low voltage</a:t>
            </a:r>
          </a:p>
          <a:p>
            <a:pPr marL="216000" indent="-457200"/>
            <a:r>
              <a:rPr lang="en-US" altLang="ko-KR" sz="1600" b="1" dirty="0">
                <a:latin typeface="Cambria" panose="02040503050406030204" pitchFamily="18" charset="0"/>
              </a:rPr>
              <a:t>  - </a:t>
            </a:r>
            <a:r>
              <a:rPr lang="en-US" altLang="ko-KR" sz="1600" dirty="0">
                <a:latin typeface="Cambria" panose="02040503050406030204" pitchFamily="18" charset="0"/>
              </a:rPr>
              <a:t>Reduces interference and disturbance</a:t>
            </a:r>
            <a:endParaRPr lang="ko-KR" altLang="en-US" b="1" dirty="0">
              <a:latin typeface="Cambria" panose="02040503050406030204" pitchFamily="18" charset="0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85ACA697-AA90-47A9-9C43-D29AE8A1C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pLock</a:t>
            </a:r>
            <a:r>
              <a:rPr lang="en-US" altLang="ko-KR" dirty="0"/>
              <a:t>: Implementation Details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9DF7998-9DC6-4DC5-8F56-0BC15C0ACF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522" name="사각형: 둥근 위쪽 모서리 521">
            <a:extLst>
              <a:ext uri="{FF2B5EF4-FFF2-40B4-BE49-F238E27FC236}">
                <a16:creationId xmlns:a16="http://schemas.microsoft.com/office/drawing/2014/main" id="{BA8E1586-0F28-48AF-9DC4-C622BCA97D37}"/>
              </a:ext>
            </a:extLst>
          </p:cNvPr>
          <p:cNvSpPr/>
          <p:nvPr/>
        </p:nvSpPr>
        <p:spPr>
          <a:xfrm rot="5400000">
            <a:off x="-41203" y="3208432"/>
            <a:ext cx="1678008" cy="136719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23" name="사각형: 둥근 위쪽 모서리 522">
            <a:extLst>
              <a:ext uri="{FF2B5EF4-FFF2-40B4-BE49-F238E27FC236}">
                <a16:creationId xmlns:a16="http://schemas.microsoft.com/office/drawing/2014/main" id="{A1CDB287-9707-45E4-9B8B-86EC67142850}"/>
              </a:ext>
            </a:extLst>
          </p:cNvPr>
          <p:cNvSpPr/>
          <p:nvPr/>
        </p:nvSpPr>
        <p:spPr>
          <a:xfrm rot="5400000">
            <a:off x="1127818" y="3406608"/>
            <a:ext cx="1678008" cy="97084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24" name="사각형: 둥근 위쪽 모서리 523">
            <a:extLst>
              <a:ext uri="{FF2B5EF4-FFF2-40B4-BE49-F238E27FC236}">
                <a16:creationId xmlns:a16="http://schemas.microsoft.com/office/drawing/2014/main" id="{70CA216D-5B20-4474-94D3-6D637B5CAC8A}"/>
              </a:ext>
            </a:extLst>
          </p:cNvPr>
          <p:cNvSpPr/>
          <p:nvPr/>
        </p:nvSpPr>
        <p:spPr>
          <a:xfrm rot="5400000">
            <a:off x="2094971" y="3406609"/>
            <a:ext cx="1678008" cy="97084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25" name="사각형: 둥근 위쪽 모서리 524">
            <a:extLst>
              <a:ext uri="{FF2B5EF4-FFF2-40B4-BE49-F238E27FC236}">
                <a16:creationId xmlns:a16="http://schemas.microsoft.com/office/drawing/2014/main" id="{D7FF22F5-7892-4030-BF6C-9243F4F7FDC5}"/>
              </a:ext>
            </a:extLst>
          </p:cNvPr>
          <p:cNvSpPr/>
          <p:nvPr/>
        </p:nvSpPr>
        <p:spPr>
          <a:xfrm rot="5400000">
            <a:off x="3107071" y="3370087"/>
            <a:ext cx="1678008" cy="1043892"/>
          </a:xfrm>
          <a:prstGeom prst="round2SameRect">
            <a:avLst>
              <a:gd name="adj1" fmla="val 6615"/>
              <a:gd name="adj2" fmla="val 0"/>
            </a:avLst>
          </a:prstGeom>
          <a:solidFill>
            <a:srgbClr val="ECD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27" name="화살표: 오각형 526">
            <a:extLst>
              <a:ext uri="{FF2B5EF4-FFF2-40B4-BE49-F238E27FC236}">
                <a16:creationId xmlns:a16="http://schemas.microsoft.com/office/drawing/2014/main" id="{718000BC-6D8A-4062-938D-9C3241914B92}"/>
              </a:ext>
            </a:extLst>
          </p:cNvPr>
          <p:cNvSpPr/>
          <p:nvPr/>
        </p:nvSpPr>
        <p:spPr>
          <a:xfrm flipH="1">
            <a:off x="3507770" y="5871566"/>
            <a:ext cx="1283687" cy="416095"/>
          </a:xfrm>
          <a:prstGeom prst="homePlate">
            <a:avLst>
              <a:gd name="adj" fmla="val 3374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Data Out</a:t>
            </a:r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28" name="TextBox 527">
            <a:extLst>
              <a:ext uri="{FF2B5EF4-FFF2-40B4-BE49-F238E27FC236}">
                <a16:creationId xmlns:a16="http://schemas.microsoft.com/office/drawing/2014/main" id="{04973298-016A-44D5-9FB4-95D5C84B75D7}"/>
              </a:ext>
            </a:extLst>
          </p:cNvPr>
          <p:cNvSpPr txBox="1"/>
          <p:nvPr/>
        </p:nvSpPr>
        <p:spPr>
          <a:xfrm>
            <a:off x="1419538" y="6135107"/>
            <a:ext cx="246968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600" b="1" dirty="0">
                <a:latin typeface="Cambria" panose="02040503050406030204" pitchFamily="18" charset="0"/>
              </a:rPr>
              <a:t>Bridge Transistor</a:t>
            </a:r>
            <a:endParaRPr lang="ko-KR" altLang="en-US" sz="1600" b="1" dirty="0">
              <a:latin typeface="Cambria" panose="02040503050406030204" pitchFamily="18" charset="0"/>
            </a:endParaRPr>
          </a:p>
        </p:txBody>
      </p:sp>
      <p:sp>
        <p:nvSpPr>
          <p:cNvPr id="529" name="왼쪽 중괄호 528">
            <a:extLst>
              <a:ext uri="{FF2B5EF4-FFF2-40B4-BE49-F238E27FC236}">
                <a16:creationId xmlns:a16="http://schemas.microsoft.com/office/drawing/2014/main" id="{E969C13E-6BD6-4EA6-AB4D-509DAF5DDA8B}"/>
              </a:ext>
            </a:extLst>
          </p:cNvPr>
          <p:cNvSpPr/>
          <p:nvPr/>
        </p:nvSpPr>
        <p:spPr>
          <a:xfrm rot="5400000">
            <a:off x="736602" y="1964159"/>
            <a:ext cx="113164" cy="1375053"/>
          </a:xfrm>
          <a:prstGeom prst="leftBrace">
            <a:avLst>
              <a:gd name="adj1" fmla="val 34891"/>
              <a:gd name="adj2" fmla="val 3496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0" name="TextBox 529">
            <a:extLst>
              <a:ext uri="{FF2B5EF4-FFF2-40B4-BE49-F238E27FC236}">
                <a16:creationId xmlns:a16="http://schemas.microsoft.com/office/drawing/2014/main" id="{59919C7E-5E22-4C82-A2EA-4F6BB280232E}"/>
              </a:ext>
            </a:extLst>
          </p:cNvPr>
          <p:cNvSpPr txBox="1"/>
          <p:nvPr/>
        </p:nvSpPr>
        <p:spPr>
          <a:xfrm>
            <a:off x="503122" y="2348880"/>
            <a:ext cx="95217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600" b="1" dirty="0">
                <a:latin typeface="Cambria" panose="02040503050406030204" pitchFamily="18" charset="0"/>
              </a:rPr>
              <a:t>Data Cells</a:t>
            </a:r>
            <a:endParaRPr lang="ko-KR" altLang="en-US" sz="1600" b="1" dirty="0">
              <a:latin typeface="Cambria" panose="02040503050406030204" pitchFamily="18" charset="0"/>
            </a:endParaRPr>
          </a:p>
        </p:txBody>
      </p:sp>
      <p:grpSp>
        <p:nvGrpSpPr>
          <p:cNvPr id="531" name="그룹 530">
            <a:extLst>
              <a:ext uri="{FF2B5EF4-FFF2-40B4-BE49-F238E27FC236}">
                <a16:creationId xmlns:a16="http://schemas.microsoft.com/office/drawing/2014/main" id="{6DC4F045-A9F7-406D-A7D6-6F1713D6F695}"/>
              </a:ext>
            </a:extLst>
          </p:cNvPr>
          <p:cNvGrpSpPr/>
          <p:nvPr/>
        </p:nvGrpSpPr>
        <p:grpSpPr>
          <a:xfrm>
            <a:off x="1607490" y="2390825"/>
            <a:ext cx="927924" cy="332332"/>
            <a:chOff x="1787945" y="1575495"/>
            <a:chExt cx="927924" cy="332332"/>
          </a:xfrm>
        </p:grpSpPr>
        <p:sp>
          <p:nvSpPr>
            <p:cNvPr id="532" name="왼쪽 중괄호 531">
              <a:extLst>
                <a:ext uri="{FF2B5EF4-FFF2-40B4-BE49-F238E27FC236}">
                  <a16:creationId xmlns:a16="http://schemas.microsoft.com/office/drawing/2014/main" id="{603B59E8-A07F-424F-865D-A6E8D97B877D}"/>
                </a:ext>
              </a:extLst>
            </p:cNvPr>
            <p:cNvSpPr/>
            <p:nvPr/>
          </p:nvSpPr>
          <p:spPr>
            <a:xfrm rot="5400000">
              <a:off x="2187880" y="1379839"/>
              <a:ext cx="128053" cy="927924"/>
            </a:xfrm>
            <a:prstGeom prst="leftBrace">
              <a:avLst>
                <a:gd name="adj1" fmla="val 34891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3" name="TextBox 532">
              <a:extLst>
                <a:ext uri="{FF2B5EF4-FFF2-40B4-BE49-F238E27FC236}">
                  <a16:creationId xmlns:a16="http://schemas.microsoft.com/office/drawing/2014/main" id="{9DAA7EC1-9DF6-4D99-A343-B11239850ED1}"/>
                </a:ext>
              </a:extLst>
            </p:cNvPr>
            <p:cNvSpPr txBox="1"/>
            <p:nvPr/>
          </p:nvSpPr>
          <p:spPr>
            <a:xfrm>
              <a:off x="1819101" y="1575495"/>
              <a:ext cx="865611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latin typeface="Cambria" panose="02040503050406030204" pitchFamily="18" charset="0"/>
                </a:rPr>
                <a:t>MSB</a:t>
              </a:r>
              <a:endParaRPr lang="ko-KR" altLang="en-US" sz="1400" b="1" dirty="0">
                <a:solidFill>
                  <a:schemeClr val="accent2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534" name="그룹 533">
            <a:extLst>
              <a:ext uri="{FF2B5EF4-FFF2-40B4-BE49-F238E27FC236}">
                <a16:creationId xmlns:a16="http://schemas.microsoft.com/office/drawing/2014/main" id="{A407034A-6A98-4C1A-B2C3-7E7B7731379C}"/>
              </a:ext>
            </a:extLst>
          </p:cNvPr>
          <p:cNvGrpSpPr/>
          <p:nvPr/>
        </p:nvGrpSpPr>
        <p:grpSpPr>
          <a:xfrm>
            <a:off x="2604653" y="2390825"/>
            <a:ext cx="927924" cy="332332"/>
            <a:chOff x="3017672" y="1575495"/>
            <a:chExt cx="927924" cy="332332"/>
          </a:xfrm>
        </p:grpSpPr>
        <p:sp>
          <p:nvSpPr>
            <p:cNvPr id="535" name="왼쪽 중괄호 534">
              <a:extLst>
                <a:ext uri="{FF2B5EF4-FFF2-40B4-BE49-F238E27FC236}">
                  <a16:creationId xmlns:a16="http://schemas.microsoft.com/office/drawing/2014/main" id="{2DFCEEE8-ABC3-46EB-9FAB-F5184218362C}"/>
                </a:ext>
              </a:extLst>
            </p:cNvPr>
            <p:cNvSpPr/>
            <p:nvPr/>
          </p:nvSpPr>
          <p:spPr>
            <a:xfrm rot="5400000">
              <a:off x="3417607" y="1379838"/>
              <a:ext cx="128054" cy="927924"/>
            </a:xfrm>
            <a:prstGeom prst="leftBrace">
              <a:avLst>
                <a:gd name="adj1" fmla="val 34891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6" name="TextBox 535">
              <a:extLst>
                <a:ext uri="{FF2B5EF4-FFF2-40B4-BE49-F238E27FC236}">
                  <a16:creationId xmlns:a16="http://schemas.microsoft.com/office/drawing/2014/main" id="{DCD04337-0A35-4C14-8415-C137E614BF0A}"/>
                </a:ext>
              </a:extLst>
            </p:cNvPr>
            <p:cNvSpPr txBox="1"/>
            <p:nvPr/>
          </p:nvSpPr>
          <p:spPr>
            <a:xfrm>
              <a:off x="3048829" y="1575495"/>
              <a:ext cx="865611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</a:rPr>
                <a:t>CSB</a:t>
              </a:r>
              <a:endParaRPr lang="ko-KR" altLang="en-US" sz="1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537" name="그룹 536">
            <a:extLst>
              <a:ext uri="{FF2B5EF4-FFF2-40B4-BE49-F238E27FC236}">
                <a16:creationId xmlns:a16="http://schemas.microsoft.com/office/drawing/2014/main" id="{B78607E7-2981-456D-9303-7DA3951D20EF}"/>
              </a:ext>
            </a:extLst>
          </p:cNvPr>
          <p:cNvGrpSpPr/>
          <p:nvPr/>
        </p:nvGrpSpPr>
        <p:grpSpPr>
          <a:xfrm>
            <a:off x="3601817" y="2390825"/>
            <a:ext cx="927924" cy="332333"/>
            <a:chOff x="3926026" y="1575495"/>
            <a:chExt cx="927924" cy="332333"/>
          </a:xfrm>
        </p:grpSpPr>
        <p:sp>
          <p:nvSpPr>
            <p:cNvPr id="538" name="왼쪽 중괄호 537">
              <a:extLst>
                <a:ext uri="{FF2B5EF4-FFF2-40B4-BE49-F238E27FC236}">
                  <a16:creationId xmlns:a16="http://schemas.microsoft.com/office/drawing/2014/main" id="{D8ACEB1D-691F-43DA-91CB-2AB710964250}"/>
                </a:ext>
              </a:extLst>
            </p:cNvPr>
            <p:cNvSpPr/>
            <p:nvPr/>
          </p:nvSpPr>
          <p:spPr>
            <a:xfrm rot="5400000">
              <a:off x="4325961" y="1379840"/>
              <a:ext cx="128053" cy="927924"/>
            </a:xfrm>
            <a:prstGeom prst="leftBrace">
              <a:avLst>
                <a:gd name="adj1" fmla="val 34891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9" name="TextBox 538">
              <a:extLst>
                <a:ext uri="{FF2B5EF4-FFF2-40B4-BE49-F238E27FC236}">
                  <a16:creationId xmlns:a16="http://schemas.microsoft.com/office/drawing/2014/main" id="{A43D49FF-C023-441B-B3BF-38CDACEF2973}"/>
                </a:ext>
              </a:extLst>
            </p:cNvPr>
            <p:cNvSpPr txBox="1"/>
            <p:nvPr/>
          </p:nvSpPr>
          <p:spPr>
            <a:xfrm>
              <a:off x="3957182" y="1575495"/>
              <a:ext cx="865611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7030A0"/>
                  </a:solidFill>
                  <a:latin typeface="Cambria" panose="02040503050406030204" pitchFamily="18" charset="0"/>
                </a:rPr>
                <a:t>LSB</a:t>
              </a:r>
              <a:endParaRPr lang="ko-KR" altLang="en-US" sz="1400" b="1" dirty="0">
                <a:solidFill>
                  <a:srgbClr val="7030A0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540" name="그룹 539">
            <a:extLst>
              <a:ext uri="{FF2B5EF4-FFF2-40B4-BE49-F238E27FC236}">
                <a16:creationId xmlns:a16="http://schemas.microsoft.com/office/drawing/2014/main" id="{3202FF31-A936-4A60-A19A-5B29057CC34E}"/>
              </a:ext>
            </a:extLst>
          </p:cNvPr>
          <p:cNvGrpSpPr/>
          <p:nvPr/>
        </p:nvGrpSpPr>
        <p:grpSpPr>
          <a:xfrm>
            <a:off x="1872484" y="2012082"/>
            <a:ext cx="2406796" cy="375250"/>
            <a:chOff x="1926754" y="1196752"/>
            <a:chExt cx="2406796" cy="375250"/>
          </a:xfrm>
        </p:grpSpPr>
        <p:sp>
          <p:nvSpPr>
            <p:cNvPr id="541" name="왼쪽 중괄호 540">
              <a:extLst>
                <a:ext uri="{FF2B5EF4-FFF2-40B4-BE49-F238E27FC236}">
                  <a16:creationId xmlns:a16="http://schemas.microsoft.com/office/drawing/2014/main" id="{6A041E94-BB30-4B9C-822A-C6019DBAA2C4}"/>
                </a:ext>
              </a:extLst>
            </p:cNvPr>
            <p:cNvSpPr/>
            <p:nvPr/>
          </p:nvSpPr>
          <p:spPr>
            <a:xfrm rot="5400000">
              <a:off x="3066125" y="304577"/>
              <a:ext cx="128054" cy="2406796"/>
            </a:xfrm>
            <a:prstGeom prst="leftBrace">
              <a:avLst>
                <a:gd name="adj1" fmla="val 34891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2" name="TextBox 541">
              <a:extLst>
                <a:ext uri="{FF2B5EF4-FFF2-40B4-BE49-F238E27FC236}">
                  <a16:creationId xmlns:a16="http://schemas.microsoft.com/office/drawing/2014/main" id="{EDE7E0A2-6CD6-4FA5-98ED-311800F9A261}"/>
                </a:ext>
              </a:extLst>
            </p:cNvPr>
            <p:cNvSpPr txBox="1"/>
            <p:nvPr/>
          </p:nvSpPr>
          <p:spPr>
            <a:xfrm>
              <a:off x="2109620" y="1196752"/>
              <a:ext cx="2041065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600" b="1" dirty="0" err="1">
                  <a:latin typeface="Cambria" panose="02040503050406030204" pitchFamily="18" charset="0"/>
                </a:rPr>
                <a:t>pAP</a:t>
              </a:r>
              <a:r>
                <a:rPr lang="en-US" altLang="ko-KR" sz="1600" b="1" dirty="0">
                  <a:latin typeface="Cambria" panose="02040503050406030204" pitchFamily="18" charset="0"/>
                </a:rPr>
                <a:t> Flags</a:t>
              </a:r>
              <a:endParaRPr lang="ko-KR" altLang="en-US" sz="1600" b="1" dirty="0">
                <a:latin typeface="Cambria" panose="02040503050406030204" pitchFamily="18" charset="0"/>
              </a:endParaRPr>
            </a:p>
          </p:txBody>
        </p:sp>
      </p:grpSp>
      <p:sp>
        <p:nvSpPr>
          <p:cNvPr id="543" name="사각형: 둥근 모서리 542">
            <a:extLst>
              <a:ext uri="{FF2B5EF4-FFF2-40B4-BE49-F238E27FC236}">
                <a16:creationId xmlns:a16="http://schemas.microsoft.com/office/drawing/2014/main" id="{4347A66A-1DDC-4C7D-A1F1-794A2477CB8C}"/>
              </a:ext>
            </a:extLst>
          </p:cNvPr>
          <p:cNvSpPr/>
          <p:nvPr/>
        </p:nvSpPr>
        <p:spPr>
          <a:xfrm>
            <a:off x="2144638" y="5375494"/>
            <a:ext cx="1861833" cy="34741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Majority Circuit</a:t>
            </a:r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cxnSp>
        <p:nvCxnSpPr>
          <p:cNvPr id="544" name="직선 연결선 543">
            <a:extLst>
              <a:ext uri="{FF2B5EF4-FFF2-40B4-BE49-F238E27FC236}">
                <a16:creationId xmlns:a16="http://schemas.microsoft.com/office/drawing/2014/main" id="{94C7A27A-9B1E-4400-B1AF-682A989306DD}"/>
              </a:ext>
            </a:extLst>
          </p:cNvPr>
          <p:cNvCxnSpPr>
            <a:cxnSpLocks/>
            <a:stCxn id="961" idx="2"/>
            <a:endCxn id="543" idx="0"/>
          </p:cNvCxnSpPr>
          <p:nvPr/>
        </p:nvCxnSpPr>
        <p:spPr>
          <a:xfrm>
            <a:off x="3075555" y="5169421"/>
            <a:ext cx="0" cy="206073"/>
          </a:xfrm>
          <a:prstGeom prst="line">
            <a:avLst/>
          </a:prstGeom>
          <a:ln w="603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5" name="직선 연결선 544">
            <a:extLst>
              <a:ext uri="{FF2B5EF4-FFF2-40B4-BE49-F238E27FC236}">
                <a16:creationId xmlns:a16="http://schemas.microsoft.com/office/drawing/2014/main" id="{C7250B2C-9A56-42AD-B068-893180C1A390}"/>
              </a:ext>
            </a:extLst>
          </p:cNvPr>
          <p:cNvCxnSpPr>
            <a:cxnSpLocks/>
          </p:cNvCxnSpPr>
          <p:nvPr/>
        </p:nvCxnSpPr>
        <p:spPr>
          <a:xfrm rot="19200000">
            <a:off x="2963026" y="5272457"/>
            <a:ext cx="2170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6" name="TextBox 545">
            <a:extLst>
              <a:ext uri="{FF2B5EF4-FFF2-40B4-BE49-F238E27FC236}">
                <a16:creationId xmlns:a16="http://schemas.microsoft.com/office/drawing/2014/main" id="{9C79D377-361E-493D-98E2-D3B331E0CC1A}"/>
              </a:ext>
            </a:extLst>
          </p:cNvPr>
          <p:cNvSpPr txBox="1"/>
          <p:nvPr/>
        </p:nvSpPr>
        <p:spPr>
          <a:xfrm>
            <a:off x="2714355" y="5161032"/>
            <a:ext cx="36710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i="1" dirty="0">
                <a:solidFill>
                  <a:srgbClr val="C00000"/>
                </a:solidFill>
                <a:latin typeface="Cambria" panose="02040503050406030204" pitchFamily="18" charset="0"/>
              </a:rPr>
              <a:t>k</a:t>
            </a:r>
            <a:endParaRPr lang="ko-KR" altLang="en-US" sz="1400" b="1" i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552" name="직선 연결선 551">
            <a:extLst>
              <a:ext uri="{FF2B5EF4-FFF2-40B4-BE49-F238E27FC236}">
                <a16:creationId xmlns:a16="http://schemas.microsoft.com/office/drawing/2014/main" id="{B4387A38-9EDA-41E6-B9C4-4816D558EB85}"/>
              </a:ext>
            </a:extLst>
          </p:cNvPr>
          <p:cNvCxnSpPr>
            <a:cxnSpLocks/>
            <a:endCxn id="526" idx="3"/>
          </p:cNvCxnSpPr>
          <p:nvPr/>
        </p:nvCxnSpPr>
        <p:spPr>
          <a:xfrm flipH="1" flipV="1">
            <a:off x="1582517" y="6077398"/>
            <a:ext cx="1394090" cy="2216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3" name="직선 연결선 552">
            <a:extLst>
              <a:ext uri="{FF2B5EF4-FFF2-40B4-BE49-F238E27FC236}">
                <a16:creationId xmlns:a16="http://schemas.microsoft.com/office/drawing/2014/main" id="{578D2B4D-2071-434E-979A-DBD762D55167}"/>
              </a:ext>
            </a:extLst>
          </p:cNvPr>
          <p:cNvCxnSpPr>
            <a:cxnSpLocks/>
            <a:endCxn id="543" idx="2"/>
          </p:cNvCxnSpPr>
          <p:nvPr/>
        </p:nvCxnSpPr>
        <p:spPr>
          <a:xfrm flipV="1">
            <a:off x="3075555" y="5722906"/>
            <a:ext cx="0" cy="165914"/>
          </a:xfrm>
          <a:prstGeom prst="line">
            <a:avLst/>
          </a:prstGeom>
          <a:ln w="25400">
            <a:solidFill>
              <a:schemeClr val="accent4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5" name="타원 554">
            <a:extLst>
              <a:ext uri="{FF2B5EF4-FFF2-40B4-BE49-F238E27FC236}">
                <a16:creationId xmlns:a16="http://schemas.microsoft.com/office/drawing/2014/main" id="{A10A64AB-9C2C-462E-90F4-E4183DC5D4C5}"/>
              </a:ext>
            </a:extLst>
          </p:cNvPr>
          <p:cNvSpPr/>
          <p:nvPr/>
        </p:nvSpPr>
        <p:spPr>
          <a:xfrm>
            <a:off x="831165" y="3519326"/>
            <a:ext cx="225954" cy="2259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56" name="타원 555">
            <a:extLst>
              <a:ext uri="{FF2B5EF4-FFF2-40B4-BE49-F238E27FC236}">
                <a16:creationId xmlns:a16="http://schemas.microsoft.com/office/drawing/2014/main" id="{87EEFAE3-8723-41FB-9ED9-DD0CB57A9377}"/>
              </a:ext>
            </a:extLst>
          </p:cNvPr>
          <p:cNvSpPr/>
          <p:nvPr/>
        </p:nvSpPr>
        <p:spPr>
          <a:xfrm>
            <a:off x="831165" y="3208807"/>
            <a:ext cx="225954" cy="22595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57" name="타원 556">
            <a:extLst>
              <a:ext uri="{FF2B5EF4-FFF2-40B4-BE49-F238E27FC236}">
                <a16:creationId xmlns:a16="http://schemas.microsoft.com/office/drawing/2014/main" id="{AF27928C-6A94-40CE-8CB3-4C3A970407D4}"/>
              </a:ext>
            </a:extLst>
          </p:cNvPr>
          <p:cNvSpPr/>
          <p:nvPr/>
        </p:nvSpPr>
        <p:spPr>
          <a:xfrm>
            <a:off x="831165" y="3829845"/>
            <a:ext cx="225954" cy="22595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58" name="타원 557">
            <a:extLst>
              <a:ext uri="{FF2B5EF4-FFF2-40B4-BE49-F238E27FC236}">
                <a16:creationId xmlns:a16="http://schemas.microsoft.com/office/drawing/2014/main" id="{3641F3AB-50E8-4303-A66A-3A2C5FC6BC25}"/>
              </a:ext>
            </a:extLst>
          </p:cNvPr>
          <p:cNvSpPr/>
          <p:nvPr/>
        </p:nvSpPr>
        <p:spPr>
          <a:xfrm>
            <a:off x="831165" y="4330627"/>
            <a:ext cx="225954" cy="22595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cxnSp>
        <p:nvCxnSpPr>
          <p:cNvPr id="559" name="직선 연결선 558">
            <a:extLst>
              <a:ext uri="{FF2B5EF4-FFF2-40B4-BE49-F238E27FC236}">
                <a16:creationId xmlns:a16="http://schemas.microsoft.com/office/drawing/2014/main" id="{10FC4ECE-135B-4FBD-9098-36E2A44B3FCC}"/>
              </a:ext>
            </a:extLst>
          </p:cNvPr>
          <p:cNvCxnSpPr>
            <a:cxnSpLocks/>
          </p:cNvCxnSpPr>
          <p:nvPr/>
        </p:nvCxnSpPr>
        <p:spPr>
          <a:xfrm>
            <a:off x="946225" y="3124242"/>
            <a:ext cx="164487" cy="0"/>
          </a:xfrm>
          <a:prstGeom prst="line">
            <a:avLst/>
          </a:prstGeom>
          <a:ln w="2540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0" name="타원 559">
            <a:extLst>
              <a:ext uri="{FF2B5EF4-FFF2-40B4-BE49-F238E27FC236}">
                <a16:creationId xmlns:a16="http://schemas.microsoft.com/office/drawing/2014/main" id="{738562EB-1796-4211-A29B-8564385E6FF3}"/>
              </a:ext>
            </a:extLst>
          </p:cNvPr>
          <p:cNvSpPr/>
          <p:nvPr/>
        </p:nvSpPr>
        <p:spPr>
          <a:xfrm>
            <a:off x="833248" y="3519326"/>
            <a:ext cx="225954" cy="2259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61" name="타원 560">
            <a:extLst>
              <a:ext uri="{FF2B5EF4-FFF2-40B4-BE49-F238E27FC236}">
                <a16:creationId xmlns:a16="http://schemas.microsoft.com/office/drawing/2014/main" id="{BEA7D129-86CB-4B5D-8E3F-008271A4B43C}"/>
              </a:ext>
            </a:extLst>
          </p:cNvPr>
          <p:cNvSpPr/>
          <p:nvPr/>
        </p:nvSpPr>
        <p:spPr>
          <a:xfrm>
            <a:off x="833248" y="3208807"/>
            <a:ext cx="225954" cy="2259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62" name="타원 561">
            <a:extLst>
              <a:ext uri="{FF2B5EF4-FFF2-40B4-BE49-F238E27FC236}">
                <a16:creationId xmlns:a16="http://schemas.microsoft.com/office/drawing/2014/main" id="{A3CB851F-4817-4D11-AD67-C1AA2927D3D1}"/>
              </a:ext>
            </a:extLst>
          </p:cNvPr>
          <p:cNvSpPr/>
          <p:nvPr/>
        </p:nvSpPr>
        <p:spPr>
          <a:xfrm>
            <a:off x="833248" y="3829845"/>
            <a:ext cx="225954" cy="2259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63" name="타원 562">
            <a:extLst>
              <a:ext uri="{FF2B5EF4-FFF2-40B4-BE49-F238E27FC236}">
                <a16:creationId xmlns:a16="http://schemas.microsoft.com/office/drawing/2014/main" id="{166787F9-37B8-40EA-9B7E-56B814EAA186}"/>
              </a:ext>
            </a:extLst>
          </p:cNvPr>
          <p:cNvSpPr/>
          <p:nvPr/>
        </p:nvSpPr>
        <p:spPr>
          <a:xfrm>
            <a:off x="833248" y="4330627"/>
            <a:ext cx="225954" cy="22595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cxnSp>
        <p:nvCxnSpPr>
          <p:cNvPr id="564" name="직선 연결선 563">
            <a:extLst>
              <a:ext uri="{FF2B5EF4-FFF2-40B4-BE49-F238E27FC236}">
                <a16:creationId xmlns:a16="http://schemas.microsoft.com/office/drawing/2014/main" id="{EF46649C-9237-4173-8847-DDA29A64C724}"/>
              </a:ext>
            </a:extLst>
          </p:cNvPr>
          <p:cNvCxnSpPr>
            <a:cxnSpLocks/>
            <a:stCxn id="560" idx="4"/>
            <a:endCxn id="562" idx="0"/>
          </p:cNvCxnSpPr>
          <p:nvPr/>
        </p:nvCxnSpPr>
        <p:spPr>
          <a:xfrm>
            <a:off x="946225" y="3745280"/>
            <a:ext cx="0" cy="8456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5" name="직선 연결선 564">
            <a:extLst>
              <a:ext uri="{FF2B5EF4-FFF2-40B4-BE49-F238E27FC236}">
                <a16:creationId xmlns:a16="http://schemas.microsoft.com/office/drawing/2014/main" id="{22FAE1F8-CFD9-482E-8A5A-CC26FD811F35}"/>
              </a:ext>
            </a:extLst>
          </p:cNvPr>
          <p:cNvCxnSpPr>
            <a:cxnSpLocks/>
            <a:stCxn id="561" idx="4"/>
            <a:endCxn id="560" idx="0"/>
          </p:cNvCxnSpPr>
          <p:nvPr/>
        </p:nvCxnSpPr>
        <p:spPr>
          <a:xfrm>
            <a:off x="946225" y="3434761"/>
            <a:ext cx="0" cy="8456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6" name="직선 연결선 565">
            <a:extLst>
              <a:ext uri="{FF2B5EF4-FFF2-40B4-BE49-F238E27FC236}">
                <a16:creationId xmlns:a16="http://schemas.microsoft.com/office/drawing/2014/main" id="{67FB9B79-D29A-4A65-A065-5C207A7839E2}"/>
              </a:ext>
            </a:extLst>
          </p:cNvPr>
          <p:cNvCxnSpPr>
            <a:cxnSpLocks/>
            <a:endCxn id="561" idx="0"/>
          </p:cNvCxnSpPr>
          <p:nvPr/>
        </p:nvCxnSpPr>
        <p:spPr>
          <a:xfrm>
            <a:off x="946225" y="3124242"/>
            <a:ext cx="0" cy="84565"/>
          </a:xfrm>
          <a:prstGeom prst="line">
            <a:avLst/>
          </a:prstGeom>
          <a:ln w="25400" cap="flat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7" name="직선 연결선 566">
            <a:extLst>
              <a:ext uri="{FF2B5EF4-FFF2-40B4-BE49-F238E27FC236}">
                <a16:creationId xmlns:a16="http://schemas.microsoft.com/office/drawing/2014/main" id="{CAF6E21C-BC9D-4C5E-974A-4B253F2B5D4D}"/>
              </a:ext>
            </a:extLst>
          </p:cNvPr>
          <p:cNvCxnSpPr>
            <a:cxnSpLocks/>
            <a:stCxn id="563" idx="4"/>
          </p:cNvCxnSpPr>
          <p:nvPr/>
        </p:nvCxnSpPr>
        <p:spPr>
          <a:xfrm>
            <a:off x="946225" y="4556581"/>
            <a:ext cx="0" cy="122062"/>
          </a:xfrm>
          <a:prstGeom prst="line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8" name="직선 연결선 567">
            <a:extLst>
              <a:ext uri="{FF2B5EF4-FFF2-40B4-BE49-F238E27FC236}">
                <a16:creationId xmlns:a16="http://schemas.microsoft.com/office/drawing/2014/main" id="{CB655052-C110-4AEF-80D0-F59A8AC73EB8}"/>
              </a:ext>
            </a:extLst>
          </p:cNvPr>
          <p:cNvCxnSpPr>
            <a:cxnSpLocks/>
            <a:stCxn id="562" idx="4"/>
          </p:cNvCxnSpPr>
          <p:nvPr/>
        </p:nvCxnSpPr>
        <p:spPr>
          <a:xfrm>
            <a:off x="946225" y="4055799"/>
            <a:ext cx="0" cy="4451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9" name="직선 연결선 568">
            <a:extLst>
              <a:ext uri="{FF2B5EF4-FFF2-40B4-BE49-F238E27FC236}">
                <a16:creationId xmlns:a16="http://schemas.microsoft.com/office/drawing/2014/main" id="{5C936BC6-A891-4A11-9681-4F19EB09CCCC}"/>
              </a:ext>
            </a:extLst>
          </p:cNvPr>
          <p:cNvCxnSpPr>
            <a:cxnSpLocks/>
            <a:endCxn id="563" idx="0"/>
          </p:cNvCxnSpPr>
          <p:nvPr/>
        </p:nvCxnSpPr>
        <p:spPr>
          <a:xfrm>
            <a:off x="946225" y="4289279"/>
            <a:ext cx="0" cy="413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0" name="직선 연결선 569">
            <a:extLst>
              <a:ext uri="{FF2B5EF4-FFF2-40B4-BE49-F238E27FC236}">
                <a16:creationId xmlns:a16="http://schemas.microsoft.com/office/drawing/2014/main" id="{703528A4-C47A-4625-B986-66DE09CF23DB}"/>
              </a:ext>
            </a:extLst>
          </p:cNvPr>
          <p:cNvCxnSpPr>
            <a:cxnSpLocks/>
          </p:cNvCxnSpPr>
          <p:nvPr/>
        </p:nvCxnSpPr>
        <p:spPr>
          <a:xfrm>
            <a:off x="946225" y="4129441"/>
            <a:ext cx="0" cy="127545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1" name="직선 연결선 570">
            <a:extLst>
              <a:ext uri="{FF2B5EF4-FFF2-40B4-BE49-F238E27FC236}">
                <a16:creationId xmlns:a16="http://schemas.microsoft.com/office/drawing/2014/main" id="{B2645EAC-B2E6-412D-BB2F-4828E5D4B5A6}"/>
              </a:ext>
            </a:extLst>
          </p:cNvPr>
          <p:cNvCxnSpPr>
            <a:cxnSpLocks/>
          </p:cNvCxnSpPr>
          <p:nvPr/>
        </p:nvCxnSpPr>
        <p:spPr>
          <a:xfrm>
            <a:off x="1120397" y="2917533"/>
            <a:ext cx="2083" cy="3039756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" name="타원 572">
            <a:extLst>
              <a:ext uri="{FF2B5EF4-FFF2-40B4-BE49-F238E27FC236}">
                <a16:creationId xmlns:a16="http://schemas.microsoft.com/office/drawing/2014/main" id="{C94DAA1B-AFEE-4281-AFE6-9CE8320987F8}"/>
              </a:ext>
            </a:extLst>
          </p:cNvPr>
          <p:cNvSpPr/>
          <p:nvPr/>
        </p:nvSpPr>
        <p:spPr>
          <a:xfrm>
            <a:off x="1194250" y="3519326"/>
            <a:ext cx="225954" cy="22595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74" name="타원 573">
            <a:extLst>
              <a:ext uri="{FF2B5EF4-FFF2-40B4-BE49-F238E27FC236}">
                <a16:creationId xmlns:a16="http://schemas.microsoft.com/office/drawing/2014/main" id="{E04F1AA9-5937-4CA0-8440-BCE3FF50693F}"/>
              </a:ext>
            </a:extLst>
          </p:cNvPr>
          <p:cNvSpPr/>
          <p:nvPr/>
        </p:nvSpPr>
        <p:spPr>
          <a:xfrm>
            <a:off x="1194250" y="3208807"/>
            <a:ext cx="225954" cy="22595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75" name="타원 574">
            <a:extLst>
              <a:ext uri="{FF2B5EF4-FFF2-40B4-BE49-F238E27FC236}">
                <a16:creationId xmlns:a16="http://schemas.microsoft.com/office/drawing/2014/main" id="{D1C223A5-6CEE-466E-A8C3-EEB8CDFC6BD9}"/>
              </a:ext>
            </a:extLst>
          </p:cNvPr>
          <p:cNvSpPr/>
          <p:nvPr/>
        </p:nvSpPr>
        <p:spPr>
          <a:xfrm>
            <a:off x="1194250" y="3829845"/>
            <a:ext cx="225954" cy="22595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76" name="타원 575">
            <a:extLst>
              <a:ext uri="{FF2B5EF4-FFF2-40B4-BE49-F238E27FC236}">
                <a16:creationId xmlns:a16="http://schemas.microsoft.com/office/drawing/2014/main" id="{83512D0E-ADA1-4730-B222-3EA0688017EE}"/>
              </a:ext>
            </a:extLst>
          </p:cNvPr>
          <p:cNvSpPr/>
          <p:nvPr/>
        </p:nvSpPr>
        <p:spPr>
          <a:xfrm>
            <a:off x="1194250" y="4330627"/>
            <a:ext cx="225954" cy="22595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77" name="타원 576">
            <a:extLst>
              <a:ext uri="{FF2B5EF4-FFF2-40B4-BE49-F238E27FC236}">
                <a16:creationId xmlns:a16="http://schemas.microsoft.com/office/drawing/2014/main" id="{52373CFC-A9D4-43CF-9C73-52147B5311B4}"/>
              </a:ext>
            </a:extLst>
          </p:cNvPr>
          <p:cNvSpPr/>
          <p:nvPr/>
        </p:nvSpPr>
        <p:spPr>
          <a:xfrm>
            <a:off x="1195554" y="3519326"/>
            <a:ext cx="225954" cy="22595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78" name="타원 577">
            <a:extLst>
              <a:ext uri="{FF2B5EF4-FFF2-40B4-BE49-F238E27FC236}">
                <a16:creationId xmlns:a16="http://schemas.microsoft.com/office/drawing/2014/main" id="{A8CC401D-A746-4741-8B37-0DE716E2896A}"/>
              </a:ext>
            </a:extLst>
          </p:cNvPr>
          <p:cNvSpPr/>
          <p:nvPr/>
        </p:nvSpPr>
        <p:spPr>
          <a:xfrm>
            <a:off x="1195554" y="3208807"/>
            <a:ext cx="225954" cy="2259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79" name="타원 578">
            <a:extLst>
              <a:ext uri="{FF2B5EF4-FFF2-40B4-BE49-F238E27FC236}">
                <a16:creationId xmlns:a16="http://schemas.microsoft.com/office/drawing/2014/main" id="{44083E35-DC49-4379-AF3B-7DCCA3C47439}"/>
              </a:ext>
            </a:extLst>
          </p:cNvPr>
          <p:cNvSpPr/>
          <p:nvPr/>
        </p:nvSpPr>
        <p:spPr>
          <a:xfrm>
            <a:off x="1195554" y="3829845"/>
            <a:ext cx="225954" cy="2259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80" name="타원 579">
            <a:extLst>
              <a:ext uri="{FF2B5EF4-FFF2-40B4-BE49-F238E27FC236}">
                <a16:creationId xmlns:a16="http://schemas.microsoft.com/office/drawing/2014/main" id="{63B159FF-7F41-4EE6-B2C3-F029631E695D}"/>
              </a:ext>
            </a:extLst>
          </p:cNvPr>
          <p:cNvSpPr/>
          <p:nvPr/>
        </p:nvSpPr>
        <p:spPr>
          <a:xfrm>
            <a:off x="1195554" y="4330627"/>
            <a:ext cx="225954" cy="22595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cxnSp>
        <p:nvCxnSpPr>
          <p:cNvPr id="581" name="직선 연결선 580">
            <a:extLst>
              <a:ext uri="{FF2B5EF4-FFF2-40B4-BE49-F238E27FC236}">
                <a16:creationId xmlns:a16="http://schemas.microsoft.com/office/drawing/2014/main" id="{2F62A319-0FB5-434F-8F2A-1B7135F67B2C}"/>
              </a:ext>
            </a:extLst>
          </p:cNvPr>
          <p:cNvCxnSpPr>
            <a:cxnSpLocks/>
          </p:cNvCxnSpPr>
          <p:nvPr/>
        </p:nvCxnSpPr>
        <p:spPr>
          <a:xfrm>
            <a:off x="1309310" y="3124242"/>
            <a:ext cx="164487" cy="0"/>
          </a:xfrm>
          <a:prstGeom prst="line">
            <a:avLst/>
          </a:prstGeom>
          <a:ln w="2540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2" name="타원 581">
            <a:extLst>
              <a:ext uri="{FF2B5EF4-FFF2-40B4-BE49-F238E27FC236}">
                <a16:creationId xmlns:a16="http://schemas.microsoft.com/office/drawing/2014/main" id="{26A26718-BF36-4F2F-B03E-4DAAC45E19E0}"/>
              </a:ext>
            </a:extLst>
          </p:cNvPr>
          <p:cNvSpPr/>
          <p:nvPr/>
        </p:nvSpPr>
        <p:spPr>
          <a:xfrm>
            <a:off x="1196333" y="3519326"/>
            <a:ext cx="225954" cy="2259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83" name="타원 582">
            <a:extLst>
              <a:ext uri="{FF2B5EF4-FFF2-40B4-BE49-F238E27FC236}">
                <a16:creationId xmlns:a16="http://schemas.microsoft.com/office/drawing/2014/main" id="{6531E64D-84E7-4CFF-B475-21F8DDF46DB0}"/>
              </a:ext>
            </a:extLst>
          </p:cNvPr>
          <p:cNvSpPr/>
          <p:nvPr/>
        </p:nvSpPr>
        <p:spPr>
          <a:xfrm>
            <a:off x="1196333" y="3208807"/>
            <a:ext cx="225954" cy="2259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84" name="타원 583">
            <a:extLst>
              <a:ext uri="{FF2B5EF4-FFF2-40B4-BE49-F238E27FC236}">
                <a16:creationId xmlns:a16="http://schemas.microsoft.com/office/drawing/2014/main" id="{EB5B7068-7CD7-45A8-BB46-801CA3AAF45B}"/>
              </a:ext>
            </a:extLst>
          </p:cNvPr>
          <p:cNvSpPr/>
          <p:nvPr/>
        </p:nvSpPr>
        <p:spPr>
          <a:xfrm>
            <a:off x="1196333" y="3829845"/>
            <a:ext cx="225954" cy="2259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85" name="타원 584">
            <a:extLst>
              <a:ext uri="{FF2B5EF4-FFF2-40B4-BE49-F238E27FC236}">
                <a16:creationId xmlns:a16="http://schemas.microsoft.com/office/drawing/2014/main" id="{8FB086EB-5C8E-4B2E-AB99-925BCE6E71A9}"/>
              </a:ext>
            </a:extLst>
          </p:cNvPr>
          <p:cNvSpPr/>
          <p:nvPr/>
        </p:nvSpPr>
        <p:spPr>
          <a:xfrm>
            <a:off x="1196333" y="4330627"/>
            <a:ext cx="225954" cy="2259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cxnSp>
        <p:nvCxnSpPr>
          <p:cNvPr id="586" name="직선 연결선 585">
            <a:extLst>
              <a:ext uri="{FF2B5EF4-FFF2-40B4-BE49-F238E27FC236}">
                <a16:creationId xmlns:a16="http://schemas.microsoft.com/office/drawing/2014/main" id="{C8890F79-42C6-4B90-AF3A-9883B6A2521D}"/>
              </a:ext>
            </a:extLst>
          </p:cNvPr>
          <p:cNvCxnSpPr>
            <a:cxnSpLocks/>
            <a:stCxn id="582" idx="4"/>
            <a:endCxn id="584" idx="0"/>
          </p:cNvCxnSpPr>
          <p:nvPr/>
        </p:nvCxnSpPr>
        <p:spPr>
          <a:xfrm>
            <a:off x="1309310" y="3745280"/>
            <a:ext cx="0" cy="8456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7" name="직선 연결선 586">
            <a:extLst>
              <a:ext uri="{FF2B5EF4-FFF2-40B4-BE49-F238E27FC236}">
                <a16:creationId xmlns:a16="http://schemas.microsoft.com/office/drawing/2014/main" id="{47F5CA28-6A10-47A6-9E95-B56C93A38D9B}"/>
              </a:ext>
            </a:extLst>
          </p:cNvPr>
          <p:cNvCxnSpPr>
            <a:cxnSpLocks/>
            <a:stCxn id="583" idx="4"/>
            <a:endCxn id="582" idx="0"/>
          </p:cNvCxnSpPr>
          <p:nvPr/>
        </p:nvCxnSpPr>
        <p:spPr>
          <a:xfrm>
            <a:off x="1309310" y="3434761"/>
            <a:ext cx="0" cy="8456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8" name="직선 연결선 587">
            <a:extLst>
              <a:ext uri="{FF2B5EF4-FFF2-40B4-BE49-F238E27FC236}">
                <a16:creationId xmlns:a16="http://schemas.microsoft.com/office/drawing/2014/main" id="{5B38FE1F-6675-4A5F-9BA4-7DE6E165A34D}"/>
              </a:ext>
            </a:extLst>
          </p:cNvPr>
          <p:cNvCxnSpPr>
            <a:cxnSpLocks/>
            <a:endCxn id="583" idx="0"/>
          </p:cNvCxnSpPr>
          <p:nvPr/>
        </p:nvCxnSpPr>
        <p:spPr>
          <a:xfrm>
            <a:off x="1309310" y="3124242"/>
            <a:ext cx="0" cy="84565"/>
          </a:xfrm>
          <a:prstGeom prst="line">
            <a:avLst/>
          </a:prstGeom>
          <a:ln w="25400" cap="flat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9" name="직선 연결선 588">
            <a:extLst>
              <a:ext uri="{FF2B5EF4-FFF2-40B4-BE49-F238E27FC236}">
                <a16:creationId xmlns:a16="http://schemas.microsoft.com/office/drawing/2014/main" id="{D23AA1E8-1DA3-4EB0-86AC-7DAA4A792BC2}"/>
              </a:ext>
            </a:extLst>
          </p:cNvPr>
          <p:cNvCxnSpPr>
            <a:cxnSpLocks/>
            <a:stCxn id="585" idx="4"/>
          </p:cNvCxnSpPr>
          <p:nvPr/>
        </p:nvCxnSpPr>
        <p:spPr>
          <a:xfrm>
            <a:off x="1309310" y="4556581"/>
            <a:ext cx="0" cy="122062"/>
          </a:xfrm>
          <a:prstGeom prst="line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2" name="직선 연결선 591">
            <a:extLst>
              <a:ext uri="{FF2B5EF4-FFF2-40B4-BE49-F238E27FC236}">
                <a16:creationId xmlns:a16="http://schemas.microsoft.com/office/drawing/2014/main" id="{DCE379E8-5E46-4191-A126-BDBD7D9811F6}"/>
              </a:ext>
            </a:extLst>
          </p:cNvPr>
          <p:cNvCxnSpPr>
            <a:cxnSpLocks/>
            <a:stCxn id="584" idx="4"/>
          </p:cNvCxnSpPr>
          <p:nvPr/>
        </p:nvCxnSpPr>
        <p:spPr>
          <a:xfrm>
            <a:off x="1309310" y="4055799"/>
            <a:ext cx="0" cy="4451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3" name="직선 연결선 592">
            <a:extLst>
              <a:ext uri="{FF2B5EF4-FFF2-40B4-BE49-F238E27FC236}">
                <a16:creationId xmlns:a16="http://schemas.microsoft.com/office/drawing/2014/main" id="{41D03293-FC7B-42F8-8567-9BBE63A12879}"/>
              </a:ext>
            </a:extLst>
          </p:cNvPr>
          <p:cNvCxnSpPr>
            <a:cxnSpLocks/>
            <a:endCxn id="585" idx="0"/>
          </p:cNvCxnSpPr>
          <p:nvPr/>
        </p:nvCxnSpPr>
        <p:spPr>
          <a:xfrm>
            <a:off x="1309310" y="4289279"/>
            <a:ext cx="0" cy="413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4" name="직선 연결선 593">
            <a:extLst>
              <a:ext uri="{FF2B5EF4-FFF2-40B4-BE49-F238E27FC236}">
                <a16:creationId xmlns:a16="http://schemas.microsoft.com/office/drawing/2014/main" id="{C9521E9F-0D97-4BBC-BEDA-B781FF9692E8}"/>
              </a:ext>
            </a:extLst>
          </p:cNvPr>
          <p:cNvCxnSpPr>
            <a:cxnSpLocks/>
          </p:cNvCxnSpPr>
          <p:nvPr/>
        </p:nvCxnSpPr>
        <p:spPr>
          <a:xfrm>
            <a:off x="1309310" y="4129441"/>
            <a:ext cx="0" cy="127545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5" name="직선 연결선 594">
            <a:extLst>
              <a:ext uri="{FF2B5EF4-FFF2-40B4-BE49-F238E27FC236}">
                <a16:creationId xmlns:a16="http://schemas.microsoft.com/office/drawing/2014/main" id="{89A85618-780E-4D98-8318-4BF1DE4EB951}"/>
              </a:ext>
            </a:extLst>
          </p:cNvPr>
          <p:cNvCxnSpPr>
            <a:cxnSpLocks/>
          </p:cNvCxnSpPr>
          <p:nvPr/>
        </p:nvCxnSpPr>
        <p:spPr>
          <a:xfrm>
            <a:off x="1483482" y="2917533"/>
            <a:ext cx="2083" cy="3039756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7" name="타원 596">
            <a:extLst>
              <a:ext uri="{FF2B5EF4-FFF2-40B4-BE49-F238E27FC236}">
                <a16:creationId xmlns:a16="http://schemas.microsoft.com/office/drawing/2014/main" id="{A13D7769-B2E0-45B2-A15F-DF6805F35F4F}"/>
              </a:ext>
            </a:extLst>
          </p:cNvPr>
          <p:cNvSpPr/>
          <p:nvPr/>
        </p:nvSpPr>
        <p:spPr>
          <a:xfrm>
            <a:off x="1557335" y="3519326"/>
            <a:ext cx="225954" cy="2259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98" name="타원 597">
            <a:extLst>
              <a:ext uri="{FF2B5EF4-FFF2-40B4-BE49-F238E27FC236}">
                <a16:creationId xmlns:a16="http://schemas.microsoft.com/office/drawing/2014/main" id="{3B1317F9-C6B9-4407-A9EF-AF9441D69872}"/>
              </a:ext>
            </a:extLst>
          </p:cNvPr>
          <p:cNvSpPr/>
          <p:nvPr/>
        </p:nvSpPr>
        <p:spPr>
          <a:xfrm>
            <a:off x="1557335" y="3208807"/>
            <a:ext cx="225954" cy="2259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612" name="타원 611">
            <a:extLst>
              <a:ext uri="{FF2B5EF4-FFF2-40B4-BE49-F238E27FC236}">
                <a16:creationId xmlns:a16="http://schemas.microsoft.com/office/drawing/2014/main" id="{A701F48F-5890-41FD-ACDC-9B63C19734E6}"/>
              </a:ext>
            </a:extLst>
          </p:cNvPr>
          <p:cNvSpPr/>
          <p:nvPr/>
        </p:nvSpPr>
        <p:spPr>
          <a:xfrm>
            <a:off x="1557335" y="3829845"/>
            <a:ext cx="225954" cy="2259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615" name="타원 614">
            <a:extLst>
              <a:ext uri="{FF2B5EF4-FFF2-40B4-BE49-F238E27FC236}">
                <a16:creationId xmlns:a16="http://schemas.microsoft.com/office/drawing/2014/main" id="{6FFE9046-76C2-49B8-9BC7-9AE68F24681D}"/>
              </a:ext>
            </a:extLst>
          </p:cNvPr>
          <p:cNvSpPr/>
          <p:nvPr/>
        </p:nvSpPr>
        <p:spPr>
          <a:xfrm>
            <a:off x="1557335" y="4330627"/>
            <a:ext cx="225954" cy="2259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cxnSp>
        <p:nvCxnSpPr>
          <p:cNvPr id="616" name="직선 연결선 615">
            <a:extLst>
              <a:ext uri="{FF2B5EF4-FFF2-40B4-BE49-F238E27FC236}">
                <a16:creationId xmlns:a16="http://schemas.microsoft.com/office/drawing/2014/main" id="{2AAF65AD-A3E7-4782-B5E5-D764636A5E98}"/>
              </a:ext>
            </a:extLst>
          </p:cNvPr>
          <p:cNvCxnSpPr>
            <a:cxnSpLocks/>
          </p:cNvCxnSpPr>
          <p:nvPr/>
        </p:nvCxnSpPr>
        <p:spPr>
          <a:xfrm>
            <a:off x="1672395" y="3124242"/>
            <a:ext cx="164487" cy="0"/>
          </a:xfrm>
          <a:prstGeom prst="line">
            <a:avLst/>
          </a:prstGeom>
          <a:ln w="2540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3" name="타원 622">
            <a:extLst>
              <a:ext uri="{FF2B5EF4-FFF2-40B4-BE49-F238E27FC236}">
                <a16:creationId xmlns:a16="http://schemas.microsoft.com/office/drawing/2014/main" id="{5C06D0CE-D941-4C3B-8023-7E896A3DFD02}"/>
              </a:ext>
            </a:extLst>
          </p:cNvPr>
          <p:cNvSpPr/>
          <p:nvPr/>
        </p:nvSpPr>
        <p:spPr>
          <a:xfrm>
            <a:off x="1559418" y="3519326"/>
            <a:ext cx="225954" cy="2259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630" name="타원 629">
            <a:extLst>
              <a:ext uri="{FF2B5EF4-FFF2-40B4-BE49-F238E27FC236}">
                <a16:creationId xmlns:a16="http://schemas.microsoft.com/office/drawing/2014/main" id="{D9F0F468-ECF5-43D3-9A2C-63E28ED3DE50}"/>
              </a:ext>
            </a:extLst>
          </p:cNvPr>
          <p:cNvSpPr/>
          <p:nvPr/>
        </p:nvSpPr>
        <p:spPr>
          <a:xfrm>
            <a:off x="1559418" y="3208807"/>
            <a:ext cx="225954" cy="2259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650" name="타원 649">
            <a:extLst>
              <a:ext uri="{FF2B5EF4-FFF2-40B4-BE49-F238E27FC236}">
                <a16:creationId xmlns:a16="http://schemas.microsoft.com/office/drawing/2014/main" id="{8CEB8671-A138-4262-A1E6-27F1592CF795}"/>
              </a:ext>
            </a:extLst>
          </p:cNvPr>
          <p:cNvSpPr/>
          <p:nvPr/>
        </p:nvSpPr>
        <p:spPr>
          <a:xfrm>
            <a:off x="1559418" y="3829845"/>
            <a:ext cx="225954" cy="2259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658" name="타원 657">
            <a:extLst>
              <a:ext uri="{FF2B5EF4-FFF2-40B4-BE49-F238E27FC236}">
                <a16:creationId xmlns:a16="http://schemas.microsoft.com/office/drawing/2014/main" id="{BC9352B0-3F68-4028-B2AF-B3E4350F415F}"/>
              </a:ext>
            </a:extLst>
          </p:cNvPr>
          <p:cNvSpPr/>
          <p:nvPr/>
        </p:nvSpPr>
        <p:spPr>
          <a:xfrm>
            <a:off x="1559418" y="4330627"/>
            <a:ext cx="225954" cy="2259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cxnSp>
        <p:nvCxnSpPr>
          <p:cNvPr id="678" name="직선 연결선 677">
            <a:extLst>
              <a:ext uri="{FF2B5EF4-FFF2-40B4-BE49-F238E27FC236}">
                <a16:creationId xmlns:a16="http://schemas.microsoft.com/office/drawing/2014/main" id="{82AA1B58-447B-47B1-8678-1942A996919F}"/>
              </a:ext>
            </a:extLst>
          </p:cNvPr>
          <p:cNvCxnSpPr>
            <a:cxnSpLocks/>
            <a:stCxn id="623" idx="4"/>
            <a:endCxn id="650" idx="0"/>
          </p:cNvCxnSpPr>
          <p:nvPr/>
        </p:nvCxnSpPr>
        <p:spPr>
          <a:xfrm>
            <a:off x="1672395" y="3745280"/>
            <a:ext cx="0" cy="8456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0" name="직선 연결선 689">
            <a:extLst>
              <a:ext uri="{FF2B5EF4-FFF2-40B4-BE49-F238E27FC236}">
                <a16:creationId xmlns:a16="http://schemas.microsoft.com/office/drawing/2014/main" id="{7F4B706C-E9DC-4405-9855-9AC5E40F1717}"/>
              </a:ext>
            </a:extLst>
          </p:cNvPr>
          <p:cNvCxnSpPr>
            <a:cxnSpLocks/>
            <a:stCxn id="630" idx="4"/>
            <a:endCxn id="623" idx="0"/>
          </p:cNvCxnSpPr>
          <p:nvPr/>
        </p:nvCxnSpPr>
        <p:spPr>
          <a:xfrm>
            <a:off x="1672395" y="3434761"/>
            <a:ext cx="0" cy="8456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9" name="직선 연결선 698">
            <a:extLst>
              <a:ext uri="{FF2B5EF4-FFF2-40B4-BE49-F238E27FC236}">
                <a16:creationId xmlns:a16="http://schemas.microsoft.com/office/drawing/2014/main" id="{D26CF976-D2B9-4083-B35F-E8792196E571}"/>
              </a:ext>
            </a:extLst>
          </p:cNvPr>
          <p:cNvCxnSpPr>
            <a:cxnSpLocks/>
            <a:endCxn id="630" idx="0"/>
          </p:cNvCxnSpPr>
          <p:nvPr/>
        </p:nvCxnSpPr>
        <p:spPr>
          <a:xfrm>
            <a:off x="1672395" y="3124242"/>
            <a:ext cx="0" cy="84565"/>
          </a:xfrm>
          <a:prstGeom prst="line">
            <a:avLst/>
          </a:prstGeom>
          <a:ln w="25400" cap="flat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0" name="직선 연결선 699">
            <a:extLst>
              <a:ext uri="{FF2B5EF4-FFF2-40B4-BE49-F238E27FC236}">
                <a16:creationId xmlns:a16="http://schemas.microsoft.com/office/drawing/2014/main" id="{CDFBD11C-6BC9-4C4C-A633-EF0669CA8141}"/>
              </a:ext>
            </a:extLst>
          </p:cNvPr>
          <p:cNvCxnSpPr>
            <a:cxnSpLocks/>
            <a:stCxn id="658" idx="4"/>
          </p:cNvCxnSpPr>
          <p:nvPr/>
        </p:nvCxnSpPr>
        <p:spPr>
          <a:xfrm>
            <a:off x="1672395" y="4556581"/>
            <a:ext cx="0" cy="122062"/>
          </a:xfrm>
          <a:prstGeom prst="line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1" name="직선 연결선 700">
            <a:extLst>
              <a:ext uri="{FF2B5EF4-FFF2-40B4-BE49-F238E27FC236}">
                <a16:creationId xmlns:a16="http://schemas.microsoft.com/office/drawing/2014/main" id="{B1D185CF-835B-41E8-B597-BDE7F39790E7}"/>
              </a:ext>
            </a:extLst>
          </p:cNvPr>
          <p:cNvCxnSpPr>
            <a:cxnSpLocks/>
            <a:stCxn id="650" idx="4"/>
          </p:cNvCxnSpPr>
          <p:nvPr/>
        </p:nvCxnSpPr>
        <p:spPr>
          <a:xfrm>
            <a:off x="1672395" y="4055799"/>
            <a:ext cx="0" cy="4451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2" name="직선 연결선 701">
            <a:extLst>
              <a:ext uri="{FF2B5EF4-FFF2-40B4-BE49-F238E27FC236}">
                <a16:creationId xmlns:a16="http://schemas.microsoft.com/office/drawing/2014/main" id="{8FBC28A0-6EAC-4474-A218-750774F137ED}"/>
              </a:ext>
            </a:extLst>
          </p:cNvPr>
          <p:cNvCxnSpPr>
            <a:cxnSpLocks/>
            <a:endCxn id="658" idx="0"/>
          </p:cNvCxnSpPr>
          <p:nvPr/>
        </p:nvCxnSpPr>
        <p:spPr>
          <a:xfrm>
            <a:off x="1672395" y="4289279"/>
            <a:ext cx="0" cy="413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3" name="직선 연결선 702">
            <a:extLst>
              <a:ext uri="{FF2B5EF4-FFF2-40B4-BE49-F238E27FC236}">
                <a16:creationId xmlns:a16="http://schemas.microsoft.com/office/drawing/2014/main" id="{E9C37E33-16C7-46CA-8995-5934292290A1}"/>
              </a:ext>
            </a:extLst>
          </p:cNvPr>
          <p:cNvCxnSpPr>
            <a:cxnSpLocks/>
          </p:cNvCxnSpPr>
          <p:nvPr/>
        </p:nvCxnSpPr>
        <p:spPr>
          <a:xfrm>
            <a:off x="1672395" y="4129441"/>
            <a:ext cx="0" cy="127545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4" name="직선 연결선 703">
            <a:extLst>
              <a:ext uri="{FF2B5EF4-FFF2-40B4-BE49-F238E27FC236}">
                <a16:creationId xmlns:a16="http://schemas.microsoft.com/office/drawing/2014/main" id="{BD8F2C1E-7BD7-4186-B06A-E4A062686094}"/>
              </a:ext>
            </a:extLst>
          </p:cNvPr>
          <p:cNvCxnSpPr>
            <a:cxnSpLocks/>
          </p:cNvCxnSpPr>
          <p:nvPr/>
        </p:nvCxnSpPr>
        <p:spPr>
          <a:xfrm>
            <a:off x="1846567" y="2917533"/>
            <a:ext cx="2083" cy="2223646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6" name="TextBox 705">
            <a:extLst>
              <a:ext uri="{FF2B5EF4-FFF2-40B4-BE49-F238E27FC236}">
                <a16:creationId xmlns:a16="http://schemas.microsoft.com/office/drawing/2014/main" id="{C648E03B-AA91-4987-9C97-DE3ADD712EAB}"/>
              </a:ext>
            </a:extLst>
          </p:cNvPr>
          <p:cNvSpPr txBox="1"/>
          <p:nvPr/>
        </p:nvSpPr>
        <p:spPr>
          <a:xfrm>
            <a:off x="1078926" y="2697440"/>
            <a:ext cx="537476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1400" b="1" dirty="0">
                <a:latin typeface="Cambria" panose="02040503050406030204" pitchFamily="18" charset="0"/>
              </a:rPr>
              <a:t>BL</a:t>
            </a:r>
            <a:r>
              <a:rPr lang="en-US" altLang="ko-KR" sz="1400" b="1" i="1" baseline="-25000" dirty="0">
                <a:latin typeface="Cambria" panose="02040503050406030204" pitchFamily="18" charset="0"/>
              </a:rPr>
              <a:t>n-1</a:t>
            </a:r>
            <a:endParaRPr lang="ko-KR" altLang="en-US" sz="1400" b="1" i="1" baseline="-25000" dirty="0">
              <a:latin typeface="Cambria" panose="02040503050406030204" pitchFamily="18" charset="0"/>
            </a:endParaRPr>
          </a:p>
        </p:txBody>
      </p:sp>
      <p:grpSp>
        <p:nvGrpSpPr>
          <p:cNvPr id="707" name="그룹 706">
            <a:extLst>
              <a:ext uri="{FF2B5EF4-FFF2-40B4-BE49-F238E27FC236}">
                <a16:creationId xmlns:a16="http://schemas.microsoft.com/office/drawing/2014/main" id="{0A4D318E-93AF-451D-8756-6B45FE2741FD}"/>
              </a:ext>
            </a:extLst>
          </p:cNvPr>
          <p:cNvGrpSpPr/>
          <p:nvPr/>
        </p:nvGrpSpPr>
        <p:grpSpPr>
          <a:xfrm>
            <a:off x="2165095" y="2917533"/>
            <a:ext cx="291315" cy="2223646"/>
            <a:chOff x="6650572" y="2102203"/>
            <a:chExt cx="291315" cy="2223646"/>
          </a:xfrm>
        </p:grpSpPr>
        <p:sp>
          <p:nvSpPr>
            <p:cNvPr id="708" name="타원 707">
              <a:extLst>
                <a:ext uri="{FF2B5EF4-FFF2-40B4-BE49-F238E27FC236}">
                  <a16:creationId xmlns:a16="http://schemas.microsoft.com/office/drawing/2014/main" id="{35230990-7F31-4EE0-8A7F-EE062FC9801F}"/>
                </a:ext>
              </a:extLst>
            </p:cNvPr>
            <p:cNvSpPr/>
            <p:nvPr/>
          </p:nvSpPr>
          <p:spPr>
            <a:xfrm>
              <a:off x="6650572" y="2703996"/>
              <a:ext cx="225954" cy="22595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755" name="타원 754">
              <a:extLst>
                <a:ext uri="{FF2B5EF4-FFF2-40B4-BE49-F238E27FC236}">
                  <a16:creationId xmlns:a16="http://schemas.microsoft.com/office/drawing/2014/main" id="{3FCC93E4-3C40-4019-A5B9-1F0BE57BA6AB}"/>
                </a:ext>
              </a:extLst>
            </p:cNvPr>
            <p:cNvSpPr/>
            <p:nvPr/>
          </p:nvSpPr>
          <p:spPr>
            <a:xfrm>
              <a:off x="6650572" y="2393477"/>
              <a:ext cx="225954" cy="22595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756" name="타원 755">
              <a:extLst>
                <a:ext uri="{FF2B5EF4-FFF2-40B4-BE49-F238E27FC236}">
                  <a16:creationId xmlns:a16="http://schemas.microsoft.com/office/drawing/2014/main" id="{0411D41F-E96A-415C-847C-2144DE8D02F0}"/>
                </a:ext>
              </a:extLst>
            </p:cNvPr>
            <p:cNvSpPr/>
            <p:nvPr/>
          </p:nvSpPr>
          <p:spPr>
            <a:xfrm>
              <a:off x="6650572" y="3014515"/>
              <a:ext cx="225954" cy="22595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757" name="타원 756">
              <a:extLst>
                <a:ext uri="{FF2B5EF4-FFF2-40B4-BE49-F238E27FC236}">
                  <a16:creationId xmlns:a16="http://schemas.microsoft.com/office/drawing/2014/main" id="{BDF1D8B1-8F8A-42AA-8758-8EA6169CC829}"/>
                </a:ext>
              </a:extLst>
            </p:cNvPr>
            <p:cNvSpPr/>
            <p:nvPr/>
          </p:nvSpPr>
          <p:spPr>
            <a:xfrm>
              <a:off x="6650572" y="3515297"/>
              <a:ext cx="225954" cy="22595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758" name="타원 757">
              <a:extLst>
                <a:ext uri="{FF2B5EF4-FFF2-40B4-BE49-F238E27FC236}">
                  <a16:creationId xmlns:a16="http://schemas.microsoft.com/office/drawing/2014/main" id="{42FE4143-F45C-4DF5-8EDF-4C3727E2D997}"/>
                </a:ext>
              </a:extLst>
            </p:cNvPr>
            <p:cNvSpPr/>
            <p:nvPr/>
          </p:nvSpPr>
          <p:spPr>
            <a:xfrm>
              <a:off x="6651876" y="2703996"/>
              <a:ext cx="225954" cy="2259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759" name="타원 758">
              <a:extLst>
                <a:ext uri="{FF2B5EF4-FFF2-40B4-BE49-F238E27FC236}">
                  <a16:creationId xmlns:a16="http://schemas.microsoft.com/office/drawing/2014/main" id="{AE97AF74-762F-40B3-A7E3-132C196F2B2E}"/>
                </a:ext>
              </a:extLst>
            </p:cNvPr>
            <p:cNvSpPr/>
            <p:nvPr/>
          </p:nvSpPr>
          <p:spPr>
            <a:xfrm>
              <a:off x="6651876" y="2393477"/>
              <a:ext cx="225954" cy="2259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760" name="타원 759">
              <a:extLst>
                <a:ext uri="{FF2B5EF4-FFF2-40B4-BE49-F238E27FC236}">
                  <a16:creationId xmlns:a16="http://schemas.microsoft.com/office/drawing/2014/main" id="{BE1FAA19-308A-4464-A675-5419FC27FC64}"/>
                </a:ext>
              </a:extLst>
            </p:cNvPr>
            <p:cNvSpPr/>
            <p:nvPr/>
          </p:nvSpPr>
          <p:spPr>
            <a:xfrm>
              <a:off x="6651876" y="3014515"/>
              <a:ext cx="225954" cy="2259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761" name="타원 760">
              <a:extLst>
                <a:ext uri="{FF2B5EF4-FFF2-40B4-BE49-F238E27FC236}">
                  <a16:creationId xmlns:a16="http://schemas.microsoft.com/office/drawing/2014/main" id="{800F9E6C-3E40-4121-8F60-C307D91789A1}"/>
                </a:ext>
              </a:extLst>
            </p:cNvPr>
            <p:cNvSpPr/>
            <p:nvPr/>
          </p:nvSpPr>
          <p:spPr>
            <a:xfrm>
              <a:off x="6651876" y="3515297"/>
              <a:ext cx="225954" cy="2259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grpSp>
          <p:nvGrpSpPr>
            <p:cNvPr id="762" name="그룹 761">
              <a:extLst>
                <a:ext uri="{FF2B5EF4-FFF2-40B4-BE49-F238E27FC236}">
                  <a16:creationId xmlns:a16="http://schemas.microsoft.com/office/drawing/2014/main" id="{6D8E6111-C8DD-4AF2-A2BA-17BBB66AE466}"/>
                </a:ext>
              </a:extLst>
            </p:cNvPr>
            <p:cNvGrpSpPr/>
            <p:nvPr/>
          </p:nvGrpSpPr>
          <p:grpSpPr>
            <a:xfrm>
              <a:off x="6652655" y="2102203"/>
              <a:ext cx="289232" cy="2223646"/>
              <a:chOff x="6095999" y="2102203"/>
              <a:chExt cx="289232" cy="2223646"/>
            </a:xfrm>
          </p:grpSpPr>
          <p:cxnSp>
            <p:nvCxnSpPr>
              <p:cNvPr id="763" name="직선 연결선 762">
                <a:extLst>
                  <a:ext uri="{FF2B5EF4-FFF2-40B4-BE49-F238E27FC236}">
                    <a16:creationId xmlns:a16="http://schemas.microsoft.com/office/drawing/2014/main" id="{6801A4E1-7895-4D46-B8B9-9AA4A57C7AF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08976" y="2308912"/>
                <a:ext cx="164487" cy="0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4" name="타원 763">
                <a:extLst>
                  <a:ext uri="{FF2B5EF4-FFF2-40B4-BE49-F238E27FC236}">
                    <a16:creationId xmlns:a16="http://schemas.microsoft.com/office/drawing/2014/main" id="{0A275480-676A-4328-A7E0-D301163F16D6}"/>
                  </a:ext>
                </a:extLst>
              </p:cNvPr>
              <p:cNvSpPr/>
              <p:nvPr/>
            </p:nvSpPr>
            <p:spPr>
              <a:xfrm>
                <a:off x="6095999" y="2703996"/>
                <a:ext cx="225954" cy="22595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600" b="1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765" name="타원 764">
                <a:extLst>
                  <a:ext uri="{FF2B5EF4-FFF2-40B4-BE49-F238E27FC236}">
                    <a16:creationId xmlns:a16="http://schemas.microsoft.com/office/drawing/2014/main" id="{51861049-7623-4824-AB22-C865EC0AE55C}"/>
                  </a:ext>
                </a:extLst>
              </p:cNvPr>
              <p:cNvSpPr/>
              <p:nvPr/>
            </p:nvSpPr>
            <p:spPr>
              <a:xfrm>
                <a:off x="6095999" y="2393477"/>
                <a:ext cx="225954" cy="22595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600" b="1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766" name="타원 765">
                <a:extLst>
                  <a:ext uri="{FF2B5EF4-FFF2-40B4-BE49-F238E27FC236}">
                    <a16:creationId xmlns:a16="http://schemas.microsoft.com/office/drawing/2014/main" id="{A9504673-5986-41A5-996F-E3CD7942CEDD}"/>
                  </a:ext>
                </a:extLst>
              </p:cNvPr>
              <p:cNvSpPr/>
              <p:nvPr/>
            </p:nvSpPr>
            <p:spPr>
              <a:xfrm>
                <a:off x="6095999" y="3014515"/>
                <a:ext cx="225954" cy="22595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600" b="1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767" name="타원 766">
                <a:extLst>
                  <a:ext uri="{FF2B5EF4-FFF2-40B4-BE49-F238E27FC236}">
                    <a16:creationId xmlns:a16="http://schemas.microsoft.com/office/drawing/2014/main" id="{97F1B381-0192-4CF3-8D45-9FAE335C5EF8}"/>
                  </a:ext>
                </a:extLst>
              </p:cNvPr>
              <p:cNvSpPr/>
              <p:nvPr/>
            </p:nvSpPr>
            <p:spPr>
              <a:xfrm>
                <a:off x="6095999" y="3515297"/>
                <a:ext cx="225954" cy="22595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600" b="1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p:txBody>
          </p:sp>
          <p:cxnSp>
            <p:nvCxnSpPr>
              <p:cNvPr id="768" name="직선 연결선 767">
                <a:extLst>
                  <a:ext uri="{FF2B5EF4-FFF2-40B4-BE49-F238E27FC236}">
                    <a16:creationId xmlns:a16="http://schemas.microsoft.com/office/drawing/2014/main" id="{BD9309B7-3F0B-4C86-B603-1AE30CD58CC6}"/>
                  </a:ext>
                </a:extLst>
              </p:cNvPr>
              <p:cNvCxnSpPr>
                <a:cxnSpLocks/>
                <a:stCxn id="764" idx="4"/>
                <a:endCxn id="766" idx="0"/>
              </p:cNvCxnSpPr>
              <p:nvPr/>
            </p:nvCxnSpPr>
            <p:spPr>
              <a:xfrm>
                <a:off x="6208976" y="2929950"/>
                <a:ext cx="0" cy="8456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9" name="직선 연결선 768">
                <a:extLst>
                  <a:ext uri="{FF2B5EF4-FFF2-40B4-BE49-F238E27FC236}">
                    <a16:creationId xmlns:a16="http://schemas.microsoft.com/office/drawing/2014/main" id="{F28F2A08-A83E-4E16-911A-60999CC69914}"/>
                  </a:ext>
                </a:extLst>
              </p:cNvPr>
              <p:cNvCxnSpPr>
                <a:cxnSpLocks/>
                <a:stCxn id="765" idx="4"/>
                <a:endCxn id="764" idx="0"/>
              </p:cNvCxnSpPr>
              <p:nvPr/>
            </p:nvCxnSpPr>
            <p:spPr>
              <a:xfrm>
                <a:off x="6208976" y="2619431"/>
                <a:ext cx="0" cy="8456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0" name="직선 연결선 769">
                <a:extLst>
                  <a:ext uri="{FF2B5EF4-FFF2-40B4-BE49-F238E27FC236}">
                    <a16:creationId xmlns:a16="http://schemas.microsoft.com/office/drawing/2014/main" id="{AC9FE7FA-FB3A-45FF-90A2-40B68FE7D6D1}"/>
                  </a:ext>
                </a:extLst>
              </p:cNvPr>
              <p:cNvCxnSpPr>
                <a:cxnSpLocks/>
                <a:endCxn id="765" idx="0"/>
              </p:cNvCxnSpPr>
              <p:nvPr/>
            </p:nvCxnSpPr>
            <p:spPr>
              <a:xfrm>
                <a:off x="6208976" y="2308912"/>
                <a:ext cx="0" cy="84565"/>
              </a:xfrm>
              <a:prstGeom prst="line">
                <a:avLst/>
              </a:prstGeom>
              <a:ln w="25400" cap="flat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1" name="직선 연결선 770">
                <a:extLst>
                  <a:ext uri="{FF2B5EF4-FFF2-40B4-BE49-F238E27FC236}">
                    <a16:creationId xmlns:a16="http://schemas.microsoft.com/office/drawing/2014/main" id="{3E7E5206-7F5A-46E0-8FF4-2ABEFC2B6795}"/>
                  </a:ext>
                </a:extLst>
              </p:cNvPr>
              <p:cNvCxnSpPr>
                <a:cxnSpLocks/>
                <a:stCxn id="767" idx="4"/>
              </p:cNvCxnSpPr>
              <p:nvPr/>
            </p:nvCxnSpPr>
            <p:spPr>
              <a:xfrm>
                <a:off x="6208976" y="3741251"/>
                <a:ext cx="0" cy="122062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2" name="직선 연결선 771">
                <a:extLst>
                  <a:ext uri="{FF2B5EF4-FFF2-40B4-BE49-F238E27FC236}">
                    <a16:creationId xmlns:a16="http://schemas.microsoft.com/office/drawing/2014/main" id="{1CD44AD2-C497-41C9-9ECB-F03310748136}"/>
                  </a:ext>
                </a:extLst>
              </p:cNvPr>
              <p:cNvCxnSpPr>
                <a:cxnSpLocks/>
                <a:stCxn id="766" idx="4"/>
              </p:cNvCxnSpPr>
              <p:nvPr/>
            </p:nvCxnSpPr>
            <p:spPr>
              <a:xfrm>
                <a:off x="6208976" y="3240469"/>
                <a:ext cx="0" cy="4451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3" name="직선 연결선 772">
                <a:extLst>
                  <a:ext uri="{FF2B5EF4-FFF2-40B4-BE49-F238E27FC236}">
                    <a16:creationId xmlns:a16="http://schemas.microsoft.com/office/drawing/2014/main" id="{A6A7607C-D226-43F7-8680-ADC717CB948B}"/>
                  </a:ext>
                </a:extLst>
              </p:cNvPr>
              <p:cNvCxnSpPr>
                <a:cxnSpLocks/>
                <a:endCxn id="767" idx="0"/>
              </p:cNvCxnSpPr>
              <p:nvPr/>
            </p:nvCxnSpPr>
            <p:spPr>
              <a:xfrm>
                <a:off x="6208976" y="3473949"/>
                <a:ext cx="0" cy="4134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4" name="직선 연결선 773">
                <a:extLst>
                  <a:ext uri="{FF2B5EF4-FFF2-40B4-BE49-F238E27FC236}">
                    <a16:creationId xmlns:a16="http://schemas.microsoft.com/office/drawing/2014/main" id="{A48A8EB9-703F-401B-8775-55E737EB2F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08976" y="3314111"/>
                <a:ext cx="0" cy="127545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5" name="직선 연결선 774">
                <a:extLst>
                  <a:ext uri="{FF2B5EF4-FFF2-40B4-BE49-F238E27FC236}">
                    <a16:creationId xmlns:a16="http://schemas.microsoft.com/office/drawing/2014/main" id="{F9D3C173-A922-4D8F-B985-8BEF9D5586F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83148" y="2102203"/>
                <a:ext cx="2083" cy="2223646"/>
              </a:xfrm>
              <a:prstGeom prst="line">
                <a:avLst/>
              </a:prstGeom>
              <a:ln w="254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76" name="그룹 775">
            <a:extLst>
              <a:ext uri="{FF2B5EF4-FFF2-40B4-BE49-F238E27FC236}">
                <a16:creationId xmlns:a16="http://schemas.microsoft.com/office/drawing/2014/main" id="{DA13673A-7AC3-453D-88A5-6A989551769E}"/>
              </a:ext>
            </a:extLst>
          </p:cNvPr>
          <p:cNvGrpSpPr/>
          <p:nvPr/>
        </p:nvGrpSpPr>
        <p:grpSpPr>
          <a:xfrm>
            <a:off x="2528180" y="2917533"/>
            <a:ext cx="291315" cy="2223646"/>
            <a:chOff x="7014309" y="2102203"/>
            <a:chExt cx="291315" cy="2223646"/>
          </a:xfrm>
        </p:grpSpPr>
        <p:sp>
          <p:nvSpPr>
            <p:cNvPr id="777" name="타원 776">
              <a:extLst>
                <a:ext uri="{FF2B5EF4-FFF2-40B4-BE49-F238E27FC236}">
                  <a16:creationId xmlns:a16="http://schemas.microsoft.com/office/drawing/2014/main" id="{3021DB1B-9EAF-4FBB-84DC-CEE5A5687140}"/>
                </a:ext>
              </a:extLst>
            </p:cNvPr>
            <p:cNvSpPr/>
            <p:nvPr/>
          </p:nvSpPr>
          <p:spPr>
            <a:xfrm>
              <a:off x="7014309" y="2703996"/>
              <a:ext cx="225954" cy="2259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778" name="타원 777">
              <a:extLst>
                <a:ext uri="{FF2B5EF4-FFF2-40B4-BE49-F238E27FC236}">
                  <a16:creationId xmlns:a16="http://schemas.microsoft.com/office/drawing/2014/main" id="{848BDE55-67CC-4044-B8D7-8C6B864E661E}"/>
                </a:ext>
              </a:extLst>
            </p:cNvPr>
            <p:cNvSpPr/>
            <p:nvPr/>
          </p:nvSpPr>
          <p:spPr>
            <a:xfrm>
              <a:off x="7014309" y="2393477"/>
              <a:ext cx="225954" cy="22595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779" name="타원 778">
              <a:extLst>
                <a:ext uri="{FF2B5EF4-FFF2-40B4-BE49-F238E27FC236}">
                  <a16:creationId xmlns:a16="http://schemas.microsoft.com/office/drawing/2014/main" id="{4037FE75-5CDB-4CED-BD03-85B7ED10D5F1}"/>
                </a:ext>
              </a:extLst>
            </p:cNvPr>
            <p:cNvSpPr/>
            <p:nvPr/>
          </p:nvSpPr>
          <p:spPr>
            <a:xfrm>
              <a:off x="7014309" y="3014515"/>
              <a:ext cx="225954" cy="2259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780" name="타원 779">
              <a:extLst>
                <a:ext uri="{FF2B5EF4-FFF2-40B4-BE49-F238E27FC236}">
                  <a16:creationId xmlns:a16="http://schemas.microsoft.com/office/drawing/2014/main" id="{285EB271-BD05-4390-8065-A9A8960B34AC}"/>
                </a:ext>
              </a:extLst>
            </p:cNvPr>
            <p:cNvSpPr/>
            <p:nvPr/>
          </p:nvSpPr>
          <p:spPr>
            <a:xfrm>
              <a:off x="7014309" y="3515297"/>
              <a:ext cx="225954" cy="2259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grpSp>
          <p:nvGrpSpPr>
            <p:cNvPr id="781" name="그룹 780">
              <a:extLst>
                <a:ext uri="{FF2B5EF4-FFF2-40B4-BE49-F238E27FC236}">
                  <a16:creationId xmlns:a16="http://schemas.microsoft.com/office/drawing/2014/main" id="{3D2CDF07-E2A4-42AA-A1BE-464C5EDEBA47}"/>
                </a:ext>
              </a:extLst>
            </p:cNvPr>
            <p:cNvGrpSpPr/>
            <p:nvPr/>
          </p:nvGrpSpPr>
          <p:grpSpPr>
            <a:xfrm>
              <a:off x="7016392" y="2102203"/>
              <a:ext cx="289232" cy="2223646"/>
              <a:chOff x="7016392" y="2102203"/>
              <a:chExt cx="289232" cy="2223646"/>
            </a:xfrm>
          </p:grpSpPr>
          <p:cxnSp>
            <p:nvCxnSpPr>
              <p:cNvPr id="782" name="직선 연결선 781">
                <a:extLst>
                  <a:ext uri="{FF2B5EF4-FFF2-40B4-BE49-F238E27FC236}">
                    <a16:creationId xmlns:a16="http://schemas.microsoft.com/office/drawing/2014/main" id="{F4A0C81A-61F8-4683-B533-B3FB8D469C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29369" y="2308912"/>
                <a:ext cx="164487" cy="0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3" name="타원 782">
                <a:extLst>
                  <a:ext uri="{FF2B5EF4-FFF2-40B4-BE49-F238E27FC236}">
                    <a16:creationId xmlns:a16="http://schemas.microsoft.com/office/drawing/2014/main" id="{C340CD76-C7E3-4D55-B986-ACA4994BD6F0}"/>
                  </a:ext>
                </a:extLst>
              </p:cNvPr>
              <p:cNvSpPr/>
              <p:nvPr/>
            </p:nvSpPr>
            <p:spPr>
              <a:xfrm>
                <a:off x="7016392" y="2703996"/>
                <a:ext cx="225954" cy="22595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600" b="1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784" name="타원 783">
                <a:extLst>
                  <a:ext uri="{FF2B5EF4-FFF2-40B4-BE49-F238E27FC236}">
                    <a16:creationId xmlns:a16="http://schemas.microsoft.com/office/drawing/2014/main" id="{D7B27838-EEA1-4FD7-85E2-5FF08CAC213F}"/>
                  </a:ext>
                </a:extLst>
              </p:cNvPr>
              <p:cNvSpPr/>
              <p:nvPr/>
            </p:nvSpPr>
            <p:spPr>
              <a:xfrm>
                <a:off x="7016392" y="2393477"/>
                <a:ext cx="225954" cy="22595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600" b="1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785" name="타원 784">
                <a:extLst>
                  <a:ext uri="{FF2B5EF4-FFF2-40B4-BE49-F238E27FC236}">
                    <a16:creationId xmlns:a16="http://schemas.microsoft.com/office/drawing/2014/main" id="{179E96FC-B7EC-42B1-81F0-610B5E9E6976}"/>
                  </a:ext>
                </a:extLst>
              </p:cNvPr>
              <p:cNvSpPr/>
              <p:nvPr/>
            </p:nvSpPr>
            <p:spPr>
              <a:xfrm>
                <a:off x="7016392" y="3014515"/>
                <a:ext cx="225954" cy="22595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600" b="1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786" name="타원 785">
                <a:extLst>
                  <a:ext uri="{FF2B5EF4-FFF2-40B4-BE49-F238E27FC236}">
                    <a16:creationId xmlns:a16="http://schemas.microsoft.com/office/drawing/2014/main" id="{524E4CD4-5ADC-49E6-BD4F-5E66C9973B90}"/>
                  </a:ext>
                </a:extLst>
              </p:cNvPr>
              <p:cNvSpPr/>
              <p:nvPr/>
            </p:nvSpPr>
            <p:spPr>
              <a:xfrm>
                <a:off x="7016392" y="3515297"/>
                <a:ext cx="225954" cy="22595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600" b="1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p:txBody>
          </p:sp>
          <p:cxnSp>
            <p:nvCxnSpPr>
              <p:cNvPr id="787" name="직선 연결선 786">
                <a:extLst>
                  <a:ext uri="{FF2B5EF4-FFF2-40B4-BE49-F238E27FC236}">
                    <a16:creationId xmlns:a16="http://schemas.microsoft.com/office/drawing/2014/main" id="{96F72F09-77CA-4C92-86EF-98BE5F4E3E7E}"/>
                  </a:ext>
                </a:extLst>
              </p:cNvPr>
              <p:cNvCxnSpPr>
                <a:cxnSpLocks/>
                <a:stCxn id="783" idx="4"/>
                <a:endCxn id="785" idx="0"/>
              </p:cNvCxnSpPr>
              <p:nvPr/>
            </p:nvCxnSpPr>
            <p:spPr>
              <a:xfrm>
                <a:off x="7129369" y="2929950"/>
                <a:ext cx="0" cy="8456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8" name="직선 연결선 787">
                <a:extLst>
                  <a:ext uri="{FF2B5EF4-FFF2-40B4-BE49-F238E27FC236}">
                    <a16:creationId xmlns:a16="http://schemas.microsoft.com/office/drawing/2014/main" id="{5D953C0E-38CC-4F69-9E55-6108C793AAF1}"/>
                  </a:ext>
                </a:extLst>
              </p:cNvPr>
              <p:cNvCxnSpPr>
                <a:cxnSpLocks/>
                <a:stCxn id="784" idx="4"/>
                <a:endCxn id="783" idx="0"/>
              </p:cNvCxnSpPr>
              <p:nvPr/>
            </p:nvCxnSpPr>
            <p:spPr>
              <a:xfrm>
                <a:off x="7129369" y="2619431"/>
                <a:ext cx="0" cy="8456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9" name="직선 연결선 788">
                <a:extLst>
                  <a:ext uri="{FF2B5EF4-FFF2-40B4-BE49-F238E27FC236}">
                    <a16:creationId xmlns:a16="http://schemas.microsoft.com/office/drawing/2014/main" id="{D0DBBC27-CFDC-4A6E-BBB0-C44D3E219E0C}"/>
                  </a:ext>
                </a:extLst>
              </p:cNvPr>
              <p:cNvCxnSpPr>
                <a:cxnSpLocks/>
                <a:endCxn id="784" idx="0"/>
              </p:cNvCxnSpPr>
              <p:nvPr/>
            </p:nvCxnSpPr>
            <p:spPr>
              <a:xfrm>
                <a:off x="7129369" y="2308912"/>
                <a:ext cx="0" cy="84565"/>
              </a:xfrm>
              <a:prstGeom prst="line">
                <a:avLst/>
              </a:prstGeom>
              <a:ln w="25400" cap="flat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0" name="직선 연결선 789">
                <a:extLst>
                  <a:ext uri="{FF2B5EF4-FFF2-40B4-BE49-F238E27FC236}">
                    <a16:creationId xmlns:a16="http://schemas.microsoft.com/office/drawing/2014/main" id="{E2152A85-D8E8-4CC9-B71A-519E46C52EF3}"/>
                  </a:ext>
                </a:extLst>
              </p:cNvPr>
              <p:cNvCxnSpPr>
                <a:cxnSpLocks/>
                <a:stCxn id="786" idx="4"/>
              </p:cNvCxnSpPr>
              <p:nvPr/>
            </p:nvCxnSpPr>
            <p:spPr>
              <a:xfrm>
                <a:off x="7129369" y="3741251"/>
                <a:ext cx="0" cy="122062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1" name="직선 연결선 790">
                <a:extLst>
                  <a:ext uri="{FF2B5EF4-FFF2-40B4-BE49-F238E27FC236}">
                    <a16:creationId xmlns:a16="http://schemas.microsoft.com/office/drawing/2014/main" id="{D5F35437-6FDF-4C15-BB67-FF933628271E}"/>
                  </a:ext>
                </a:extLst>
              </p:cNvPr>
              <p:cNvCxnSpPr>
                <a:cxnSpLocks/>
                <a:stCxn id="785" idx="4"/>
              </p:cNvCxnSpPr>
              <p:nvPr/>
            </p:nvCxnSpPr>
            <p:spPr>
              <a:xfrm>
                <a:off x="7129369" y="3240469"/>
                <a:ext cx="0" cy="4451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2" name="직선 연결선 791">
                <a:extLst>
                  <a:ext uri="{FF2B5EF4-FFF2-40B4-BE49-F238E27FC236}">
                    <a16:creationId xmlns:a16="http://schemas.microsoft.com/office/drawing/2014/main" id="{9693BBF3-012D-4C39-86A8-40F18C19FF09}"/>
                  </a:ext>
                </a:extLst>
              </p:cNvPr>
              <p:cNvCxnSpPr>
                <a:cxnSpLocks/>
                <a:endCxn id="786" idx="0"/>
              </p:cNvCxnSpPr>
              <p:nvPr/>
            </p:nvCxnSpPr>
            <p:spPr>
              <a:xfrm>
                <a:off x="7129369" y="3473949"/>
                <a:ext cx="0" cy="4134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3" name="직선 연결선 792">
                <a:extLst>
                  <a:ext uri="{FF2B5EF4-FFF2-40B4-BE49-F238E27FC236}">
                    <a16:creationId xmlns:a16="http://schemas.microsoft.com/office/drawing/2014/main" id="{7B0138FE-D360-4C92-A8E5-1F1C5638A2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29369" y="3314111"/>
                <a:ext cx="0" cy="127545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4" name="직선 연결선 793">
                <a:extLst>
                  <a:ext uri="{FF2B5EF4-FFF2-40B4-BE49-F238E27FC236}">
                    <a16:creationId xmlns:a16="http://schemas.microsoft.com/office/drawing/2014/main" id="{D4B153CF-2D89-479C-A6A7-3CBC62CC7B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03541" y="2102203"/>
                <a:ext cx="2083" cy="2223646"/>
              </a:xfrm>
              <a:prstGeom prst="line">
                <a:avLst/>
              </a:prstGeom>
              <a:ln w="254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95" name="그룹 794">
            <a:extLst>
              <a:ext uri="{FF2B5EF4-FFF2-40B4-BE49-F238E27FC236}">
                <a16:creationId xmlns:a16="http://schemas.microsoft.com/office/drawing/2014/main" id="{D366C044-AAD6-4D66-BF95-5457E3863312}"/>
              </a:ext>
            </a:extLst>
          </p:cNvPr>
          <p:cNvGrpSpPr/>
          <p:nvPr/>
        </p:nvGrpSpPr>
        <p:grpSpPr>
          <a:xfrm>
            <a:off x="3135940" y="2917533"/>
            <a:ext cx="291315" cy="2223646"/>
            <a:chOff x="6650572" y="2102203"/>
            <a:chExt cx="291315" cy="2223646"/>
          </a:xfrm>
        </p:grpSpPr>
        <p:sp>
          <p:nvSpPr>
            <p:cNvPr id="796" name="타원 795">
              <a:extLst>
                <a:ext uri="{FF2B5EF4-FFF2-40B4-BE49-F238E27FC236}">
                  <a16:creationId xmlns:a16="http://schemas.microsoft.com/office/drawing/2014/main" id="{CC3EEE85-1EC1-4BAB-9059-FCE9BF440DA9}"/>
                </a:ext>
              </a:extLst>
            </p:cNvPr>
            <p:cNvSpPr/>
            <p:nvPr/>
          </p:nvSpPr>
          <p:spPr>
            <a:xfrm>
              <a:off x="6650572" y="2703996"/>
              <a:ext cx="225954" cy="22595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797" name="타원 796">
              <a:extLst>
                <a:ext uri="{FF2B5EF4-FFF2-40B4-BE49-F238E27FC236}">
                  <a16:creationId xmlns:a16="http://schemas.microsoft.com/office/drawing/2014/main" id="{8FF1257B-ABF2-4C9E-9F41-31CB29B32025}"/>
                </a:ext>
              </a:extLst>
            </p:cNvPr>
            <p:cNvSpPr/>
            <p:nvPr/>
          </p:nvSpPr>
          <p:spPr>
            <a:xfrm>
              <a:off x="6650572" y="2393477"/>
              <a:ext cx="225954" cy="22595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798" name="타원 797">
              <a:extLst>
                <a:ext uri="{FF2B5EF4-FFF2-40B4-BE49-F238E27FC236}">
                  <a16:creationId xmlns:a16="http://schemas.microsoft.com/office/drawing/2014/main" id="{66223C78-D9AE-4C56-9C3A-F07D0E6DC802}"/>
                </a:ext>
              </a:extLst>
            </p:cNvPr>
            <p:cNvSpPr/>
            <p:nvPr/>
          </p:nvSpPr>
          <p:spPr>
            <a:xfrm>
              <a:off x="6650572" y="3014515"/>
              <a:ext cx="225954" cy="22595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799" name="타원 798">
              <a:extLst>
                <a:ext uri="{FF2B5EF4-FFF2-40B4-BE49-F238E27FC236}">
                  <a16:creationId xmlns:a16="http://schemas.microsoft.com/office/drawing/2014/main" id="{CA212F7A-20C3-4868-B5C8-FC9911500F00}"/>
                </a:ext>
              </a:extLst>
            </p:cNvPr>
            <p:cNvSpPr/>
            <p:nvPr/>
          </p:nvSpPr>
          <p:spPr>
            <a:xfrm>
              <a:off x="6650572" y="3515297"/>
              <a:ext cx="225954" cy="22595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800" name="타원 799">
              <a:extLst>
                <a:ext uri="{FF2B5EF4-FFF2-40B4-BE49-F238E27FC236}">
                  <a16:creationId xmlns:a16="http://schemas.microsoft.com/office/drawing/2014/main" id="{AEFFE2D5-3B2A-485F-949D-B97356F6C043}"/>
                </a:ext>
              </a:extLst>
            </p:cNvPr>
            <p:cNvSpPr/>
            <p:nvPr/>
          </p:nvSpPr>
          <p:spPr>
            <a:xfrm>
              <a:off x="6651876" y="2703996"/>
              <a:ext cx="225954" cy="2259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801" name="타원 800">
              <a:extLst>
                <a:ext uri="{FF2B5EF4-FFF2-40B4-BE49-F238E27FC236}">
                  <a16:creationId xmlns:a16="http://schemas.microsoft.com/office/drawing/2014/main" id="{34955B4C-694F-47EE-8140-111AA83D1954}"/>
                </a:ext>
              </a:extLst>
            </p:cNvPr>
            <p:cNvSpPr/>
            <p:nvPr/>
          </p:nvSpPr>
          <p:spPr>
            <a:xfrm>
              <a:off x="6651876" y="2393477"/>
              <a:ext cx="225954" cy="22595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802" name="타원 801">
              <a:extLst>
                <a:ext uri="{FF2B5EF4-FFF2-40B4-BE49-F238E27FC236}">
                  <a16:creationId xmlns:a16="http://schemas.microsoft.com/office/drawing/2014/main" id="{CDB660A8-F6FF-42A6-AAC0-C1DC6C8CFB52}"/>
                </a:ext>
              </a:extLst>
            </p:cNvPr>
            <p:cNvSpPr/>
            <p:nvPr/>
          </p:nvSpPr>
          <p:spPr>
            <a:xfrm>
              <a:off x="6651876" y="3014515"/>
              <a:ext cx="225954" cy="2259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803" name="타원 802">
              <a:extLst>
                <a:ext uri="{FF2B5EF4-FFF2-40B4-BE49-F238E27FC236}">
                  <a16:creationId xmlns:a16="http://schemas.microsoft.com/office/drawing/2014/main" id="{5B9E0204-4B6C-48CA-B9AF-FCFC170CD904}"/>
                </a:ext>
              </a:extLst>
            </p:cNvPr>
            <p:cNvSpPr/>
            <p:nvPr/>
          </p:nvSpPr>
          <p:spPr>
            <a:xfrm>
              <a:off x="6651876" y="3515297"/>
              <a:ext cx="225954" cy="2259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grpSp>
          <p:nvGrpSpPr>
            <p:cNvPr id="804" name="그룹 803">
              <a:extLst>
                <a:ext uri="{FF2B5EF4-FFF2-40B4-BE49-F238E27FC236}">
                  <a16:creationId xmlns:a16="http://schemas.microsoft.com/office/drawing/2014/main" id="{78409283-5F6B-4D2F-9B03-403FDC88956E}"/>
                </a:ext>
              </a:extLst>
            </p:cNvPr>
            <p:cNvGrpSpPr/>
            <p:nvPr/>
          </p:nvGrpSpPr>
          <p:grpSpPr>
            <a:xfrm>
              <a:off x="6652655" y="2102203"/>
              <a:ext cx="289232" cy="2223646"/>
              <a:chOff x="6095999" y="2102203"/>
              <a:chExt cx="289232" cy="2223646"/>
            </a:xfrm>
          </p:grpSpPr>
          <p:cxnSp>
            <p:nvCxnSpPr>
              <p:cNvPr id="805" name="직선 연결선 804">
                <a:extLst>
                  <a:ext uri="{FF2B5EF4-FFF2-40B4-BE49-F238E27FC236}">
                    <a16:creationId xmlns:a16="http://schemas.microsoft.com/office/drawing/2014/main" id="{474D502D-7B62-406D-BA17-2CF0279009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08976" y="2308912"/>
                <a:ext cx="164487" cy="0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6" name="타원 805">
                <a:extLst>
                  <a:ext uri="{FF2B5EF4-FFF2-40B4-BE49-F238E27FC236}">
                    <a16:creationId xmlns:a16="http://schemas.microsoft.com/office/drawing/2014/main" id="{D8AEBC81-DFCE-4633-BF99-EEA31550DAD3}"/>
                  </a:ext>
                </a:extLst>
              </p:cNvPr>
              <p:cNvSpPr/>
              <p:nvPr/>
            </p:nvSpPr>
            <p:spPr>
              <a:xfrm>
                <a:off x="6095999" y="2703996"/>
                <a:ext cx="225954" cy="22595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600" b="1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807" name="타원 806">
                <a:extLst>
                  <a:ext uri="{FF2B5EF4-FFF2-40B4-BE49-F238E27FC236}">
                    <a16:creationId xmlns:a16="http://schemas.microsoft.com/office/drawing/2014/main" id="{8F25B80A-3F62-44FD-9851-32A879A93FEA}"/>
                  </a:ext>
                </a:extLst>
              </p:cNvPr>
              <p:cNvSpPr/>
              <p:nvPr/>
            </p:nvSpPr>
            <p:spPr>
              <a:xfrm>
                <a:off x="6095999" y="2393477"/>
                <a:ext cx="225954" cy="22595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600" b="1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808" name="타원 807">
                <a:extLst>
                  <a:ext uri="{FF2B5EF4-FFF2-40B4-BE49-F238E27FC236}">
                    <a16:creationId xmlns:a16="http://schemas.microsoft.com/office/drawing/2014/main" id="{B67D8AF6-D715-402F-9BB2-D0E38BD10CCE}"/>
                  </a:ext>
                </a:extLst>
              </p:cNvPr>
              <p:cNvSpPr/>
              <p:nvPr/>
            </p:nvSpPr>
            <p:spPr>
              <a:xfrm>
                <a:off x="6095999" y="3014515"/>
                <a:ext cx="225954" cy="22595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600" b="1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809" name="타원 808">
                <a:extLst>
                  <a:ext uri="{FF2B5EF4-FFF2-40B4-BE49-F238E27FC236}">
                    <a16:creationId xmlns:a16="http://schemas.microsoft.com/office/drawing/2014/main" id="{1A99AA45-7B3B-4522-BBCF-AB3A08796E90}"/>
                  </a:ext>
                </a:extLst>
              </p:cNvPr>
              <p:cNvSpPr/>
              <p:nvPr/>
            </p:nvSpPr>
            <p:spPr>
              <a:xfrm>
                <a:off x="6095999" y="3515297"/>
                <a:ext cx="225954" cy="22595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600" b="1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p:txBody>
          </p:sp>
          <p:cxnSp>
            <p:nvCxnSpPr>
              <p:cNvPr id="810" name="직선 연결선 809">
                <a:extLst>
                  <a:ext uri="{FF2B5EF4-FFF2-40B4-BE49-F238E27FC236}">
                    <a16:creationId xmlns:a16="http://schemas.microsoft.com/office/drawing/2014/main" id="{A959B7BE-AE14-46F2-90DB-D3F953931B5F}"/>
                  </a:ext>
                </a:extLst>
              </p:cNvPr>
              <p:cNvCxnSpPr>
                <a:cxnSpLocks/>
                <a:stCxn id="806" idx="4"/>
                <a:endCxn id="808" idx="0"/>
              </p:cNvCxnSpPr>
              <p:nvPr/>
            </p:nvCxnSpPr>
            <p:spPr>
              <a:xfrm>
                <a:off x="6208976" y="2929950"/>
                <a:ext cx="0" cy="8456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1" name="직선 연결선 810">
                <a:extLst>
                  <a:ext uri="{FF2B5EF4-FFF2-40B4-BE49-F238E27FC236}">
                    <a16:creationId xmlns:a16="http://schemas.microsoft.com/office/drawing/2014/main" id="{8E8888AA-218C-4BC4-B5B5-1B2FDD45E4EC}"/>
                  </a:ext>
                </a:extLst>
              </p:cNvPr>
              <p:cNvCxnSpPr>
                <a:cxnSpLocks/>
                <a:stCxn id="807" idx="4"/>
                <a:endCxn id="806" idx="0"/>
              </p:cNvCxnSpPr>
              <p:nvPr/>
            </p:nvCxnSpPr>
            <p:spPr>
              <a:xfrm>
                <a:off x="6208976" y="2619431"/>
                <a:ext cx="0" cy="8456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2" name="직선 연결선 811">
                <a:extLst>
                  <a:ext uri="{FF2B5EF4-FFF2-40B4-BE49-F238E27FC236}">
                    <a16:creationId xmlns:a16="http://schemas.microsoft.com/office/drawing/2014/main" id="{F49A270E-F5FC-4FD5-B78C-66C296EAA425}"/>
                  </a:ext>
                </a:extLst>
              </p:cNvPr>
              <p:cNvCxnSpPr>
                <a:cxnSpLocks/>
                <a:endCxn id="807" idx="0"/>
              </p:cNvCxnSpPr>
              <p:nvPr/>
            </p:nvCxnSpPr>
            <p:spPr>
              <a:xfrm>
                <a:off x="6208976" y="2308912"/>
                <a:ext cx="0" cy="84565"/>
              </a:xfrm>
              <a:prstGeom prst="line">
                <a:avLst/>
              </a:prstGeom>
              <a:ln w="25400" cap="flat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3" name="직선 연결선 812">
                <a:extLst>
                  <a:ext uri="{FF2B5EF4-FFF2-40B4-BE49-F238E27FC236}">
                    <a16:creationId xmlns:a16="http://schemas.microsoft.com/office/drawing/2014/main" id="{2D5A7E89-6952-4CC1-B239-82E5845906AB}"/>
                  </a:ext>
                </a:extLst>
              </p:cNvPr>
              <p:cNvCxnSpPr>
                <a:cxnSpLocks/>
                <a:stCxn id="809" idx="4"/>
              </p:cNvCxnSpPr>
              <p:nvPr/>
            </p:nvCxnSpPr>
            <p:spPr>
              <a:xfrm>
                <a:off x="6208976" y="3741251"/>
                <a:ext cx="0" cy="122062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4" name="직선 연결선 813">
                <a:extLst>
                  <a:ext uri="{FF2B5EF4-FFF2-40B4-BE49-F238E27FC236}">
                    <a16:creationId xmlns:a16="http://schemas.microsoft.com/office/drawing/2014/main" id="{074D70E5-09D8-4AEF-A4FF-B79AA495EC21}"/>
                  </a:ext>
                </a:extLst>
              </p:cNvPr>
              <p:cNvCxnSpPr>
                <a:cxnSpLocks/>
                <a:stCxn id="808" idx="4"/>
              </p:cNvCxnSpPr>
              <p:nvPr/>
            </p:nvCxnSpPr>
            <p:spPr>
              <a:xfrm>
                <a:off x="6208976" y="3240469"/>
                <a:ext cx="0" cy="4451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5" name="직선 연결선 814">
                <a:extLst>
                  <a:ext uri="{FF2B5EF4-FFF2-40B4-BE49-F238E27FC236}">
                    <a16:creationId xmlns:a16="http://schemas.microsoft.com/office/drawing/2014/main" id="{BBE6FEF1-6F3D-4DBC-B066-9ED7715B9D25}"/>
                  </a:ext>
                </a:extLst>
              </p:cNvPr>
              <p:cNvCxnSpPr>
                <a:cxnSpLocks/>
                <a:endCxn id="809" idx="0"/>
              </p:cNvCxnSpPr>
              <p:nvPr/>
            </p:nvCxnSpPr>
            <p:spPr>
              <a:xfrm>
                <a:off x="6208976" y="3473949"/>
                <a:ext cx="0" cy="4134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6" name="직선 연결선 815">
                <a:extLst>
                  <a:ext uri="{FF2B5EF4-FFF2-40B4-BE49-F238E27FC236}">
                    <a16:creationId xmlns:a16="http://schemas.microsoft.com/office/drawing/2014/main" id="{EB6EB758-E3F3-4F5D-9708-CF2AC517D2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08976" y="3314111"/>
                <a:ext cx="0" cy="127545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7" name="직선 연결선 816">
                <a:extLst>
                  <a:ext uri="{FF2B5EF4-FFF2-40B4-BE49-F238E27FC236}">
                    <a16:creationId xmlns:a16="http://schemas.microsoft.com/office/drawing/2014/main" id="{BA2C229E-8CAD-4530-9B10-74A615681F8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83148" y="2102203"/>
                <a:ext cx="2083" cy="2223646"/>
              </a:xfrm>
              <a:prstGeom prst="line">
                <a:avLst/>
              </a:prstGeom>
              <a:ln w="254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19" name="타원 818">
            <a:extLst>
              <a:ext uri="{FF2B5EF4-FFF2-40B4-BE49-F238E27FC236}">
                <a16:creationId xmlns:a16="http://schemas.microsoft.com/office/drawing/2014/main" id="{F3F2CBD5-D0E9-47F2-BC8B-9F2E64D1491E}"/>
              </a:ext>
            </a:extLst>
          </p:cNvPr>
          <p:cNvSpPr/>
          <p:nvPr/>
        </p:nvSpPr>
        <p:spPr>
          <a:xfrm>
            <a:off x="3499025" y="3519326"/>
            <a:ext cx="225954" cy="2259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820" name="타원 819">
            <a:extLst>
              <a:ext uri="{FF2B5EF4-FFF2-40B4-BE49-F238E27FC236}">
                <a16:creationId xmlns:a16="http://schemas.microsoft.com/office/drawing/2014/main" id="{6226B584-835F-4FCD-840C-8D183DE8BDC3}"/>
              </a:ext>
            </a:extLst>
          </p:cNvPr>
          <p:cNvSpPr/>
          <p:nvPr/>
        </p:nvSpPr>
        <p:spPr>
          <a:xfrm>
            <a:off x="3499025" y="3208807"/>
            <a:ext cx="225954" cy="2259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821" name="타원 820">
            <a:extLst>
              <a:ext uri="{FF2B5EF4-FFF2-40B4-BE49-F238E27FC236}">
                <a16:creationId xmlns:a16="http://schemas.microsoft.com/office/drawing/2014/main" id="{B599B17F-2E56-42F7-898E-13C6EAC7D657}"/>
              </a:ext>
            </a:extLst>
          </p:cNvPr>
          <p:cNvSpPr/>
          <p:nvPr/>
        </p:nvSpPr>
        <p:spPr>
          <a:xfrm>
            <a:off x="3499025" y="3829845"/>
            <a:ext cx="225954" cy="2259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822" name="타원 821">
            <a:extLst>
              <a:ext uri="{FF2B5EF4-FFF2-40B4-BE49-F238E27FC236}">
                <a16:creationId xmlns:a16="http://schemas.microsoft.com/office/drawing/2014/main" id="{D0B6683D-DD58-405D-801E-F6D9940BBFAB}"/>
              </a:ext>
            </a:extLst>
          </p:cNvPr>
          <p:cNvSpPr/>
          <p:nvPr/>
        </p:nvSpPr>
        <p:spPr>
          <a:xfrm>
            <a:off x="3499025" y="4330627"/>
            <a:ext cx="225954" cy="2259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855" name="타원 854">
            <a:extLst>
              <a:ext uri="{FF2B5EF4-FFF2-40B4-BE49-F238E27FC236}">
                <a16:creationId xmlns:a16="http://schemas.microsoft.com/office/drawing/2014/main" id="{D5D32431-45D9-41AD-BF30-56B9B8F484D6}"/>
              </a:ext>
            </a:extLst>
          </p:cNvPr>
          <p:cNvSpPr/>
          <p:nvPr/>
        </p:nvSpPr>
        <p:spPr>
          <a:xfrm>
            <a:off x="4106782" y="3519326"/>
            <a:ext cx="225954" cy="22595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856" name="타원 855">
            <a:extLst>
              <a:ext uri="{FF2B5EF4-FFF2-40B4-BE49-F238E27FC236}">
                <a16:creationId xmlns:a16="http://schemas.microsoft.com/office/drawing/2014/main" id="{BDE53362-6F24-4346-9D8D-548E031B723C}"/>
              </a:ext>
            </a:extLst>
          </p:cNvPr>
          <p:cNvSpPr/>
          <p:nvPr/>
        </p:nvSpPr>
        <p:spPr>
          <a:xfrm>
            <a:off x="4106782" y="3208807"/>
            <a:ext cx="225954" cy="22595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874" name="타원 873">
            <a:extLst>
              <a:ext uri="{FF2B5EF4-FFF2-40B4-BE49-F238E27FC236}">
                <a16:creationId xmlns:a16="http://schemas.microsoft.com/office/drawing/2014/main" id="{A884B90C-FA40-4B49-B7C8-F60B0EA80593}"/>
              </a:ext>
            </a:extLst>
          </p:cNvPr>
          <p:cNvSpPr/>
          <p:nvPr/>
        </p:nvSpPr>
        <p:spPr>
          <a:xfrm>
            <a:off x="4106782" y="3829845"/>
            <a:ext cx="225954" cy="22595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875" name="타원 874">
            <a:extLst>
              <a:ext uri="{FF2B5EF4-FFF2-40B4-BE49-F238E27FC236}">
                <a16:creationId xmlns:a16="http://schemas.microsoft.com/office/drawing/2014/main" id="{27ABD2EE-2964-4199-AB43-8CC7ED825285}"/>
              </a:ext>
            </a:extLst>
          </p:cNvPr>
          <p:cNvSpPr/>
          <p:nvPr/>
        </p:nvSpPr>
        <p:spPr>
          <a:xfrm>
            <a:off x="4106782" y="4330627"/>
            <a:ext cx="225954" cy="22595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876" name="타원 875">
            <a:extLst>
              <a:ext uri="{FF2B5EF4-FFF2-40B4-BE49-F238E27FC236}">
                <a16:creationId xmlns:a16="http://schemas.microsoft.com/office/drawing/2014/main" id="{087A0D84-1BED-4566-9DB1-9246F408EE51}"/>
              </a:ext>
            </a:extLst>
          </p:cNvPr>
          <p:cNvSpPr/>
          <p:nvPr/>
        </p:nvSpPr>
        <p:spPr>
          <a:xfrm>
            <a:off x="4108086" y="3519326"/>
            <a:ext cx="225954" cy="2259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877" name="타원 876">
            <a:extLst>
              <a:ext uri="{FF2B5EF4-FFF2-40B4-BE49-F238E27FC236}">
                <a16:creationId xmlns:a16="http://schemas.microsoft.com/office/drawing/2014/main" id="{4715091E-0DF5-48D5-992F-4FBF1BEA981B}"/>
              </a:ext>
            </a:extLst>
          </p:cNvPr>
          <p:cNvSpPr/>
          <p:nvPr/>
        </p:nvSpPr>
        <p:spPr>
          <a:xfrm>
            <a:off x="4108086" y="3208807"/>
            <a:ext cx="225954" cy="2259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878" name="타원 877">
            <a:extLst>
              <a:ext uri="{FF2B5EF4-FFF2-40B4-BE49-F238E27FC236}">
                <a16:creationId xmlns:a16="http://schemas.microsoft.com/office/drawing/2014/main" id="{030FA2A8-3CD4-45B3-BF15-2A1A7F983AE3}"/>
              </a:ext>
            </a:extLst>
          </p:cNvPr>
          <p:cNvSpPr/>
          <p:nvPr/>
        </p:nvSpPr>
        <p:spPr>
          <a:xfrm>
            <a:off x="4108086" y="3829845"/>
            <a:ext cx="225954" cy="2259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879" name="타원 878">
            <a:extLst>
              <a:ext uri="{FF2B5EF4-FFF2-40B4-BE49-F238E27FC236}">
                <a16:creationId xmlns:a16="http://schemas.microsoft.com/office/drawing/2014/main" id="{15F70E01-D075-4A05-98BC-BA453606916C}"/>
              </a:ext>
            </a:extLst>
          </p:cNvPr>
          <p:cNvSpPr/>
          <p:nvPr/>
        </p:nvSpPr>
        <p:spPr>
          <a:xfrm>
            <a:off x="4108086" y="4330627"/>
            <a:ext cx="225954" cy="2259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cxnSp>
        <p:nvCxnSpPr>
          <p:cNvPr id="915" name="직선 연결선 914">
            <a:extLst>
              <a:ext uri="{FF2B5EF4-FFF2-40B4-BE49-F238E27FC236}">
                <a16:creationId xmlns:a16="http://schemas.microsoft.com/office/drawing/2014/main" id="{93F8053D-6D31-4239-BE62-D187F5D1B358}"/>
              </a:ext>
            </a:extLst>
          </p:cNvPr>
          <p:cNvCxnSpPr>
            <a:cxnSpLocks/>
          </p:cNvCxnSpPr>
          <p:nvPr/>
        </p:nvCxnSpPr>
        <p:spPr>
          <a:xfrm rot="5400000">
            <a:off x="2006873" y="3892529"/>
            <a:ext cx="0" cy="127545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6" name="직선 연결선 915">
            <a:extLst>
              <a:ext uri="{FF2B5EF4-FFF2-40B4-BE49-F238E27FC236}">
                <a16:creationId xmlns:a16="http://schemas.microsoft.com/office/drawing/2014/main" id="{214EBF10-A0B5-427E-8BB0-AFD6FE62072C}"/>
              </a:ext>
            </a:extLst>
          </p:cNvPr>
          <p:cNvCxnSpPr>
            <a:cxnSpLocks/>
          </p:cNvCxnSpPr>
          <p:nvPr/>
        </p:nvCxnSpPr>
        <p:spPr>
          <a:xfrm rot="5400000">
            <a:off x="2977718" y="3892530"/>
            <a:ext cx="0" cy="127545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7" name="직선 연결선 916">
            <a:extLst>
              <a:ext uri="{FF2B5EF4-FFF2-40B4-BE49-F238E27FC236}">
                <a16:creationId xmlns:a16="http://schemas.microsoft.com/office/drawing/2014/main" id="{A68766F4-F582-490C-8177-7AFCA1758A93}"/>
              </a:ext>
            </a:extLst>
          </p:cNvPr>
          <p:cNvCxnSpPr>
            <a:cxnSpLocks/>
          </p:cNvCxnSpPr>
          <p:nvPr/>
        </p:nvCxnSpPr>
        <p:spPr>
          <a:xfrm rot="5400000">
            <a:off x="3948563" y="3892531"/>
            <a:ext cx="0" cy="127545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8" name="TextBox 917">
            <a:extLst>
              <a:ext uri="{FF2B5EF4-FFF2-40B4-BE49-F238E27FC236}">
                <a16:creationId xmlns:a16="http://schemas.microsoft.com/office/drawing/2014/main" id="{52ACF730-458C-40BA-8822-9790F350EE02}"/>
              </a:ext>
            </a:extLst>
          </p:cNvPr>
          <p:cNvSpPr txBox="1"/>
          <p:nvPr/>
        </p:nvSpPr>
        <p:spPr>
          <a:xfrm>
            <a:off x="3525135" y="2697440"/>
            <a:ext cx="537476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1400" b="1" dirty="0">
                <a:latin typeface="Cambria" panose="02040503050406030204" pitchFamily="18" charset="0"/>
              </a:rPr>
              <a:t>BL</a:t>
            </a:r>
            <a:r>
              <a:rPr lang="en-US" altLang="ko-KR" sz="1400" b="1" i="1" baseline="-25000" dirty="0">
                <a:latin typeface="Cambria" panose="02040503050406030204" pitchFamily="18" charset="0"/>
              </a:rPr>
              <a:t>n+2k</a:t>
            </a:r>
            <a:endParaRPr lang="ko-KR" altLang="en-US" sz="1400" b="1" i="1" baseline="-25000" dirty="0">
              <a:latin typeface="Cambria" panose="02040503050406030204" pitchFamily="18" charset="0"/>
            </a:endParaRPr>
          </a:p>
        </p:txBody>
      </p:sp>
      <p:sp>
        <p:nvSpPr>
          <p:cNvPr id="919" name="TextBox 918">
            <a:extLst>
              <a:ext uri="{FF2B5EF4-FFF2-40B4-BE49-F238E27FC236}">
                <a16:creationId xmlns:a16="http://schemas.microsoft.com/office/drawing/2014/main" id="{43C74EBB-4C33-496D-A80D-7C30C59A7683}"/>
              </a:ext>
            </a:extLst>
          </p:cNvPr>
          <p:cNvSpPr txBox="1"/>
          <p:nvPr/>
        </p:nvSpPr>
        <p:spPr>
          <a:xfrm>
            <a:off x="1536827" y="2697440"/>
            <a:ext cx="537476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1400" b="1" dirty="0" err="1">
                <a:latin typeface="Cambria" panose="02040503050406030204" pitchFamily="18" charset="0"/>
              </a:rPr>
              <a:t>BL</a:t>
            </a:r>
            <a:r>
              <a:rPr lang="en-US" altLang="ko-KR" sz="1400" b="1" i="1" baseline="-25000" dirty="0" err="1">
                <a:latin typeface="Cambria" panose="02040503050406030204" pitchFamily="18" charset="0"/>
              </a:rPr>
              <a:t>n</a:t>
            </a:r>
            <a:endParaRPr lang="ko-KR" altLang="en-US" sz="1400" b="1" i="1" baseline="-25000" dirty="0">
              <a:latin typeface="Cambria" panose="02040503050406030204" pitchFamily="18" charset="0"/>
            </a:endParaRPr>
          </a:p>
        </p:txBody>
      </p:sp>
      <p:sp>
        <p:nvSpPr>
          <p:cNvPr id="920" name="TextBox 919">
            <a:extLst>
              <a:ext uri="{FF2B5EF4-FFF2-40B4-BE49-F238E27FC236}">
                <a16:creationId xmlns:a16="http://schemas.microsoft.com/office/drawing/2014/main" id="{6BA44135-838D-4823-91E5-12C70D95055C}"/>
              </a:ext>
            </a:extLst>
          </p:cNvPr>
          <p:cNvSpPr txBox="1"/>
          <p:nvPr/>
        </p:nvSpPr>
        <p:spPr>
          <a:xfrm>
            <a:off x="2568669" y="2697440"/>
            <a:ext cx="537476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1400" b="1" dirty="0" err="1">
                <a:latin typeface="Cambria" panose="02040503050406030204" pitchFamily="18" charset="0"/>
              </a:rPr>
              <a:t>BL</a:t>
            </a:r>
            <a:r>
              <a:rPr lang="en-US" altLang="ko-KR" sz="1400" b="1" i="1" baseline="-25000" dirty="0" err="1">
                <a:latin typeface="Cambria" panose="02040503050406030204" pitchFamily="18" charset="0"/>
              </a:rPr>
              <a:t>n+k</a:t>
            </a:r>
            <a:endParaRPr lang="ko-KR" altLang="en-US" sz="1400" b="1" i="1" baseline="-25000" dirty="0">
              <a:latin typeface="Cambria" panose="02040503050406030204" pitchFamily="18" charset="0"/>
            </a:endParaRPr>
          </a:p>
        </p:txBody>
      </p:sp>
      <p:sp>
        <p:nvSpPr>
          <p:cNvPr id="921" name="TextBox 920">
            <a:extLst>
              <a:ext uri="{FF2B5EF4-FFF2-40B4-BE49-F238E27FC236}">
                <a16:creationId xmlns:a16="http://schemas.microsoft.com/office/drawing/2014/main" id="{A6CDCE3A-FBD2-4BDA-8D09-5A2DBDD03AC9}"/>
              </a:ext>
            </a:extLst>
          </p:cNvPr>
          <p:cNvSpPr txBox="1"/>
          <p:nvPr/>
        </p:nvSpPr>
        <p:spPr>
          <a:xfrm>
            <a:off x="4135884" y="2697440"/>
            <a:ext cx="622323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1400" b="1" dirty="0">
                <a:latin typeface="Cambria" panose="02040503050406030204" pitchFamily="18" charset="0"/>
              </a:rPr>
              <a:t>BL</a:t>
            </a:r>
            <a:r>
              <a:rPr lang="en-US" altLang="ko-KR" sz="1400" b="1" i="1" baseline="-25000" dirty="0">
                <a:latin typeface="Cambria" panose="02040503050406030204" pitchFamily="18" charset="0"/>
              </a:rPr>
              <a:t>n+3k-1</a:t>
            </a:r>
            <a:endParaRPr lang="ko-KR" altLang="en-US" sz="1400" b="1" i="1" baseline="-25000" dirty="0">
              <a:latin typeface="Cambria" panose="02040503050406030204" pitchFamily="18" charset="0"/>
            </a:endParaRPr>
          </a:p>
        </p:txBody>
      </p:sp>
      <p:sp>
        <p:nvSpPr>
          <p:cNvPr id="960" name="사각형: 둥근 모서리 959">
            <a:extLst>
              <a:ext uri="{FF2B5EF4-FFF2-40B4-BE49-F238E27FC236}">
                <a16:creationId xmlns:a16="http://schemas.microsoft.com/office/drawing/2014/main" id="{3A73DDFB-2395-4139-AC52-1E3530724AEA}"/>
              </a:ext>
            </a:extLst>
          </p:cNvPr>
          <p:cNvSpPr/>
          <p:nvPr/>
        </p:nvSpPr>
        <p:spPr>
          <a:xfrm>
            <a:off x="114202" y="3053026"/>
            <a:ext cx="4355903" cy="1678008"/>
          </a:xfrm>
          <a:prstGeom prst="roundRect">
            <a:avLst>
              <a:gd name="adj" fmla="val 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108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cxnSp>
        <p:nvCxnSpPr>
          <p:cNvPr id="962" name="직선 연결선 961">
            <a:extLst>
              <a:ext uri="{FF2B5EF4-FFF2-40B4-BE49-F238E27FC236}">
                <a16:creationId xmlns:a16="http://schemas.microsoft.com/office/drawing/2014/main" id="{9918278C-15C5-4069-8E58-BEAF013C8780}"/>
              </a:ext>
            </a:extLst>
          </p:cNvPr>
          <p:cNvCxnSpPr>
            <a:cxnSpLocks/>
            <a:stCxn id="527" idx="3"/>
          </p:cNvCxnSpPr>
          <p:nvPr/>
        </p:nvCxnSpPr>
        <p:spPr>
          <a:xfrm flipH="1" flipV="1">
            <a:off x="3176050" y="6077398"/>
            <a:ext cx="331720" cy="2216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1" name="직사각형 980">
            <a:extLst>
              <a:ext uri="{FF2B5EF4-FFF2-40B4-BE49-F238E27FC236}">
                <a16:creationId xmlns:a16="http://schemas.microsoft.com/office/drawing/2014/main" id="{23115764-E561-47CB-B59F-8C69ED90D898}"/>
              </a:ext>
            </a:extLst>
          </p:cNvPr>
          <p:cNvSpPr/>
          <p:nvPr/>
        </p:nvSpPr>
        <p:spPr>
          <a:xfrm>
            <a:off x="1809589" y="2395721"/>
            <a:ext cx="2545116" cy="21498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018" name="직사각형 1017">
            <a:extLst>
              <a:ext uri="{FF2B5EF4-FFF2-40B4-BE49-F238E27FC236}">
                <a16:creationId xmlns:a16="http://schemas.microsoft.com/office/drawing/2014/main" id="{A7F6ED4C-30CF-4C75-BB0B-8E0F8BF5F33A}"/>
              </a:ext>
            </a:extLst>
          </p:cNvPr>
          <p:cNvSpPr/>
          <p:nvPr/>
        </p:nvSpPr>
        <p:spPr>
          <a:xfrm>
            <a:off x="4898470" y="3052197"/>
            <a:ext cx="743154" cy="158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LSB</a:t>
            </a:r>
            <a:endParaRPr lang="ko-KR" altLang="en-US" sz="1400" b="1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19" name="직사각형 1018">
            <a:extLst>
              <a:ext uri="{FF2B5EF4-FFF2-40B4-BE49-F238E27FC236}">
                <a16:creationId xmlns:a16="http://schemas.microsoft.com/office/drawing/2014/main" id="{0AB032A3-44F9-435D-BE1F-F9A583C0368A}"/>
              </a:ext>
            </a:extLst>
          </p:cNvPr>
          <p:cNvSpPr/>
          <p:nvPr/>
        </p:nvSpPr>
        <p:spPr>
          <a:xfrm>
            <a:off x="4611366" y="3052197"/>
            <a:ext cx="249270" cy="158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altLang="ko-KR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lang="ko-KR" alt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20" name="직사각형 1019">
            <a:extLst>
              <a:ext uri="{FF2B5EF4-FFF2-40B4-BE49-F238E27FC236}">
                <a16:creationId xmlns:a16="http://schemas.microsoft.com/office/drawing/2014/main" id="{029A498C-D5C8-491B-8EF7-FAFC34C933D9}"/>
              </a:ext>
            </a:extLst>
          </p:cNvPr>
          <p:cNvSpPr/>
          <p:nvPr/>
        </p:nvSpPr>
        <p:spPr>
          <a:xfrm>
            <a:off x="4898470" y="3211132"/>
            <a:ext cx="743154" cy="158719"/>
          </a:xfrm>
          <a:prstGeom prst="rect">
            <a:avLst/>
          </a:prstGeom>
          <a:solidFill>
            <a:srgbClr val="A6A6A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CSB</a:t>
            </a:r>
            <a:endParaRPr lang="ko-KR" altLang="en-US" sz="1400" b="1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21" name="직사각형 1020">
            <a:extLst>
              <a:ext uri="{FF2B5EF4-FFF2-40B4-BE49-F238E27FC236}">
                <a16:creationId xmlns:a16="http://schemas.microsoft.com/office/drawing/2014/main" id="{FD43991D-1A15-4DF6-98A5-1E349424F44B}"/>
              </a:ext>
            </a:extLst>
          </p:cNvPr>
          <p:cNvSpPr/>
          <p:nvPr/>
        </p:nvSpPr>
        <p:spPr>
          <a:xfrm>
            <a:off x="4611366" y="3211132"/>
            <a:ext cx="249270" cy="158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altLang="ko-KR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ko-KR" alt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22" name="직사각형 1021">
            <a:extLst>
              <a:ext uri="{FF2B5EF4-FFF2-40B4-BE49-F238E27FC236}">
                <a16:creationId xmlns:a16="http://schemas.microsoft.com/office/drawing/2014/main" id="{05CD09BF-53F6-4741-952F-B978784A618A}"/>
              </a:ext>
            </a:extLst>
          </p:cNvPr>
          <p:cNvSpPr/>
          <p:nvPr/>
        </p:nvSpPr>
        <p:spPr>
          <a:xfrm>
            <a:off x="4898470" y="3370067"/>
            <a:ext cx="743154" cy="158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MSB</a:t>
            </a:r>
            <a:endParaRPr lang="ko-KR" altLang="en-US" sz="1400" b="1" dirty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23" name="직사각형 1022">
            <a:extLst>
              <a:ext uri="{FF2B5EF4-FFF2-40B4-BE49-F238E27FC236}">
                <a16:creationId xmlns:a16="http://schemas.microsoft.com/office/drawing/2014/main" id="{1DD7FD2A-06BD-4AD6-B876-79C2E53089CE}"/>
              </a:ext>
            </a:extLst>
          </p:cNvPr>
          <p:cNvSpPr/>
          <p:nvPr/>
        </p:nvSpPr>
        <p:spPr>
          <a:xfrm>
            <a:off x="4611366" y="3370067"/>
            <a:ext cx="249270" cy="158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altLang="ko-KR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lang="ko-KR" alt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24" name="직사각형 1023">
            <a:extLst>
              <a:ext uri="{FF2B5EF4-FFF2-40B4-BE49-F238E27FC236}">
                <a16:creationId xmlns:a16="http://schemas.microsoft.com/office/drawing/2014/main" id="{600CEEC2-3D9B-46FC-94AE-FD292A8672A4}"/>
              </a:ext>
            </a:extLst>
          </p:cNvPr>
          <p:cNvSpPr/>
          <p:nvPr/>
        </p:nvSpPr>
        <p:spPr>
          <a:xfrm>
            <a:off x="4898470" y="3529002"/>
            <a:ext cx="743154" cy="158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LSB</a:t>
            </a:r>
            <a:endParaRPr lang="ko-KR" altLang="en-US" sz="1400" b="1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25" name="직사각형 1024">
            <a:extLst>
              <a:ext uri="{FF2B5EF4-FFF2-40B4-BE49-F238E27FC236}">
                <a16:creationId xmlns:a16="http://schemas.microsoft.com/office/drawing/2014/main" id="{B32A677E-CE0C-49FC-8142-13FED9305DFC}"/>
              </a:ext>
            </a:extLst>
          </p:cNvPr>
          <p:cNvSpPr/>
          <p:nvPr/>
        </p:nvSpPr>
        <p:spPr>
          <a:xfrm>
            <a:off x="4611366" y="3529002"/>
            <a:ext cx="249270" cy="158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altLang="ko-KR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endParaRPr lang="ko-KR" alt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26" name="직사각형 1025">
            <a:extLst>
              <a:ext uri="{FF2B5EF4-FFF2-40B4-BE49-F238E27FC236}">
                <a16:creationId xmlns:a16="http://schemas.microsoft.com/office/drawing/2014/main" id="{87B97E31-6A9A-4913-9B85-AF8F48F4856D}"/>
              </a:ext>
            </a:extLst>
          </p:cNvPr>
          <p:cNvSpPr/>
          <p:nvPr/>
        </p:nvSpPr>
        <p:spPr>
          <a:xfrm>
            <a:off x="4922138" y="4344479"/>
            <a:ext cx="695818" cy="215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Block#</a:t>
            </a:r>
            <a:r>
              <a:rPr lang="en-US" altLang="ko-KR" sz="1400" b="1" i="1" dirty="0" err="1">
                <a:solidFill>
                  <a:schemeClr val="tx1"/>
                </a:solidFill>
                <a:latin typeface="Cambria" panose="02040503050406030204" pitchFamily="18" charset="0"/>
              </a:rPr>
              <a:t>k</a:t>
            </a:r>
            <a:endParaRPr lang="ko-KR" altLang="en-US" sz="1400" b="1" i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030" name="직사각형 1029">
            <a:extLst>
              <a:ext uri="{FF2B5EF4-FFF2-40B4-BE49-F238E27FC236}">
                <a16:creationId xmlns:a16="http://schemas.microsoft.com/office/drawing/2014/main" id="{03EE5DE5-34F1-431D-95CA-61E7ED5DA14D}"/>
              </a:ext>
            </a:extLst>
          </p:cNvPr>
          <p:cNvSpPr/>
          <p:nvPr/>
        </p:nvSpPr>
        <p:spPr>
          <a:xfrm>
            <a:off x="4611366" y="3687937"/>
            <a:ext cx="249270" cy="158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altLang="ko-KR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endParaRPr lang="ko-KR" alt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32" name="직사각형 1031">
            <a:extLst>
              <a:ext uri="{FF2B5EF4-FFF2-40B4-BE49-F238E27FC236}">
                <a16:creationId xmlns:a16="http://schemas.microsoft.com/office/drawing/2014/main" id="{CCC4F477-9A43-4A77-BB34-7A91A4D9575E}"/>
              </a:ext>
            </a:extLst>
          </p:cNvPr>
          <p:cNvSpPr/>
          <p:nvPr/>
        </p:nvSpPr>
        <p:spPr>
          <a:xfrm>
            <a:off x="4611366" y="3846872"/>
            <a:ext cx="249270" cy="158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altLang="ko-KR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endParaRPr lang="ko-KR" alt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B130BEC-CE68-482C-AE22-16B3E7C61F20}"/>
              </a:ext>
            </a:extLst>
          </p:cNvPr>
          <p:cNvSpPr txBox="1"/>
          <p:nvPr/>
        </p:nvSpPr>
        <p:spPr>
          <a:xfrm>
            <a:off x="5233979" y="4024980"/>
            <a:ext cx="72136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ko-KR" altLang="en-US" dirty="0">
                <a:latin typeface="Cambria" panose="02040503050406030204" pitchFamily="18" charset="0"/>
              </a:rPr>
              <a:t>⋮</a:t>
            </a:r>
          </a:p>
        </p:txBody>
      </p:sp>
      <p:sp>
        <p:nvSpPr>
          <p:cNvPr id="1060" name="왼쪽 중괄호 1059">
            <a:extLst>
              <a:ext uri="{FF2B5EF4-FFF2-40B4-BE49-F238E27FC236}">
                <a16:creationId xmlns:a16="http://schemas.microsoft.com/office/drawing/2014/main" id="{668DED0B-A68A-4358-80BE-46253C52D1A6}"/>
              </a:ext>
            </a:extLst>
          </p:cNvPr>
          <p:cNvSpPr/>
          <p:nvPr/>
        </p:nvSpPr>
        <p:spPr>
          <a:xfrm>
            <a:off x="4479127" y="3540640"/>
            <a:ext cx="194976" cy="432884"/>
          </a:xfrm>
          <a:prstGeom prst="leftBrace">
            <a:avLst>
              <a:gd name="adj1" fmla="val 34891"/>
              <a:gd name="adj2" fmla="val 26530"/>
            </a:avLst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20" name="타원 1119">
            <a:extLst>
              <a:ext uri="{FF2B5EF4-FFF2-40B4-BE49-F238E27FC236}">
                <a16:creationId xmlns:a16="http://schemas.microsoft.com/office/drawing/2014/main" id="{018D966D-E0EA-4D1B-A8AE-44E3810EDFB0}"/>
              </a:ext>
            </a:extLst>
          </p:cNvPr>
          <p:cNvSpPr/>
          <p:nvPr/>
        </p:nvSpPr>
        <p:spPr>
          <a:xfrm>
            <a:off x="472671" y="3519326"/>
            <a:ext cx="225954" cy="22595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121" name="타원 1120">
            <a:extLst>
              <a:ext uri="{FF2B5EF4-FFF2-40B4-BE49-F238E27FC236}">
                <a16:creationId xmlns:a16="http://schemas.microsoft.com/office/drawing/2014/main" id="{75CF35AD-5630-4384-94D6-24D0A8C3B4C6}"/>
              </a:ext>
            </a:extLst>
          </p:cNvPr>
          <p:cNvSpPr/>
          <p:nvPr/>
        </p:nvSpPr>
        <p:spPr>
          <a:xfrm>
            <a:off x="472671" y="3208807"/>
            <a:ext cx="225954" cy="22595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122" name="타원 1121">
            <a:extLst>
              <a:ext uri="{FF2B5EF4-FFF2-40B4-BE49-F238E27FC236}">
                <a16:creationId xmlns:a16="http://schemas.microsoft.com/office/drawing/2014/main" id="{AB2E9FBA-97A7-4C37-ABC6-CBD40EA713D9}"/>
              </a:ext>
            </a:extLst>
          </p:cNvPr>
          <p:cNvSpPr/>
          <p:nvPr/>
        </p:nvSpPr>
        <p:spPr>
          <a:xfrm>
            <a:off x="472671" y="3829845"/>
            <a:ext cx="225954" cy="22595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123" name="타원 1122">
            <a:extLst>
              <a:ext uri="{FF2B5EF4-FFF2-40B4-BE49-F238E27FC236}">
                <a16:creationId xmlns:a16="http://schemas.microsoft.com/office/drawing/2014/main" id="{219761A7-53C5-4F82-B1AE-BBF219AE5607}"/>
              </a:ext>
            </a:extLst>
          </p:cNvPr>
          <p:cNvSpPr/>
          <p:nvPr/>
        </p:nvSpPr>
        <p:spPr>
          <a:xfrm>
            <a:off x="472671" y="4330627"/>
            <a:ext cx="225954" cy="22595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124" name="타원 1123">
            <a:extLst>
              <a:ext uri="{FF2B5EF4-FFF2-40B4-BE49-F238E27FC236}">
                <a16:creationId xmlns:a16="http://schemas.microsoft.com/office/drawing/2014/main" id="{4E3E11A3-D3E8-4C0B-ABD6-B0801C91E28D}"/>
              </a:ext>
            </a:extLst>
          </p:cNvPr>
          <p:cNvSpPr/>
          <p:nvPr/>
        </p:nvSpPr>
        <p:spPr>
          <a:xfrm>
            <a:off x="473975" y="3519326"/>
            <a:ext cx="225954" cy="2259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125" name="타원 1124">
            <a:extLst>
              <a:ext uri="{FF2B5EF4-FFF2-40B4-BE49-F238E27FC236}">
                <a16:creationId xmlns:a16="http://schemas.microsoft.com/office/drawing/2014/main" id="{CAE4C3BA-5060-425A-A5EC-6171351A365B}"/>
              </a:ext>
            </a:extLst>
          </p:cNvPr>
          <p:cNvSpPr/>
          <p:nvPr/>
        </p:nvSpPr>
        <p:spPr>
          <a:xfrm>
            <a:off x="473975" y="3208807"/>
            <a:ext cx="225954" cy="22595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126" name="타원 1125">
            <a:extLst>
              <a:ext uri="{FF2B5EF4-FFF2-40B4-BE49-F238E27FC236}">
                <a16:creationId xmlns:a16="http://schemas.microsoft.com/office/drawing/2014/main" id="{5F58C3A9-A17F-42E1-9250-8CCD4A59919C}"/>
              </a:ext>
            </a:extLst>
          </p:cNvPr>
          <p:cNvSpPr/>
          <p:nvPr/>
        </p:nvSpPr>
        <p:spPr>
          <a:xfrm>
            <a:off x="473975" y="3829845"/>
            <a:ext cx="225954" cy="2259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127" name="타원 1126">
            <a:extLst>
              <a:ext uri="{FF2B5EF4-FFF2-40B4-BE49-F238E27FC236}">
                <a16:creationId xmlns:a16="http://schemas.microsoft.com/office/drawing/2014/main" id="{409816F4-728D-4144-9DE8-496836F87F73}"/>
              </a:ext>
            </a:extLst>
          </p:cNvPr>
          <p:cNvSpPr/>
          <p:nvPr/>
        </p:nvSpPr>
        <p:spPr>
          <a:xfrm>
            <a:off x="473975" y="4330627"/>
            <a:ext cx="225954" cy="22595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cxnSp>
        <p:nvCxnSpPr>
          <p:cNvPr id="1128" name="직선 연결선 1127">
            <a:extLst>
              <a:ext uri="{FF2B5EF4-FFF2-40B4-BE49-F238E27FC236}">
                <a16:creationId xmlns:a16="http://schemas.microsoft.com/office/drawing/2014/main" id="{75298271-1586-4725-B603-D5177EBBF3A0}"/>
              </a:ext>
            </a:extLst>
          </p:cNvPr>
          <p:cNvCxnSpPr>
            <a:cxnSpLocks/>
          </p:cNvCxnSpPr>
          <p:nvPr/>
        </p:nvCxnSpPr>
        <p:spPr>
          <a:xfrm>
            <a:off x="587731" y="3124242"/>
            <a:ext cx="164487" cy="0"/>
          </a:xfrm>
          <a:prstGeom prst="line">
            <a:avLst/>
          </a:prstGeom>
          <a:ln w="2540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9" name="타원 1128">
            <a:extLst>
              <a:ext uri="{FF2B5EF4-FFF2-40B4-BE49-F238E27FC236}">
                <a16:creationId xmlns:a16="http://schemas.microsoft.com/office/drawing/2014/main" id="{267DC4AA-1A29-4E0A-9135-E82F7C6FC7C4}"/>
              </a:ext>
            </a:extLst>
          </p:cNvPr>
          <p:cNvSpPr/>
          <p:nvPr/>
        </p:nvSpPr>
        <p:spPr>
          <a:xfrm>
            <a:off x="474754" y="3519326"/>
            <a:ext cx="225954" cy="2259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130" name="타원 1129">
            <a:extLst>
              <a:ext uri="{FF2B5EF4-FFF2-40B4-BE49-F238E27FC236}">
                <a16:creationId xmlns:a16="http://schemas.microsoft.com/office/drawing/2014/main" id="{073C55E5-3203-436A-9482-87F789B26AE0}"/>
              </a:ext>
            </a:extLst>
          </p:cNvPr>
          <p:cNvSpPr/>
          <p:nvPr/>
        </p:nvSpPr>
        <p:spPr>
          <a:xfrm>
            <a:off x="474754" y="3208807"/>
            <a:ext cx="225954" cy="2259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131" name="타원 1130">
            <a:extLst>
              <a:ext uri="{FF2B5EF4-FFF2-40B4-BE49-F238E27FC236}">
                <a16:creationId xmlns:a16="http://schemas.microsoft.com/office/drawing/2014/main" id="{DD341DB3-428D-40BC-A773-E68B9D84B9F7}"/>
              </a:ext>
            </a:extLst>
          </p:cNvPr>
          <p:cNvSpPr/>
          <p:nvPr/>
        </p:nvSpPr>
        <p:spPr>
          <a:xfrm>
            <a:off x="474754" y="3829845"/>
            <a:ext cx="225954" cy="2259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132" name="타원 1131">
            <a:extLst>
              <a:ext uri="{FF2B5EF4-FFF2-40B4-BE49-F238E27FC236}">
                <a16:creationId xmlns:a16="http://schemas.microsoft.com/office/drawing/2014/main" id="{4D430577-9825-4A4F-8D85-B611A6B88086}"/>
              </a:ext>
            </a:extLst>
          </p:cNvPr>
          <p:cNvSpPr/>
          <p:nvPr/>
        </p:nvSpPr>
        <p:spPr>
          <a:xfrm>
            <a:off x="474754" y="4330627"/>
            <a:ext cx="225954" cy="2259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cxnSp>
        <p:nvCxnSpPr>
          <p:cNvPr id="1133" name="직선 연결선 1132">
            <a:extLst>
              <a:ext uri="{FF2B5EF4-FFF2-40B4-BE49-F238E27FC236}">
                <a16:creationId xmlns:a16="http://schemas.microsoft.com/office/drawing/2014/main" id="{A8072B20-30A6-4520-9CBE-DCC620380CA1}"/>
              </a:ext>
            </a:extLst>
          </p:cNvPr>
          <p:cNvCxnSpPr>
            <a:cxnSpLocks/>
            <a:stCxn id="1129" idx="4"/>
            <a:endCxn id="1131" idx="0"/>
          </p:cNvCxnSpPr>
          <p:nvPr/>
        </p:nvCxnSpPr>
        <p:spPr>
          <a:xfrm>
            <a:off x="587731" y="3745280"/>
            <a:ext cx="0" cy="8456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4" name="직선 연결선 1133">
            <a:extLst>
              <a:ext uri="{FF2B5EF4-FFF2-40B4-BE49-F238E27FC236}">
                <a16:creationId xmlns:a16="http://schemas.microsoft.com/office/drawing/2014/main" id="{0CE247B8-516B-4F3E-9619-8F502CDC32D2}"/>
              </a:ext>
            </a:extLst>
          </p:cNvPr>
          <p:cNvCxnSpPr>
            <a:cxnSpLocks/>
            <a:stCxn id="1130" idx="4"/>
            <a:endCxn id="1129" idx="0"/>
          </p:cNvCxnSpPr>
          <p:nvPr/>
        </p:nvCxnSpPr>
        <p:spPr>
          <a:xfrm>
            <a:off x="587731" y="3434761"/>
            <a:ext cx="0" cy="8456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5" name="직선 연결선 1134">
            <a:extLst>
              <a:ext uri="{FF2B5EF4-FFF2-40B4-BE49-F238E27FC236}">
                <a16:creationId xmlns:a16="http://schemas.microsoft.com/office/drawing/2014/main" id="{25DB03AA-AAC4-4530-AFA7-176054BFB077}"/>
              </a:ext>
            </a:extLst>
          </p:cNvPr>
          <p:cNvCxnSpPr>
            <a:cxnSpLocks/>
            <a:endCxn id="1130" idx="0"/>
          </p:cNvCxnSpPr>
          <p:nvPr/>
        </p:nvCxnSpPr>
        <p:spPr>
          <a:xfrm>
            <a:off x="587731" y="3124242"/>
            <a:ext cx="0" cy="84565"/>
          </a:xfrm>
          <a:prstGeom prst="line">
            <a:avLst/>
          </a:prstGeom>
          <a:ln w="25400" cap="flat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6" name="직선 연결선 1135">
            <a:extLst>
              <a:ext uri="{FF2B5EF4-FFF2-40B4-BE49-F238E27FC236}">
                <a16:creationId xmlns:a16="http://schemas.microsoft.com/office/drawing/2014/main" id="{26D1599A-5CF2-4EFA-892E-31CEAC39CC12}"/>
              </a:ext>
            </a:extLst>
          </p:cNvPr>
          <p:cNvCxnSpPr>
            <a:cxnSpLocks/>
            <a:stCxn id="1132" idx="4"/>
          </p:cNvCxnSpPr>
          <p:nvPr/>
        </p:nvCxnSpPr>
        <p:spPr>
          <a:xfrm>
            <a:off x="587731" y="4556581"/>
            <a:ext cx="0" cy="122062"/>
          </a:xfrm>
          <a:prstGeom prst="line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7" name="직선 연결선 1136">
            <a:extLst>
              <a:ext uri="{FF2B5EF4-FFF2-40B4-BE49-F238E27FC236}">
                <a16:creationId xmlns:a16="http://schemas.microsoft.com/office/drawing/2014/main" id="{5B471684-25AF-4E65-A7F9-306643CA21A8}"/>
              </a:ext>
            </a:extLst>
          </p:cNvPr>
          <p:cNvCxnSpPr>
            <a:cxnSpLocks/>
            <a:stCxn id="1131" idx="4"/>
          </p:cNvCxnSpPr>
          <p:nvPr/>
        </p:nvCxnSpPr>
        <p:spPr>
          <a:xfrm>
            <a:off x="587731" y="4055799"/>
            <a:ext cx="0" cy="4451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8" name="직선 연결선 1137">
            <a:extLst>
              <a:ext uri="{FF2B5EF4-FFF2-40B4-BE49-F238E27FC236}">
                <a16:creationId xmlns:a16="http://schemas.microsoft.com/office/drawing/2014/main" id="{98E0C9A3-6AE4-4462-B01D-877236C952A9}"/>
              </a:ext>
            </a:extLst>
          </p:cNvPr>
          <p:cNvCxnSpPr>
            <a:cxnSpLocks/>
            <a:endCxn id="1132" idx="0"/>
          </p:cNvCxnSpPr>
          <p:nvPr/>
        </p:nvCxnSpPr>
        <p:spPr>
          <a:xfrm>
            <a:off x="587731" y="4289279"/>
            <a:ext cx="0" cy="413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9" name="직선 연결선 1138">
            <a:extLst>
              <a:ext uri="{FF2B5EF4-FFF2-40B4-BE49-F238E27FC236}">
                <a16:creationId xmlns:a16="http://schemas.microsoft.com/office/drawing/2014/main" id="{BEFEC755-4B6F-4BA0-9F2A-3BF20DCBE004}"/>
              </a:ext>
            </a:extLst>
          </p:cNvPr>
          <p:cNvCxnSpPr>
            <a:cxnSpLocks/>
          </p:cNvCxnSpPr>
          <p:nvPr/>
        </p:nvCxnSpPr>
        <p:spPr>
          <a:xfrm>
            <a:off x="587731" y="4129441"/>
            <a:ext cx="0" cy="127545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0" name="직선 연결선 1139">
            <a:extLst>
              <a:ext uri="{FF2B5EF4-FFF2-40B4-BE49-F238E27FC236}">
                <a16:creationId xmlns:a16="http://schemas.microsoft.com/office/drawing/2014/main" id="{107793C5-801D-435C-B725-38770E991904}"/>
              </a:ext>
            </a:extLst>
          </p:cNvPr>
          <p:cNvCxnSpPr>
            <a:cxnSpLocks/>
          </p:cNvCxnSpPr>
          <p:nvPr/>
        </p:nvCxnSpPr>
        <p:spPr>
          <a:xfrm>
            <a:off x="761903" y="2917533"/>
            <a:ext cx="2083" cy="3039756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8" name="타원 1167">
            <a:extLst>
              <a:ext uri="{FF2B5EF4-FFF2-40B4-BE49-F238E27FC236}">
                <a16:creationId xmlns:a16="http://schemas.microsoft.com/office/drawing/2014/main" id="{8F577392-C22E-43B9-9353-4C04EFF2F9B6}"/>
              </a:ext>
            </a:extLst>
          </p:cNvPr>
          <p:cNvSpPr/>
          <p:nvPr/>
        </p:nvSpPr>
        <p:spPr>
          <a:xfrm>
            <a:off x="114204" y="3519326"/>
            <a:ext cx="225954" cy="22595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169" name="타원 1168">
            <a:extLst>
              <a:ext uri="{FF2B5EF4-FFF2-40B4-BE49-F238E27FC236}">
                <a16:creationId xmlns:a16="http://schemas.microsoft.com/office/drawing/2014/main" id="{14A98F35-09E4-4D38-8B00-5C3E6F8474F2}"/>
              </a:ext>
            </a:extLst>
          </p:cNvPr>
          <p:cNvSpPr/>
          <p:nvPr/>
        </p:nvSpPr>
        <p:spPr>
          <a:xfrm>
            <a:off x="114204" y="3208807"/>
            <a:ext cx="225954" cy="22595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170" name="타원 1169">
            <a:extLst>
              <a:ext uri="{FF2B5EF4-FFF2-40B4-BE49-F238E27FC236}">
                <a16:creationId xmlns:a16="http://schemas.microsoft.com/office/drawing/2014/main" id="{E086C9AB-9216-408A-8DD2-C689DD485686}"/>
              </a:ext>
            </a:extLst>
          </p:cNvPr>
          <p:cNvSpPr/>
          <p:nvPr/>
        </p:nvSpPr>
        <p:spPr>
          <a:xfrm>
            <a:off x="114204" y="3829845"/>
            <a:ext cx="225954" cy="22595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171" name="타원 1170">
            <a:extLst>
              <a:ext uri="{FF2B5EF4-FFF2-40B4-BE49-F238E27FC236}">
                <a16:creationId xmlns:a16="http://schemas.microsoft.com/office/drawing/2014/main" id="{3FF84447-C1DF-452D-A8FA-C249E346B7A7}"/>
              </a:ext>
            </a:extLst>
          </p:cNvPr>
          <p:cNvSpPr/>
          <p:nvPr/>
        </p:nvSpPr>
        <p:spPr>
          <a:xfrm>
            <a:off x="114204" y="4330627"/>
            <a:ext cx="225954" cy="22595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172" name="타원 1171">
            <a:extLst>
              <a:ext uri="{FF2B5EF4-FFF2-40B4-BE49-F238E27FC236}">
                <a16:creationId xmlns:a16="http://schemas.microsoft.com/office/drawing/2014/main" id="{5A735E2B-C7AF-4A76-BF9E-F47AFED68937}"/>
              </a:ext>
            </a:extLst>
          </p:cNvPr>
          <p:cNvSpPr/>
          <p:nvPr/>
        </p:nvSpPr>
        <p:spPr>
          <a:xfrm>
            <a:off x="115508" y="3519326"/>
            <a:ext cx="225954" cy="22595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173" name="타원 1172">
            <a:extLst>
              <a:ext uri="{FF2B5EF4-FFF2-40B4-BE49-F238E27FC236}">
                <a16:creationId xmlns:a16="http://schemas.microsoft.com/office/drawing/2014/main" id="{C7B967A4-5953-4E28-BCF0-25961CD72E39}"/>
              </a:ext>
            </a:extLst>
          </p:cNvPr>
          <p:cNvSpPr/>
          <p:nvPr/>
        </p:nvSpPr>
        <p:spPr>
          <a:xfrm>
            <a:off x="115508" y="3208807"/>
            <a:ext cx="225954" cy="2259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174" name="타원 1173">
            <a:extLst>
              <a:ext uri="{FF2B5EF4-FFF2-40B4-BE49-F238E27FC236}">
                <a16:creationId xmlns:a16="http://schemas.microsoft.com/office/drawing/2014/main" id="{AA74F6D5-7692-4E78-B499-50017CFD8625}"/>
              </a:ext>
            </a:extLst>
          </p:cNvPr>
          <p:cNvSpPr/>
          <p:nvPr/>
        </p:nvSpPr>
        <p:spPr>
          <a:xfrm>
            <a:off x="115508" y="3829845"/>
            <a:ext cx="225954" cy="22595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175" name="타원 1174">
            <a:extLst>
              <a:ext uri="{FF2B5EF4-FFF2-40B4-BE49-F238E27FC236}">
                <a16:creationId xmlns:a16="http://schemas.microsoft.com/office/drawing/2014/main" id="{6C5A6A7F-8F11-4D64-83C4-EFF33224D123}"/>
              </a:ext>
            </a:extLst>
          </p:cNvPr>
          <p:cNvSpPr/>
          <p:nvPr/>
        </p:nvSpPr>
        <p:spPr>
          <a:xfrm>
            <a:off x="115508" y="4330627"/>
            <a:ext cx="225954" cy="22595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cxnSp>
        <p:nvCxnSpPr>
          <p:cNvPr id="1176" name="직선 연결선 1175">
            <a:extLst>
              <a:ext uri="{FF2B5EF4-FFF2-40B4-BE49-F238E27FC236}">
                <a16:creationId xmlns:a16="http://schemas.microsoft.com/office/drawing/2014/main" id="{FF112441-6F75-4395-8E50-71214E13C3F3}"/>
              </a:ext>
            </a:extLst>
          </p:cNvPr>
          <p:cNvCxnSpPr>
            <a:cxnSpLocks/>
          </p:cNvCxnSpPr>
          <p:nvPr/>
        </p:nvCxnSpPr>
        <p:spPr>
          <a:xfrm>
            <a:off x="229264" y="3124242"/>
            <a:ext cx="164487" cy="0"/>
          </a:xfrm>
          <a:prstGeom prst="line">
            <a:avLst/>
          </a:prstGeom>
          <a:ln w="2540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7" name="타원 1176">
            <a:extLst>
              <a:ext uri="{FF2B5EF4-FFF2-40B4-BE49-F238E27FC236}">
                <a16:creationId xmlns:a16="http://schemas.microsoft.com/office/drawing/2014/main" id="{437AE418-FD29-4E7D-A689-C6305A3EA18A}"/>
              </a:ext>
            </a:extLst>
          </p:cNvPr>
          <p:cNvSpPr/>
          <p:nvPr/>
        </p:nvSpPr>
        <p:spPr>
          <a:xfrm>
            <a:off x="116287" y="3519326"/>
            <a:ext cx="225954" cy="2259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178" name="타원 1177">
            <a:extLst>
              <a:ext uri="{FF2B5EF4-FFF2-40B4-BE49-F238E27FC236}">
                <a16:creationId xmlns:a16="http://schemas.microsoft.com/office/drawing/2014/main" id="{A17FF01D-BDE0-414C-8315-34F35A0BD653}"/>
              </a:ext>
            </a:extLst>
          </p:cNvPr>
          <p:cNvSpPr/>
          <p:nvPr/>
        </p:nvSpPr>
        <p:spPr>
          <a:xfrm>
            <a:off x="116287" y="3208807"/>
            <a:ext cx="225954" cy="2259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179" name="타원 1178">
            <a:extLst>
              <a:ext uri="{FF2B5EF4-FFF2-40B4-BE49-F238E27FC236}">
                <a16:creationId xmlns:a16="http://schemas.microsoft.com/office/drawing/2014/main" id="{9DAD4043-7633-4CE3-BDF7-679B59AF49B7}"/>
              </a:ext>
            </a:extLst>
          </p:cNvPr>
          <p:cNvSpPr/>
          <p:nvPr/>
        </p:nvSpPr>
        <p:spPr>
          <a:xfrm>
            <a:off x="116287" y="3829845"/>
            <a:ext cx="225954" cy="2259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180" name="타원 1179">
            <a:extLst>
              <a:ext uri="{FF2B5EF4-FFF2-40B4-BE49-F238E27FC236}">
                <a16:creationId xmlns:a16="http://schemas.microsoft.com/office/drawing/2014/main" id="{0F47B0E6-279A-43E3-B6AC-CF9937949D48}"/>
              </a:ext>
            </a:extLst>
          </p:cNvPr>
          <p:cNvSpPr/>
          <p:nvPr/>
        </p:nvSpPr>
        <p:spPr>
          <a:xfrm>
            <a:off x="116287" y="4330627"/>
            <a:ext cx="225954" cy="2259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cxnSp>
        <p:nvCxnSpPr>
          <p:cNvPr id="1181" name="직선 연결선 1180">
            <a:extLst>
              <a:ext uri="{FF2B5EF4-FFF2-40B4-BE49-F238E27FC236}">
                <a16:creationId xmlns:a16="http://schemas.microsoft.com/office/drawing/2014/main" id="{1A202C98-0452-4BF2-A14F-07EE23A16278}"/>
              </a:ext>
            </a:extLst>
          </p:cNvPr>
          <p:cNvCxnSpPr>
            <a:cxnSpLocks/>
            <a:stCxn id="1177" idx="4"/>
            <a:endCxn id="1179" idx="0"/>
          </p:cNvCxnSpPr>
          <p:nvPr/>
        </p:nvCxnSpPr>
        <p:spPr>
          <a:xfrm>
            <a:off x="229264" y="3745280"/>
            <a:ext cx="0" cy="8456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2" name="직선 연결선 1181">
            <a:extLst>
              <a:ext uri="{FF2B5EF4-FFF2-40B4-BE49-F238E27FC236}">
                <a16:creationId xmlns:a16="http://schemas.microsoft.com/office/drawing/2014/main" id="{ABC2A60D-8A3A-4152-871E-16E43669DFE0}"/>
              </a:ext>
            </a:extLst>
          </p:cNvPr>
          <p:cNvCxnSpPr>
            <a:cxnSpLocks/>
            <a:stCxn id="1178" idx="4"/>
            <a:endCxn id="1177" idx="0"/>
          </p:cNvCxnSpPr>
          <p:nvPr/>
        </p:nvCxnSpPr>
        <p:spPr>
          <a:xfrm>
            <a:off x="229264" y="3434761"/>
            <a:ext cx="0" cy="8456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3" name="직선 연결선 1182">
            <a:extLst>
              <a:ext uri="{FF2B5EF4-FFF2-40B4-BE49-F238E27FC236}">
                <a16:creationId xmlns:a16="http://schemas.microsoft.com/office/drawing/2014/main" id="{3F479645-6478-45D6-850B-17BD1FDE0962}"/>
              </a:ext>
            </a:extLst>
          </p:cNvPr>
          <p:cNvCxnSpPr>
            <a:cxnSpLocks/>
            <a:endCxn id="1178" idx="0"/>
          </p:cNvCxnSpPr>
          <p:nvPr/>
        </p:nvCxnSpPr>
        <p:spPr>
          <a:xfrm>
            <a:off x="229264" y="3124242"/>
            <a:ext cx="0" cy="84565"/>
          </a:xfrm>
          <a:prstGeom prst="line">
            <a:avLst/>
          </a:prstGeom>
          <a:ln w="25400" cap="flat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4" name="직선 연결선 1183">
            <a:extLst>
              <a:ext uri="{FF2B5EF4-FFF2-40B4-BE49-F238E27FC236}">
                <a16:creationId xmlns:a16="http://schemas.microsoft.com/office/drawing/2014/main" id="{1ABC52AB-D969-40F6-A1AD-CCFB1C52D983}"/>
              </a:ext>
            </a:extLst>
          </p:cNvPr>
          <p:cNvCxnSpPr>
            <a:cxnSpLocks/>
            <a:stCxn id="1180" idx="4"/>
          </p:cNvCxnSpPr>
          <p:nvPr/>
        </p:nvCxnSpPr>
        <p:spPr>
          <a:xfrm>
            <a:off x="229264" y="4556581"/>
            <a:ext cx="0" cy="122062"/>
          </a:xfrm>
          <a:prstGeom prst="line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5" name="직선 연결선 1184">
            <a:extLst>
              <a:ext uri="{FF2B5EF4-FFF2-40B4-BE49-F238E27FC236}">
                <a16:creationId xmlns:a16="http://schemas.microsoft.com/office/drawing/2014/main" id="{8126B861-9202-4BD0-B203-E586B1736ACD}"/>
              </a:ext>
            </a:extLst>
          </p:cNvPr>
          <p:cNvCxnSpPr>
            <a:cxnSpLocks/>
            <a:stCxn id="1179" idx="4"/>
          </p:cNvCxnSpPr>
          <p:nvPr/>
        </p:nvCxnSpPr>
        <p:spPr>
          <a:xfrm>
            <a:off x="229264" y="4055799"/>
            <a:ext cx="0" cy="4451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6" name="직선 연결선 1185">
            <a:extLst>
              <a:ext uri="{FF2B5EF4-FFF2-40B4-BE49-F238E27FC236}">
                <a16:creationId xmlns:a16="http://schemas.microsoft.com/office/drawing/2014/main" id="{3C35FF43-A786-4925-B58D-03A04C0384E3}"/>
              </a:ext>
            </a:extLst>
          </p:cNvPr>
          <p:cNvCxnSpPr>
            <a:cxnSpLocks/>
            <a:endCxn id="1180" idx="0"/>
          </p:cNvCxnSpPr>
          <p:nvPr/>
        </p:nvCxnSpPr>
        <p:spPr>
          <a:xfrm>
            <a:off x="229264" y="4289279"/>
            <a:ext cx="0" cy="413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7" name="직선 연결선 1186">
            <a:extLst>
              <a:ext uri="{FF2B5EF4-FFF2-40B4-BE49-F238E27FC236}">
                <a16:creationId xmlns:a16="http://schemas.microsoft.com/office/drawing/2014/main" id="{4954F832-40FA-4313-8A81-9EF3BEAF5952}"/>
              </a:ext>
            </a:extLst>
          </p:cNvPr>
          <p:cNvCxnSpPr>
            <a:cxnSpLocks/>
          </p:cNvCxnSpPr>
          <p:nvPr/>
        </p:nvCxnSpPr>
        <p:spPr>
          <a:xfrm>
            <a:off x="229264" y="4129441"/>
            <a:ext cx="0" cy="127545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8" name="직선 연결선 1187">
            <a:extLst>
              <a:ext uri="{FF2B5EF4-FFF2-40B4-BE49-F238E27FC236}">
                <a16:creationId xmlns:a16="http://schemas.microsoft.com/office/drawing/2014/main" id="{DA1A062E-B8B7-4737-A94C-BD572DCB580F}"/>
              </a:ext>
            </a:extLst>
          </p:cNvPr>
          <p:cNvCxnSpPr>
            <a:cxnSpLocks/>
          </p:cNvCxnSpPr>
          <p:nvPr/>
        </p:nvCxnSpPr>
        <p:spPr>
          <a:xfrm>
            <a:off x="403436" y="2917533"/>
            <a:ext cx="2083" cy="3039756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6" name="사각형: 둥근 모서리 525">
            <a:extLst>
              <a:ext uri="{FF2B5EF4-FFF2-40B4-BE49-F238E27FC236}">
                <a16:creationId xmlns:a16="http://schemas.microsoft.com/office/drawing/2014/main" id="{65C73B5F-09AF-4D8E-8B26-7192720D8DFE}"/>
              </a:ext>
            </a:extLst>
          </p:cNvPr>
          <p:cNvSpPr/>
          <p:nvPr/>
        </p:nvSpPr>
        <p:spPr>
          <a:xfrm>
            <a:off x="105657" y="5871565"/>
            <a:ext cx="1476860" cy="4116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altLang="ko-KR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Page Buffer</a:t>
            </a:r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029" name="직사각형 1028">
            <a:extLst>
              <a:ext uri="{FF2B5EF4-FFF2-40B4-BE49-F238E27FC236}">
                <a16:creationId xmlns:a16="http://schemas.microsoft.com/office/drawing/2014/main" id="{0002F8F2-B669-4FB4-BC0D-A5079088FAF0}"/>
              </a:ext>
            </a:extLst>
          </p:cNvPr>
          <p:cNvSpPr/>
          <p:nvPr/>
        </p:nvSpPr>
        <p:spPr>
          <a:xfrm>
            <a:off x="4898470" y="3687937"/>
            <a:ext cx="743154" cy="158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CSB</a:t>
            </a:r>
            <a:endParaRPr lang="ko-KR" altLang="en-US" sz="1400" b="1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31" name="직사각형 1030">
            <a:extLst>
              <a:ext uri="{FF2B5EF4-FFF2-40B4-BE49-F238E27FC236}">
                <a16:creationId xmlns:a16="http://schemas.microsoft.com/office/drawing/2014/main" id="{C7CE610D-4CFE-4E9B-B14A-91E229C3DEBD}"/>
              </a:ext>
            </a:extLst>
          </p:cNvPr>
          <p:cNvSpPr/>
          <p:nvPr/>
        </p:nvSpPr>
        <p:spPr>
          <a:xfrm>
            <a:off x="4898470" y="3846872"/>
            <a:ext cx="743154" cy="158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MSB</a:t>
            </a:r>
            <a:endParaRPr lang="ko-KR" altLang="en-US" sz="1400" b="1" dirty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33" name="직사각형 1032">
            <a:extLst>
              <a:ext uri="{FF2B5EF4-FFF2-40B4-BE49-F238E27FC236}">
                <a16:creationId xmlns:a16="http://schemas.microsoft.com/office/drawing/2014/main" id="{79467889-F5E5-4E8A-8140-806B44FE2B12}"/>
              </a:ext>
            </a:extLst>
          </p:cNvPr>
          <p:cNvSpPr/>
          <p:nvPr/>
        </p:nvSpPr>
        <p:spPr>
          <a:xfrm>
            <a:off x="4898470" y="4005807"/>
            <a:ext cx="743154" cy="3157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Cambria" panose="02040503050406030204" pitchFamily="18" charset="0"/>
                <a:cs typeface="Courier New" panose="02070309020205020404" pitchFamily="49" charset="0"/>
              </a:rPr>
              <a:t>⋮</a:t>
            </a:r>
            <a:endParaRPr lang="ko-KR" alt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94" name="직사각형 1193">
            <a:extLst>
              <a:ext uri="{FF2B5EF4-FFF2-40B4-BE49-F238E27FC236}">
                <a16:creationId xmlns:a16="http://schemas.microsoft.com/office/drawing/2014/main" id="{86880E9A-ABC0-4DF4-A24C-E2D81CB300C3}"/>
              </a:ext>
            </a:extLst>
          </p:cNvPr>
          <p:cNvSpPr/>
          <p:nvPr/>
        </p:nvSpPr>
        <p:spPr>
          <a:xfrm>
            <a:off x="57276" y="3485589"/>
            <a:ext cx="3345290" cy="28809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195" name="TextBox 1194">
            <a:extLst>
              <a:ext uri="{FF2B5EF4-FFF2-40B4-BE49-F238E27FC236}">
                <a16:creationId xmlns:a16="http://schemas.microsoft.com/office/drawing/2014/main" id="{4FCF299F-C871-4E2B-A159-18D812A7865C}"/>
              </a:ext>
            </a:extLst>
          </p:cNvPr>
          <p:cNvSpPr txBox="1"/>
          <p:nvPr/>
        </p:nvSpPr>
        <p:spPr>
          <a:xfrm>
            <a:off x="527831" y="3508568"/>
            <a:ext cx="271665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600" b="1" i="1" dirty="0">
                <a:solidFill>
                  <a:srgbClr val="002060"/>
                </a:solidFill>
                <a:latin typeface="Cambria" panose="02040503050406030204" pitchFamily="18" charset="0"/>
              </a:rPr>
              <a:t>No  cell-to-cell interference</a:t>
            </a:r>
            <a:endParaRPr lang="ko-KR" altLang="en-US" sz="1600" b="1" i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grpSp>
        <p:nvGrpSpPr>
          <p:cNvPr id="283" name="그룹 282">
            <a:extLst>
              <a:ext uri="{FF2B5EF4-FFF2-40B4-BE49-F238E27FC236}">
                <a16:creationId xmlns:a16="http://schemas.microsoft.com/office/drawing/2014/main" id="{22B4BEDE-1D45-4482-89FA-43923AA27CE5}"/>
              </a:ext>
            </a:extLst>
          </p:cNvPr>
          <p:cNvGrpSpPr/>
          <p:nvPr/>
        </p:nvGrpSpPr>
        <p:grpSpPr>
          <a:xfrm>
            <a:off x="2901016" y="5889553"/>
            <a:ext cx="349984" cy="189054"/>
            <a:chOff x="7020273" y="1698830"/>
            <a:chExt cx="1152126" cy="938082"/>
          </a:xfrm>
        </p:grpSpPr>
        <p:cxnSp>
          <p:nvCxnSpPr>
            <p:cNvPr id="284" name="직선 연결선 283">
              <a:extLst>
                <a:ext uri="{FF2B5EF4-FFF2-40B4-BE49-F238E27FC236}">
                  <a16:creationId xmlns:a16="http://schemas.microsoft.com/office/drawing/2014/main" id="{B9E79E80-CF71-4F98-8D24-6B4B776BDC60}"/>
                </a:ext>
              </a:extLst>
            </p:cNvPr>
            <p:cNvCxnSpPr>
              <a:cxnSpLocks/>
            </p:cNvCxnSpPr>
            <p:nvPr/>
          </p:nvCxnSpPr>
          <p:spPr>
            <a:xfrm>
              <a:off x="7308304" y="2636912"/>
              <a:ext cx="576064" cy="0"/>
            </a:xfrm>
            <a:prstGeom prst="line">
              <a:avLst/>
            </a:prstGeom>
            <a:ln w="25400" cap="sq">
              <a:solidFill>
                <a:schemeClr val="bg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직선 연결선 284">
              <a:extLst>
                <a:ext uri="{FF2B5EF4-FFF2-40B4-BE49-F238E27FC236}">
                  <a16:creationId xmlns:a16="http://schemas.microsoft.com/office/drawing/2014/main" id="{2D691362-B689-4796-9316-FF7C8C00280D}"/>
                </a:ext>
              </a:extLst>
            </p:cNvPr>
            <p:cNvCxnSpPr>
              <a:cxnSpLocks/>
            </p:cNvCxnSpPr>
            <p:nvPr/>
          </p:nvCxnSpPr>
          <p:spPr>
            <a:xfrm>
              <a:off x="7308304" y="2060848"/>
              <a:ext cx="0" cy="576064"/>
            </a:xfrm>
            <a:prstGeom prst="line">
              <a:avLst/>
            </a:prstGeom>
            <a:ln w="25400"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직선 연결선 285">
              <a:extLst>
                <a:ext uri="{FF2B5EF4-FFF2-40B4-BE49-F238E27FC236}">
                  <a16:creationId xmlns:a16="http://schemas.microsoft.com/office/drawing/2014/main" id="{9BFFB426-7E06-46D6-B5AA-2B4F18F1F444}"/>
                </a:ext>
              </a:extLst>
            </p:cNvPr>
            <p:cNvCxnSpPr>
              <a:cxnSpLocks/>
            </p:cNvCxnSpPr>
            <p:nvPr/>
          </p:nvCxnSpPr>
          <p:spPr>
            <a:xfrm>
              <a:off x="7884368" y="2060848"/>
              <a:ext cx="0" cy="576064"/>
            </a:xfrm>
            <a:prstGeom prst="line">
              <a:avLst/>
            </a:prstGeom>
            <a:ln w="25400"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직선 연결선 286">
              <a:extLst>
                <a:ext uri="{FF2B5EF4-FFF2-40B4-BE49-F238E27FC236}">
                  <a16:creationId xmlns:a16="http://schemas.microsoft.com/office/drawing/2014/main" id="{846887A5-31F0-4639-9558-B9010AC83A0C}"/>
                </a:ext>
              </a:extLst>
            </p:cNvPr>
            <p:cNvCxnSpPr>
              <a:cxnSpLocks/>
            </p:cNvCxnSpPr>
            <p:nvPr/>
          </p:nvCxnSpPr>
          <p:spPr>
            <a:xfrm>
              <a:off x="7308304" y="2060848"/>
              <a:ext cx="576064" cy="0"/>
            </a:xfrm>
            <a:prstGeom prst="line">
              <a:avLst/>
            </a:prstGeom>
            <a:ln w="25400"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직선 연결선 287">
              <a:extLst>
                <a:ext uri="{FF2B5EF4-FFF2-40B4-BE49-F238E27FC236}">
                  <a16:creationId xmlns:a16="http://schemas.microsoft.com/office/drawing/2014/main" id="{EE3BE9A5-1D9C-4CCF-B1EF-1D3A8FBFBF57}"/>
                </a:ext>
              </a:extLst>
            </p:cNvPr>
            <p:cNvCxnSpPr>
              <a:cxnSpLocks/>
            </p:cNvCxnSpPr>
            <p:nvPr/>
          </p:nvCxnSpPr>
          <p:spPr>
            <a:xfrm>
              <a:off x="7020273" y="2636912"/>
              <a:ext cx="288031" cy="0"/>
            </a:xfrm>
            <a:prstGeom prst="line">
              <a:avLst/>
            </a:prstGeom>
            <a:ln w="25400"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직선 연결선 288">
              <a:extLst>
                <a:ext uri="{FF2B5EF4-FFF2-40B4-BE49-F238E27FC236}">
                  <a16:creationId xmlns:a16="http://schemas.microsoft.com/office/drawing/2014/main" id="{CEA646FE-1E8C-4EA3-B0E3-2EF17AE1AC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84368" y="2636912"/>
              <a:ext cx="288031" cy="0"/>
            </a:xfrm>
            <a:prstGeom prst="line">
              <a:avLst/>
            </a:prstGeom>
            <a:ln w="25400"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직선 연결선 289">
              <a:extLst>
                <a:ext uri="{FF2B5EF4-FFF2-40B4-BE49-F238E27FC236}">
                  <a16:creationId xmlns:a16="http://schemas.microsoft.com/office/drawing/2014/main" id="{324B522B-0A5E-4021-880E-78483785E07E}"/>
                </a:ext>
              </a:extLst>
            </p:cNvPr>
            <p:cNvCxnSpPr>
              <a:cxnSpLocks/>
            </p:cNvCxnSpPr>
            <p:nvPr/>
          </p:nvCxnSpPr>
          <p:spPr>
            <a:xfrm>
              <a:off x="7308305" y="1698830"/>
              <a:ext cx="576063" cy="0"/>
            </a:xfrm>
            <a:prstGeom prst="line">
              <a:avLst/>
            </a:prstGeom>
            <a:ln w="25400"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3" name="타원 292">
            <a:extLst>
              <a:ext uri="{FF2B5EF4-FFF2-40B4-BE49-F238E27FC236}">
                <a16:creationId xmlns:a16="http://schemas.microsoft.com/office/drawing/2014/main" id="{B5551F64-A959-47E9-9DC2-6799EF6D9102}"/>
              </a:ext>
            </a:extLst>
          </p:cNvPr>
          <p:cNvSpPr/>
          <p:nvPr/>
        </p:nvSpPr>
        <p:spPr>
          <a:xfrm>
            <a:off x="3491352" y="3519326"/>
            <a:ext cx="225954" cy="22595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94" name="타원 293">
            <a:extLst>
              <a:ext uri="{FF2B5EF4-FFF2-40B4-BE49-F238E27FC236}">
                <a16:creationId xmlns:a16="http://schemas.microsoft.com/office/drawing/2014/main" id="{2615ABE5-E5B2-45CC-B7AC-F5D89B446F96}"/>
              </a:ext>
            </a:extLst>
          </p:cNvPr>
          <p:cNvSpPr/>
          <p:nvPr/>
        </p:nvSpPr>
        <p:spPr>
          <a:xfrm>
            <a:off x="4100413" y="3519326"/>
            <a:ext cx="225954" cy="22595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grpSp>
        <p:nvGrpSpPr>
          <p:cNvPr id="823" name="그룹 822">
            <a:extLst>
              <a:ext uri="{FF2B5EF4-FFF2-40B4-BE49-F238E27FC236}">
                <a16:creationId xmlns:a16="http://schemas.microsoft.com/office/drawing/2014/main" id="{24C7B910-1C6C-4B15-BA46-2A6B97935262}"/>
              </a:ext>
            </a:extLst>
          </p:cNvPr>
          <p:cNvGrpSpPr/>
          <p:nvPr/>
        </p:nvGrpSpPr>
        <p:grpSpPr>
          <a:xfrm>
            <a:off x="3501108" y="2917533"/>
            <a:ext cx="289232" cy="2223646"/>
            <a:chOff x="7016392" y="2102203"/>
            <a:chExt cx="289232" cy="2223646"/>
          </a:xfrm>
        </p:grpSpPr>
        <p:cxnSp>
          <p:nvCxnSpPr>
            <p:cNvPr id="824" name="직선 연결선 823">
              <a:extLst>
                <a:ext uri="{FF2B5EF4-FFF2-40B4-BE49-F238E27FC236}">
                  <a16:creationId xmlns:a16="http://schemas.microsoft.com/office/drawing/2014/main" id="{7F10EA85-287A-4372-B219-5AEE2410D970}"/>
                </a:ext>
              </a:extLst>
            </p:cNvPr>
            <p:cNvCxnSpPr>
              <a:cxnSpLocks/>
            </p:cNvCxnSpPr>
            <p:nvPr/>
          </p:nvCxnSpPr>
          <p:spPr>
            <a:xfrm>
              <a:off x="7129369" y="2308912"/>
              <a:ext cx="164487" cy="0"/>
            </a:xfrm>
            <a:prstGeom prst="line">
              <a:avLst/>
            </a:prstGeom>
            <a:ln w="2540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5" name="타원 824">
              <a:extLst>
                <a:ext uri="{FF2B5EF4-FFF2-40B4-BE49-F238E27FC236}">
                  <a16:creationId xmlns:a16="http://schemas.microsoft.com/office/drawing/2014/main" id="{5AC646B6-D385-445D-86A0-2A51ED953707}"/>
                </a:ext>
              </a:extLst>
            </p:cNvPr>
            <p:cNvSpPr/>
            <p:nvPr/>
          </p:nvSpPr>
          <p:spPr>
            <a:xfrm>
              <a:off x="7016392" y="2703996"/>
              <a:ext cx="225954" cy="2259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826" name="타원 825">
              <a:extLst>
                <a:ext uri="{FF2B5EF4-FFF2-40B4-BE49-F238E27FC236}">
                  <a16:creationId xmlns:a16="http://schemas.microsoft.com/office/drawing/2014/main" id="{D024C100-C55A-4751-B80B-EDA0283703B5}"/>
                </a:ext>
              </a:extLst>
            </p:cNvPr>
            <p:cNvSpPr/>
            <p:nvPr/>
          </p:nvSpPr>
          <p:spPr>
            <a:xfrm>
              <a:off x="7016392" y="2393477"/>
              <a:ext cx="225954" cy="2259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827" name="타원 826">
              <a:extLst>
                <a:ext uri="{FF2B5EF4-FFF2-40B4-BE49-F238E27FC236}">
                  <a16:creationId xmlns:a16="http://schemas.microsoft.com/office/drawing/2014/main" id="{0CE6CD85-B1D5-4FF0-B95D-13F92F03FEF9}"/>
                </a:ext>
              </a:extLst>
            </p:cNvPr>
            <p:cNvSpPr/>
            <p:nvPr/>
          </p:nvSpPr>
          <p:spPr>
            <a:xfrm>
              <a:off x="7016392" y="3014515"/>
              <a:ext cx="225954" cy="2259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828" name="타원 827">
              <a:extLst>
                <a:ext uri="{FF2B5EF4-FFF2-40B4-BE49-F238E27FC236}">
                  <a16:creationId xmlns:a16="http://schemas.microsoft.com/office/drawing/2014/main" id="{D36CF0F8-D150-4B38-8D55-38140116B89E}"/>
                </a:ext>
              </a:extLst>
            </p:cNvPr>
            <p:cNvSpPr/>
            <p:nvPr/>
          </p:nvSpPr>
          <p:spPr>
            <a:xfrm>
              <a:off x="7016392" y="3515297"/>
              <a:ext cx="225954" cy="2259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cxnSp>
          <p:nvCxnSpPr>
            <p:cNvPr id="829" name="직선 연결선 828">
              <a:extLst>
                <a:ext uri="{FF2B5EF4-FFF2-40B4-BE49-F238E27FC236}">
                  <a16:creationId xmlns:a16="http://schemas.microsoft.com/office/drawing/2014/main" id="{4B30112F-C813-49E3-825B-A38288AD2ADC}"/>
                </a:ext>
              </a:extLst>
            </p:cNvPr>
            <p:cNvCxnSpPr>
              <a:cxnSpLocks/>
              <a:stCxn id="825" idx="4"/>
              <a:endCxn id="827" idx="0"/>
            </p:cNvCxnSpPr>
            <p:nvPr/>
          </p:nvCxnSpPr>
          <p:spPr>
            <a:xfrm>
              <a:off x="7129369" y="2929950"/>
              <a:ext cx="0" cy="8456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0" name="직선 연결선 829">
              <a:extLst>
                <a:ext uri="{FF2B5EF4-FFF2-40B4-BE49-F238E27FC236}">
                  <a16:creationId xmlns:a16="http://schemas.microsoft.com/office/drawing/2014/main" id="{73F2DA4E-8589-4785-A826-72FEFCFB66FD}"/>
                </a:ext>
              </a:extLst>
            </p:cNvPr>
            <p:cNvCxnSpPr>
              <a:cxnSpLocks/>
              <a:stCxn id="826" idx="4"/>
              <a:endCxn id="825" idx="0"/>
            </p:cNvCxnSpPr>
            <p:nvPr/>
          </p:nvCxnSpPr>
          <p:spPr>
            <a:xfrm>
              <a:off x="7129369" y="2619431"/>
              <a:ext cx="0" cy="8456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1" name="직선 연결선 830">
              <a:extLst>
                <a:ext uri="{FF2B5EF4-FFF2-40B4-BE49-F238E27FC236}">
                  <a16:creationId xmlns:a16="http://schemas.microsoft.com/office/drawing/2014/main" id="{E34A98C2-2ABB-4956-8B65-8839A93124FA}"/>
                </a:ext>
              </a:extLst>
            </p:cNvPr>
            <p:cNvCxnSpPr>
              <a:cxnSpLocks/>
              <a:endCxn id="826" idx="0"/>
            </p:cNvCxnSpPr>
            <p:nvPr/>
          </p:nvCxnSpPr>
          <p:spPr>
            <a:xfrm>
              <a:off x="7129369" y="2308912"/>
              <a:ext cx="0" cy="84565"/>
            </a:xfrm>
            <a:prstGeom prst="line">
              <a:avLst/>
            </a:prstGeom>
            <a:ln w="25400" cap="flat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2" name="직선 연결선 831">
              <a:extLst>
                <a:ext uri="{FF2B5EF4-FFF2-40B4-BE49-F238E27FC236}">
                  <a16:creationId xmlns:a16="http://schemas.microsoft.com/office/drawing/2014/main" id="{EE6BD9A8-8BF8-43BF-823E-B3F7CC4D5731}"/>
                </a:ext>
              </a:extLst>
            </p:cNvPr>
            <p:cNvCxnSpPr>
              <a:cxnSpLocks/>
              <a:stCxn id="828" idx="4"/>
            </p:cNvCxnSpPr>
            <p:nvPr/>
          </p:nvCxnSpPr>
          <p:spPr>
            <a:xfrm>
              <a:off x="7129369" y="3741251"/>
              <a:ext cx="0" cy="122062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3" name="직선 연결선 832">
              <a:extLst>
                <a:ext uri="{FF2B5EF4-FFF2-40B4-BE49-F238E27FC236}">
                  <a16:creationId xmlns:a16="http://schemas.microsoft.com/office/drawing/2014/main" id="{24F5FE09-19CA-464D-8FEB-81FC63CF8315}"/>
                </a:ext>
              </a:extLst>
            </p:cNvPr>
            <p:cNvCxnSpPr>
              <a:cxnSpLocks/>
              <a:stCxn id="827" idx="4"/>
            </p:cNvCxnSpPr>
            <p:nvPr/>
          </p:nvCxnSpPr>
          <p:spPr>
            <a:xfrm>
              <a:off x="7129369" y="3240469"/>
              <a:ext cx="0" cy="4451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4" name="직선 연결선 833">
              <a:extLst>
                <a:ext uri="{FF2B5EF4-FFF2-40B4-BE49-F238E27FC236}">
                  <a16:creationId xmlns:a16="http://schemas.microsoft.com/office/drawing/2014/main" id="{87A3311C-9FCB-4B58-AA84-AF94FC37528F}"/>
                </a:ext>
              </a:extLst>
            </p:cNvPr>
            <p:cNvCxnSpPr>
              <a:cxnSpLocks/>
              <a:endCxn id="828" idx="0"/>
            </p:cNvCxnSpPr>
            <p:nvPr/>
          </p:nvCxnSpPr>
          <p:spPr>
            <a:xfrm>
              <a:off x="7129369" y="3473949"/>
              <a:ext cx="0" cy="413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5" name="직선 연결선 834">
              <a:extLst>
                <a:ext uri="{FF2B5EF4-FFF2-40B4-BE49-F238E27FC236}">
                  <a16:creationId xmlns:a16="http://schemas.microsoft.com/office/drawing/2014/main" id="{908BBBA6-CD55-481A-846C-9BE1771E1277}"/>
                </a:ext>
              </a:extLst>
            </p:cNvPr>
            <p:cNvCxnSpPr>
              <a:cxnSpLocks/>
            </p:cNvCxnSpPr>
            <p:nvPr/>
          </p:nvCxnSpPr>
          <p:spPr>
            <a:xfrm>
              <a:off x="7129369" y="3314111"/>
              <a:ext cx="0" cy="127545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6" name="직선 연결선 835">
              <a:extLst>
                <a:ext uri="{FF2B5EF4-FFF2-40B4-BE49-F238E27FC236}">
                  <a16:creationId xmlns:a16="http://schemas.microsoft.com/office/drawing/2014/main" id="{1E93F822-6A04-4472-A02E-815F4945AE69}"/>
                </a:ext>
              </a:extLst>
            </p:cNvPr>
            <p:cNvCxnSpPr>
              <a:cxnSpLocks/>
            </p:cNvCxnSpPr>
            <p:nvPr/>
          </p:nvCxnSpPr>
          <p:spPr>
            <a:xfrm>
              <a:off x="7303541" y="2102203"/>
              <a:ext cx="2083" cy="2223646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0" name="그룹 879">
            <a:extLst>
              <a:ext uri="{FF2B5EF4-FFF2-40B4-BE49-F238E27FC236}">
                <a16:creationId xmlns:a16="http://schemas.microsoft.com/office/drawing/2014/main" id="{774E1399-15C1-4214-819C-0991E24AA9B5}"/>
              </a:ext>
            </a:extLst>
          </p:cNvPr>
          <p:cNvGrpSpPr/>
          <p:nvPr/>
        </p:nvGrpSpPr>
        <p:grpSpPr>
          <a:xfrm>
            <a:off x="4108865" y="2917533"/>
            <a:ext cx="289232" cy="2223646"/>
            <a:chOff x="6095999" y="2102203"/>
            <a:chExt cx="289232" cy="2223646"/>
          </a:xfrm>
        </p:grpSpPr>
        <p:cxnSp>
          <p:nvCxnSpPr>
            <p:cNvPr id="881" name="직선 연결선 880">
              <a:extLst>
                <a:ext uri="{FF2B5EF4-FFF2-40B4-BE49-F238E27FC236}">
                  <a16:creationId xmlns:a16="http://schemas.microsoft.com/office/drawing/2014/main" id="{443019B0-27B7-4309-BAC5-A16A20952E7E}"/>
                </a:ext>
              </a:extLst>
            </p:cNvPr>
            <p:cNvCxnSpPr>
              <a:cxnSpLocks/>
            </p:cNvCxnSpPr>
            <p:nvPr/>
          </p:nvCxnSpPr>
          <p:spPr>
            <a:xfrm>
              <a:off x="6208976" y="2308912"/>
              <a:ext cx="164487" cy="0"/>
            </a:xfrm>
            <a:prstGeom prst="line">
              <a:avLst/>
            </a:prstGeom>
            <a:ln w="2540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2" name="타원 881">
              <a:extLst>
                <a:ext uri="{FF2B5EF4-FFF2-40B4-BE49-F238E27FC236}">
                  <a16:creationId xmlns:a16="http://schemas.microsoft.com/office/drawing/2014/main" id="{DB8B7DE5-901C-419B-826D-90986905BD87}"/>
                </a:ext>
              </a:extLst>
            </p:cNvPr>
            <p:cNvSpPr/>
            <p:nvPr/>
          </p:nvSpPr>
          <p:spPr>
            <a:xfrm>
              <a:off x="6095999" y="2703996"/>
              <a:ext cx="225954" cy="2259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883" name="타원 882">
              <a:extLst>
                <a:ext uri="{FF2B5EF4-FFF2-40B4-BE49-F238E27FC236}">
                  <a16:creationId xmlns:a16="http://schemas.microsoft.com/office/drawing/2014/main" id="{946E31EB-E00E-47C9-A908-9881E7F41BB2}"/>
                </a:ext>
              </a:extLst>
            </p:cNvPr>
            <p:cNvSpPr/>
            <p:nvPr/>
          </p:nvSpPr>
          <p:spPr>
            <a:xfrm>
              <a:off x="6095999" y="2393477"/>
              <a:ext cx="225954" cy="2259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884" name="타원 883">
              <a:extLst>
                <a:ext uri="{FF2B5EF4-FFF2-40B4-BE49-F238E27FC236}">
                  <a16:creationId xmlns:a16="http://schemas.microsoft.com/office/drawing/2014/main" id="{26765219-F56F-4497-B2AD-D129252ECE72}"/>
                </a:ext>
              </a:extLst>
            </p:cNvPr>
            <p:cNvSpPr/>
            <p:nvPr/>
          </p:nvSpPr>
          <p:spPr>
            <a:xfrm>
              <a:off x="6095999" y="3014515"/>
              <a:ext cx="225954" cy="2259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885" name="타원 884">
              <a:extLst>
                <a:ext uri="{FF2B5EF4-FFF2-40B4-BE49-F238E27FC236}">
                  <a16:creationId xmlns:a16="http://schemas.microsoft.com/office/drawing/2014/main" id="{6F3819F3-DC38-44DF-81E7-6E4B1615C99C}"/>
                </a:ext>
              </a:extLst>
            </p:cNvPr>
            <p:cNvSpPr/>
            <p:nvPr/>
          </p:nvSpPr>
          <p:spPr>
            <a:xfrm>
              <a:off x="6095999" y="3515297"/>
              <a:ext cx="225954" cy="2259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cxnSp>
          <p:nvCxnSpPr>
            <p:cNvPr id="886" name="직선 연결선 885">
              <a:extLst>
                <a:ext uri="{FF2B5EF4-FFF2-40B4-BE49-F238E27FC236}">
                  <a16:creationId xmlns:a16="http://schemas.microsoft.com/office/drawing/2014/main" id="{0AC4C585-E82E-4383-A995-73F54CDB9FF7}"/>
                </a:ext>
              </a:extLst>
            </p:cNvPr>
            <p:cNvCxnSpPr>
              <a:cxnSpLocks/>
              <a:stCxn id="882" idx="4"/>
              <a:endCxn id="884" idx="0"/>
            </p:cNvCxnSpPr>
            <p:nvPr/>
          </p:nvCxnSpPr>
          <p:spPr>
            <a:xfrm>
              <a:off x="6208976" y="2929950"/>
              <a:ext cx="0" cy="8456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7" name="직선 연결선 886">
              <a:extLst>
                <a:ext uri="{FF2B5EF4-FFF2-40B4-BE49-F238E27FC236}">
                  <a16:creationId xmlns:a16="http://schemas.microsoft.com/office/drawing/2014/main" id="{F62E2813-8C98-4C9A-B38B-B7E01157CDEA}"/>
                </a:ext>
              </a:extLst>
            </p:cNvPr>
            <p:cNvCxnSpPr>
              <a:cxnSpLocks/>
              <a:stCxn id="883" idx="4"/>
              <a:endCxn id="882" idx="0"/>
            </p:cNvCxnSpPr>
            <p:nvPr/>
          </p:nvCxnSpPr>
          <p:spPr>
            <a:xfrm>
              <a:off x="6208976" y="2619431"/>
              <a:ext cx="0" cy="8456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8" name="직선 연결선 887">
              <a:extLst>
                <a:ext uri="{FF2B5EF4-FFF2-40B4-BE49-F238E27FC236}">
                  <a16:creationId xmlns:a16="http://schemas.microsoft.com/office/drawing/2014/main" id="{0B2875A4-8B20-4C18-98F9-74C824D1975C}"/>
                </a:ext>
              </a:extLst>
            </p:cNvPr>
            <p:cNvCxnSpPr>
              <a:cxnSpLocks/>
              <a:endCxn id="883" idx="0"/>
            </p:cNvCxnSpPr>
            <p:nvPr/>
          </p:nvCxnSpPr>
          <p:spPr>
            <a:xfrm>
              <a:off x="6208976" y="2308912"/>
              <a:ext cx="0" cy="84565"/>
            </a:xfrm>
            <a:prstGeom prst="line">
              <a:avLst/>
            </a:prstGeom>
            <a:ln w="25400" cap="flat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9" name="직선 연결선 888">
              <a:extLst>
                <a:ext uri="{FF2B5EF4-FFF2-40B4-BE49-F238E27FC236}">
                  <a16:creationId xmlns:a16="http://schemas.microsoft.com/office/drawing/2014/main" id="{806D257D-1805-4A1E-B5DB-A2ACA6F37A7A}"/>
                </a:ext>
              </a:extLst>
            </p:cNvPr>
            <p:cNvCxnSpPr>
              <a:cxnSpLocks/>
              <a:stCxn id="885" idx="4"/>
            </p:cNvCxnSpPr>
            <p:nvPr/>
          </p:nvCxnSpPr>
          <p:spPr>
            <a:xfrm>
              <a:off x="6208976" y="3741251"/>
              <a:ext cx="0" cy="122062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4" name="직선 연결선 893">
              <a:extLst>
                <a:ext uri="{FF2B5EF4-FFF2-40B4-BE49-F238E27FC236}">
                  <a16:creationId xmlns:a16="http://schemas.microsoft.com/office/drawing/2014/main" id="{191E0653-68D7-4E87-9C10-F5181C0E97CB}"/>
                </a:ext>
              </a:extLst>
            </p:cNvPr>
            <p:cNvCxnSpPr>
              <a:cxnSpLocks/>
              <a:stCxn id="884" idx="4"/>
            </p:cNvCxnSpPr>
            <p:nvPr/>
          </p:nvCxnSpPr>
          <p:spPr>
            <a:xfrm>
              <a:off x="6208976" y="3240469"/>
              <a:ext cx="0" cy="4451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5" name="직선 연결선 894">
              <a:extLst>
                <a:ext uri="{FF2B5EF4-FFF2-40B4-BE49-F238E27FC236}">
                  <a16:creationId xmlns:a16="http://schemas.microsoft.com/office/drawing/2014/main" id="{5BD69738-9ECC-4572-9A12-4B69C6E43CF4}"/>
                </a:ext>
              </a:extLst>
            </p:cNvPr>
            <p:cNvCxnSpPr>
              <a:cxnSpLocks/>
              <a:endCxn id="885" idx="0"/>
            </p:cNvCxnSpPr>
            <p:nvPr/>
          </p:nvCxnSpPr>
          <p:spPr>
            <a:xfrm>
              <a:off x="6208976" y="3473949"/>
              <a:ext cx="0" cy="413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6" name="직선 연결선 895">
              <a:extLst>
                <a:ext uri="{FF2B5EF4-FFF2-40B4-BE49-F238E27FC236}">
                  <a16:creationId xmlns:a16="http://schemas.microsoft.com/office/drawing/2014/main" id="{1F0150E6-BAAA-461D-8971-88A4886705B6}"/>
                </a:ext>
              </a:extLst>
            </p:cNvPr>
            <p:cNvCxnSpPr>
              <a:cxnSpLocks/>
            </p:cNvCxnSpPr>
            <p:nvPr/>
          </p:nvCxnSpPr>
          <p:spPr>
            <a:xfrm>
              <a:off x="6208976" y="3314111"/>
              <a:ext cx="0" cy="127545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4" name="직선 연결선 913">
              <a:extLst>
                <a:ext uri="{FF2B5EF4-FFF2-40B4-BE49-F238E27FC236}">
                  <a16:creationId xmlns:a16="http://schemas.microsoft.com/office/drawing/2014/main" id="{00BC1A8C-6737-40F0-8DB6-CBD62B9FE065}"/>
                </a:ext>
              </a:extLst>
            </p:cNvPr>
            <p:cNvCxnSpPr>
              <a:cxnSpLocks/>
            </p:cNvCxnSpPr>
            <p:nvPr/>
          </p:nvCxnSpPr>
          <p:spPr>
            <a:xfrm>
              <a:off x="6383148" y="2102203"/>
              <a:ext cx="2083" cy="2223646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1" name="사각형: 둥근 모서리 960">
            <a:extLst>
              <a:ext uri="{FF2B5EF4-FFF2-40B4-BE49-F238E27FC236}">
                <a16:creationId xmlns:a16="http://schemas.microsoft.com/office/drawing/2014/main" id="{9D2AEDA3-EC30-43B7-9FC2-05D7CB0AC31C}"/>
              </a:ext>
            </a:extLst>
          </p:cNvPr>
          <p:cNvSpPr/>
          <p:nvPr/>
        </p:nvSpPr>
        <p:spPr>
          <a:xfrm>
            <a:off x="1683087" y="4822009"/>
            <a:ext cx="2784935" cy="34741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AP Flag Selector</a:t>
            </a:r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191" name="사각형: 둥근 모서리 1190">
            <a:extLst>
              <a:ext uri="{FF2B5EF4-FFF2-40B4-BE49-F238E27FC236}">
                <a16:creationId xmlns:a16="http://schemas.microsoft.com/office/drawing/2014/main" id="{D5BB3DC0-EC4A-4319-948A-67C89E6C1A41}"/>
              </a:ext>
            </a:extLst>
          </p:cNvPr>
          <p:cNvSpPr/>
          <p:nvPr/>
        </p:nvSpPr>
        <p:spPr>
          <a:xfrm>
            <a:off x="28722" y="3482686"/>
            <a:ext cx="4439299" cy="298203"/>
          </a:xfrm>
          <a:prstGeom prst="roundRect">
            <a:avLst>
              <a:gd name="adj" fmla="val 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193" name="사각형: 둥근 모서리 1192">
            <a:extLst>
              <a:ext uri="{FF2B5EF4-FFF2-40B4-BE49-F238E27FC236}">
                <a16:creationId xmlns:a16="http://schemas.microsoft.com/office/drawing/2014/main" id="{6927F12C-0AE9-4DFD-9F16-9FAFE6CF912D}"/>
              </a:ext>
            </a:extLst>
          </p:cNvPr>
          <p:cNvSpPr/>
          <p:nvPr/>
        </p:nvSpPr>
        <p:spPr>
          <a:xfrm>
            <a:off x="3423308" y="3482686"/>
            <a:ext cx="1050487" cy="298203"/>
          </a:xfrm>
          <a:prstGeom prst="roundRect">
            <a:avLst>
              <a:gd name="adj" fmla="val 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189" name="직사각형 1188">
            <a:extLst>
              <a:ext uri="{FF2B5EF4-FFF2-40B4-BE49-F238E27FC236}">
                <a16:creationId xmlns:a16="http://schemas.microsoft.com/office/drawing/2014/main" id="{1A4FF016-0F5E-439E-BB97-296AD7807F58}"/>
              </a:ext>
            </a:extLst>
          </p:cNvPr>
          <p:cNvSpPr/>
          <p:nvPr/>
        </p:nvSpPr>
        <p:spPr>
          <a:xfrm rot="5400000" flipH="1">
            <a:off x="-1772169" y="4025950"/>
            <a:ext cx="4123024" cy="587733"/>
          </a:xfrm>
          <a:prstGeom prst="rect">
            <a:avLst/>
          </a:prstGeom>
          <a:gradFill flip="none" rotWithShape="1">
            <a:gsLst>
              <a:gs pos="74315">
                <a:srgbClr val="FFFFFF"/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45000">
                <a:schemeClr val="bg1">
                  <a:alpha val="51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cxnSp>
        <p:nvCxnSpPr>
          <p:cNvPr id="40" name="직선 화살표 연결선 39">
            <a:extLst>
              <a:ext uri="{FF2B5EF4-FFF2-40B4-BE49-F238E27FC236}">
                <a16:creationId xmlns:a16="http://schemas.microsoft.com/office/drawing/2014/main" id="{B3FE7B2C-5895-46E6-87ED-46BC3F60BF0B}"/>
              </a:ext>
            </a:extLst>
          </p:cNvPr>
          <p:cNvCxnSpPr>
            <a:cxnSpLocks/>
          </p:cNvCxnSpPr>
          <p:nvPr/>
        </p:nvCxnSpPr>
        <p:spPr>
          <a:xfrm>
            <a:off x="3529512" y="3632303"/>
            <a:ext cx="765501" cy="0"/>
          </a:xfrm>
          <a:prstGeom prst="straightConnector1">
            <a:avLst/>
          </a:prstGeom>
          <a:ln w="15875">
            <a:solidFill>
              <a:srgbClr val="C0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2" name="TextBox 1001">
            <a:extLst>
              <a:ext uri="{FF2B5EF4-FFF2-40B4-BE49-F238E27FC236}">
                <a16:creationId xmlns:a16="http://schemas.microsoft.com/office/drawing/2014/main" id="{8498146D-00DA-4A3F-B714-8776FE093242}"/>
              </a:ext>
            </a:extLst>
          </p:cNvPr>
          <p:cNvSpPr txBox="1"/>
          <p:nvPr/>
        </p:nvSpPr>
        <p:spPr>
          <a:xfrm>
            <a:off x="3844416" y="3521815"/>
            <a:ext cx="188383" cy="215444"/>
          </a:xfrm>
          <a:prstGeom prst="rect">
            <a:avLst/>
          </a:prstGeom>
          <a:solidFill>
            <a:srgbClr val="ECDFF5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i="1" dirty="0">
                <a:solidFill>
                  <a:srgbClr val="C00000"/>
                </a:solidFill>
                <a:latin typeface="Cambria" panose="02040503050406030204" pitchFamily="18" charset="0"/>
              </a:rPr>
              <a:t>k</a:t>
            </a:r>
            <a:endParaRPr lang="ko-KR" altLang="en-US" sz="1400" b="1" i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302" name="사각형: 둥근 모서리 301">
            <a:extLst>
              <a:ext uri="{FF2B5EF4-FFF2-40B4-BE49-F238E27FC236}">
                <a16:creationId xmlns:a16="http://schemas.microsoft.com/office/drawing/2014/main" id="{DB37186B-1161-402D-941B-A0376BAF1263}"/>
              </a:ext>
            </a:extLst>
          </p:cNvPr>
          <p:cNvSpPr/>
          <p:nvPr/>
        </p:nvSpPr>
        <p:spPr>
          <a:xfrm>
            <a:off x="4898469" y="3528786"/>
            <a:ext cx="745730" cy="473301"/>
          </a:xfrm>
          <a:prstGeom prst="roundRect">
            <a:avLst>
              <a:gd name="adj" fmla="val 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192" name="직사각형 1191">
            <a:extLst>
              <a:ext uri="{FF2B5EF4-FFF2-40B4-BE49-F238E27FC236}">
                <a16:creationId xmlns:a16="http://schemas.microsoft.com/office/drawing/2014/main" id="{6FEB9344-077D-487E-9FD5-DAAC83922E3B}"/>
              </a:ext>
            </a:extLst>
          </p:cNvPr>
          <p:cNvSpPr/>
          <p:nvPr/>
        </p:nvSpPr>
        <p:spPr>
          <a:xfrm>
            <a:off x="4898470" y="3529002"/>
            <a:ext cx="743154" cy="158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LSB</a:t>
            </a:r>
            <a:endParaRPr lang="ko-KR" altLang="en-US" sz="1400" b="1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95" name="화살표: 아래쪽 294">
            <a:extLst>
              <a:ext uri="{FF2B5EF4-FFF2-40B4-BE49-F238E27FC236}">
                <a16:creationId xmlns:a16="http://schemas.microsoft.com/office/drawing/2014/main" id="{8CDF0AD6-2028-447B-B0E4-D1543A8753BF}"/>
              </a:ext>
            </a:extLst>
          </p:cNvPr>
          <p:cNvSpPr/>
          <p:nvPr/>
        </p:nvSpPr>
        <p:spPr>
          <a:xfrm rot="10690462">
            <a:off x="3549691" y="3391109"/>
            <a:ext cx="148075" cy="135832"/>
          </a:xfrm>
          <a:prstGeom prst="downArrow">
            <a:avLst/>
          </a:prstGeom>
          <a:solidFill>
            <a:srgbClr val="C000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98" name="화살표: 아래쪽 297">
            <a:extLst>
              <a:ext uri="{FF2B5EF4-FFF2-40B4-BE49-F238E27FC236}">
                <a16:creationId xmlns:a16="http://schemas.microsoft.com/office/drawing/2014/main" id="{2EDA0387-77DD-4356-989B-6785143CED7B}"/>
              </a:ext>
            </a:extLst>
          </p:cNvPr>
          <p:cNvSpPr/>
          <p:nvPr/>
        </p:nvSpPr>
        <p:spPr>
          <a:xfrm rot="10690462">
            <a:off x="4148862" y="3391109"/>
            <a:ext cx="148075" cy="135832"/>
          </a:xfrm>
          <a:prstGeom prst="downArrow">
            <a:avLst/>
          </a:prstGeom>
          <a:solidFill>
            <a:srgbClr val="C000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99" name="화살표: 아래쪽 298">
            <a:extLst>
              <a:ext uri="{FF2B5EF4-FFF2-40B4-BE49-F238E27FC236}">
                <a16:creationId xmlns:a16="http://schemas.microsoft.com/office/drawing/2014/main" id="{5AC5FF38-CEB0-4387-85B4-F7F5B48ECB17}"/>
              </a:ext>
            </a:extLst>
          </p:cNvPr>
          <p:cNvSpPr/>
          <p:nvPr/>
        </p:nvSpPr>
        <p:spPr>
          <a:xfrm>
            <a:off x="3549691" y="3723429"/>
            <a:ext cx="148075" cy="135832"/>
          </a:xfrm>
          <a:prstGeom prst="downArrow">
            <a:avLst/>
          </a:prstGeom>
          <a:solidFill>
            <a:srgbClr val="C000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300" name="화살표: 아래쪽 299">
            <a:extLst>
              <a:ext uri="{FF2B5EF4-FFF2-40B4-BE49-F238E27FC236}">
                <a16:creationId xmlns:a16="http://schemas.microsoft.com/office/drawing/2014/main" id="{D9D9F2FF-FAB3-4593-B853-C0405DCA39DE}"/>
              </a:ext>
            </a:extLst>
          </p:cNvPr>
          <p:cNvSpPr/>
          <p:nvPr/>
        </p:nvSpPr>
        <p:spPr>
          <a:xfrm>
            <a:off x="4148862" y="3723429"/>
            <a:ext cx="148075" cy="135832"/>
          </a:xfrm>
          <a:prstGeom prst="downArrow">
            <a:avLst/>
          </a:prstGeom>
          <a:solidFill>
            <a:srgbClr val="C000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91" name="직사각형 290">
            <a:extLst>
              <a:ext uri="{FF2B5EF4-FFF2-40B4-BE49-F238E27FC236}">
                <a16:creationId xmlns:a16="http://schemas.microsoft.com/office/drawing/2014/main" id="{78F8091F-CA05-4671-A95C-126FFDB92C9C}"/>
              </a:ext>
            </a:extLst>
          </p:cNvPr>
          <p:cNvSpPr/>
          <p:nvPr/>
        </p:nvSpPr>
        <p:spPr>
          <a:xfrm>
            <a:off x="0" y="4869160"/>
            <a:ext cx="9144000" cy="1368904"/>
          </a:xfrm>
          <a:prstGeom prst="rect">
            <a:avLst/>
          </a:prstGeom>
          <a:solidFill>
            <a:srgbClr val="FFDDD5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i="1" dirty="0" err="1">
                <a:solidFill>
                  <a:srgbClr val="C00000"/>
                </a:solidFill>
                <a:latin typeface="Cambria" panose="02040503050406030204" pitchFamily="18" charset="0"/>
              </a:rPr>
              <a:t>pLock</a:t>
            </a:r>
            <a:r>
              <a:rPr lang="en-US" altLang="ko-KR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: Prevents data transfer for a disabled page</a:t>
            </a:r>
            <a:endParaRPr lang="en-US" altLang="ko-KR" sz="2400" b="1" i="1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algn="ctr"/>
            <a:r>
              <a:rPr lang="en-US" altLang="ko-KR" sz="2400" b="1" i="1" dirty="0">
                <a:solidFill>
                  <a:srgbClr val="C00000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 Reliable and copy-free per-page sanitization</a:t>
            </a:r>
            <a:endParaRPr lang="en-US" altLang="ko-KR" sz="2400" b="1" i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4438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" grpId="0"/>
      <p:bldP spid="981" grpId="0" animBg="1"/>
      <p:bldP spid="1018" grpId="0" animBg="1"/>
      <p:bldP spid="1018" grpId="1" animBg="1"/>
      <p:bldP spid="1019" grpId="0"/>
      <p:bldP spid="1019" grpId="1"/>
      <p:bldP spid="1020" grpId="0" animBg="1"/>
      <p:bldP spid="1020" grpId="1" animBg="1"/>
      <p:bldP spid="1021" grpId="0"/>
      <p:bldP spid="1021" grpId="1"/>
      <p:bldP spid="1022" grpId="0" animBg="1"/>
      <p:bldP spid="1022" grpId="1" animBg="1"/>
      <p:bldP spid="1023" grpId="0"/>
      <p:bldP spid="1023" grpId="1"/>
      <p:bldP spid="1024" grpId="0" animBg="1"/>
      <p:bldP spid="1024" grpId="1" animBg="1"/>
      <p:bldP spid="1025" grpId="0"/>
      <p:bldP spid="1025" grpId="1"/>
      <p:bldP spid="1026" grpId="0"/>
      <p:bldP spid="1026" grpId="1"/>
      <p:bldP spid="1030" grpId="0"/>
      <p:bldP spid="1030" grpId="1"/>
      <p:bldP spid="1032" grpId="0"/>
      <p:bldP spid="1032" grpId="1"/>
      <p:bldP spid="51" grpId="0" animBg="1"/>
      <p:bldP spid="51" grpId="1" animBg="1"/>
      <p:bldP spid="1060" grpId="0" animBg="1"/>
      <p:bldP spid="1060" grpId="1" animBg="1"/>
      <p:bldP spid="1029" grpId="0" animBg="1"/>
      <p:bldP spid="1029" grpId="1" animBg="1"/>
      <p:bldP spid="1031" grpId="0" animBg="1"/>
      <p:bldP spid="1031" grpId="1" animBg="1"/>
      <p:bldP spid="1033" grpId="0" animBg="1"/>
      <p:bldP spid="1033" grpId="1" animBg="1"/>
      <p:bldP spid="1194" grpId="0" animBg="1"/>
      <p:bldP spid="1195" grpId="0"/>
      <p:bldP spid="293" grpId="0" animBg="1"/>
      <p:bldP spid="294" grpId="0" animBg="1"/>
      <p:bldP spid="1191" grpId="0" animBg="1"/>
      <p:bldP spid="1193" grpId="0" animBg="1"/>
      <p:bldP spid="1002" grpId="0" animBg="1"/>
      <p:bldP spid="302" grpId="0" animBg="1"/>
      <p:bldP spid="302" grpId="1" animBg="1"/>
      <p:bldP spid="1192" grpId="0" animBg="1"/>
      <p:bldP spid="1192" grpId="1" animBg="1"/>
      <p:bldP spid="295" grpId="0" animBg="1"/>
      <p:bldP spid="298" grpId="0" animBg="1"/>
      <p:bldP spid="299" grpId="0" animBg="1"/>
      <p:bldP spid="300" grpId="0" animBg="1"/>
      <p:bldP spid="29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E80D05-BDB9-43A1-AEEE-18D079A32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Outline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EAF8EE6-2A2E-450F-83E2-B9E5AF346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sz="2800" b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ko-KR" sz="2800" b="1" dirty="0">
                <a:solidFill>
                  <a:schemeClr val="bg1">
                    <a:lumMod val="75000"/>
                  </a:schemeClr>
                </a:solidFill>
              </a:rPr>
              <a:t>Secure Deletion in NAND Flash-Based SSDs</a:t>
            </a:r>
          </a:p>
          <a:p>
            <a:endParaRPr lang="en-US" altLang="ko-KR" sz="2800" b="1" dirty="0"/>
          </a:p>
          <a:p>
            <a:r>
              <a:rPr lang="en-US" altLang="ko-KR" sz="2800" b="1" dirty="0" err="1"/>
              <a:t>Evanesco</a:t>
            </a:r>
            <a:r>
              <a:rPr lang="en-US" altLang="ko-KR" sz="2800" b="1" dirty="0"/>
              <a:t>: Lock-Based Data Sanitization</a:t>
            </a:r>
          </a:p>
          <a:p>
            <a:pPr lvl="1"/>
            <a:r>
              <a:rPr lang="en-US" altLang="ko-KR" sz="2400" dirty="0" err="1">
                <a:solidFill>
                  <a:schemeClr val="bg1">
                    <a:lumMod val="75000"/>
                  </a:schemeClr>
                </a:solidFill>
              </a:rPr>
              <a:t>pageLock</a:t>
            </a:r>
            <a:r>
              <a:rPr lang="en-US" altLang="ko-KR" sz="2400" dirty="0">
                <a:solidFill>
                  <a:schemeClr val="bg1">
                    <a:lumMod val="75000"/>
                  </a:schemeClr>
                </a:solidFill>
              </a:rPr>
              <a:t>: Page-Level Data Sanitization</a:t>
            </a:r>
          </a:p>
          <a:p>
            <a:pPr lvl="1"/>
            <a:r>
              <a:rPr lang="en-US" altLang="ko-KR" sz="2400" dirty="0" err="1"/>
              <a:t>blockLock</a:t>
            </a:r>
            <a:r>
              <a:rPr lang="en-US" altLang="ko-KR" sz="2400" dirty="0"/>
              <a:t>: Block-Level Data Sanitization</a:t>
            </a:r>
          </a:p>
          <a:p>
            <a:pPr lvl="1"/>
            <a:r>
              <a:rPr lang="en-US" altLang="ko-KR" sz="2400" dirty="0" err="1">
                <a:solidFill>
                  <a:schemeClr val="bg1">
                    <a:lumMod val="75000"/>
                  </a:schemeClr>
                </a:solidFill>
              </a:rPr>
              <a:t>SecureSSD</a:t>
            </a:r>
            <a:r>
              <a:rPr lang="en-US" altLang="ko-KR" sz="2400" dirty="0">
                <a:solidFill>
                  <a:schemeClr val="bg1">
                    <a:lumMod val="75000"/>
                  </a:schemeClr>
                </a:solidFill>
              </a:rPr>
              <a:t>: An </a:t>
            </a:r>
            <a:r>
              <a:rPr lang="en-US" altLang="ko-KR" sz="2400" dirty="0" err="1">
                <a:solidFill>
                  <a:schemeClr val="bg1">
                    <a:lumMod val="75000"/>
                  </a:schemeClr>
                </a:solidFill>
              </a:rPr>
              <a:t>Evanesco</a:t>
            </a:r>
            <a:r>
              <a:rPr lang="en-US" altLang="ko-KR" sz="2400" dirty="0">
                <a:solidFill>
                  <a:schemeClr val="bg1">
                    <a:lumMod val="75000"/>
                  </a:schemeClr>
                </a:solidFill>
              </a:rPr>
              <a:t>-Enabled SSD</a:t>
            </a:r>
          </a:p>
          <a:p>
            <a:endParaRPr lang="en-US" altLang="ko-KR" sz="2800" b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ko-KR" sz="2800" b="1" dirty="0">
                <a:solidFill>
                  <a:schemeClr val="bg1">
                    <a:lumMod val="75000"/>
                  </a:schemeClr>
                </a:solidFill>
              </a:rPr>
              <a:t>Evaluation</a:t>
            </a:r>
          </a:p>
          <a:p>
            <a:endParaRPr lang="en-US" altLang="ko-KR" sz="2800" b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ko-KR" sz="2800" b="1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  <a:p>
            <a:pPr lvl="1"/>
            <a:endParaRPr lang="ko-KR" altLang="en-US" sz="2400" b="1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E01D35E-3DD5-4C3A-9559-82058C1BC0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818489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CDA7C2-5848-4BE7-9A1A-35DB3D31C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Problem with Page-Level Sanitization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096A96D-D138-48CC-BED8-5C3BD68B5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Nontrivial performance overhead in </a:t>
            </a:r>
            <a:r>
              <a:rPr lang="en-US" altLang="ko-KR" dirty="0">
                <a:solidFill>
                  <a:srgbClr val="C00000"/>
                </a:solidFill>
              </a:rPr>
              <a:t>invalidating an entire block</a:t>
            </a:r>
            <a:endParaRPr lang="en-US" altLang="ko-KR" dirty="0"/>
          </a:p>
          <a:p>
            <a:pPr lvl="1"/>
            <a:r>
              <a:rPr lang="en-US" altLang="ko-KR" dirty="0"/>
              <a:t>Deleting a 1-GiB video </a:t>
            </a:r>
            <a:r>
              <a:rPr lang="en-US" altLang="ko-KR" dirty="0">
                <a:sym typeface="Wingdings" panose="05000000000000000000" pitchFamily="2" charset="2"/>
              </a:rPr>
              <a:t> 65,536 </a:t>
            </a:r>
            <a:r>
              <a:rPr lang="en-US" altLang="ko-KR" dirty="0" err="1">
                <a:sym typeface="Wingdings" panose="05000000000000000000" pitchFamily="2" charset="2"/>
              </a:rPr>
              <a:t>pLock</a:t>
            </a:r>
            <a:r>
              <a:rPr lang="en-US" altLang="ko-KR" dirty="0">
                <a:sym typeface="Wingdings" panose="05000000000000000000" pitchFamily="2" charset="2"/>
              </a:rPr>
              <a:t> operations (page size = 16 KiB)</a:t>
            </a:r>
          </a:p>
          <a:p>
            <a:pPr lvl="1"/>
            <a:r>
              <a:rPr lang="en-US" altLang="ko-KR" dirty="0">
                <a:sym typeface="Wingdings" panose="05000000000000000000" pitchFamily="2" charset="2"/>
              </a:rPr>
              <a:t>Invalidating blocks in SSD management tasks (GC, wear-leveling, …)</a:t>
            </a:r>
            <a:endParaRPr lang="en-US" altLang="ko-KR" dirty="0"/>
          </a:p>
          <a:p>
            <a:endParaRPr lang="en-US" altLang="ko-KR" dirty="0">
              <a:sym typeface="Wingdings" panose="05000000000000000000" pitchFamily="2" charset="2"/>
            </a:endParaRPr>
          </a:p>
          <a:p>
            <a:endParaRPr lang="en-US" altLang="ko-KR" dirty="0">
              <a:sym typeface="Wingdings" panose="05000000000000000000" pitchFamily="2" charset="2"/>
            </a:endParaRPr>
          </a:p>
          <a:p>
            <a:r>
              <a:rPr lang="en-US" altLang="ko-KR" dirty="0">
                <a:sym typeface="Wingdings" panose="05000000000000000000" pitchFamily="2" charset="2"/>
              </a:rPr>
              <a:t>Immediate block erasure is </a:t>
            </a:r>
            <a:r>
              <a:rPr lang="en-US" altLang="ko-KR" dirty="0">
                <a:solidFill>
                  <a:srgbClr val="C00000"/>
                </a:solidFill>
                <a:sym typeface="Wingdings" panose="05000000000000000000" pitchFamily="2" charset="2"/>
              </a:rPr>
              <a:t>not feasible </a:t>
            </a:r>
            <a:r>
              <a:rPr lang="en-US" altLang="ko-KR" dirty="0">
                <a:sym typeface="Wingdings" panose="05000000000000000000" pitchFamily="2" charset="2"/>
              </a:rPr>
              <a:t>in 3D NAND flash memory.</a:t>
            </a:r>
          </a:p>
          <a:p>
            <a:pPr lvl="1"/>
            <a:r>
              <a:rPr lang="en-US" altLang="ko-KR" b="1" dirty="0">
                <a:sym typeface="Wingdings" panose="05000000000000000000" pitchFamily="2" charset="2"/>
              </a:rPr>
              <a:t>Open-block problem:</a:t>
            </a:r>
            <a:r>
              <a:rPr lang="en-US" altLang="ko-KR" dirty="0">
                <a:sym typeface="Wingdings" panose="05000000000000000000" pitchFamily="2" charset="2"/>
              </a:rPr>
              <a:t> Reliability degradation due to a long time interval b/w erasing and programming a block  </a:t>
            </a:r>
            <a:r>
              <a:rPr lang="en-US" altLang="ko-KR" dirty="0">
                <a:solidFill>
                  <a:srgbClr val="C00000"/>
                </a:solidFill>
                <a:sym typeface="Wingdings" panose="05000000000000000000" pitchFamily="2" charset="2"/>
              </a:rPr>
              <a:t>A block should be erased </a:t>
            </a:r>
            <a:r>
              <a:rPr lang="en-US" altLang="ko-KR" i="1" dirty="0">
                <a:solidFill>
                  <a:srgbClr val="C00000"/>
                </a:solidFill>
                <a:sym typeface="Wingdings" panose="05000000000000000000" pitchFamily="2" charset="2"/>
              </a:rPr>
              <a:t>lazily</a:t>
            </a:r>
            <a:r>
              <a:rPr lang="en-US" altLang="ko-KR" i="1" dirty="0">
                <a:sym typeface="Wingdings" panose="05000000000000000000" pitchFamily="2" charset="2"/>
              </a:rPr>
              <a:t>.</a:t>
            </a:r>
            <a:endParaRPr lang="en-US" altLang="ko-KR" dirty="0">
              <a:sym typeface="Wingdings" panose="05000000000000000000" pitchFamily="2" charset="2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FA68D14-E729-40BA-96EF-7E1E4C4CFE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18</a:t>
            </a:fld>
            <a:endParaRPr lang="en-US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7B3E24B4-665D-4064-A9F0-E66A2121D67C}"/>
              </a:ext>
            </a:extLst>
          </p:cNvPr>
          <p:cNvGrpSpPr/>
          <p:nvPr/>
        </p:nvGrpSpPr>
        <p:grpSpPr>
          <a:xfrm>
            <a:off x="995884" y="3573016"/>
            <a:ext cx="6973975" cy="2197992"/>
            <a:chOff x="995884" y="4275411"/>
            <a:chExt cx="6973975" cy="2197992"/>
          </a:xfrm>
        </p:grpSpPr>
        <p:graphicFrame>
          <p:nvGraphicFramePr>
            <p:cNvPr id="6" name="차트 5">
              <a:extLst>
                <a:ext uri="{FF2B5EF4-FFF2-40B4-BE49-F238E27FC236}">
                  <a16:creationId xmlns:a16="http://schemas.microsoft.com/office/drawing/2014/main" id="{17199B66-05A0-45AD-A015-7BDC0FF9F46B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1454404" y="4437112"/>
            <a:ext cx="6398628" cy="165000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B97640B-CC64-449F-A39D-6795273D915C}"/>
                </a:ext>
              </a:extLst>
            </p:cNvPr>
            <p:cNvSpPr txBox="1"/>
            <p:nvPr/>
          </p:nvSpPr>
          <p:spPr>
            <a:xfrm>
              <a:off x="3207116" y="6137647"/>
              <a:ext cx="3235224" cy="33575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457200"/>
              <a:r>
                <a:rPr lang="en-US" altLang="ko-KR" sz="1300" b="1" dirty="0">
                  <a:solidFill>
                    <a:prstClr val="black"/>
                  </a:solidFill>
                  <a:latin typeface="Cambria" panose="02040503050406030204" pitchFamily="18" charset="0"/>
                  <a:ea typeface="맑은 고딕" panose="020B0503020000020004" pitchFamily="50" charset="-127"/>
                </a:rPr>
                <a:t>Length of open interval</a:t>
              </a:r>
              <a:endParaRPr lang="ko-KR" altLang="en-US" sz="1300" b="1" dirty="0">
                <a:solidFill>
                  <a:prstClr val="black"/>
                </a:solidFill>
                <a:latin typeface="Cambria" panose="02040503050406030204" pitchFamily="18" charset="0"/>
                <a:ea typeface="맑은 고딕" panose="020B0503020000020004" pitchFamily="50" charset="-127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8B091FA-0056-46BF-9B46-387121938F01}"/>
                </a:ext>
              </a:extLst>
            </p:cNvPr>
            <p:cNvSpPr txBox="1"/>
            <p:nvPr/>
          </p:nvSpPr>
          <p:spPr>
            <a:xfrm>
              <a:off x="2023524" y="5890901"/>
              <a:ext cx="774487" cy="335756"/>
            </a:xfrm>
            <a:prstGeom prst="rect">
              <a:avLst/>
            </a:prstGeom>
            <a:noFill/>
          </p:spPr>
          <p:txBody>
            <a:bodyPr wrap="square" lIns="0" rIns="0" rtlCol="0">
              <a:noAutofit/>
            </a:bodyPr>
            <a:lstStyle/>
            <a:p>
              <a:pPr algn="ctr" defTabSz="457200"/>
              <a:r>
                <a:rPr lang="en-US" altLang="ko-KR" sz="1300" b="1" dirty="0">
                  <a:solidFill>
                    <a:prstClr val="black"/>
                  </a:solidFill>
                  <a:latin typeface="Cambria" panose="02040503050406030204" pitchFamily="18" charset="0"/>
                  <a:ea typeface="맑은 고딕" panose="020B0503020000020004" pitchFamily="50" charset="-127"/>
                </a:rPr>
                <a:t>Zero</a:t>
              </a:r>
              <a:endParaRPr lang="ko-KR" altLang="en-US" sz="1300" b="1" dirty="0">
                <a:solidFill>
                  <a:prstClr val="black"/>
                </a:solidFill>
                <a:latin typeface="Cambria" panose="02040503050406030204" pitchFamily="18" charset="0"/>
                <a:ea typeface="맑은 고딕" panose="020B0503020000020004" pitchFamily="50" charset="-127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78EF998-D408-4E9B-A40B-01D6D6AC901C}"/>
                </a:ext>
              </a:extLst>
            </p:cNvPr>
            <p:cNvSpPr txBox="1"/>
            <p:nvPr/>
          </p:nvSpPr>
          <p:spPr>
            <a:xfrm>
              <a:off x="2981370" y="5890901"/>
              <a:ext cx="797955" cy="335756"/>
            </a:xfrm>
            <a:prstGeom prst="rect">
              <a:avLst/>
            </a:prstGeom>
            <a:noFill/>
          </p:spPr>
          <p:txBody>
            <a:bodyPr wrap="square" lIns="0" rIns="0" rtlCol="0">
              <a:noAutofit/>
            </a:bodyPr>
            <a:lstStyle/>
            <a:p>
              <a:pPr algn="ctr" defTabSz="457200"/>
              <a:r>
                <a:rPr lang="en-US" altLang="ko-KR" sz="1300" b="1" dirty="0">
                  <a:solidFill>
                    <a:prstClr val="black"/>
                  </a:solidFill>
                  <a:latin typeface="Cambria" panose="02040503050406030204" pitchFamily="18" charset="0"/>
                  <a:ea typeface="맑은 고딕" panose="020B0503020000020004" pitchFamily="50" charset="-127"/>
                </a:rPr>
                <a:t>Very short</a:t>
              </a:r>
              <a:endParaRPr lang="ko-KR" altLang="en-US" sz="1300" b="1" dirty="0">
                <a:solidFill>
                  <a:prstClr val="black"/>
                </a:solidFill>
                <a:latin typeface="Cambria" panose="02040503050406030204" pitchFamily="18" charset="0"/>
                <a:ea typeface="맑은 고딕" panose="020B0503020000020004" pitchFamily="50" charset="-127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159046D-7F12-4CA5-A142-37268AAB5DD6}"/>
                </a:ext>
              </a:extLst>
            </p:cNvPr>
            <p:cNvSpPr txBox="1"/>
            <p:nvPr/>
          </p:nvSpPr>
          <p:spPr>
            <a:xfrm>
              <a:off x="3949838" y="5890901"/>
              <a:ext cx="797955" cy="335756"/>
            </a:xfrm>
            <a:prstGeom prst="rect">
              <a:avLst/>
            </a:prstGeom>
            <a:noFill/>
          </p:spPr>
          <p:txBody>
            <a:bodyPr wrap="square" lIns="0" rIns="0" rtlCol="0">
              <a:noAutofit/>
            </a:bodyPr>
            <a:lstStyle/>
            <a:p>
              <a:pPr algn="ctr" defTabSz="457200"/>
              <a:r>
                <a:rPr lang="en-US" altLang="ko-KR" sz="1300" b="1" dirty="0">
                  <a:solidFill>
                    <a:prstClr val="black"/>
                  </a:solidFill>
                  <a:latin typeface="Cambria" panose="02040503050406030204" pitchFamily="18" charset="0"/>
                  <a:ea typeface="맑은 고딕" panose="020B0503020000020004" pitchFamily="50" charset="-127"/>
                </a:rPr>
                <a:t>Short</a:t>
              </a:r>
              <a:endParaRPr lang="ko-KR" altLang="en-US" sz="1300" b="1" dirty="0">
                <a:solidFill>
                  <a:prstClr val="black"/>
                </a:solidFill>
                <a:latin typeface="Cambria" panose="02040503050406030204" pitchFamily="18" charset="0"/>
                <a:ea typeface="맑은 고딕" panose="020B0503020000020004" pitchFamily="50" charset="-127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8AEEC46-274A-443B-A9C5-D348A10565E3}"/>
                </a:ext>
              </a:extLst>
            </p:cNvPr>
            <p:cNvSpPr txBox="1"/>
            <p:nvPr/>
          </p:nvSpPr>
          <p:spPr>
            <a:xfrm>
              <a:off x="4906563" y="5890901"/>
              <a:ext cx="797955" cy="335756"/>
            </a:xfrm>
            <a:prstGeom prst="rect">
              <a:avLst/>
            </a:prstGeom>
            <a:noFill/>
          </p:spPr>
          <p:txBody>
            <a:bodyPr wrap="square" lIns="0" rIns="0" rtlCol="0">
              <a:noAutofit/>
            </a:bodyPr>
            <a:lstStyle/>
            <a:p>
              <a:pPr algn="ctr" defTabSz="457200"/>
              <a:r>
                <a:rPr lang="en-US" altLang="ko-KR" sz="1300" b="1" dirty="0">
                  <a:solidFill>
                    <a:prstClr val="black"/>
                  </a:solidFill>
                  <a:latin typeface="Cambria" panose="02040503050406030204" pitchFamily="18" charset="0"/>
                  <a:ea typeface="맑은 고딕" panose="020B0503020000020004" pitchFamily="50" charset="-127"/>
                </a:rPr>
                <a:t>Medium</a:t>
              </a:r>
              <a:endParaRPr lang="ko-KR" altLang="en-US" sz="1300" b="1" dirty="0">
                <a:solidFill>
                  <a:prstClr val="black"/>
                </a:solidFill>
                <a:latin typeface="Cambria" panose="02040503050406030204" pitchFamily="18" charset="0"/>
                <a:ea typeface="맑은 고딕" panose="020B0503020000020004" pitchFamily="50" charset="-127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09BFB56-8475-44E2-865B-3CCCA585932E}"/>
                </a:ext>
              </a:extLst>
            </p:cNvPr>
            <p:cNvSpPr txBox="1"/>
            <p:nvPr/>
          </p:nvSpPr>
          <p:spPr>
            <a:xfrm>
              <a:off x="5869687" y="5890901"/>
              <a:ext cx="797955" cy="335756"/>
            </a:xfrm>
            <a:prstGeom prst="rect">
              <a:avLst/>
            </a:prstGeom>
            <a:noFill/>
          </p:spPr>
          <p:txBody>
            <a:bodyPr wrap="square" lIns="0" rIns="0" rtlCol="0">
              <a:noAutofit/>
            </a:bodyPr>
            <a:lstStyle/>
            <a:p>
              <a:pPr algn="ctr" defTabSz="457200"/>
              <a:r>
                <a:rPr lang="en-US" altLang="ko-KR" sz="1300" b="1" dirty="0">
                  <a:solidFill>
                    <a:prstClr val="black"/>
                  </a:solidFill>
                  <a:latin typeface="Cambria" panose="02040503050406030204" pitchFamily="18" charset="0"/>
                  <a:ea typeface="맑은 고딕" panose="020B0503020000020004" pitchFamily="50" charset="-127"/>
                </a:rPr>
                <a:t>Long</a:t>
              </a:r>
              <a:endParaRPr lang="ko-KR" altLang="en-US" sz="1300" b="1" dirty="0">
                <a:solidFill>
                  <a:prstClr val="black"/>
                </a:solidFill>
                <a:latin typeface="Cambria" panose="02040503050406030204" pitchFamily="18" charset="0"/>
                <a:ea typeface="맑은 고딕" panose="020B0503020000020004" pitchFamily="50" charset="-127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D310C10-58B0-491E-B101-7B9B07F62676}"/>
                </a:ext>
              </a:extLst>
            </p:cNvPr>
            <p:cNvSpPr txBox="1"/>
            <p:nvPr/>
          </p:nvSpPr>
          <p:spPr>
            <a:xfrm>
              <a:off x="6829694" y="5890901"/>
              <a:ext cx="797955" cy="335756"/>
            </a:xfrm>
            <a:prstGeom prst="rect">
              <a:avLst/>
            </a:prstGeom>
            <a:noFill/>
          </p:spPr>
          <p:txBody>
            <a:bodyPr wrap="square" lIns="0" rIns="0" rtlCol="0">
              <a:noAutofit/>
            </a:bodyPr>
            <a:lstStyle/>
            <a:p>
              <a:pPr algn="ctr" defTabSz="457200"/>
              <a:r>
                <a:rPr lang="en-US" altLang="ko-KR" sz="1300" b="1" dirty="0">
                  <a:solidFill>
                    <a:prstClr val="black"/>
                  </a:solidFill>
                  <a:latin typeface="Cambria" panose="02040503050406030204" pitchFamily="18" charset="0"/>
                  <a:ea typeface="맑은 고딕" panose="020B0503020000020004" pitchFamily="50" charset="-127"/>
                </a:rPr>
                <a:t>Very long</a:t>
              </a:r>
              <a:endParaRPr lang="ko-KR" altLang="en-US" sz="1300" b="1" dirty="0">
                <a:solidFill>
                  <a:prstClr val="black"/>
                </a:solidFill>
                <a:latin typeface="Cambria" panose="02040503050406030204" pitchFamily="18" charset="0"/>
                <a:ea typeface="맑은 고딕" panose="020B0503020000020004" pitchFamily="50" charset="-127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28CB909-6BD1-40E8-887B-D369C031F066}"/>
                </a:ext>
              </a:extLst>
            </p:cNvPr>
            <p:cNvSpPr txBox="1"/>
            <p:nvPr/>
          </p:nvSpPr>
          <p:spPr>
            <a:xfrm rot="16200000">
              <a:off x="159352" y="5111943"/>
              <a:ext cx="2008820" cy="33575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457200"/>
              <a:r>
                <a:rPr lang="en-US" altLang="ko-KR" sz="1300" b="1" dirty="0">
                  <a:solidFill>
                    <a:prstClr val="black"/>
                  </a:solidFill>
                  <a:latin typeface="Cambria" panose="02040503050406030204" pitchFamily="18" charset="0"/>
                  <a:ea typeface="맑은 고딕" panose="020B0503020000020004" pitchFamily="50" charset="-127"/>
                </a:rPr>
                <a:t>Normalized RBER</a:t>
              </a:r>
            </a:p>
            <a:p>
              <a:pPr algn="ctr" defTabSz="457200"/>
              <a:r>
                <a:rPr lang="en-US" altLang="ko-KR" sz="1300" b="1" dirty="0">
                  <a:solidFill>
                    <a:prstClr val="black"/>
                  </a:solidFill>
                  <a:latin typeface="Cambria" panose="02040503050406030204" pitchFamily="18" charset="0"/>
                  <a:ea typeface="맑은 고딕" panose="020B0503020000020004" pitchFamily="50" charset="-127"/>
                </a:rPr>
                <a:t>(Raw Bit Error Rate)</a:t>
              </a:r>
              <a:endParaRPr lang="ko-KR" altLang="en-US" sz="1300" b="1" dirty="0">
                <a:solidFill>
                  <a:prstClr val="black"/>
                </a:solidFill>
                <a:latin typeface="Cambria" panose="02040503050406030204" pitchFamily="18" charset="0"/>
                <a:ea typeface="맑은 고딕" panose="020B0503020000020004" pitchFamily="50" charset="-127"/>
              </a:endParaRPr>
            </a:p>
          </p:txBody>
        </p:sp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7D7D68D6-E419-4919-A66C-33F46A4DC08C}"/>
                </a:ext>
              </a:extLst>
            </p:cNvPr>
            <p:cNvGrpSpPr/>
            <p:nvPr/>
          </p:nvGrpSpPr>
          <p:grpSpPr>
            <a:xfrm>
              <a:off x="2009870" y="4317262"/>
              <a:ext cx="2623959" cy="335756"/>
              <a:chOff x="8365370" y="4234372"/>
              <a:chExt cx="2623959" cy="335756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F85A6A3-AF3E-48BA-AE44-5B3E23CE4B72}"/>
                  </a:ext>
                </a:extLst>
              </p:cNvPr>
              <p:cNvSpPr txBox="1"/>
              <p:nvPr/>
            </p:nvSpPr>
            <p:spPr>
              <a:xfrm>
                <a:off x="8539765" y="4234372"/>
                <a:ext cx="2449564" cy="33575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3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맑은 고딕" panose="020B0503020000020004" pitchFamily="50" charset="-127"/>
                  </a:rPr>
                  <a:t>No P/E cycling</a:t>
                </a:r>
                <a:endParaRPr kumimoji="0" lang="ko-KR" altLang="en-US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id="{5D1F5B70-996A-40E6-A9C9-6E63D698D8C7}"/>
                  </a:ext>
                </a:extLst>
              </p:cNvPr>
              <p:cNvSpPr/>
              <p:nvPr/>
            </p:nvSpPr>
            <p:spPr>
              <a:xfrm>
                <a:off x="8365370" y="4336373"/>
                <a:ext cx="131754" cy="131754"/>
              </a:xfrm>
              <a:prstGeom prst="rect">
                <a:avLst/>
              </a:prstGeom>
              <a:solidFill>
                <a:srgbClr val="FFD9DA"/>
              </a:solidFill>
              <a:ln w="158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6A4092DF-DB96-4C46-BFC8-5DE585911FAE}"/>
                </a:ext>
              </a:extLst>
            </p:cNvPr>
            <p:cNvGrpSpPr/>
            <p:nvPr/>
          </p:nvGrpSpPr>
          <p:grpSpPr>
            <a:xfrm>
              <a:off x="3534468" y="4317262"/>
              <a:ext cx="1491652" cy="335756"/>
              <a:chOff x="9889968" y="4030983"/>
              <a:chExt cx="1491652" cy="335756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2D2AA33-05EC-4DAE-896C-F4BCC99AD3AE}"/>
                  </a:ext>
                </a:extLst>
              </p:cNvPr>
              <p:cNvSpPr txBox="1"/>
              <p:nvPr/>
            </p:nvSpPr>
            <p:spPr>
              <a:xfrm>
                <a:off x="10064363" y="4030983"/>
                <a:ext cx="1317257" cy="33575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3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맑은 고딕" panose="020B0503020000020004" pitchFamily="50" charset="-127"/>
                  </a:rPr>
                  <a:t>After P/E cycling</a:t>
                </a:r>
                <a:endParaRPr kumimoji="0" lang="ko-KR" altLang="en-US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1" name="직사각형 20">
                <a:extLst>
                  <a:ext uri="{FF2B5EF4-FFF2-40B4-BE49-F238E27FC236}">
                    <a16:creationId xmlns:a16="http://schemas.microsoft.com/office/drawing/2014/main" id="{C8D73484-69D6-4AE2-BB7B-CA09C99956C2}"/>
                  </a:ext>
                </a:extLst>
              </p:cNvPr>
              <p:cNvSpPr/>
              <p:nvPr/>
            </p:nvSpPr>
            <p:spPr>
              <a:xfrm>
                <a:off x="9889968" y="4132984"/>
                <a:ext cx="131754" cy="131754"/>
              </a:xfrm>
              <a:prstGeom prst="rect">
                <a:avLst/>
              </a:prstGeom>
              <a:solidFill>
                <a:srgbClr val="FF9B9D"/>
              </a:solidFill>
              <a:ln w="158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43EA35CD-CD34-40BB-9EA0-39ED4ABB007F}"/>
                </a:ext>
              </a:extLst>
            </p:cNvPr>
            <p:cNvGrpSpPr/>
            <p:nvPr/>
          </p:nvGrpSpPr>
          <p:grpSpPr>
            <a:xfrm>
              <a:off x="5299670" y="4317262"/>
              <a:ext cx="2670189" cy="335756"/>
              <a:chOff x="11655170" y="3827594"/>
              <a:chExt cx="2670189" cy="335756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EE2876D-3EDB-4E71-8EEE-81EF46356C7A}"/>
                  </a:ext>
                </a:extLst>
              </p:cNvPr>
              <p:cNvSpPr txBox="1"/>
              <p:nvPr/>
            </p:nvSpPr>
            <p:spPr>
              <a:xfrm>
                <a:off x="11829565" y="3827594"/>
                <a:ext cx="2495794" cy="33575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3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맑은 고딕" panose="020B0503020000020004" pitchFamily="50" charset="-127"/>
                  </a:rPr>
                  <a:t>After P/E cycling + retention</a:t>
                </a:r>
                <a:endParaRPr kumimoji="0" lang="ko-KR" altLang="en-US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50" charset="-127"/>
                </a:endParaRPr>
              </a:p>
            </p:txBody>
          </p:sp>
          <p:sp>
            <p:nvSpPr>
              <p:cNvPr id="19" name="직사각형 18">
                <a:extLst>
                  <a:ext uri="{FF2B5EF4-FFF2-40B4-BE49-F238E27FC236}">
                    <a16:creationId xmlns:a16="http://schemas.microsoft.com/office/drawing/2014/main" id="{EF81985C-FFA3-43E6-B5A8-79B9EDB306BF}"/>
                  </a:ext>
                </a:extLst>
              </p:cNvPr>
              <p:cNvSpPr/>
              <p:nvPr/>
            </p:nvSpPr>
            <p:spPr>
              <a:xfrm>
                <a:off x="11655170" y="3929595"/>
                <a:ext cx="131754" cy="131754"/>
              </a:xfrm>
              <a:prstGeom prst="rect">
                <a:avLst/>
              </a:prstGeom>
              <a:solidFill>
                <a:srgbClr val="C00000"/>
              </a:solidFill>
              <a:ln w="158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7CFA2CA0-39D9-416E-9366-68A5DFCF61EF}"/>
              </a:ext>
            </a:extLst>
          </p:cNvPr>
          <p:cNvGrpSpPr/>
          <p:nvPr/>
        </p:nvGrpSpPr>
        <p:grpSpPr>
          <a:xfrm>
            <a:off x="1953411" y="4015470"/>
            <a:ext cx="5730698" cy="766014"/>
            <a:chOff x="1953411" y="3905710"/>
            <a:chExt cx="5730698" cy="766014"/>
          </a:xfrm>
        </p:grpSpPr>
        <p:cxnSp>
          <p:nvCxnSpPr>
            <p:cNvPr id="26" name="직선 연결선 25">
              <a:extLst>
                <a:ext uri="{FF2B5EF4-FFF2-40B4-BE49-F238E27FC236}">
                  <a16:creationId xmlns:a16="http://schemas.microsoft.com/office/drawing/2014/main" id="{FA418A08-0666-4A78-9659-A021E2DBB3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53411" y="3917738"/>
              <a:ext cx="5730698" cy="0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직선 연결선 28">
              <a:extLst>
                <a:ext uri="{FF2B5EF4-FFF2-40B4-BE49-F238E27FC236}">
                  <a16:creationId xmlns:a16="http://schemas.microsoft.com/office/drawing/2014/main" id="{A6CFD3B8-9CB0-41D6-8E7B-6F4FA7050F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53411" y="4664425"/>
              <a:ext cx="5730698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10B353A7-B160-4E9F-A89A-459CEA335D59}"/>
                </a:ext>
              </a:extLst>
            </p:cNvPr>
            <p:cNvGrpSpPr/>
            <p:nvPr/>
          </p:nvGrpSpPr>
          <p:grpSpPr>
            <a:xfrm>
              <a:off x="6760119" y="3905710"/>
              <a:ext cx="678874" cy="766014"/>
              <a:chOff x="2315355" y="2715361"/>
              <a:chExt cx="678874" cy="76601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직사각형 30">
                    <a:extLst>
                      <a:ext uri="{FF2B5EF4-FFF2-40B4-BE49-F238E27FC236}">
                        <a16:creationId xmlns:a16="http://schemas.microsoft.com/office/drawing/2014/main" id="{1F56A8DF-C621-4428-98F8-2E91B46117A6}"/>
                      </a:ext>
                    </a:extLst>
                  </p:cNvPr>
                  <p:cNvSpPr/>
                  <p:nvPr/>
                </p:nvSpPr>
                <p:spPr>
                  <a:xfrm>
                    <a:off x="2335074" y="2730406"/>
                    <a:ext cx="659155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𝟑𝟒</m:t>
                          </m:r>
                          <m:r>
                            <a:rPr lang="en-US" altLang="ko-KR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%</m:t>
                          </m:r>
                        </m:oMath>
                      </m:oMathPara>
                    </a14:m>
                    <a:endParaRPr lang="ko-KR" altLang="en-US" sz="1600" b="1" dirty="0">
                      <a:solidFill>
                        <a:srgbClr val="C00000"/>
                      </a:solidFill>
                      <a:latin typeface="Cambria" panose="020405030504060302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1" name="직사각형 30">
                    <a:extLst>
                      <a:ext uri="{FF2B5EF4-FFF2-40B4-BE49-F238E27FC236}">
                        <a16:creationId xmlns:a16="http://schemas.microsoft.com/office/drawing/2014/main" id="{1F56A8DF-C621-4428-98F8-2E91B46117A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35074" y="2730406"/>
                    <a:ext cx="659155" cy="33855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2" name="직선 화살표 연결선 31">
                <a:extLst>
                  <a:ext uri="{FF2B5EF4-FFF2-40B4-BE49-F238E27FC236}">
                    <a16:creationId xmlns:a16="http://schemas.microsoft.com/office/drawing/2014/main" id="{C812920B-1327-4C97-9CCF-C2DA018442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15355" y="2715361"/>
                <a:ext cx="0" cy="766014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6906037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id="{0F277878-C32A-40EF-A23A-8EC03AB9D686}"/>
              </a:ext>
            </a:extLst>
          </p:cNvPr>
          <p:cNvGrpSpPr/>
          <p:nvPr/>
        </p:nvGrpSpPr>
        <p:grpSpPr>
          <a:xfrm>
            <a:off x="1647720" y="3200276"/>
            <a:ext cx="1272971" cy="430887"/>
            <a:chOff x="515810" y="3200276"/>
            <a:chExt cx="1272971" cy="430887"/>
          </a:xfrm>
        </p:grpSpPr>
        <p:sp>
          <p:nvSpPr>
            <p:cNvPr id="665" name="TextBox 664">
              <a:extLst>
                <a:ext uri="{FF2B5EF4-FFF2-40B4-BE49-F238E27FC236}">
                  <a16:creationId xmlns:a16="http://schemas.microsoft.com/office/drawing/2014/main" id="{20FC6AF5-2275-4CEB-B1CD-4EB53F829B66}"/>
                </a:ext>
              </a:extLst>
            </p:cNvPr>
            <p:cNvSpPr txBox="1"/>
            <p:nvPr/>
          </p:nvSpPr>
          <p:spPr>
            <a:xfrm>
              <a:off x="515810" y="3200276"/>
              <a:ext cx="952172" cy="430887"/>
            </a:xfrm>
            <a:prstGeom prst="rect">
              <a:avLst/>
            </a:prstGeom>
            <a:noFill/>
          </p:spPr>
          <p:txBody>
            <a:bodyPr wrap="square" lIns="0" tIns="0" rIns="36000" bIns="0" rtlCol="0">
              <a:spAutoFit/>
            </a:bodyPr>
            <a:lstStyle/>
            <a:p>
              <a:pPr algn="r"/>
              <a:r>
                <a:rPr lang="en-US" altLang="ko-KR" sz="1400" b="1" i="1" dirty="0" err="1">
                  <a:solidFill>
                    <a:srgbClr val="C00000"/>
                  </a:solidFill>
                  <a:latin typeface="Cambria" panose="02040503050406030204" pitchFamily="18" charset="0"/>
                </a:rPr>
                <a:t>V</a:t>
              </a:r>
              <a:r>
                <a:rPr lang="en-US" altLang="ko-KR" sz="1400" b="1" i="1" baseline="-25000" dirty="0" err="1">
                  <a:solidFill>
                    <a:srgbClr val="C00000"/>
                  </a:solidFill>
                  <a:latin typeface="Cambria" panose="02040503050406030204" pitchFamily="18" charset="0"/>
                </a:rPr>
                <a:t>ref</a:t>
              </a:r>
              <a:endParaRPr lang="en-US" altLang="ko-KR" sz="1400" b="1" i="1" baseline="-25000" dirty="0">
                <a:solidFill>
                  <a:srgbClr val="C00000"/>
                </a:solidFill>
                <a:latin typeface="Cambria" panose="02040503050406030204" pitchFamily="18" charset="0"/>
              </a:endParaRPr>
            </a:p>
            <a:p>
              <a:pPr algn="r"/>
              <a:r>
                <a:rPr lang="en-US" altLang="ko-KR" sz="1400" b="1" i="1" dirty="0">
                  <a:solidFill>
                    <a:srgbClr val="C00000"/>
                  </a:solidFill>
                  <a:latin typeface="Cambria" panose="02040503050406030204" pitchFamily="18" charset="0"/>
                </a:rPr>
                <a:t>(activate)</a:t>
              </a:r>
            </a:p>
          </p:txBody>
        </p:sp>
        <p:cxnSp>
          <p:nvCxnSpPr>
            <p:cNvPr id="638" name="직선 화살표 연결선 637">
              <a:extLst>
                <a:ext uri="{FF2B5EF4-FFF2-40B4-BE49-F238E27FC236}">
                  <a16:creationId xmlns:a16="http://schemas.microsoft.com/office/drawing/2014/main" id="{92DBA4B1-A893-4E82-8134-CD47281221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19086" y="3306340"/>
              <a:ext cx="269695" cy="1658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9" name="그룹 638">
            <a:extLst>
              <a:ext uri="{FF2B5EF4-FFF2-40B4-BE49-F238E27FC236}">
                <a16:creationId xmlns:a16="http://schemas.microsoft.com/office/drawing/2014/main" id="{7072E67D-8E80-4C5F-BDF3-5BE7F441538A}"/>
              </a:ext>
            </a:extLst>
          </p:cNvPr>
          <p:cNvGrpSpPr/>
          <p:nvPr/>
        </p:nvGrpSpPr>
        <p:grpSpPr>
          <a:xfrm>
            <a:off x="1647720" y="3200276"/>
            <a:ext cx="1272971" cy="430887"/>
            <a:chOff x="515810" y="3200276"/>
            <a:chExt cx="1272971" cy="430887"/>
          </a:xfrm>
        </p:grpSpPr>
        <p:sp>
          <p:nvSpPr>
            <p:cNvPr id="640" name="TextBox 639">
              <a:extLst>
                <a:ext uri="{FF2B5EF4-FFF2-40B4-BE49-F238E27FC236}">
                  <a16:creationId xmlns:a16="http://schemas.microsoft.com/office/drawing/2014/main" id="{B2F9E5DF-88AC-4235-9BBA-1DE45E5186E0}"/>
                </a:ext>
              </a:extLst>
            </p:cNvPr>
            <p:cNvSpPr txBox="1"/>
            <p:nvPr/>
          </p:nvSpPr>
          <p:spPr>
            <a:xfrm>
              <a:off x="515810" y="3200276"/>
              <a:ext cx="952172" cy="430887"/>
            </a:xfrm>
            <a:prstGeom prst="rect">
              <a:avLst/>
            </a:prstGeom>
            <a:noFill/>
          </p:spPr>
          <p:txBody>
            <a:bodyPr wrap="square" lIns="0" tIns="0" rIns="36000" bIns="0" rtlCol="0">
              <a:spAutoFit/>
            </a:bodyPr>
            <a:lstStyle/>
            <a:p>
              <a:pPr algn="r"/>
              <a:r>
                <a:rPr lang="en-US" altLang="ko-KR" sz="1400" b="1" i="1" dirty="0">
                  <a:solidFill>
                    <a:srgbClr val="0070C0"/>
                  </a:solidFill>
                  <a:latin typeface="Cambria" panose="02040503050406030204" pitchFamily="18" charset="0"/>
                </a:rPr>
                <a:t>V</a:t>
              </a:r>
              <a:r>
                <a:rPr lang="en-US" altLang="ko-KR" sz="1400" b="1" i="1" baseline="-25000" dirty="0">
                  <a:solidFill>
                    <a:srgbClr val="0070C0"/>
                  </a:solidFill>
                  <a:latin typeface="Cambria" panose="02040503050406030204" pitchFamily="18" charset="0"/>
                </a:rPr>
                <a:t>CC</a:t>
              </a:r>
            </a:p>
            <a:p>
              <a:pPr algn="r"/>
              <a:r>
                <a:rPr lang="en-US" altLang="ko-KR" sz="1400" b="1" i="1" dirty="0">
                  <a:solidFill>
                    <a:srgbClr val="0070C0"/>
                  </a:solidFill>
                  <a:latin typeface="Cambria" panose="02040503050406030204" pitchFamily="18" charset="0"/>
                </a:rPr>
                <a:t>(activate)</a:t>
              </a:r>
            </a:p>
          </p:txBody>
        </p:sp>
        <p:cxnSp>
          <p:nvCxnSpPr>
            <p:cNvPr id="641" name="직선 화살표 연결선 640">
              <a:extLst>
                <a:ext uri="{FF2B5EF4-FFF2-40B4-BE49-F238E27FC236}">
                  <a16:creationId xmlns:a16="http://schemas.microsoft.com/office/drawing/2014/main" id="{1EADB867-8C4D-49C3-A244-70CBD4EF87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19086" y="3306340"/>
              <a:ext cx="269695" cy="1658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096A96D-D138-48CC-BED8-5C3BD68B5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dirty="0">
                <a:sym typeface="Wingdings" panose="05000000000000000000" pitchFamily="2" charset="2"/>
              </a:rPr>
              <a:t>Key idea: </a:t>
            </a:r>
            <a:r>
              <a:rPr lang="en-US" altLang="ko-KR" dirty="0">
                <a:sym typeface="Wingdings" panose="05000000000000000000" pitchFamily="2" charset="2"/>
              </a:rPr>
              <a:t>Program the </a:t>
            </a:r>
            <a:r>
              <a:rPr lang="en-US" altLang="ko-KR" i="1" dirty="0">
                <a:solidFill>
                  <a:srgbClr val="C00000"/>
                </a:solidFill>
                <a:sym typeface="Wingdings" panose="05000000000000000000" pitchFamily="2" charset="2"/>
              </a:rPr>
              <a:t>string-select line </a:t>
            </a:r>
            <a:r>
              <a:rPr lang="en-US" altLang="ko-KR" dirty="0">
                <a:solidFill>
                  <a:srgbClr val="C00000"/>
                </a:solidFill>
                <a:sym typeface="Wingdings" panose="05000000000000000000" pitchFamily="2" charset="2"/>
              </a:rPr>
              <a:t>(SSL) </a:t>
            </a:r>
            <a:r>
              <a:rPr lang="en-US" altLang="ko-KR" dirty="0">
                <a:sym typeface="Wingdings" panose="05000000000000000000" pitchFamily="2" charset="2"/>
              </a:rPr>
              <a:t>of a block</a:t>
            </a:r>
          </a:p>
          <a:p>
            <a:pPr lvl="1"/>
            <a:r>
              <a:rPr lang="en-US" altLang="ko-KR" dirty="0">
                <a:sym typeface="Wingdings" panose="05000000000000000000" pitchFamily="2" charset="2"/>
              </a:rPr>
              <a:t>3D NAND flash memory implements an SSL </a:t>
            </a:r>
            <a:r>
              <a:rPr lang="en-US" altLang="ko-KR" dirty="0">
                <a:solidFill>
                  <a:schemeClr val="accent6"/>
                </a:solidFill>
                <a:sym typeface="Wingdings" panose="05000000000000000000" pitchFamily="2" charset="2"/>
              </a:rPr>
              <a:t>using flash cells</a:t>
            </a:r>
            <a:r>
              <a:rPr lang="en-US" altLang="ko-KR" dirty="0">
                <a:sym typeface="Wingdings" panose="05000000000000000000" pitchFamily="2" charset="2"/>
              </a:rPr>
              <a:t>.</a:t>
            </a:r>
          </a:p>
          <a:p>
            <a:pPr lvl="1"/>
            <a:r>
              <a:rPr lang="en-US" altLang="ko-KR" dirty="0">
                <a:sym typeface="Wingdings" panose="05000000000000000000" pitchFamily="2" charset="2"/>
              </a:rPr>
              <a:t>SSL programming: </a:t>
            </a:r>
            <a:r>
              <a:rPr lang="en-US" altLang="ko-KR" dirty="0">
                <a:solidFill>
                  <a:schemeClr val="accent6"/>
                </a:solidFill>
                <a:sym typeface="Wingdings" panose="05000000000000000000" pitchFamily="2" charset="2"/>
              </a:rPr>
              <a:t>Disconnects all the pages from </a:t>
            </a:r>
            <a:r>
              <a:rPr lang="en-US" altLang="ko-KR" dirty="0" err="1">
                <a:solidFill>
                  <a:schemeClr val="accent6"/>
                </a:solidFill>
                <a:sym typeface="Wingdings" panose="05000000000000000000" pitchFamily="2" charset="2"/>
              </a:rPr>
              <a:t>bitlines</a:t>
            </a:r>
            <a:r>
              <a:rPr lang="en-US" altLang="ko-KR" dirty="0">
                <a:solidFill>
                  <a:schemeClr val="accent6"/>
                </a:solidFill>
                <a:sym typeface="Wingdings" panose="05000000000000000000" pitchFamily="2" charset="2"/>
              </a:rPr>
              <a:t> (i.e., from the page buffer)</a:t>
            </a:r>
            <a:endParaRPr lang="en-US" altLang="ko-KR" dirty="0">
              <a:sym typeface="Wingdings" panose="05000000000000000000" pitchFamily="2" charset="2"/>
            </a:endParaRPr>
          </a:p>
        </p:txBody>
      </p:sp>
      <p:sp>
        <p:nvSpPr>
          <p:cNvPr id="2846" name="타원 2845">
            <a:extLst>
              <a:ext uri="{FF2B5EF4-FFF2-40B4-BE49-F238E27FC236}">
                <a16:creationId xmlns:a16="http://schemas.microsoft.com/office/drawing/2014/main" id="{6A0E2125-2596-4969-9415-93B07BADE0D5}"/>
              </a:ext>
            </a:extLst>
          </p:cNvPr>
          <p:cNvSpPr/>
          <p:nvPr/>
        </p:nvSpPr>
        <p:spPr>
          <a:xfrm>
            <a:off x="2992072" y="3208430"/>
            <a:ext cx="225954" cy="2259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870" name="타원 2869">
            <a:extLst>
              <a:ext uri="{FF2B5EF4-FFF2-40B4-BE49-F238E27FC236}">
                <a16:creationId xmlns:a16="http://schemas.microsoft.com/office/drawing/2014/main" id="{1120C398-79B8-4506-B8D7-3D47EEBFA8DF}"/>
              </a:ext>
            </a:extLst>
          </p:cNvPr>
          <p:cNvSpPr/>
          <p:nvPr/>
        </p:nvSpPr>
        <p:spPr>
          <a:xfrm>
            <a:off x="3351643" y="3208430"/>
            <a:ext cx="225954" cy="2259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894" name="타원 2893">
            <a:extLst>
              <a:ext uri="{FF2B5EF4-FFF2-40B4-BE49-F238E27FC236}">
                <a16:creationId xmlns:a16="http://schemas.microsoft.com/office/drawing/2014/main" id="{C9C2CB94-FB33-4C6C-8A52-7167A2B65830}"/>
              </a:ext>
            </a:extLst>
          </p:cNvPr>
          <p:cNvSpPr/>
          <p:nvPr/>
        </p:nvSpPr>
        <p:spPr>
          <a:xfrm>
            <a:off x="3711214" y="3208430"/>
            <a:ext cx="225954" cy="2259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918" name="타원 2917">
            <a:extLst>
              <a:ext uri="{FF2B5EF4-FFF2-40B4-BE49-F238E27FC236}">
                <a16:creationId xmlns:a16="http://schemas.microsoft.com/office/drawing/2014/main" id="{0C8AC370-BEC2-45D3-842A-B05FC4D061A8}"/>
              </a:ext>
            </a:extLst>
          </p:cNvPr>
          <p:cNvSpPr/>
          <p:nvPr/>
        </p:nvSpPr>
        <p:spPr>
          <a:xfrm>
            <a:off x="4070785" y="3208430"/>
            <a:ext cx="225954" cy="2259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942" name="타원 2941">
            <a:extLst>
              <a:ext uri="{FF2B5EF4-FFF2-40B4-BE49-F238E27FC236}">
                <a16:creationId xmlns:a16="http://schemas.microsoft.com/office/drawing/2014/main" id="{7A46623F-940D-418D-9486-E9BFD56DB32F}"/>
              </a:ext>
            </a:extLst>
          </p:cNvPr>
          <p:cNvSpPr/>
          <p:nvPr/>
        </p:nvSpPr>
        <p:spPr>
          <a:xfrm>
            <a:off x="4430356" y="3208430"/>
            <a:ext cx="225954" cy="2259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966" name="타원 2965">
            <a:extLst>
              <a:ext uri="{FF2B5EF4-FFF2-40B4-BE49-F238E27FC236}">
                <a16:creationId xmlns:a16="http://schemas.microsoft.com/office/drawing/2014/main" id="{3AE12CA0-0AAE-4D4F-B23D-11912C0E2F2D}"/>
              </a:ext>
            </a:extLst>
          </p:cNvPr>
          <p:cNvSpPr/>
          <p:nvPr/>
        </p:nvSpPr>
        <p:spPr>
          <a:xfrm>
            <a:off x="4789927" y="3208430"/>
            <a:ext cx="225954" cy="2259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990" name="타원 2989">
            <a:extLst>
              <a:ext uri="{FF2B5EF4-FFF2-40B4-BE49-F238E27FC236}">
                <a16:creationId xmlns:a16="http://schemas.microsoft.com/office/drawing/2014/main" id="{64710934-B504-455D-BC9A-4352BFC98E72}"/>
              </a:ext>
            </a:extLst>
          </p:cNvPr>
          <p:cNvSpPr/>
          <p:nvPr/>
        </p:nvSpPr>
        <p:spPr>
          <a:xfrm>
            <a:off x="5149498" y="3208430"/>
            <a:ext cx="225954" cy="2259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3014" name="타원 3013">
            <a:extLst>
              <a:ext uri="{FF2B5EF4-FFF2-40B4-BE49-F238E27FC236}">
                <a16:creationId xmlns:a16="http://schemas.microsoft.com/office/drawing/2014/main" id="{C8B0BF7B-F0A7-4738-B976-D9A1FF13B991}"/>
              </a:ext>
            </a:extLst>
          </p:cNvPr>
          <p:cNvSpPr/>
          <p:nvPr/>
        </p:nvSpPr>
        <p:spPr>
          <a:xfrm>
            <a:off x="5509069" y="3208430"/>
            <a:ext cx="225954" cy="2259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grpSp>
        <p:nvGrpSpPr>
          <p:cNvPr id="3803" name="그룹 3802">
            <a:extLst>
              <a:ext uri="{FF2B5EF4-FFF2-40B4-BE49-F238E27FC236}">
                <a16:creationId xmlns:a16="http://schemas.microsoft.com/office/drawing/2014/main" id="{3F895677-6256-4569-8596-615FB7210169}"/>
              </a:ext>
            </a:extLst>
          </p:cNvPr>
          <p:cNvGrpSpPr/>
          <p:nvPr/>
        </p:nvGrpSpPr>
        <p:grpSpPr>
          <a:xfrm>
            <a:off x="2992072" y="2125907"/>
            <a:ext cx="2742951" cy="225954"/>
            <a:chOff x="2992072" y="2125907"/>
            <a:chExt cx="2742951" cy="225954"/>
          </a:xfrm>
        </p:grpSpPr>
        <p:sp>
          <p:nvSpPr>
            <p:cNvPr id="3071" name="타원 3070">
              <a:extLst>
                <a:ext uri="{FF2B5EF4-FFF2-40B4-BE49-F238E27FC236}">
                  <a16:creationId xmlns:a16="http://schemas.microsoft.com/office/drawing/2014/main" id="{27C14FEE-B682-48CF-96E0-DA320A0DD699}"/>
                </a:ext>
              </a:extLst>
            </p:cNvPr>
            <p:cNvSpPr/>
            <p:nvPr/>
          </p:nvSpPr>
          <p:spPr>
            <a:xfrm>
              <a:off x="2992072" y="2125907"/>
              <a:ext cx="225954" cy="2259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083" name="타원 3082">
              <a:extLst>
                <a:ext uri="{FF2B5EF4-FFF2-40B4-BE49-F238E27FC236}">
                  <a16:creationId xmlns:a16="http://schemas.microsoft.com/office/drawing/2014/main" id="{00BA525A-D59D-4CD5-A47C-2A61FE3EA438}"/>
                </a:ext>
              </a:extLst>
            </p:cNvPr>
            <p:cNvSpPr/>
            <p:nvPr/>
          </p:nvSpPr>
          <p:spPr>
            <a:xfrm>
              <a:off x="3351643" y="2125907"/>
              <a:ext cx="225954" cy="2259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095" name="타원 3094">
              <a:extLst>
                <a:ext uri="{FF2B5EF4-FFF2-40B4-BE49-F238E27FC236}">
                  <a16:creationId xmlns:a16="http://schemas.microsoft.com/office/drawing/2014/main" id="{7A35216F-2364-4CA6-B890-86D022C78BF9}"/>
                </a:ext>
              </a:extLst>
            </p:cNvPr>
            <p:cNvSpPr/>
            <p:nvPr/>
          </p:nvSpPr>
          <p:spPr>
            <a:xfrm>
              <a:off x="3711214" y="2125907"/>
              <a:ext cx="225954" cy="2259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107" name="타원 3106">
              <a:extLst>
                <a:ext uri="{FF2B5EF4-FFF2-40B4-BE49-F238E27FC236}">
                  <a16:creationId xmlns:a16="http://schemas.microsoft.com/office/drawing/2014/main" id="{5E4438ED-684E-4F37-9B49-0D2CD58F43C0}"/>
                </a:ext>
              </a:extLst>
            </p:cNvPr>
            <p:cNvSpPr/>
            <p:nvPr/>
          </p:nvSpPr>
          <p:spPr>
            <a:xfrm>
              <a:off x="4070785" y="2125907"/>
              <a:ext cx="225954" cy="2259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119" name="타원 3118">
              <a:extLst>
                <a:ext uri="{FF2B5EF4-FFF2-40B4-BE49-F238E27FC236}">
                  <a16:creationId xmlns:a16="http://schemas.microsoft.com/office/drawing/2014/main" id="{5FD6E3CC-9364-438F-A712-B9A9F817AA01}"/>
                </a:ext>
              </a:extLst>
            </p:cNvPr>
            <p:cNvSpPr/>
            <p:nvPr/>
          </p:nvSpPr>
          <p:spPr>
            <a:xfrm>
              <a:off x="4430356" y="2125907"/>
              <a:ext cx="225954" cy="2259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131" name="타원 3130">
              <a:extLst>
                <a:ext uri="{FF2B5EF4-FFF2-40B4-BE49-F238E27FC236}">
                  <a16:creationId xmlns:a16="http://schemas.microsoft.com/office/drawing/2014/main" id="{53C6EC78-6C73-4D43-8214-5408DB8BA138}"/>
                </a:ext>
              </a:extLst>
            </p:cNvPr>
            <p:cNvSpPr/>
            <p:nvPr/>
          </p:nvSpPr>
          <p:spPr>
            <a:xfrm>
              <a:off x="4789927" y="2125907"/>
              <a:ext cx="225954" cy="2259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143" name="타원 3142">
              <a:extLst>
                <a:ext uri="{FF2B5EF4-FFF2-40B4-BE49-F238E27FC236}">
                  <a16:creationId xmlns:a16="http://schemas.microsoft.com/office/drawing/2014/main" id="{2C21DAE3-BF88-48F8-8921-C40C57685125}"/>
                </a:ext>
              </a:extLst>
            </p:cNvPr>
            <p:cNvSpPr/>
            <p:nvPr/>
          </p:nvSpPr>
          <p:spPr>
            <a:xfrm>
              <a:off x="5149498" y="2125907"/>
              <a:ext cx="225954" cy="2259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155" name="타원 3154">
              <a:extLst>
                <a:ext uri="{FF2B5EF4-FFF2-40B4-BE49-F238E27FC236}">
                  <a16:creationId xmlns:a16="http://schemas.microsoft.com/office/drawing/2014/main" id="{6FF78F3A-82B3-477D-9E2D-D00AB6E31353}"/>
                </a:ext>
              </a:extLst>
            </p:cNvPr>
            <p:cNvSpPr/>
            <p:nvPr/>
          </p:nvSpPr>
          <p:spPr>
            <a:xfrm>
              <a:off x="5509069" y="2125907"/>
              <a:ext cx="225954" cy="2259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3804" name="그룹 3803">
            <a:extLst>
              <a:ext uri="{FF2B5EF4-FFF2-40B4-BE49-F238E27FC236}">
                <a16:creationId xmlns:a16="http://schemas.microsoft.com/office/drawing/2014/main" id="{8FD17469-1AE5-4EA2-A901-8612D7279636}"/>
              </a:ext>
            </a:extLst>
          </p:cNvPr>
          <p:cNvGrpSpPr/>
          <p:nvPr/>
        </p:nvGrpSpPr>
        <p:grpSpPr>
          <a:xfrm>
            <a:off x="2992072" y="5187972"/>
            <a:ext cx="2742951" cy="225954"/>
            <a:chOff x="2992072" y="5187972"/>
            <a:chExt cx="2742951" cy="225954"/>
          </a:xfrm>
        </p:grpSpPr>
        <p:sp>
          <p:nvSpPr>
            <p:cNvPr id="3699" name="타원 3698">
              <a:extLst>
                <a:ext uri="{FF2B5EF4-FFF2-40B4-BE49-F238E27FC236}">
                  <a16:creationId xmlns:a16="http://schemas.microsoft.com/office/drawing/2014/main" id="{FE8AA10E-D1E1-4CBE-944F-AA290CFC3CB0}"/>
                </a:ext>
              </a:extLst>
            </p:cNvPr>
            <p:cNvSpPr/>
            <p:nvPr/>
          </p:nvSpPr>
          <p:spPr>
            <a:xfrm>
              <a:off x="2992072" y="5187972"/>
              <a:ext cx="225954" cy="2259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700" name="타원 3699">
              <a:extLst>
                <a:ext uri="{FF2B5EF4-FFF2-40B4-BE49-F238E27FC236}">
                  <a16:creationId xmlns:a16="http://schemas.microsoft.com/office/drawing/2014/main" id="{8EE5BAB6-D019-4435-870A-E055D0A55704}"/>
                </a:ext>
              </a:extLst>
            </p:cNvPr>
            <p:cNvSpPr/>
            <p:nvPr/>
          </p:nvSpPr>
          <p:spPr>
            <a:xfrm>
              <a:off x="3351643" y="5187972"/>
              <a:ext cx="225954" cy="2259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701" name="타원 3700">
              <a:extLst>
                <a:ext uri="{FF2B5EF4-FFF2-40B4-BE49-F238E27FC236}">
                  <a16:creationId xmlns:a16="http://schemas.microsoft.com/office/drawing/2014/main" id="{BDE59B28-5ECD-4E85-B2DA-84CF5AE448EA}"/>
                </a:ext>
              </a:extLst>
            </p:cNvPr>
            <p:cNvSpPr/>
            <p:nvPr/>
          </p:nvSpPr>
          <p:spPr>
            <a:xfrm>
              <a:off x="3711214" y="5187972"/>
              <a:ext cx="225954" cy="2259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702" name="타원 3701">
              <a:extLst>
                <a:ext uri="{FF2B5EF4-FFF2-40B4-BE49-F238E27FC236}">
                  <a16:creationId xmlns:a16="http://schemas.microsoft.com/office/drawing/2014/main" id="{95161181-A4AE-4F79-B459-04E58278AACF}"/>
                </a:ext>
              </a:extLst>
            </p:cNvPr>
            <p:cNvSpPr/>
            <p:nvPr/>
          </p:nvSpPr>
          <p:spPr>
            <a:xfrm>
              <a:off x="4070785" y="5187972"/>
              <a:ext cx="225954" cy="2259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704" name="타원 3703">
              <a:extLst>
                <a:ext uri="{FF2B5EF4-FFF2-40B4-BE49-F238E27FC236}">
                  <a16:creationId xmlns:a16="http://schemas.microsoft.com/office/drawing/2014/main" id="{8E9F5653-2EDE-4116-A3C2-4491C3B1A71E}"/>
                </a:ext>
              </a:extLst>
            </p:cNvPr>
            <p:cNvSpPr/>
            <p:nvPr/>
          </p:nvSpPr>
          <p:spPr>
            <a:xfrm>
              <a:off x="4430356" y="5187972"/>
              <a:ext cx="225954" cy="2259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705" name="타원 3704">
              <a:extLst>
                <a:ext uri="{FF2B5EF4-FFF2-40B4-BE49-F238E27FC236}">
                  <a16:creationId xmlns:a16="http://schemas.microsoft.com/office/drawing/2014/main" id="{F2002A2D-EA2D-4780-B610-BBF6A25DA8D2}"/>
                </a:ext>
              </a:extLst>
            </p:cNvPr>
            <p:cNvSpPr/>
            <p:nvPr/>
          </p:nvSpPr>
          <p:spPr>
            <a:xfrm>
              <a:off x="4789927" y="5187972"/>
              <a:ext cx="225954" cy="2259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706" name="타원 3705">
              <a:extLst>
                <a:ext uri="{FF2B5EF4-FFF2-40B4-BE49-F238E27FC236}">
                  <a16:creationId xmlns:a16="http://schemas.microsoft.com/office/drawing/2014/main" id="{9EB14ADB-162D-4AEA-95AB-DFECDB7F20C6}"/>
                </a:ext>
              </a:extLst>
            </p:cNvPr>
            <p:cNvSpPr/>
            <p:nvPr/>
          </p:nvSpPr>
          <p:spPr>
            <a:xfrm>
              <a:off x="5149498" y="5187972"/>
              <a:ext cx="225954" cy="2259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707" name="타원 3706">
              <a:extLst>
                <a:ext uri="{FF2B5EF4-FFF2-40B4-BE49-F238E27FC236}">
                  <a16:creationId xmlns:a16="http://schemas.microsoft.com/office/drawing/2014/main" id="{6A2B953C-341F-4D67-824C-7BA48FDEA891}"/>
                </a:ext>
              </a:extLst>
            </p:cNvPr>
            <p:cNvSpPr/>
            <p:nvPr/>
          </p:nvSpPr>
          <p:spPr>
            <a:xfrm>
              <a:off x="5509069" y="5187972"/>
              <a:ext cx="225954" cy="2259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3809" name="그룹 3808">
            <a:extLst>
              <a:ext uri="{FF2B5EF4-FFF2-40B4-BE49-F238E27FC236}">
                <a16:creationId xmlns:a16="http://schemas.microsoft.com/office/drawing/2014/main" id="{D307C08F-50AC-45C0-B029-E800EBF3CBB9}"/>
              </a:ext>
            </a:extLst>
          </p:cNvPr>
          <p:cNvGrpSpPr/>
          <p:nvPr/>
        </p:nvGrpSpPr>
        <p:grpSpPr>
          <a:xfrm>
            <a:off x="2997454" y="2125907"/>
            <a:ext cx="2383380" cy="225954"/>
            <a:chOff x="6154979" y="2125907"/>
            <a:chExt cx="2383380" cy="225954"/>
          </a:xfrm>
        </p:grpSpPr>
        <p:sp>
          <p:nvSpPr>
            <p:cNvPr id="3072" name="타원 3071">
              <a:extLst>
                <a:ext uri="{FF2B5EF4-FFF2-40B4-BE49-F238E27FC236}">
                  <a16:creationId xmlns:a16="http://schemas.microsoft.com/office/drawing/2014/main" id="{2F345514-D375-40D6-9243-36782B6C5B79}"/>
                </a:ext>
              </a:extLst>
            </p:cNvPr>
            <p:cNvSpPr/>
            <p:nvPr/>
          </p:nvSpPr>
          <p:spPr>
            <a:xfrm>
              <a:off x="6154979" y="2125907"/>
              <a:ext cx="225954" cy="22595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096" name="타원 3095">
              <a:extLst>
                <a:ext uri="{FF2B5EF4-FFF2-40B4-BE49-F238E27FC236}">
                  <a16:creationId xmlns:a16="http://schemas.microsoft.com/office/drawing/2014/main" id="{7C8B7BAD-887C-4C8E-A9D2-C7C12C815788}"/>
                </a:ext>
              </a:extLst>
            </p:cNvPr>
            <p:cNvSpPr/>
            <p:nvPr/>
          </p:nvSpPr>
          <p:spPr>
            <a:xfrm>
              <a:off x="6874121" y="2125907"/>
              <a:ext cx="225954" cy="22595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108" name="타원 3107">
              <a:extLst>
                <a:ext uri="{FF2B5EF4-FFF2-40B4-BE49-F238E27FC236}">
                  <a16:creationId xmlns:a16="http://schemas.microsoft.com/office/drawing/2014/main" id="{A0B2E959-7AE8-48AA-88FE-76F7142C46CC}"/>
                </a:ext>
              </a:extLst>
            </p:cNvPr>
            <p:cNvSpPr/>
            <p:nvPr/>
          </p:nvSpPr>
          <p:spPr>
            <a:xfrm>
              <a:off x="7233692" y="2125907"/>
              <a:ext cx="225954" cy="22595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120" name="타원 3119">
              <a:extLst>
                <a:ext uri="{FF2B5EF4-FFF2-40B4-BE49-F238E27FC236}">
                  <a16:creationId xmlns:a16="http://schemas.microsoft.com/office/drawing/2014/main" id="{6DAB51C0-4EEC-41B9-93FF-B503C75A062A}"/>
                </a:ext>
              </a:extLst>
            </p:cNvPr>
            <p:cNvSpPr/>
            <p:nvPr/>
          </p:nvSpPr>
          <p:spPr>
            <a:xfrm>
              <a:off x="7593263" y="2125907"/>
              <a:ext cx="225954" cy="22595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144" name="타원 3143">
              <a:extLst>
                <a:ext uri="{FF2B5EF4-FFF2-40B4-BE49-F238E27FC236}">
                  <a16:creationId xmlns:a16="http://schemas.microsoft.com/office/drawing/2014/main" id="{48C9FAB9-7033-48CA-8F84-C005C869EF28}"/>
                </a:ext>
              </a:extLst>
            </p:cNvPr>
            <p:cNvSpPr/>
            <p:nvPr/>
          </p:nvSpPr>
          <p:spPr>
            <a:xfrm>
              <a:off x="8312405" y="2125907"/>
              <a:ext cx="225954" cy="22595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3810" name="그룹 3809">
            <a:extLst>
              <a:ext uri="{FF2B5EF4-FFF2-40B4-BE49-F238E27FC236}">
                <a16:creationId xmlns:a16="http://schemas.microsoft.com/office/drawing/2014/main" id="{11268F8F-C3F3-4ED7-A821-3E6E987FF11D}"/>
              </a:ext>
            </a:extLst>
          </p:cNvPr>
          <p:cNvGrpSpPr/>
          <p:nvPr/>
        </p:nvGrpSpPr>
        <p:grpSpPr>
          <a:xfrm>
            <a:off x="2997454" y="5195681"/>
            <a:ext cx="2742951" cy="225954"/>
            <a:chOff x="6154979" y="5195681"/>
            <a:chExt cx="2742951" cy="225954"/>
          </a:xfrm>
        </p:grpSpPr>
        <p:sp>
          <p:nvSpPr>
            <p:cNvPr id="3508" name="타원 3507">
              <a:extLst>
                <a:ext uri="{FF2B5EF4-FFF2-40B4-BE49-F238E27FC236}">
                  <a16:creationId xmlns:a16="http://schemas.microsoft.com/office/drawing/2014/main" id="{1F8E89C8-474F-4E8C-9CF3-B20F9FE9EE51}"/>
                </a:ext>
              </a:extLst>
            </p:cNvPr>
            <p:cNvSpPr/>
            <p:nvPr/>
          </p:nvSpPr>
          <p:spPr>
            <a:xfrm>
              <a:off x="6154979" y="5195681"/>
              <a:ext cx="225954" cy="22595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521" name="타원 3520">
              <a:extLst>
                <a:ext uri="{FF2B5EF4-FFF2-40B4-BE49-F238E27FC236}">
                  <a16:creationId xmlns:a16="http://schemas.microsoft.com/office/drawing/2014/main" id="{C71B1398-9405-465C-B439-70ABA71FE077}"/>
                </a:ext>
              </a:extLst>
            </p:cNvPr>
            <p:cNvSpPr/>
            <p:nvPr/>
          </p:nvSpPr>
          <p:spPr>
            <a:xfrm>
              <a:off x="6514550" y="5195681"/>
              <a:ext cx="225954" cy="22595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547" name="타원 3546">
              <a:extLst>
                <a:ext uri="{FF2B5EF4-FFF2-40B4-BE49-F238E27FC236}">
                  <a16:creationId xmlns:a16="http://schemas.microsoft.com/office/drawing/2014/main" id="{81469566-9F1A-48BD-9D58-142D117427B1}"/>
                </a:ext>
              </a:extLst>
            </p:cNvPr>
            <p:cNvSpPr/>
            <p:nvPr/>
          </p:nvSpPr>
          <p:spPr>
            <a:xfrm>
              <a:off x="7233692" y="5195681"/>
              <a:ext cx="225954" cy="22595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573" name="타원 3572">
              <a:extLst>
                <a:ext uri="{FF2B5EF4-FFF2-40B4-BE49-F238E27FC236}">
                  <a16:creationId xmlns:a16="http://schemas.microsoft.com/office/drawing/2014/main" id="{4F5B12F7-639A-432F-91A1-619FCCE026ED}"/>
                </a:ext>
              </a:extLst>
            </p:cNvPr>
            <p:cNvSpPr/>
            <p:nvPr/>
          </p:nvSpPr>
          <p:spPr>
            <a:xfrm>
              <a:off x="7952834" y="5195681"/>
              <a:ext cx="225954" cy="22595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599" name="타원 3598">
              <a:extLst>
                <a:ext uri="{FF2B5EF4-FFF2-40B4-BE49-F238E27FC236}">
                  <a16:creationId xmlns:a16="http://schemas.microsoft.com/office/drawing/2014/main" id="{E141F3ED-5C6B-4442-8552-1CA30B65301B}"/>
                </a:ext>
              </a:extLst>
            </p:cNvPr>
            <p:cNvSpPr/>
            <p:nvPr/>
          </p:nvSpPr>
          <p:spPr>
            <a:xfrm>
              <a:off x="8671976" y="5195681"/>
              <a:ext cx="225954" cy="22595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3696" name="그룹 3695">
            <a:extLst>
              <a:ext uri="{FF2B5EF4-FFF2-40B4-BE49-F238E27FC236}">
                <a16:creationId xmlns:a16="http://schemas.microsoft.com/office/drawing/2014/main" id="{CBA78B4C-8D63-4A8A-BEF3-348A4C7AABDF}"/>
              </a:ext>
            </a:extLst>
          </p:cNvPr>
          <p:cNvGrpSpPr/>
          <p:nvPr/>
        </p:nvGrpSpPr>
        <p:grpSpPr>
          <a:xfrm>
            <a:off x="2994155" y="2125907"/>
            <a:ext cx="2742951" cy="225954"/>
            <a:chOff x="2994155" y="2125907"/>
            <a:chExt cx="2742951" cy="225954"/>
          </a:xfrm>
        </p:grpSpPr>
        <p:sp>
          <p:nvSpPr>
            <p:cNvPr id="3074" name="타원 3073">
              <a:extLst>
                <a:ext uri="{FF2B5EF4-FFF2-40B4-BE49-F238E27FC236}">
                  <a16:creationId xmlns:a16="http://schemas.microsoft.com/office/drawing/2014/main" id="{9F26093A-4C46-4602-80FC-74FA4FF499C3}"/>
                </a:ext>
              </a:extLst>
            </p:cNvPr>
            <p:cNvSpPr/>
            <p:nvPr/>
          </p:nvSpPr>
          <p:spPr>
            <a:xfrm>
              <a:off x="2994155" y="2125907"/>
              <a:ext cx="225954" cy="2259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086" name="타원 3085">
              <a:extLst>
                <a:ext uri="{FF2B5EF4-FFF2-40B4-BE49-F238E27FC236}">
                  <a16:creationId xmlns:a16="http://schemas.microsoft.com/office/drawing/2014/main" id="{B63EA71A-01B8-46F1-AA75-FC83025F33A9}"/>
                </a:ext>
              </a:extLst>
            </p:cNvPr>
            <p:cNvSpPr/>
            <p:nvPr/>
          </p:nvSpPr>
          <p:spPr>
            <a:xfrm>
              <a:off x="3353726" y="2125907"/>
              <a:ext cx="225954" cy="2259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098" name="타원 3097">
              <a:extLst>
                <a:ext uri="{FF2B5EF4-FFF2-40B4-BE49-F238E27FC236}">
                  <a16:creationId xmlns:a16="http://schemas.microsoft.com/office/drawing/2014/main" id="{37FD5E58-A209-4BE2-8000-2AF43EED1613}"/>
                </a:ext>
              </a:extLst>
            </p:cNvPr>
            <p:cNvSpPr/>
            <p:nvPr/>
          </p:nvSpPr>
          <p:spPr>
            <a:xfrm>
              <a:off x="3713297" y="2125907"/>
              <a:ext cx="225954" cy="2259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110" name="타원 3109">
              <a:extLst>
                <a:ext uri="{FF2B5EF4-FFF2-40B4-BE49-F238E27FC236}">
                  <a16:creationId xmlns:a16="http://schemas.microsoft.com/office/drawing/2014/main" id="{F859603F-681B-40FC-A262-3C5F2AE60816}"/>
                </a:ext>
              </a:extLst>
            </p:cNvPr>
            <p:cNvSpPr/>
            <p:nvPr/>
          </p:nvSpPr>
          <p:spPr>
            <a:xfrm>
              <a:off x="4072868" y="2125907"/>
              <a:ext cx="225954" cy="2259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122" name="타원 3121">
              <a:extLst>
                <a:ext uri="{FF2B5EF4-FFF2-40B4-BE49-F238E27FC236}">
                  <a16:creationId xmlns:a16="http://schemas.microsoft.com/office/drawing/2014/main" id="{E6F4ABAC-FB57-4AA8-BFE3-19CD3A05F8DA}"/>
                </a:ext>
              </a:extLst>
            </p:cNvPr>
            <p:cNvSpPr/>
            <p:nvPr/>
          </p:nvSpPr>
          <p:spPr>
            <a:xfrm>
              <a:off x="4432439" y="2125907"/>
              <a:ext cx="225954" cy="2259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134" name="타원 3133">
              <a:extLst>
                <a:ext uri="{FF2B5EF4-FFF2-40B4-BE49-F238E27FC236}">
                  <a16:creationId xmlns:a16="http://schemas.microsoft.com/office/drawing/2014/main" id="{783CB479-F9DC-4686-B226-CE59349FB958}"/>
                </a:ext>
              </a:extLst>
            </p:cNvPr>
            <p:cNvSpPr/>
            <p:nvPr/>
          </p:nvSpPr>
          <p:spPr>
            <a:xfrm>
              <a:off x="4792010" y="2125907"/>
              <a:ext cx="225954" cy="2259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146" name="타원 3145">
              <a:extLst>
                <a:ext uri="{FF2B5EF4-FFF2-40B4-BE49-F238E27FC236}">
                  <a16:creationId xmlns:a16="http://schemas.microsoft.com/office/drawing/2014/main" id="{210C324A-7820-482F-A16A-40EF567263DB}"/>
                </a:ext>
              </a:extLst>
            </p:cNvPr>
            <p:cNvSpPr/>
            <p:nvPr/>
          </p:nvSpPr>
          <p:spPr>
            <a:xfrm>
              <a:off x="5151581" y="2125907"/>
              <a:ext cx="225954" cy="2259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158" name="타원 3157">
              <a:extLst>
                <a:ext uri="{FF2B5EF4-FFF2-40B4-BE49-F238E27FC236}">
                  <a16:creationId xmlns:a16="http://schemas.microsoft.com/office/drawing/2014/main" id="{41351111-09D0-4488-A50D-7F2AF95AD40A}"/>
                </a:ext>
              </a:extLst>
            </p:cNvPr>
            <p:cNvSpPr/>
            <p:nvPr/>
          </p:nvSpPr>
          <p:spPr>
            <a:xfrm>
              <a:off x="5511152" y="2125907"/>
              <a:ext cx="225954" cy="2259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3708" name="그룹 3707">
            <a:extLst>
              <a:ext uri="{FF2B5EF4-FFF2-40B4-BE49-F238E27FC236}">
                <a16:creationId xmlns:a16="http://schemas.microsoft.com/office/drawing/2014/main" id="{F4622E9B-D4B4-4AD0-91F4-CB26BF919397}"/>
              </a:ext>
            </a:extLst>
          </p:cNvPr>
          <p:cNvGrpSpPr/>
          <p:nvPr/>
        </p:nvGrpSpPr>
        <p:grpSpPr>
          <a:xfrm>
            <a:off x="2994155" y="5187972"/>
            <a:ext cx="2742951" cy="225954"/>
            <a:chOff x="2994155" y="2125907"/>
            <a:chExt cx="2742951" cy="225954"/>
          </a:xfrm>
        </p:grpSpPr>
        <p:sp>
          <p:nvSpPr>
            <p:cNvPr id="3709" name="타원 3708">
              <a:extLst>
                <a:ext uri="{FF2B5EF4-FFF2-40B4-BE49-F238E27FC236}">
                  <a16:creationId xmlns:a16="http://schemas.microsoft.com/office/drawing/2014/main" id="{B91B0C51-217C-4DF5-AFD2-C4227C6098DF}"/>
                </a:ext>
              </a:extLst>
            </p:cNvPr>
            <p:cNvSpPr/>
            <p:nvPr/>
          </p:nvSpPr>
          <p:spPr>
            <a:xfrm>
              <a:off x="2994155" y="2125907"/>
              <a:ext cx="225954" cy="2259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710" name="타원 3709">
              <a:extLst>
                <a:ext uri="{FF2B5EF4-FFF2-40B4-BE49-F238E27FC236}">
                  <a16:creationId xmlns:a16="http://schemas.microsoft.com/office/drawing/2014/main" id="{78142436-38F8-4BD6-A4E1-107FC7906CA1}"/>
                </a:ext>
              </a:extLst>
            </p:cNvPr>
            <p:cNvSpPr/>
            <p:nvPr/>
          </p:nvSpPr>
          <p:spPr>
            <a:xfrm>
              <a:off x="3353726" y="2125907"/>
              <a:ext cx="225954" cy="2259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711" name="타원 3710">
              <a:extLst>
                <a:ext uri="{FF2B5EF4-FFF2-40B4-BE49-F238E27FC236}">
                  <a16:creationId xmlns:a16="http://schemas.microsoft.com/office/drawing/2014/main" id="{3249BFB4-9568-4310-863D-94BBEF3B61E6}"/>
                </a:ext>
              </a:extLst>
            </p:cNvPr>
            <p:cNvSpPr/>
            <p:nvPr/>
          </p:nvSpPr>
          <p:spPr>
            <a:xfrm>
              <a:off x="3713297" y="2125907"/>
              <a:ext cx="225954" cy="2259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712" name="타원 3711">
              <a:extLst>
                <a:ext uri="{FF2B5EF4-FFF2-40B4-BE49-F238E27FC236}">
                  <a16:creationId xmlns:a16="http://schemas.microsoft.com/office/drawing/2014/main" id="{D1E33FEF-6692-45A6-A4B4-FB20F6CA3938}"/>
                </a:ext>
              </a:extLst>
            </p:cNvPr>
            <p:cNvSpPr/>
            <p:nvPr/>
          </p:nvSpPr>
          <p:spPr>
            <a:xfrm>
              <a:off x="4072868" y="2125907"/>
              <a:ext cx="225954" cy="2259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713" name="타원 3712">
              <a:extLst>
                <a:ext uri="{FF2B5EF4-FFF2-40B4-BE49-F238E27FC236}">
                  <a16:creationId xmlns:a16="http://schemas.microsoft.com/office/drawing/2014/main" id="{65B0E1A9-E87F-47AE-844A-9F41B946C57B}"/>
                </a:ext>
              </a:extLst>
            </p:cNvPr>
            <p:cNvSpPr/>
            <p:nvPr/>
          </p:nvSpPr>
          <p:spPr>
            <a:xfrm>
              <a:off x="4432439" y="2125907"/>
              <a:ext cx="225954" cy="2259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714" name="타원 3713">
              <a:extLst>
                <a:ext uri="{FF2B5EF4-FFF2-40B4-BE49-F238E27FC236}">
                  <a16:creationId xmlns:a16="http://schemas.microsoft.com/office/drawing/2014/main" id="{CE0A7440-DB4D-4D7C-A117-9229255B8FBB}"/>
                </a:ext>
              </a:extLst>
            </p:cNvPr>
            <p:cNvSpPr/>
            <p:nvPr/>
          </p:nvSpPr>
          <p:spPr>
            <a:xfrm>
              <a:off x="4792010" y="2125907"/>
              <a:ext cx="225954" cy="2259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715" name="타원 3714">
              <a:extLst>
                <a:ext uri="{FF2B5EF4-FFF2-40B4-BE49-F238E27FC236}">
                  <a16:creationId xmlns:a16="http://schemas.microsoft.com/office/drawing/2014/main" id="{EC692EEC-9766-4D47-A92E-473077CDE7C6}"/>
                </a:ext>
              </a:extLst>
            </p:cNvPr>
            <p:cNvSpPr/>
            <p:nvPr/>
          </p:nvSpPr>
          <p:spPr>
            <a:xfrm>
              <a:off x="5151581" y="2125907"/>
              <a:ext cx="225954" cy="2259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716" name="타원 3715">
              <a:extLst>
                <a:ext uri="{FF2B5EF4-FFF2-40B4-BE49-F238E27FC236}">
                  <a16:creationId xmlns:a16="http://schemas.microsoft.com/office/drawing/2014/main" id="{4170949D-68F4-47DF-B9C4-06A2685B92E9}"/>
                </a:ext>
              </a:extLst>
            </p:cNvPr>
            <p:cNvSpPr/>
            <p:nvPr/>
          </p:nvSpPr>
          <p:spPr>
            <a:xfrm>
              <a:off x="5511152" y="2125907"/>
              <a:ext cx="225954" cy="2259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2850" name="타원 2849">
            <a:extLst>
              <a:ext uri="{FF2B5EF4-FFF2-40B4-BE49-F238E27FC236}">
                <a16:creationId xmlns:a16="http://schemas.microsoft.com/office/drawing/2014/main" id="{67203BE6-8B2E-4FE2-8C56-42523138DA7E}"/>
              </a:ext>
            </a:extLst>
          </p:cNvPr>
          <p:cNvSpPr/>
          <p:nvPr/>
        </p:nvSpPr>
        <p:spPr>
          <a:xfrm>
            <a:off x="2999442" y="3208430"/>
            <a:ext cx="225954" cy="22595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874" name="타원 2873">
            <a:extLst>
              <a:ext uri="{FF2B5EF4-FFF2-40B4-BE49-F238E27FC236}">
                <a16:creationId xmlns:a16="http://schemas.microsoft.com/office/drawing/2014/main" id="{F58FBBAF-8BFD-4E68-9EA8-DECDB017011B}"/>
              </a:ext>
            </a:extLst>
          </p:cNvPr>
          <p:cNvSpPr/>
          <p:nvPr/>
        </p:nvSpPr>
        <p:spPr>
          <a:xfrm>
            <a:off x="3359013" y="3208430"/>
            <a:ext cx="225954" cy="22595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898" name="타원 2897">
            <a:extLst>
              <a:ext uri="{FF2B5EF4-FFF2-40B4-BE49-F238E27FC236}">
                <a16:creationId xmlns:a16="http://schemas.microsoft.com/office/drawing/2014/main" id="{3FE3175F-AE47-4A37-9B3D-1C4A41EFC0B8}"/>
              </a:ext>
            </a:extLst>
          </p:cNvPr>
          <p:cNvSpPr/>
          <p:nvPr/>
        </p:nvSpPr>
        <p:spPr>
          <a:xfrm>
            <a:off x="3718584" y="3208430"/>
            <a:ext cx="225954" cy="22595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922" name="타원 2921">
            <a:extLst>
              <a:ext uri="{FF2B5EF4-FFF2-40B4-BE49-F238E27FC236}">
                <a16:creationId xmlns:a16="http://schemas.microsoft.com/office/drawing/2014/main" id="{246A65EC-FD3E-4E13-BA32-9FA1D2E1C776}"/>
              </a:ext>
            </a:extLst>
          </p:cNvPr>
          <p:cNvSpPr/>
          <p:nvPr/>
        </p:nvSpPr>
        <p:spPr>
          <a:xfrm>
            <a:off x="4078155" y="3208430"/>
            <a:ext cx="225954" cy="22595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946" name="타원 2945">
            <a:extLst>
              <a:ext uri="{FF2B5EF4-FFF2-40B4-BE49-F238E27FC236}">
                <a16:creationId xmlns:a16="http://schemas.microsoft.com/office/drawing/2014/main" id="{E69920A3-4555-42BF-9DAB-49F41D9C0022}"/>
              </a:ext>
            </a:extLst>
          </p:cNvPr>
          <p:cNvSpPr/>
          <p:nvPr/>
        </p:nvSpPr>
        <p:spPr>
          <a:xfrm>
            <a:off x="4437726" y="3208430"/>
            <a:ext cx="225954" cy="22595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970" name="타원 2969">
            <a:extLst>
              <a:ext uri="{FF2B5EF4-FFF2-40B4-BE49-F238E27FC236}">
                <a16:creationId xmlns:a16="http://schemas.microsoft.com/office/drawing/2014/main" id="{B49BA141-E2B4-449F-8FD8-E8BC5B064E27}"/>
              </a:ext>
            </a:extLst>
          </p:cNvPr>
          <p:cNvSpPr/>
          <p:nvPr/>
        </p:nvSpPr>
        <p:spPr>
          <a:xfrm>
            <a:off x="4797297" y="3208430"/>
            <a:ext cx="225954" cy="22595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994" name="타원 2993">
            <a:extLst>
              <a:ext uri="{FF2B5EF4-FFF2-40B4-BE49-F238E27FC236}">
                <a16:creationId xmlns:a16="http://schemas.microsoft.com/office/drawing/2014/main" id="{C16039A2-2378-4E33-ACFF-ACB6C9BE24CB}"/>
              </a:ext>
            </a:extLst>
          </p:cNvPr>
          <p:cNvSpPr/>
          <p:nvPr/>
        </p:nvSpPr>
        <p:spPr>
          <a:xfrm>
            <a:off x="5156868" y="3208430"/>
            <a:ext cx="225954" cy="22595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3018" name="타원 3017">
            <a:extLst>
              <a:ext uri="{FF2B5EF4-FFF2-40B4-BE49-F238E27FC236}">
                <a16:creationId xmlns:a16="http://schemas.microsoft.com/office/drawing/2014/main" id="{BF5A6E1F-291F-40F4-8C7B-54F666280553}"/>
              </a:ext>
            </a:extLst>
          </p:cNvPr>
          <p:cNvSpPr/>
          <p:nvPr/>
        </p:nvSpPr>
        <p:spPr>
          <a:xfrm>
            <a:off x="5516439" y="3208430"/>
            <a:ext cx="225954" cy="22595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3037" name="사각형: 둥근 모서리 3036">
            <a:extLst>
              <a:ext uri="{FF2B5EF4-FFF2-40B4-BE49-F238E27FC236}">
                <a16:creationId xmlns:a16="http://schemas.microsoft.com/office/drawing/2014/main" id="{57C5EC08-D9FE-43C8-BEED-4266D50CCF86}"/>
              </a:ext>
            </a:extLst>
          </p:cNvPr>
          <p:cNvSpPr/>
          <p:nvPr/>
        </p:nvSpPr>
        <p:spPr>
          <a:xfrm>
            <a:off x="2915816" y="3057440"/>
            <a:ext cx="2951941" cy="1679222"/>
          </a:xfrm>
          <a:prstGeom prst="roundRect">
            <a:avLst>
              <a:gd name="adj" fmla="val 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9ACDA7C2-5848-4BE7-9A1A-35DB3D31C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bLock</a:t>
            </a:r>
            <a:r>
              <a:rPr lang="en-US" altLang="ko-KR" dirty="0"/>
              <a:t>: Block-Level Sanitization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FA68D14-E729-40BA-96EF-7E1E4C4CFE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2847" name="타원 2846">
            <a:extLst>
              <a:ext uri="{FF2B5EF4-FFF2-40B4-BE49-F238E27FC236}">
                <a16:creationId xmlns:a16="http://schemas.microsoft.com/office/drawing/2014/main" id="{C3A363EE-A78F-4981-A5BF-01DB66BFB4DB}"/>
              </a:ext>
            </a:extLst>
          </p:cNvPr>
          <p:cNvSpPr/>
          <p:nvPr/>
        </p:nvSpPr>
        <p:spPr>
          <a:xfrm>
            <a:off x="2992072" y="3829468"/>
            <a:ext cx="225954" cy="22595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cxnSp>
        <p:nvCxnSpPr>
          <p:cNvPr id="2853" name="직선 연결선 2852">
            <a:extLst>
              <a:ext uri="{FF2B5EF4-FFF2-40B4-BE49-F238E27FC236}">
                <a16:creationId xmlns:a16="http://schemas.microsoft.com/office/drawing/2014/main" id="{A2A43FA2-5311-4023-A156-9ACB4A3D8B39}"/>
              </a:ext>
            </a:extLst>
          </p:cNvPr>
          <p:cNvCxnSpPr>
            <a:cxnSpLocks/>
          </p:cNvCxnSpPr>
          <p:nvPr/>
        </p:nvCxnSpPr>
        <p:spPr>
          <a:xfrm>
            <a:off x="3107132" y="3123865"/>
            <a:ext cx="164487" cy="0"/>
          </a:xfrm>
          <a:prstGeom prst="line">
            <a:avLst/>
          </a:prstGeom>
          <a:ln w="2540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56" name="타원 2855">
            <a:extLst>
              <a:ext uri="{FF2B5EF4-FFF2-40B4-BE49-F238E27FC236}">
                <a16:creationId xmlns:a16="http://schemas.microsoft.com/office/drawing/2014/main" id="{E2E1EF45-9FEE-43C5-9FB0-886A8F4D5AFE}"/>
              </a:ext>
            </a:extLst>
          </p:cNvPr>
          <p:cNvSpPr/>
          <p:nvPr/>
        </p:nvSpPr>
        <p:spPr>
          <a:xfrm>
            <a:off x="2994155" y="3829468"/>
            <a:ext cx="225954" cy="2259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cxnSp>
        <p:nvCxnSpPr>
          <p:cNvPr id="2858" name="직선 연결선 2857">
            <a:extLst>
              <a:ext uri="{FF2B5EF4-FFF2-40B4-BE49-F238E27FC236}">
                <a16:creationId xmlns:a16="http://schemas.microsoft.com/office/drawing/2014/main" id="{AB6A828D-230A-4F61-95D6-3AAE04D9A8FE}"/>
              </a:ext>
            </a:extLst>
          </p:cNvPr>
          <p:cNvCxnSpPr>
            <a:cxnSpLocks/>
            <a:stCxn id="2854" idx="4"/>
            <a:endCxn id="2856" idx="0"/>
          </p:cNvCxnSpPr>
          <p:nvPr/>
        </p:nvCxnSpPr>
        <p:spPr>
          <a:xfrm>
            <a:off x="3107132" y="3744903"/>
            <a:ext cx="0" cy="8456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9" name="직선 연결선 2858">
            <a:extLst>
              <a:ext uri="{FF2B5EF4-FFF2-40B4-BE49-F238E27FC236}">
                <a16:creationId xmlns:a16="http://schemas.microsoft.com/office/drawing/2014/main" id="{5851B6F7-0E21-4256-8FC5-090120473A50}"/>
              </a:ext>
            </a:extLst>
          </p:cNvPr>
          <p:cNvCxnSpPr>
            <a:cxnSpLocks/>
            <a:stCxn id="2855" idx="4"/>
            <a:endCxn id="2854" idx="0"/>
          </p:cNvCxnSpPr>
          <p:nvPr/>
        </p:nvCxnSpPr>
        <p:spPr>
          <a:xfrm>
            <a:off x="3107132" y="3434384"/>
            <a:ext cx="0" cy="8456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0" name="직선 연결선 2859">
            <a:extLst>
              <a:ext uri="{FF2B5EF4-FFF2-40B4-BE49-F238E27FC236}">
                <a16:creationId xmlns:a16="http://schemas.microsoft.com/office/drawing/2014/main" id="{66F49323-714B-418A-A9B7-47EC149121F0}"/>
              </a:ext>
            </a:extLst>
          </p:cNvPr>
          <p:cNvCxnSpPr>
            <a:cxnSpLocks/>
            <a:endCxn id="2855" idx="0"/>
          </p:cNvCxnSpPr>
          <p:nvPr/>
        </p:nvCxnSpPr>
        <p:spPr>
          <a:xfrm>
            <a:off x="3107132" y="3123865"/>
            <a:ext cx="0" cy="84565"/>
          </a:xfrm>
          <a:prstGeom prst="line">
            <a:avLst/>
          </a:prstGeom>
          <a:ln w="25400" cap="flat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1" name="직선 연결선 2860">
            <a:extLst>
              <a:ext uri="{FF2B5EF4-FFF2-40B4-BE49-F238E27FC236}">
                <a16:creationId xmlns:a16="http://schemas.microsoft.com/office/drawing/2014/main" id="{07A1402D-2FDF-4848-A2DA-33CF2F25AE08}"/>
              </a:ext>
            </a:extLst>
          </p:cNvPr>
          <p:cNvCxnSpPr>
            <a:cxnSpLocks/>
            <a:stCxn id="2857" idx="4"/>
          </p:cNvCxnSpPr>
          <p:nvPr/>
        </p:nvCxnSpPr>
        <p:spPr>
          <a:xfrm>
            <a:off x="3107132" y="4556204"/>
            <a:ext cx="0" cy="122062"/>
          </a:xfrm>
          <a:prstGeom prst="line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2" name="직선 연결선 2861">
            <a:extLst>
              <a:ext uri="{FF2B5EF4-FFF2-40B4-BE49-F238E27FC236}">
                <a16:creationId xmlns:a16="http://schemas.microsoft.com/office/drawing/2014/main" id="{55EF2413-E287-4265-9774-342A9E2EE5EB}"/>
              </a:ext>
            </a:extLst>
          </p:cNvPr>
          <p:cNvCxnSpPr>
            <a:cxnSpLocks/>
            <a:stCxn id="2856" idx="4"/>
          </p:cNvCxnSpPr>
          <p:nvPr/>
        </p:nvCxnSpPr>
        <p:spPr>
          <a:xfrm>
            <a:off x="3107132" y="4055422"/>
            <a:ext cx="0" cy="4451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3" name="직선 연결선 2862">
            <a:extLst>
              <a:ext uri="{FF2B5EF4-FFF2-40B4-BE49-F238E27FC236}">
                <a16:creationId xmlns:a16="http://schemas.microsoft.com/office/drawing/2014/main" id="{0B70101A-0CB1-4B19-AE2D-EDD13203D413}"/>
              </a:ext>
            </a:extLst>
          </p:cNvPr>
          <p:cNvCxnSpPr>
            <a:cxnSpLocks/>
            <a:endCxn id="2857" idx="0"/>
          </p:cNvCxnSpPr>
          <p:nvPr/>
        </p:nvCxnSpPr>
        <p:spPr>
          <a:xfrm>
            <a:off x="3107132" y="4288902"/>
            <a:ext cx="0" cy="413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4" name="직선 연결선 2863">
            <a:extLst>
              <a:ext uri="{FF2B5EF4-FFF2-40B4-BE49-F238E27FC236}">
                <a16:creationId xmlns:a16="http://schemas.microsoft.com/office/drawing/2014/main" id="{99177CA0-9841-4666-9D6C-B06E3EEDC2C2}"/>
              </a:ext>
            </a:extLst>
          </p:cNvPr>
          <p:cNvCxnSpPr>
            <a:cxnSpLocks/>
          </p:cNvCxnSpPr>
          <p:nvPr/>
        </p:nvCxnSpPr>
        <p:spPr>
          <a:xfrm>
            <a:off x="3107132" y="4129064"/>
            <a:ext cx="0" cy="127545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1" name="타원 2870">
            <a:extLst>
              <a:ext uri="{FF2B5EF4-FFF2-40B4-BE49-F238E27FC236}">
                <a16:creationId xmlns:a16="http://schemas.microsoft.com/office/drawing/2014/main" id="{89F49574-49D7-41A4-BF54-692E0F2157C7}"/>
              </a:ext>
            </a:extLst>
          </p:cNvPr>
          <p:cNvSpPr/>
          <p:nvPr/>
        </p:nvSpPr>
        <p:spPr>
          <a:xfrm>
            <a:off x="3351643" y="3829468"/>
            <a:ext cx="225954" cy="22595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cxnSp>
        <p:nvCxnSpPr>
          <p:cNvPr id="2877" name="직선 연결선 2876">
            <a:extLst>
              <a:ext uri="{FF2B5EF4-FFF2-40B4-BE49-F238E27FC236}">
                <a16:creationId xmlns:a16="http://schemas.microsoft.com/office/drawing/2014/main" id="{47186059-256D-4A37-AD03-C40FCA9DD1D5}"/>
              </a:ext>
            </a:extLst>
          </p:cNvPr>
          <p:cNvCxnSpPr>
            <a:cxnSpLocks/>
          </p:cNvCxnSpPr>
          <p:nvPr/>
        </p:nvCxnSpPr>
        <p:spPr>
          <a:xfrm>
            <a:off x="3466703" y="3123865"/>
            <a:ext cx="164487" cy="0"/>
          </a:xfrm>
          <a:prstGeom prst="line">
            <a:avLst/>
          </a:prstGeom>
          <a:ln w="2540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80" name="타원 2879">
            <a:extLst>
              <a:ext uri="{FF2B5EF4-FFF2-40B4-BE49-F238E27FC236}">
                <a16:creationId xmlns:a16="http://schemas.microsoft.com/office/drawing/2014/main" id="{0E5437C8-4CF0-4316-8D3B-5413A48CB44E}"/>
              </a:ext>
            </a:extLst>
          </p:cNvPr>
          <p:cNvSpPr/>
          <p:nvPr/>
        </p:nvSpPr>
        <p:spPr>
          <a:xfrm>
            <a:off x="3353726" y="3829468"/>
            <a:ext cx="225954" cy="2259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cxnSp>
        <p:nvCxnSpPr>
          <p:cNvPr id="2882" name="직선 연결선 2881">
            <a:extLst>
              <a:ext uri="{FF2B5EF4-FFF2-40B4-BE49-F238E27FC236}">
                <a16:creationId xmlns:a16="http://schemas.microsoft.com/office/drawing/2014/main" id="{F6159973-85CD-4F52-A1E5-EDD346A4A79F}"/>
              </a:ext>
            </a:extLst>
          </p:cNvPr>
          <p:cNvCxnSpPr>
            <a:cxnSpLocks/>
            <a:stCxn id="2878" idx="4"/>
            <a:endCxn id="2880" idx="0"/>
          </p:cNvCxnSpPr>
          <p:nvPr/>
        </p:nvCxnSpPr>
        <p:spPr>
          <a:xfrm>
            <a:off x="3466703" y="3744903"/>
            <a:ext cx="0" cy="8456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3" name="직선 연결선 2882">
            <a:extLst>
              <a:ext uri="{FF2B5EF4-FFF2-40B4-BE49-F238E27FC236}">
                <a16:creationId xmlns:a16="http://schemas.microsoft.com/office/drawing/2014/main" id="{5BF93B1A-568C-4D9E-81F0-4E0A9D2EB4F8}"/>
              </a:ext>
            </a:extLst>
          </p:cNvPr>
          <p:cNvCxnSpPr>
            <a:cxnSpLocks/>
            <a:stCxn id="2879" idx="4"/>
            <a:endCxn id="2878" idx="0"/>
          </p:cNvCxnSpPr>
          <p:nvPr/>
        </p:nvCxnSpPr>
        <p:spPr>
          <a:xfrm>
            <a:off x="3466703" y="3434384"/>
            <a:ext cx="0" cy="8456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4" name="직선 연결선 2883">
            <a:extLst>
              <a:ext uri="{FF2B5EF4-FFF2-40B4-BE49-F238E27FC236}">
                <a16:creationId xmlns:a16="http://schemas.microsoft.com/office/drawing/2014/main" id="{BB661560-AB24-4D22-9061-CB5B08D3F9E5}"/>
              </a:ext>
            </a:extLst>
          </p:cNvPr>
          <p:cNvCxnSpPr>
            <a:cxnSpLocks/>
            <a:endCxn id="2879" idx="0"/>
          </p:cNvCxnSpPr>
          <p:nvPr/>
        </p:nvCxnSpPr>
        <p:spPr>
          <a:xfrm>
            <a:off x="3466703" y="3123865"/>
            <a:ext cx="0" cy="84565"/>
          </a:xfrm>
          <a:prstGeom prst="line">
            <a:avLst/>
          </a:prstGeom>
          <a:ln w="25400" cap="flat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5" name="직선 연결선 2884">
            <a:extLst>
              <a:ext uri="{FF2B5EF4-FFF2-40B4-BE49-F238E27FC236}">
                <a16:creationId xmlns:a16="http://schemas.microsoft.com/office/drawing/2014/main" id="{0F30809B-184C-48E1-8B48-A4A1F4FD2612}"/>
              </a:ext>
            </a:extLst>
          </p:cNvPr>
          <p:cNvCxnSpPr>
            <a:cxnSpLocks/>
            <a:stCxn id="2881" idx="4"/>
          </p:cNvCxnSpPr>
          <p:nvPr/>
        </p:nvCxnSpPr>
        <p:spPr>
          <a:xfrm>
            <a:off x="3466703" y="4556204"/>
            <a:ext cx="0" cy="122062"/>
          </a:xfrm>
          <a:prstGeom prst="line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6" name="직선 연결선 2885">
            <a:extLst>
              <a:ext uri="{FF2B5EF4-FFF2-40B4-BE49-F238E27FC236}">
                <a16:creationId xmlns:a16="http://schemas.microsoft.com/office/drawing/2014/main" id="{F08FD402-E35E-4878-81F4-894C1DD69A7F}"/>
              </a:ext>
            </a:extLst>
          </p:cNvPr>
          <p:cNvCxnSpPr>
            <a:cxnSpLocks/>
            <a:stCxn id="2880" idx="4"/>
          </p:cNvCxnSpPr>
          <p:nvPr/>
        </p:nvCxnSpPr>
        <p:spPr>
          <a:xfrm>
            <a:off x="3466703" y="4055422"/>
            <a:ext cx="0" cy="4451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7" name="직선 연결선 2886">
            <a:extLst>
              <a:ext uri="{FF2B5EF4-FFF2-40B4-BE49-F238E27FC236}">
                <a16:creationId xmlns:a16="http://schemas.microsoft.com/office/drawing/2014/main" id="{8C908E72-2E5B-41BD-AAE2-F09605DDD267}"/>
              </a:ext>
            </a:extLst>
          </p:cNvPr>
          <p:cNvCxnSpPr>
            <a:cxnSpLocks/>
            <a:endCxn id="2881" idx="0"/>
          </p:cNvCxnSpPr>
          <p:nvPr/>
        </p:nvCxnSpPr>
        <p:spPr>
          <a:xfrm>
            <a:off x="3466703" y="4288902"/>
            <a:ext cx="0" cy="413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8" name="직선 연결선 2887">
            <a:extLst>
              <a:ext uri="{FF2B5EF4-FFF2-40B4-BE49-F238E27FC236}">
                <a16:creationId xmlns:a16="http://schemas.microsoft.com/office/drawing/2014/main" id="{1F1A637D-475D-4FB3-931E-40FF8814B5CF}"/>
              </a:ext>
            </a:extLst>
          </p:cNvPr>
          <p:cNvCxnSpPr>
            <a:cxnSpLocks/>
          </p:cNvCxnSpPr>
          <p:nvPr/>
        </p:nvCxnSpPr>
        <p:spPr>
          <a:xfrm>
            <a:off x="3466703" y="4129064"/>
            <a:ext cx="0" cy="127545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95" name="타원 2894">
            <a:extLst>
              <a:ext uri="{FF2B5EF4-FFF2-40B4-BE49-F238E27FC236}">
                <a16:creationId xmlns:a16="http://schemas.microsoft.com/office/drawing/2014/main" id="{C0FC7C1D-D9C9-4FFE-8D1C-54C83796B6CA}"/>
              </a:ext>
            </a:extLst>
          </p:cNvPr>
          <p:cNvSpPr/>
          <p:nvPr/>
        </p:nvSpPr>
        <p:spPr>
          <a:xfrm>
            <a:off x="3711214" y="3829468"/>
            <a:ext cx="225954" cy="2259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cxnSp>
        <p:nvCxnSpPr>
          <p:cNvPr id="2901" name="직선 연결선 2900">
            <a:extLst>
              <a:ext uri="{FF2B5EF4-FFF2-40B4-BE49-F238E27FC236}">
                <a16:creationId xmlns:a16="http://schemas.microsoft.com/office/drawing/2014/main" id="{789B7905-B2B4-4D16-9CF0-4055D4E0E61A}"/>
              </a:ext>
            </a:extLst>
          </p:cNvPr>
          <p:cNvCxnSpPr>
            <a:cxnSpLocks/>
          </p:cNvCxnSpPr>
          <p:nvPr/>
        </p:nvCxnSpPr>
        <p:spPr>
          <a:xfrm>
            <a:off x="3826274" y="3123865"/>
            <a:ext cx="164487" cy="0"/>
          </a:xfrm>
          <a:prstGeom prst="line">
            <a:avLst/>
          </a:prstGeom>
          <a:ln w="2540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04" name="타원 2903">
            <a:extLst>
              <a:ext uri="{FF2B5EF4-FFF2-40B4-BE49-F238E27FC236}">
                <a16:creationId xmlns:a16="http://schemas.microsoft.com/office/drawing/2014/main" id="{9DB9D559-BB1B-453B-92F7-576DA60E236B}"/>
              </a:ext>
            </a:extLst>
          </p:cNvPr>
          <p:cNvSpPr/>
          <p:nvPr/>
        </p:nvSpPr>
        <p:spPr>
          <a:xfrm>
            <a:off x="3713297" y="3829468"/>
            <a:ext cx="225954" cy="2259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cxnSp>
        <p:nvCxnSpPr>
          <p:cNvPr id="2906" name="직선 연결선 2905">
            <a:extLst>
              <a:ext uri="{FF2B5EF4-FFF2-40B4-BE49-F238E27FC236}">
                <a16:creationId xmlns:a16="http://schemas.microsoft.com/office/drawing/2014/main" id="{EDAECD6D-C129-47B8-BC60-86E165EAB406}"/>
              </a:ext>
            </a:extLst>
          </p:cNvPr>
          <p:cNvCxnSpPr>
            <a:cxnSpLocks/>
            <a:stCxn id="2902" idx="4"/>
            <a:endCxn id="2904" idx="0"/>
          </p:cNvCxnSpPr>
          <p:nvPr/>
        </p:nvCxnSpPr>
        <p:spPr>
          <a:xfrm>
            <a:off x="3826274" y="3744903"/>
            <a:ext cx="0" cy="8456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7" name="직선 연결선 2906">
            <a:extLst>
              <a:ext uri="{FF2B5EF4-FFF2-40B4-BE49-F238E27FC236}">
                <a16:creationId xmlns:a16="http://schemas.microsoft.com/office/drawing/2014/main" id="{2CEFC31D-8E0F-4995-93D5-9F56B12FA268}"/>
              </a:ext>
            </a:extLst>
          </p:cNvPr>
          <p:cNvCxnSpPr>
            <a:cxnSpLocks/>
            <a:stCxn id="2903" idx="4"/>
            <a:endCxn id="2902" idx="0"/>
          </p:cNvCxnSpPr>
          <p:nvPr/>
        </p:nvCxnSpPr>
        <p:spPr>
          <a:xfrm>
            <a:off x="3826274" y="3434384"/>
            <a:ext cx="0" cy="8456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8" name="직선 연결선 2907">
            <a:extLst>
              <a:ext uri="{FF2B5EF4-FFF2-40B4-BE49-F238E27FC236}">
                <a16:creationId xmlns:a16="http://schemas.microsoft.com/office/drawing/2014/main" id="{18C45A30-96CB-46BD-8813-247AEBDDAC86}"/>
              </a:ext>
            </a:extLst>
          </p:cNvPr>
          <p:cNvCxnSpPr>
            <a:cxnSpLocks/>
            <a:endCxn id="2903" idx="0"/>
          </p:cNvCxnSpPr>
          <p:nvPr/>
        </p:nvCxnSpPr>
        <p:spPr>
          <a:xfrm>
            <a:off x="3826274" y="3123865"/>
            <a:ext cx="0" cy="84565"/>
          </a:xfrm>
          <a:prstGeom prst="line">
            <a:avLst/>
          </a:prstGeom>
          <a:ln w="25400" cap="flat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9" name="직선 연결선 2908">
            <a:extLst>
              <a:ext uri="{FF2B5EF4-FFF2-40B4-BE49-F238E27FC236}">
                <a16:creationId xmlns:a16="http://schemas.microsoft.com/office/drawing/2014/main" id="{6F5D56FA-6078-45CF-8FC1-0A5A224E38E5}"/>
              </a:ext>
            </a:extLst>
          </p:cNvPr>
          <p:cNvCxnSpPr>
            <a:cxnSpLocks/>
            <a:stCxn id="2905" idx="4"/>
          </p:cNvCxnSpPr>
          <p:nvPr/>
        </p:nvCxnSpPr>
        <p:spPr>
          <a:xfrm>
            <a:off x="3826274" y="4556204"/>
            <a:ext cx="0" cy="122062"/>
          </a:xfrm>
          <a:prstGeom prst="line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0" name="직선 연결선 2909">
            <a:extLst>
              <a:ext uri="{FF2B5EF4-FFF2-40B4-BE49-F238E27FC236}">
                <a16:creationId xmlns:a16="http://schemas.microsoft.com/office/drawing/2014/main" id="{7651AEE4-A06A-40A8-9526-162E53E917D3}"/>
              </a:ext>
            </a:extLst>
          </p:cNvPr>
          <p:cNvCxnSpPr>
            <a:cxnSpLocks/>
            <a:stCxn id="2904" idx="4"/>
          </p:cNvCxnSpPr>
          <p:nvPr/>
        </p:nvCxnSpPr>
        <p:spPr>
          <a:xfrm>
            <a:off x="3826274" y="4055422"/>
            <a:ext cx="0" cy="4451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1" name="직선 연결선 2910">
            <a:extLst>
              <a:ext uri="{FF2B5EF4-FFF2-40B4-BE49-F238E27FC236}">
                <a16:creationId xmlns:a16="http://schemas.microsoft.com/office/drawing/2014/main" id="{B7A9998C-D949-4840-9896-D35BD8D4C4DB}"/>
              </a:ext>
            </a:extLst>
          </p:cNvPr>
          <p:cNvCxnSpPr>
            <a:cxnSpLocks/>
            <a:endCxn id="2905" idx="0"/>
          </p:cNvCxnSpPr>
          <p:nvPr/>
        </p:nvCxnSpPr>
        <p:spPr>
          <a:xfrm>
            <a:off x="3826274" y="4288902"/>
            <a:ext cx="0" cy="413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2" name="직선 연결선 2911">
            <a:extLst>
              <a:ext uri="{FF2B5EF4-FFF2-40B4-BE49-F238E27FC236}">
                <a16:creationId xmlns:a16="http://schemas.microsoft.com/office/drawing/2014/main" id="{918E3AF6-111E-4210-8FEE-2EBD3C606673}"/>
              </a:ext>
            </a:extLst>
          </p:cNvPr>
          <p:cNvCxnSpPr>
            <a:cxnSpLocks/>
          </p:cNvCxnSpPr>
          <p:nvPr/>
        </p:nvCxnSpPr>
        <p:spPr>
          <a:xfrm>
            <a:off x="3826274" y="4129064"/>
            <a:ext cx="0" cy="127545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19" name="타원 2918">
            <a:extLst>
              <a:ext uri="{FF2B5EF4-FFF2-40B4-BE49-F238E27FC236}">
                <a16:creationId xmlns:a16="http://schemas.microsoft.com/office/drawing/2014/main" id="{3286AB66-B731-45D8-8BA0-DA497822E673}"/>
              </a:ext>
            </a:extLst>
          </p:cNvPr>
          <p:cNvSpPr/>
          <p:nvPr/>
        </p:nvSpPr>
        <p:spPr>
          <a:xfrm>
            <a:off x="4070785" y="3829468"/>
            <a:ext cx="225954" cy="22595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cxnSp>
        <p:nvCxnSpPr>
          <p:cNvPr id="2925" name="직선 연결선 2924">
            <a:extLst>
              <a:ext uri="{FF2B5EF4-FFF2-40B4-BE49-F238E27FC236}">
                <a16:creationId xmlns:a16="http://schemas.microsoft.com/office/drawing/2014/main" id="{52412E9C-9E8C-445A-81AF-5F9F3E97B564}"/>
              </a:ext>
            </a:extLst>
          </p:cNvPr>
          <p:cNvCxnSpPr>
            <a:cxnSpLocks/>
          </p:cNvCxnSpPr>
          <p:nvPr/>
        </p:nvCxnSpPr>
        <p:spPr>
          <a:xfrm>
            <a:off x="4185845" y="3123865"/>
            <a:ext cx="164487" cy="0"/>
          </a:xfrm>
          <a:prstGeom prst="line">
            <a:avLst/>
          </a:prstGeom>
          <a:ln w="2540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28" name="타원 2927">
            <a:extLst>
              <a:ext uri="{FF2B5EF4-FFF2-40B4-BE49-F238E27FC236}">
                <a16:creationId xmlns:a16="http://schemas.microsoft.com/office/drawing/2014/main" id="{5D7C6042-005A-47C0-8F4D-5CB54F0F67CA}"/>
              </a:ext>
            </a:extLst>
          </p:cNvPr>
          <p:cNvSpPr/>
          <p:nvPr/>
        </p:nvSpPr>
        <p:spPr>
          <a:xfrm>
            <a:off x="4072868" y="3829468"/>
            <a:ext cx="225954" cy="2259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cxnSp>
        <p:nvCxnSpPr>
          <p:cNvPr id="2930" name="직선 연결선 2929">
            <a:extLst>
              <a:ext uri="{FF2B5EF4-FFF2-40B4-BE49-F238E27FC236}">
                <a16:creationId xmlns:a16="http://schemas.microsoft.com/office/drawing/2014/main" id="{1DC1C079-2357-4144-AD5E-5A49EEB6F871}"/>
              </a:ext>
            </a:extLst>
          </p:cNvPr>
          <p:cNvCxnSpPr>
            <a:cxnSpLocks/>
            <a:stCxn id="2926" idx="4"/>
            <a:endCxn id="2928" idx="0"/>
          </p:cNvCxnSpPr>
          <p:nvPr/>
        </p:nvCxnSpPr>
        <p:spPr>
          <a:xfrm>
            <a:off x="4185845" y="3744903"/>
            <a:ext cx="0" cy="8456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1" name="직선 연결선 2930">
            <a:extLst>
              <a:ext uri="{FF2B5EF4-FFF2-40B4-BE49-F238E27FC236}">
                <a16:creationId xmlns:a16="http://schemas.microsoft.com/office/drawing/2014/main" id="{22B806DA-78F5-4471-BC88-B449AE832ECC}"/>
              </a:ext>
            </a:extLst>
          </p:cNvPr>
          <p:cNvCxnSpPr>
            <a:cxnSpLocks/>
            <a:stCxn id="2927" idx="4"/>
            <a:endCxn id="2926" idx="0"/>
          </p:cNvCxnSpPr>
          <p:nvPr/>
        </p:nvCxnSpPr>
        <p:spPr>
          <a:xfrm>
            <a:off x="4185845" y="3434384"/>
            <a:ext cx="0" cy="8456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2" name="직선 연결선 2931">
            <a:extLst>
              <a:ext uri="{FF2B5EF4-FFF2-40B4-BE49-F238E27FC236}">
                <a16:creationId xmlns:a16="http://schemas.microsoft.com/office/drawing/2014/main" id="{6B73F76A-E0A2-4275-AAF7-4E373E78CE62}"/>
              </a:ext>
            </a:extLst>
          </p:cNvPr>
          <p:cNvCxnSpPr>
            <a:cxnSpLocks/>
            <a:endCxn id="2927" idx="0"/>
          </p:cNvCxnSpPr>
          <p:nvPr/>
        </p:nvCxnSpPr>
        <p:spPr>
          <a:xfrm>
            <a:off x="4185845" y="3123865"/>
            <a:ext cx="0" cy="84565"/>
          </a:xfrm>
          <a:prstGeom prst="line">
            <a:avLst/>
          </a:prstGeom>
          <a:ln w="25400" cap="flat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3" name="직선 연결선 2932">
            <a:extLst>
              <a:ext uri="{FF2B5EF4-FFF2-40B4-BE49-F238E27FC236}">
                <a16:creationId xmlns:a16="http://schemas.microsoft.com/office/drawing/2014/main" id="{53356D7B-E3DC-4875-AE7B-F2AB6D63629B}"/>
              </a:ext>
            </a:extLst>
          </p:cNvPr>
          <p:cNvCxnSpPr>
            <a:cxnSpLocks/>
            <a:stCxn id="2929" idx="4"/>
          </p:cNvCxnSpPr>
          <p:nvPr/>
        </p:nvCxnSpPr>
        <p:spPr>
          <a:xfrm>
            <a:off x="4185845" y="4556204"/>
            <a:ext cx="0" cy="122062"/>
          </a:xfrm>
          <a:prstGeom prst="line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4" name="직선 연결선 2933">
            <a:extLst>
              <a:ext uri="{FF2B5EF4-FFF2-40B4-BE49-F238E27FC236}">
                <a16:creationId xmlns:a16="http://schemas.microsoft.com/office/drawing/2014/main" id="{3162810E-F73C-4574-AB7E-F0DBD80C8E23}"/>
              </a:ext>
            </a:extLst>
          </p:cNvPr>
          <p:cNvCxnSpPr>
            <a:cxnSpLocks/>
            <a:stCxn id="2928" idx="4"/>
          </p:cNvCxnSpPr>
          <p:nvPr/>
        </p:nvCxnSpPr>
        <p:spPr>
          <a:xfrm>
            <a:off x="4185845" y="4055422"/>
            <a:ext cx="0" cy="4451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5" name="직선 연결선 2934">
            <a:extLst>
              <a:ext uri="{FF2B5EF4-FFF2-40B4-BE49-F238E27FC236}">
                <a16:creationId xmlns:a16="http://schemas.microsoft.com/office/drawing/2014/main" id="{C22D3DBF-A14A-477E-801B-5B339590DCAF}"/>
              </a:ext>
            </a:extLst>
          </p:cNvPr>
          <p:cNvCxnSpPr>
            <a:cxnSpLocks/>
            <a:endCxn id="2929" idx="0"/>
          </p:cNvCxnSpPr>
          <p:nvPr/>
        </p:nvCxnSpPr>
        <p:spPr>
          <a:xfrm>
            <a:off x="4185845" y="4288902"/>
            <a:ext cx="0" cy="413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6" name="직선 연결선 2935">
            <a:extLst>
              <a:ext uri="{FF2B5EF4-FFF2-40B4-BE49-F238E27FC236}">
                <a16:creationId xmlns:a16="http://schemas.microsoft.com/office/drawing/2014/main" id="{9FEFD40F-1927-4C5D-8559-5D7B06964C99}"/>
              </a:ext>
            </a:extLst>
          </p:cNvPr>
          <p:cNvCxnSpPr>
            <a:cxnSpLocks/>
          </p:cNvCxnSpPr>
          <p:nvPr/>
        </p:nvCxnSpPr>
        <p:spPr>
          <a:xfrm>
            <a:off x="4185845" y="4129064"/>
            <a:ext cx="0" cy="127545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43" name="타원 2942">
            <a:extLst>
              <a:ext uri="{FF2B5EF4-FFF2-40B4-BE49-F238E27FC236}">
                <a16:creationId xmlns:a16="http://schemas.microsoft.com/office/drawing/2014/main" id="{40099E80-B0E4-4591-BF60-4B380AAE280D}"/>
              </a:ext>
            </a:extLst>
          </p:cNvPr>
          <p:cNvSpPr/>
          <p:nvPr/>
        </p:nvSpPr>
        <p:spPr>
          <a:xfrm>
            <a:off x="4430356" y="3829468"/>
            <a:ext cx="225954" cy="2259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cxnSp>
        <p:nvCxnSpPr>
          <p:cNvPr id="2949" name="직선 연결선 2948">
            <a:extLst>
              <a:ext uri="{FF2B5EF4-FFF2-40B4-BE49-F238E27FC236}">
                <a16:creationId xmlns:a16="http://schemas.microsoft.com/office/drawing/2014/main" id="{9D764BCC-9705-4A46-9D2C-585980B31DF7}"/>
              </a:ext>
            </a:extLst>
          </p:cNvPr>
          <p:cNvCxnSpPr>
            <a:cxnSpLocks/>
          </p:cNvCxnSpPr>
          <p:nvPr/>
        </p:nvCxnSpPr>
        <p:spPr>
          <a:xfrm>
            <a:off x="4545416" y="3123865"/>
            <a:ext cx="164487" cy="0"/>
          </a:xfrm>
          <a:prstGeom prst="line">
            <a:avLst/>
          </a:prstGeom>
          <a:ln w="2540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52" name="타원 2951">
            <a:extLst>
              <a:ext uri="{FF2B5EF4-FFF2-40B4-BE49-F238E27FC236}">
                <a16:creationId xmlns:a16="http://schemas.microsoft.com/office/drawing/2014/main" id="{AAA38BA9-0D38-4569-BA69-08A5D653969E}"/>
              </a:ext>
            </a:extLst>
          </p:cNvPr>
          <p:cNvSpPr/>
          <p:nvPr/>
        </p:nvSpPr>
        <p:spPr>
          <a:xfrm>
            <a:off x="4432439" y="3829468"/>
            <a:ext cx="225954" cy="2259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cxnSp>
        <p:nvCxnSpPr>
          <p:cNvPr id="2954" name="직선 연결선 2953">
            <a:extLst>
              <a:ext uri="{FF2B5EF4-FFF2-40B4-BE49-F238E27FC236}">
                <a16:creationId xmlns:a16="http://schemas.microsoft.com/office/drawing/2014/main" id="{BA42502F-1E28-4DAA-8B14-8D2DD77D0099}"/>
              </a:ext>
            </a:extLst>
          </p:cNvPr>
          <p:cNvCxnSpPr>
            <a:cxnSpLocks/>
            <a:stCxn id="2950" idx="4"/>
            <a:endCxn id="2952" idx="0"/>
          </p:cNvCxnSpPr>
          <p:nvPr/>
        </p:nvCxnSpPr>
        <p:spPr>
          <a:xfrm>
            <a:off x="4545416" y="3744903"/>
            <a:ext cx="0" cy="8456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5" name="직선 연결선 2954">
            <a:extLst>
              <a:ext uri="{FF2B5EF4-FFF2-40B4-BE49-F238E27FC236}">
                <a16:creationId xmlns:a16="http://schemas.microsoft.com/office/drawing/2014/main" id="{5E0210C8-246D-4536-A242-C14C0B8BD63B}"/>
              </a:ext>
            </a:extLst>
          </p:cNvPr>
          <p:cNvCxnSpPr>
            <a:cxnSpLocks/>
            <a:stCxn id="2951" idx="4"/>
            <a:endCxn id="2950" idx="0"/>
          </p:cNvCxnSpPr>
          <p:nvPr/>
        </p:nvCxnSpPr>
        <p:spPr>
          <a:xfrm>
            <a:off x="4545416" y="3434384"/>
            <a:ext cx="0" cy="8456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6" name="직선 연결선 2955">
            <a:extLst>
              <a:ext uri="{FF2B5EF4-FFF2-40B4-BE49-F238E27FC236}">
                <a16:creationId xmlns:a16="http://schemas.microsoft.com/office/drawing/2014/main" id="{D6F9EDC9-AFAC-4D88-99C5-49CEDDCD04FE}"/>
              </a:ext>
            </a:extLst>
          </p:cNvPr>
          <p:cNvCxnSpPr>
            <a:cxnSpLocks/>
            <a:endCxn id="2951" idx="0"/>
          </p:cNvCxnSpPr>
          <p:nvPr/>
        </p:nvCxnSpPr>
        <p:spPr>
          <a:xfrm>
            <a:off x="4545416" y="3123865"/>
            <a:ext cx="0" cy="84565"/>
          </a:xfrm>
          <a:prstGeom prst="line">
            <a:avLst/>
          </a:prstGeom>
          <a:ln w="25400" cap="flat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7" name="직선 연결선 2956">
            <a:extLst>
              <a:ext uri="{FF2B5EF4-FFF2-40B4-BE49-F238E27FC236}">
                <a16:creationId xmlns:a16="http://schemas.microsoft.com/office/drawing/2014/main" id="{92DBC286-E052-49BF-8E55-EBDA52C23072}"/>
              </a:ext>
            </a:extLst>
          </p:cNvPr>
          <p:cNvCxnSpPr>
            <a:cxnSpLocks/>
            <a:stCxn id="2953" idx="4"/>
          </p:cNvCxnSpPr>
          <p:nvPr/>
        </p:nvCxnSpPr>
        <p:spPr>
          <a:xfrm>
            <a:off x="4545416" y="4556204"/>
            <a:ext cx="0" cy="122062"/>
          </a:xfrm>
          <a:prstGeom prst="line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8" name="직선 연결선 2957">
            <a:extLst>
              <a:ext uri="{FF2B5EF4-FFF2-40B4-BE49-F238E27FC236}">
                <a16:creationId xmlns:a16="http://schemas.microsoft.com/office/drawing/2014/main" id="{3BF754C2-90BF-4E0A-8EEE-D735F6AAA43F}"/>
              </a:ext>
            </a:extLst>
          </p:cNvPr>
          <p:cNvCxnSpPr>
            <a:cxnSpLocks/>
            <a:stCxn id="2952" idx="4"/>
          </p:cNvCxnSpPr>
          <p:nvPr/>
        </p:nvCxnSpPr>
        <p:spPr>
          <a:xfrm>
            <a:off x="4545416" y="4055422"/>
            <a:ext cx="0" cy="4451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9" name="직선 연결선 2958">
            <a:extLst>
              <a:ext uri="{FF2B5EF4-FFF2-40B4-BE49-F238E27FC236}">
                <a16:creationId xmlns:a16="http://schemas.microsoft.com/office/drawing/2014/main" id="{F30A52D1-3CDA-4C63-B3F6-A8287E810831}"/>
              </a:ext>
            </a:extLst>
          </p:cNvPr>
          <p:cNvCxnSpPr>
            <a:cxnSpLocks/>
            <a:endCxn id="2953" idx="0"/>
          </p:cNvCxnSpPr>
          <p:nvPr/>
        </p:nvCxnSpPr>
        <p:spPr>
          <a:xfrm>
            <a:off x="4545416" y="4288902"/>
            <a:ext cx="0" cy="413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0" name="직선 연결선 2959">
            <a:extLst>
              <a:ext uri="{FF2B5EF4-FFF2-40B4-BE49-F238E27FC236}">
                <a16:creationId xmlns:a16="http://schemas.microsoft.com/office/drawing/2014/main" id="{E589CFC0-E807-4BA4-94E1-B204722FE98C}"/>
              </a:ext>
            </a:extLst>
          </p:cNvPr>
          <p:cNvCxnSpPr>
            <a:cxnSpLocks/>
          </p:cNvCxnSpPr>
          <p:nvPr/>
        </p:nvCxnSpPr>
        <p:spPr>
          <a:xfrm>
            <a:off x="4545416" y="4129064"/>
            <a:ext cx="0" cy="127545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67" name="타원 2966">
            <a:extLst>
              <a:ext uri="{FF2B5EF4-FFF2-40B4-BE49-F238E27FC236}">
                <a16:creationId xmlns:a16="http://schemas.microsoft.com/office/drawing/2014/main" id="{DCDDC435-2E59-4BA6-B242-2CD1613CAFD5}"/>
              </a:ext>
            </a:extLst>
          </p:cNvPr>
          <p:cNvSpPr/>
          <p:nvPr/>
        </p:nvSpPr>
        <p:spPr>
          <a:xfrm>
            <a:off x="4789927" y="3829468"/>
            <a:ext cx="225954" cy="2259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cxnSp>
        <p:nvCxnSpPr>
          <p:cNvPr id="2973" name="직선 연결선 2972">
            <a:extLst>
              <a:ext uri="{FF2B5EF4-FFF2-40B4-BE49-F238E27FC236}">
                <a16:creationId xmlns:a16="http://schemas.microsoft.com/office/drawing/2014/main" id="{03BDD916-3956-41D7-889E-999ACAEC81BC}"/>
              </a:ext>
            </a:extLst>
          </p:cNvPr>
          <p:cNvCxnSpPr>
            <a:cxnSpLocks/>
          </p:cNvCxnSpPr>
          <p:nvPr/>
        </p:nvCxnSpPr>
        <p:spPr>
          <a:xfrm>
            <a:off x="4904987" y="3123865"/>
            <a:ext cx="164487" cy="0"/>
          </a:xfrm>
          <a:prstGeom prst="line">
            <a:avLst/>
          </a:prstGeom>
          <a:ln w="2540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6" name="타원 2975">
            <a:extLst>
              <a:ext uri="{FF2B5EF4-FFF2-40B4-BE49-F238E27FC236}">
                <a16:creationId xmlns:a16="http://schemas.microsoft.com/office/drawing/2014/main" id="{38EC5F3C-E905-45FC-886F-2CB4FE93BB2E}"/>
              </a:ext>
            </a:extLst>
          </p:cNvPr>
          <p:cNvSpPr/>
          <p:nvPr/>
        </p:nvSpPr>
        <p:spPr>
          <a:xfrm>
            <a:off x="4792010" y="3829468"/>
            <a:ext cx="225954" cy="2259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cxnSp>
        <p:nvCxnSpPr>
          <p:cNvPr id="2978" name="직선 연결선 2977">
            <a:extLst>
              <a:ext uri="{FF2B5EF4-FFF2-40B4-BE49-F238E27FC236}">
                <a16:creationId xmlns:a16="http://schemas.microsoft.com/office/drawing/2014/main" id="{977E7999-2635-4F11-9568-AC7861DC6F64}"/>
              </a:ext>
            </a:extLst>
          </p:cNvPr>
          <p:cNvCxnSpPr>
            <a:cxnSpLocks/>
            <a:stCxn id="2974" idx="4"/>
            <a:endCxn id="2976" idx="0"/>
          </p:cNvCxnSpPr>
          <p:nvPr/>
        </p:nvCxnSpPr>
        <p:spPr>
          <a:xfrm>
            <a:off x="4904987" y="3744903"/>
            <a:ext cx="0" cy="8456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9" name="직선 연결선 2978">
            <a:extLst>
              <a:ext uri="{FF2B5EF4-FFF2-40B4-BE49-F238E27FC236}">
                <a16:creationId xmlns:a16="http://schemas.microsoft.com/office/drawing/2014/main" id="{E2350FC6-4DFE-4E58-A6DF-3C44A910C9B3}"/>
              </a:ext>
            </a:extLst>
          </p:cNvPr>
          <p:cNvCxnSpPr>
            <a:cxnSpLocks/>
            <a:stCxn id="2975" idx="4"/>
            <a:endCxn id="2974" idx="0"/>
          </p:cNvCxnSpPr>
          <p:nvPr/>
        </p:nvCxnSpPr>
        <p:spPr>
          <a:xfrm>
            <a:off x="4904987" y="3434384"/>
            <a:ext cx="0" cy="8456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0" name="직선 연결선 2979">
            <a:extLst>
              <a:ext uri="{FF2B5EF4-FFF2-40B4-BE49-F238E27FC236}">
                <a16:creationId xmlns:a16="http://schemas.microsoft.com/office/drawing/2014/main" id="{FD6C1F66-B8F3-4BDB-A5FA-C546B67683E4}"/>
              </a:ext>
            </a:extLst>
          </p:cNvPr>
          <p:cNvCxnSpPr>
            <a:cxnSpLocks/>
            <a:endCxn id="2975" idx="0"/>
          </p:cNvCxnSpPr>
          <p:nvPr/>
        </p:nvCxnSpPr>
        <p:spPr>
          <a:xfrm>
            <a:off x="4904987" y="3123865"/>
            <a:ext cx="0" cy="84565"/>
          </a:xfrm>
          <a:prstGeom prst="line">
            <a:avLst/>
          </a:prstGeom>
          <a:ln w="25400" cap="flat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1" name="직선 연결선 2980">
            <a:extLst>
              <a:ext uri="{FF2B5EF4-FFF2-40B4-BE49-F238E27FC236}">
                <a16:creationId xmlns:a16="http://schemas.microsoft.com/office/drawing/2014/main" id="{1FFDD427-43D3-4530-B02C-4C3C9E3A0EAB}"/>
              </a:ext>
            </a:extLst>
          </p:cNvPr>
          <p:cNvCxnSpPr>
            <a:cxnSpLocks/>
            <a:stCxn id="2977" idx="4"/>
          </p:cNvCxnSpPr>
          <p:nvPr/>
        </p:nvCxnSpPr>
        <p:spPr>
          <a:xfrm>
            <a:off x="4904987" y="4556204"/>
            <a:ext cx="0" cy="122062"/>
          </a:xfrm>
          <a:prstGeom prst="line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2" name="직선 연결선 2981">
            <a:extLst>
              <a:ext uri="{FF2B5EF4-FFF2-40B4-BE49-F238E27FC236}">
                <a16:creationId xmlns:a16="http://schemas.microsoft.com/office/drawing/2014/main" id="{1D1CBFB3-E52E-43BB-973E-E6CFC5297152}"/>
              </a:ext>
            </a:extLst>
          </p:cNvPr>
          <p:cNvCxnSpPr>
            <a:cxnSpLocks/>
            <a:stCxn id="2976" idx="4"/>
          </p:cNvCxnSpPr>
          <p:nvPr/>
        </p:nvCxnSpPr>
        <p:spPr>
          <a:xfrm>
            <a:off x="4904987" y="4055422"/>
            <a:ext cx="0" cy="4451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3" name="직선 연결선 2982">
            <a:extLst>
              <a:ext uri="{FF2B5EF4-FFF2-40B4-BE49-F238E27FC236}">
                <a16:creationId xmlns:a16="http://schemas.microsoft.com/office/drawing/2014/main" id="{0F2664C5-8CDA-411F-BC48-0EF0D212595E}"/>
              </a:ext>
            </a:extLst>
          </p:cNvPr>
          <p:cNvCxnSpPr>
            <a:cxnSpLocks/>
            <a:endCxn id="2977" idx="0"/>
          </p:cNvCxnSpPr>
          <p:nvPr/>
        </p:nvCxnSpPr>
        <p:spPr>
          <a:xfrm>
            <a:off x="4904987" y="4288902"/>
            <a:ext cx="0" cy="413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4" name="직선 연결선 2983">
            <a:extLst>
              <a:ext uri="{FF2B5EF4-FFF2-40B4-BE49-F238E27FC236}">
                <a16:creationId xmlns:a16="http://schemas.microsoft.com/office/drawing/2014/main" id="{324A26D0-22A6-4B2B-9D02-EC423AE0DE27}"/>
              </a:ext>
            </a:extLst>
          </p:cNvPr>
          <p:cNvCxnSpPr>
            <a:cxnSpLocks/>
          </p:cNvCxnSpPr>
          <p:nvPr/>
        </p:nvCxnSpPr>
        <p:spPr>
          <a:xfrm>
            <a:off x="4904987" y="4129064"/>
            <a:ext cx="0" cy="127545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91" name="타원 2990">
            <a:extLst>
              <a:ext uri="{FF2B5EF4-FFF2-40B4-BE49-F238E27FC236}">
                <a16:creationId xmlns:a16="http://schemas.microsoft.com/office/drawing/2014/main" id="{68E674F3-57B0-438F-BB30-A3F0353D98AC}"/>
              </a:ext>
            </a:extLst>
          </p:cNvPr>
          <p:cNvSpPr/>
          <p:nvPr/>
        </p:nvSpPr>
        <p:spPr>
          <a:xfrm>
            <a:off x="5149498" y="3829468"/>
            <a:ext cx="225954" cy="22595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cxnSp>
        <p:nvCxnSpPr>
          <p:cNvPr id="2997" name="직선 연결선 2996">
            <a:extLst>
              <a:ext uri="{FF2B5EF4-FFF2-40B4-BE49-F238E27FC236}">
                <a16:creationId xmlns:a16="http://schemas.microsoft.com/office/drawing/2014/main" id="{EE5F3F83-E64D-443A-8EA0-8661E4E40758}"/>
              </a:ext>
            </a:extLst>
          </p:cNvPr>
          <p:cNvCxnSpPr>
            <a:cxnSpLocks/>
          </p:cNvCxnSpPr>
          <p:nvPr/>
        </p:nvCxnSpPr>
        <p:spPr>
          <a:xfrm>
            <a:off x="5264558" y="3123865"/>
            <a:ext cx="164487" cy="0"/>
          </a:xfrm>
          <a:prstGeom prst="line">
            <a:avLst/>
          </a:prstGeom>
          <a:ln w="2540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00" name="타원 2999">
            <a:extLst>
              <a:ext uri="{FF2B5EF4-FFF2-40B4-BE49-F238E27FC236}">
                <a16:creationId xmlns:a16="http://schemas.microsoft.com/office/drawing/2014/main" id="{17DDF1FE-0F11-4571-9C0E-35CA0B40A55D}"/>
              </a:ext>
            </a:extLst>
          </p:cNvPr>
          <p:cNvSpPr/>
          <p:nvPr/>
        </p:nvSpPr>
        <p:spPr>
          <a:xfrm>
            <a:off x="5151581" y="3829468"/>
            <a:ext cx="225954" cy="2259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cxnSp>
        <p:nvCxnSpPr>
          <p:cNvPr id="3002" name="직선 연결선 3001">
            <a:extLst>
              <a:ext uri="{FF2B5EF4-FFF2-40B4-BE49-F238E27FC236}">
                <a16:creationId xmlns:a16="http://schemas.microsoft.com/office/drawing/2014/main" id="{008BBCCA-ABDE-4EA5-8E80-62281F4A2B07}"/>
              </a:ext>
            </a:extLst>
          </p:cNvPr>
          <p:cNvCxnSpPr>
            <a:cxnSpLocks/>
            <a:stCxn id="2998" idx="4"/>
            <a:endCxn id="3000" idx="0"/>
          </p:cNvCxnSpPr>
          <p:nvPr/>
        </p:nvCxnSpPr>
        <p:spPr>
          <a:xfrm>
            <a:off x="5264558" y="3744903"/>
            <a:ext cx="0" cy="8456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3" name="직선 연결선 3002">
            <a:extLst>
              <a:ext uri="{FF2B5EF4-FFF2-40B4-BE49-F238E27FC236}">
                <a16:creationId xmlns:a16="http://schemas.microsoft.com/office/drawing/2014/main" id="{007E529C-F9FA-495D-A901-7333892E5CB0}"/>
              </a:ext>
            </a:extLst>
          </p:cNvPr>
          <p:cNvCxnSpPr>
            <a:cxnSpLocks/>
            <a:stCxn id="2999" idx="4"/>
            <a:endCxn id="2998" idx="0"/>
          </p:cNvCxnSpPr>
          <p:nvPr/>
        </p:nvCxnSpPr>
        <p:spPr>
          <a:xfrm>
            <a:off x="5264558" y="3434384"/>
            <a:ext cx="0" cy="8456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4" name="직선 연결선 3003">
            <a:extLst>
              <a:ext uri="{FF2B5EF4-FFF2-40B4-BE49-F238E27FC236}">
                <a16:creationId xmlns:a16="http://schemas.microsoft.com/office/drawing/2014/main" id="{BC8125FE-4814-4144-B870-78C6D0A309C0}"/>
              </a:ext>
            </a:extLst>
          </p:cNvPr>
          <p:cNvCxnSpPr>
            <a:cxnSpLocks/>
            <a:endCxn id="2999" idx="0"/>
          </p:cNvCxnSpPr>
          <p:nvPr/>
        </p:nvCxnSpPr>
        <p:spPr>
          <a:xfrm>
            <a:off x="5264558" y="3123865"/>
            <a:ext cx="0" cy="84565"/>
          </a:xfrm>
          <a:prstGeom prst="line">
            <a:avLst/>
          </a:prstGeom>
          <a:ln w="25400" cap="flat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5" name="직선 연결선 3004">
            <a:extLst>
              <a:ext uri="{FF2B5EF4-FFF2-40B4-BE49-F238E27FC236}">
                <a16:creationId xmlns:a16="http://schemas.microsoft.com/office/drawing/2014/main" id="{BA057BBE-7076-40AC-A3D5-B66378CEF42F}"/>
              </a:ext>
            </a:extLst>
          </p:cNvPr>
          <p:cNvCxnSpPr>
            <a:cxnSpLocks/>
            <a:stCxn id="3001" idx="4"/>
          </p:cNvCxnSpPr>
          <p:nvPr/>
        </p:nvCxnSpPr>
        <p:spPr>
          <a:xfrm>
            <a:off x="5264558" y="4556204"/>
            <a:ext cx="0" cy="122062"/>
          </a:xfrm>
          <a:prstGeom prst="line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6" name="직선 연결선 3005">
            <a:extLst>
              <a:ext uri="{FF2B5EF4-FFF2-40B4-BE49-F238E27FC236}">
                <a16:creationId xmlns:a16="http://schemas.microsoft.com/office/drawing/2014/main" id="{93D5D1D5-6373-4693-A527-12177F75E625}"/>
              </a:ext>
            </a:extLst>
          </p:cNvPr>
          <p:cNvCxnSpPr>
            <a:cxnSpLocks/>
            <a:stCxn id="3000" idx="4"/>
          </p:cNvCxnSpPr>
          <p:nvPr/>
        </p:nvCxnSpPr>
        <p:spPr>
          <a:xfrm>
            <a:off x="5264558" y="4055422"/>
            <a:ext cx="0" cy="4451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7" name="직선 연결선 3006">
            <a:extLst>
              <a:ext uri="{FF2B5EF4-FFF2-40B4-BE49-F238E27FC236}">
                <a16:creationId xmlns:a16="http://schemas.microsoft.com/office/drawing/2014/main" id="{57CBB20F-3B15-42C3-BAF4-9F1DFD57D693}"/>
              </a:ext>
            </a:extLst>
          </p:cNvPr>
          <p:cNvCxnSpPr>
            <a:cxnSpLocks/>
            <a:endCxn id="3001" idx="0"/>
          </p:cNvCxnSpPr>
          <p:nvPr/>
        </p:nvCxnSpPr>
        <p:spPr>
          <a:xfrm>
            <a:off x="5264558" y="4288902"/>
            <a:ext cx="0" cy="413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8" name="직선 연결선 3007">
            <a:extLst>
              <a:ext uri="{FF2B5EF4-FFF2-40B4-BE49-F238E27FC236}">
                <a16:creationId xmlns:a16="http://schemas.microsoft.com/office/drawing/2014/main" id="{B9882984-5ACC-4C47-BEC6-7E89BDB43C95}"/>
              </a:ext>
            </a:extLst>
          </p:cNvPr>
          <p:cNvCxnSpPr>
            <a:cxnSpLocks/>
          </p:cNvCxnSpPr>
          <p:nvPr/>
        </p:nvCxnSpPr>
        <p:spPr>
          <a:xfrm>
            <a:off x="5264558" y="4129064"/>
            <a:ext cx="0" cy="127545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15" name="타원 3014">
            <a:extLst>
              <a:ext uri="{FF2B5EF4-FFF2-40B4-BE49-F238E27FC236}">
                <a16:creationId xmlns:a16="http://schemas.microsoft.com/office/drawing/2014/main" id="{81893166-72DA-41B5-8750-7D546F9FBE1B}"/>
              </a:ext>
            </a:extLst>
          </p:cNvPr>
          <p:cNvSpPr/>
          <p:nvPr/>
        </p:nvSpPr>
        <p:spPr>
          <a:xfrm>
            <a:off x="5509069" y="3829468"/>
            <a:ext cx="225954" cy="2259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cxnSp>
        <p:nvCxnSpPr>
          <p:cNvPr id="3021" name="직선 연결선 3020">
            <a:extLst>
              <a:ext uri="{FF2B5EF4-FFF2-40B4-BE49-F238E27FC236}">
                <a16:creationId xmlns:a16="http://schemas.microsoft.com/office/drawing/2014/main" id="{5FB007A7-D5D9-4F29-A809-D4171BE90C57}"/>
              </a:ext>
            </a:extLst>
          </p:cNvPr>
          <p:cNvCxnSpPr>
            <a:cxnSpLocks/>
          </p:cNvCxnSpPr>
          <p:nvPr/>
        </p:nvCxnSpPr>
        <p:spPr>
          <a:xfrm>
            <a:off x="5624129" y="3123865"/>
            <a:ext cx="164487" cy="0"/>
          </a:xfrm>
          <a:prstGeom prst="line">
            <a:avLst/>
          </a:prstGeom>
          <a:ln w="2540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18" name="그룹 4017">
            <a:extLst>
              <a:ext uri="{FF2B5EF4-FFF2-40B4-BE49-F238E27FC236}">
                <a16:creationId xmlns:a16="http://schemas.microsoft.com/office/drawing/2014/main" id="{E241412D-3AFC-4B88-8E54-4030FA903BBA}"/>
              </a:ext>
            </a:extLst>
          </p:cNvPr>
          <p:cNvGrpSpPr/>
          <p:nvPr/>
        </p:nvGrpSpPr>
        <p:grpSpPr>
          <a:xfrm>
            <a:off x="2992072" y="3518949"/>
            <a:ext cx="2745034" cy="225954"/>
            <a:chOff x="2992072" y="3518949"/>
            <a:chExt cx="2745034" cy="225954"/>
          </a:xfrm>
        </p:grpSpPr>
        <p:sp>
          <p:nvSpPr>
            <p:cNvPr id="2845" name="타원 2844">
              <a:extLst>
                <a:ext uri="{FF2B5EF4-FFF2-40B4-BE49-F238E27FC236}">
                  <a16:creationId xmlns:a16="http://schemas.microsoft.com/office/drawing/2014/main" id="{C24F4EB6-AAAF-4F13-92E4-2AEB27D09013}"/>
                </a:ext>
              </a:extLst>
            </p:cNvPr>
            <p:cNvSpPr/>
            <p:nvPr/>
          </p:nvSpPr>
          <p:spPr>
            <a:xfrm>
              <a:off x="2992072" y="3518949"/>
              <a:ext cx="225954" cy="2259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854" name="타원 2853">
              <a:extLst>
                <a:ext uri="{FF2B5EF4-FFF2-40B4-BE49-F238E27FC236}">
                  <a16:creationId xmlns:a16="http://schemas.microsoft.com/office/drawing/2014/main" id="{C34EE076-AA55-4339-9C3C-3746239C30D9}"/>
                </a:ext>
              </a:extLst>
            </p:cNvPr>
            <p:cNvSpPr/>
            <p:nvPr/>
          </p:nvSpPr>
          <p:spPr>
            <a:xfrm>
              <a:off x="2994155" y="3518949"/>
              <a:ext cx="225954" cy="2259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869" name="타원 2868">
              <a:extLst>
                <a:ext uri="{FF2B5EF4-FFF2-40B4-BE49-F238E27FC236}">
                  <a16:creationId xmlns:a16="http://schemas.microsoft.com/office/drawing/2014/main" id="{2AD12573-D046-4F0A-8A93-C508FDA175B9}"/>
                </a:ext>
              </a:extLst>
            </p:cNvPr>
            <p:cNvSpPr/>
            <p:nvPr/>
          </p:nvSpPr>
          <p:spPr>
            <a:xfrm>
              <a:off x="3351643" y="3518949"/>
              <a:ext cx="225954" cy="22595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878" name="타원 2877">
              <a:extLst>
                <a:ext uri="{FF2B5EF4-FFF2-40B4-BE49-F238E27FC236}">
                  <a16:creationId xmlns:a16="http://schemas.microsoft.com/office/drawing/2014/main" id="{3D461685-CB9F-4F04-AE4E-A69F22A48798}"/>
                </a:ext>
              </a:extLst>
            </p:cNvPr>
            <p:cNvSpPr/>
            <p:nvPr/>
          </p:nvSpPr>
          <p:spPr>
            <a:xfrm>
              <a:off x="3353726" y="3518949"/>
              <a:ext cx="225954" cy="2259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893" name="타원 2892">
              <a:extLst>
                <a:ext uri="{FF2B5EF4-FFF2-40B4-BE49-F238E27FC236}">
                  <a16:creationId xmlns:a16="http://schemas.microsoft.com/office/drawing/2014/main" id="{037E6D2E-55DD-4BD3-97A7-15A4607E09F0}"/>
                </a:ext>
              </a:extLst>
            </p:cNvPr>
            <p:cNvSpPr/>
            <p:nvPr/>
          </p:nvSpPr>
          <p:spPr>
            <a:xfrm>
              <a:off x="3711214" y="3518949"/>
              <a:ext cx="225954" cy="22595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902" name="타원 2901">
              <a:extLst>
                <a:ext uri="{FF2B5EF4-FFF2-40B4-BE49-F238E27FC236}">
                  <a16:creationId xmlns:a16="http://schemas.microsoft.com/office/drawing/2014/main" id="{3B230365-EDEB-4CBD-9138-46ED0F0D9825}"/>
                </a:ext>
              </a:extLst>
            </p:cNvPr>
            <p:cNvSpPr/>
            <p:nvPr/>
          </p:nvSpPr>
          <p:spPr>
            <a:xfrm>
              <a:off x="3713297" y="3518949"/>
              <a:ext cx="225954" cy="2259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917" name="타원 2916">
              <a:extLst>
                <a:ext uri="{FF2B5EF4-FFF2-40B4-BE49-F238E27FC236}">
                  <a16:creationId xmlns:a16="http://schemas.microsoft.com/office/drawing/2014/main" id="{FDE65171-2BE6-4DCB-8737-C4C4D111CCFF}"/>
                </a:ext>
              </a:extLst>
            </p:cNvPr>
            <p:cNvSpPr/>
            <p:nvPr/>
          </p:nvSpPr>
          <p:spPr>
            <a:xfrm>
              <a:off x="4070785" y="3518949"/>
              <a:ext cx="225954" cy="2259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926" name="타원 2925">
              <a:extLst>
                <a:ext uri="{FF2B5EF4-FFF2-40B4-BE49-F238E27FC236}">
                  <a16:creationId xmlns:a16="http://schemas.microsoft.com/office/drawing/2014/main" id="{310A5604-2171-42F4-8CC6-1A3F4C90D40A}"/>
                </a:ext>
              </a:extLst>
            </p:cNvPr>
            <p:cNvSpPr/>
            <p:nvPr/>
          </p:nvSpPr>
          <p:spPr>
            <a:xfrm>
              <a:off x="4072868" y="3518949"/>
              <a:ext cx="225954" cy="2259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941" name="타원 2940">
              <a:extLst>
                <a:ext uri="{FF2B5EF4-FFF2-40B4-BE49-F238E27FC236}">
                  <a16:creationId xmlns:a16="http://schemas.microsoft.com/office/drawing/2014/main" id="{393FDB69-62C8-4C4F-AAD6-92A0824DD571}"/>
                </a:ext>
              </a:extLst>
            </p:cNvPr>
            <p:cNvSpPr/>
            <p:nvPr/>
          </p:nvSpPr>
          <p:spPr>
            <a:xfrm>
              <a:off x="4430356" y="3518949"/>
              <a:ext cx="225954" cy="22595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950" name="타원 2949">
              <a:extLst>
                <a:ext uri="{FF2B5EF4-FFF2-40B4-BE49-F238E27FC236}">
                  <a16:creationId xmlns:a16="http://schemas.microsoft.com/office/drawing/2014/main" id="{D62D1F59-31A2-44A9-BCE0-9C7D3712BFF5}"/>
                </a:ext>
              </a:extLst>
            </p:cNvPr>
            <p:cNvSpPr/>
            <p:nvPr/>
          </p:nvSpPr>
          <p:spPr>
            <a:xfrm>
              <a:off x="4432439" y="3518949"/>
              <a:ext cx="225954" cy="2259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965" name="타원 2964">
              <a:extLst>
                <a:ext uri="{FF2B5EF4-FFF2-40B4-BE49-F238E27FC236}">
                  <a16:creationId xmlns:a16="http://schemas.microsoft.com/office/drawing/2014/main" id="{6A8E098F-2CFB-4D37-8BB7-D3727EC919AE}"/>
                </a:ext>
              </a:extLst>
            </p:cNvPr>
            <p:cNvSpPr/>
            <p:nvPr/>
          </p:nvSpPr>
          <p:spPr>
            <a:xfrm>
              <a:off x="4789927" y="3518949"/>
              <a:ext cx="225954" cy="2259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974" name="타원 2973">
              <a:extLst>
                <a:ext uri="{FF2B5EF4-FFF2-40B4-BE49-F238E27FC236}">
                  <a16:creationId xmlns:a16="http://schemas.microsoft.com/office/drawing/2014/main" id="{5242B81A-E1C9-4545-8327-E55AC6C47AD9}"/>
                </a:ext>
              </a:extLst>
            </p:cNvPr>
            <p:cNvSpPr/>
            <p:nvPr/>
          </p:nvSpPr>
          <p:spPr>
            <a:xfrm>
              <a:off x="4792010" y="3518949"/>
              <a:ext cx="225954" cy="2259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989" name="타원 2988">
              <a:extLst>
                <a:ext uri="{FF2B5EF4-FFF2-40B4-BE49-F238E27FC236}">
                  <a16:creationId xmlns:a16="http://schemas.microsoft.com/office/drawing/2014/main" id="{583CC8FD-0B6F-4E35-A81B-08715C029031}"/>
                </a:ext>
              </a:extLst>
            </p:cNvPr>
            <p:cNvSpPr/>
            <p:nvPr/>
          </p:nvSpPr>
          <p:spPr>
            <a:xfrm>
              <a:off x="5149498" y="3518949"/>
              <a:ext cx="225954" cy="22595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998" name="타원 2997">
              <a:extLst>
                <a:ext uri="{FF2B5EF4-FFF2-40B4-BE49-F238E27FC236}">
                  <a16:creationId xmlns:a16="http://schemas.microsoft.com/office/drawing/2014/main" id="{787352A4-A08C-4E87-A3DC-5A51D61117C7}"/>
                </a:ext>
              </a:extLst>
            </p:cNvPr>
            <p:cNvSpPr/>
            <p:nvPr/>
          </p:nvSpPr>
          <p:spPr>
            <a:xfrm>
              <a:off x="5151581" y="3518949"/>
              <a:ext cx="225954" cy="2259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013" name="타원 3012">
              <a:extLst>
                <a:ext uri="{FF2B5EF4-FFF2-40B4-BE49-F238E27FC236}">
                  <a16:creationId xmlns:a16="http://schemas.microsoft.com/office/drawing/2014/main" id="{EDBF00CB-F755-477F-AE6B-915704103254}"/>
                </a:ext>
              </a:extLst>
            </p:cNvPr>
            <p:cNvSpPr/>
            <p:nvPr/>
          </p:nvSpPr>
          <p:spPr>
            <a:xfrm>
              <a:off x="5509069" y="3518949"/>
              <a:ext cx="225954" cy="22595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022" name="타원 3021">
              <a:extLst>
                <a:ext uri="{FF2B5EF4-FFF2-40B4-BE49-F238E27FC236}">
                  <a16:creationId xmlns:a16="http://schemas.microsoft.com/office/drawing/2014/main" id="{86F40544-F1A9-445C-AF42-22D2CFD27181}"/>
                </a:ext>
              </a:extLst>
            </p:cNvPr>
            <p:cNvSpPr/>
            <p:nvPr/>
          </p:nvSpPr>
          <p:spPr>
            <a:xfrm>
              <a:off x="5511152" y="3518949"/>
              <a:ext cx="225954" cy="2259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3815" name="그룹 3814">
            <a:extLst>
              <a:ext uri="{FF2B5EF4-FFF2-40B4-BE49-F238E27FC236}">
                <a16:creationId xmlns:a16="http://schemas.microsoft.com/office/drawing/2014/main" id="{434374D5-7CA3-4185-B10F-7B5757D5D2BE}"/>
              </a:ext>
            </a:extLst>
          </p:cNvPr>
          <p:cNvGrpSpPr/>
          <p:nvPr/>
        </p:nvGrpSpPr>
        <p:grpSpPr>
          <a:xfrm>
            <a:off x="2994155" y="3208430"/>
            <a:ext cx="2742951" cy="225954"/>
            <a:chOff x="2994155" y="3208430"/>
            <a:chExt cx="2742951" cy="225954"/>
          </a:xfrm>
        </p:grpSpPr>
        <p:sp>
          <p:nvSpPr>
            <p:cNvPr id="2855" name="타원 2854">
              <a:extLst>
                <a:ext uri="{FF2B5EF4-FFF2-40B4-BE49-F238E27FC236}">
                  <a16:creationId xmlns:a16="http://schemas.microsoft.com/office/drawing/2014/main" id="{D59DEB1C-95AE-46F4-9FE9-710A959CC666}"/>
                </a:ext>
              </a:extLst>
            </p:cNvPr>
            <p:cNvSpPr/>
            <p:nvPr/>
          </p:nvSpPr>
          <p:spPr>
            <a:xfrm>
              <a:off x="2994155" y="3208430"/>
              <a:ext cx="225954" cy="2259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879" name="타원 2878">
              <a:extLst>
                <a:ext uri="{FF2B5EF4-FFF2-40B4-BE49-F238E27FC236}">
                  <a16:creationId xmlns:a16="http://schemas.microsoft.com/office/drawing/2014/main" id="{3CD6869A-FFAB-49D9-BD82-FF70B2144768}"/>
                </a:ext>
              </a:extLst>
            </p:cNvPr>
            <p:cNvSpPr/>
            <p:nvPr/>
          </p:nvSpPr>
          <p:spPr>
            <a:xfrm>
              <a:off x="3353726" y="3208430"/>
              <a:ext cx="225954" cy="2259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903" name="타원 2902">
              <a:extLst>
                <a:ext uri="{FF2B5EF4-FFF2-40B4-BE49-F238E27FC236}">
                  <a16:creationId xmlns:a16="http://schemas.microsoft.com/office/drawing/2014/main" id="{4F826F9C-F038-4AC2-A505-09A5736C407B}"/>
                </a:ext>
              </a:extLst>
            </p:cNvPr>
            <p:cNvSpPr/>
            <p:nvPr/>
          </p:nvSpPr>
          <p:spPr>
            <a:xfrm>
              <a:off x="3713297" y="3208430"/>
              <a:ext cx="225954" cy="2259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927" name="타원 2926">
              <a:extLst>
                <a:ext uri="{FF2B5EF4-FFF2-40B4-BE49-F238E27FC236}">
                  <a16:creationId xmlns:a16="http://schemas.microsoft.com/office/drawing/2014/main" id="{CC11A43F-C81A-42A4-9323-A99003B60B95}"/>
                </a:ext>
              </a:extLst>
            </p:cNvPr>
            <p:cNvSpPr/>
            <p:nvPr/>
          </p:nvSpPr>
          <p:spPr>
            <a:xfrm>
              <a:off x="4072868" y="3208430"/>
              <a:ext cx="225954" cy="2259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951" name="타원 2950">
              <a:extLst>
                <a:ext uri="{FF2B5EF4-FFF2-40B4-BE49-F238E27FC236}">
                  <a16:creationId xmlns:a16="http://schemas.microsoft.com/office/drawing/2014/main" id="{365E401A-3B1D-4D66-9D34-8E41175384A4}"/>
                </a:ext>
              </a:extLst>
            </p:cNvPr>
            <p:cNvSpPr/>
            <p:nvPr/>
          </p:nvSpPr>
          <p:spPr>
            <a:xfrm>
              <a:off x="4432439" y="3208430"/>
              <a:ext cx="225954" cy="2259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975" name="타원 2974">
              <a:extLst>
                <a:ext uri="{FF2B5EF4-FFF2-40B4-BE49-F238E27FC236}">
                  <a16:creationId xmlns:a16="http://schemas.microsoft.com/office/drawing/2014/main" id="{2A91336A-512A-4C88-A9AD-6F7E9E0BC646}"/>
                </a:ext>
              </a:extLst>
            </p:cNvPr>
            <p:cNvSpPr/>
            <p:nvPr/>
          </p:nvSpPr>
          <p:spPr>
            <a:xfrm>
              <a:off x="4792010" y="3208430"/>
              <a:ext cx="225954" cy="2259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999" name="타원 2998">
              <a:extLst>
                <a:ext uri="{FF2B5EF4-FFF2-40B4-BE49-F238E27FC236}">
                  <a16:creationId xmlns:a16="http://schemas.microsoft.com/office/drawing/2014/main" id="{7E11C3EE-4A14-45AD-872A-8F30791CEA84}"/>
                </a:ext>
              </a:extLst>
            </p:cNvPr>
            <p:cNvSpPr/>
            <p:nvPr/>
          </p:nvSpPr>
          <p:spPr>
            <a:xfrm>
              <a:off x="5151581" y="3208430"/>
              <a:ext cx="225954" cy="2259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023" name="타원 3022">
              <a:extLst>
                <a:ext uri="{FF2B5EF4-FFF2-40B4-BE49-F238E27FC236}">
                  <a16:creationId xmlns:a16="http://schemas.microsoft.com/office/drawing/2014/main" id="{55A4F1DC-B1CD-4AC6-8FCF-0C5802644EC0}"/>
                </a:ext>
              </a:extLst>
            </p:cNvPr>
            <p:cNvSpPr/>
            <p:nvPr/>
          </p:nvSpPr>
          <p:spPr>
            <a:xfrm>
              <a:off x="5511152" y="3208430"/>
              <a:ext cx="225954" cy="2259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3024" name="타원 3023">
            <a:extLst>
              <a:ext uri="{FF2B5EF4-FFF2-40B4-BE49-F238E27FC236}">
                <a16:creationId xmlns:a16="http://schemas.microsoft.com/office/drawing/2014/main" id="{BF46BF4A-FB6E-4E50-AC82-6BB275FECA6A}"/>
              </a:ext>
            </a:extLst>
          </p:cNvPr>
          <p:cNvSpPr/>
          <p:nvPr/>
        </p:nvSpPr>
        <p:spPr>
          <a:xfrm>
            <a:off x="5511152" y="3829468"/>
            <a:ext cx="225954" cy="2259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grpSp>
        <p:nvGrpSpPr>
          <p:cNvPr id="4019" name="그룹 4018">
            <a:extLst>
              <a:ext uri="{FF2B5EF4-FFF2-40B4-BE49-F238E27FC236}">
                <a16:creationId xmlns:a16="http://schemas.microsoft.com/office/drawing/2014/main" id="{290E56B1-104E-4A1F-8DD5-F296E8FD19D4}"/>
              </a:ext>
            </a:extLst>
          </p:cNvPr>
          <p:cNvGrpSpPr/>
          <p:nvPr/>
        </p:nvGrpSpPr>
        <p:grpSpPr>
          <a:xfrm>
            <a:off x="2992072" y="4330250"/>
            <a:ext cx="2745034" cy="225954"/>
            <a:chOff x="2992072" y="4330250"/>
            <a:chExt cx="2745034" cy="225954"/>
          </a:xfrm>
        </p:grpSpPr>
        <p:sp>
          <p:nvSpPr>
            <p:cNvPr id="2848" name="타원 2847">
              <a:extLst>
                <a:ext uri="{FF2B5EF4-FFF2-40B4-BE49-F238E27FC236}">
                  <a16:creationId xmlns:a16="http://schemas.microsoft.com/office/drawing/2014/main" id="{0B435476-C746-4142-98F4-FEA0AA25BEAC}"/>
                </a:ext>
              </a:extLst>
            </p:cNvPr>
            <p:cNvSpPr/>
            <p:nvPr/>
          </p:nvSpPr>
          <p:spPr>
            <a:xfrm>
              <a:off x="2992072" y="4330250"/>
              <a:ext cx="225954" cy="22595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857" name="타원 2856">
              <a:extLst>
                <a:ext uri="{FF2B5EF4-FFF2-40B4-BE49-F238E27FC236}">
                  <a16:creationId xmlns:a16="http://schemas.microsoft.com/office/drawing/2014/main" id="{E9BF3970-F615-4DA9-99B0-F68712EF4BE0}"/>
                </a:ext>
              </a:extLst>
            </p:cNvPr>
            <p:cNvSpPr/>
            <p:nvPr/>
          </p:nvSpPr>
          <p:spPr>
            <a:xfrm>
              <a:off x="2994155" y="4330250"/>
              <a:ext cx="225954" cy="2259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872" name="타원 2871">
              <a:extLst>
                <a:ext uri="{FF2B5EF4-FFF2-40B4-BE49-F238E27FC236}">
                  <a16:creationId xmlns:a16="http://schemas.microsoft.com/office/drawing/2014/main" id="{3BA46FB7-9726-4975-A5D8-CFF17926F11E}"/>
                </a:ext>
              </a:extLst>
            </p:cNvPr>
            <p:cNvSpPr/>
            <p:nvPr/>
          </p:nvSpPr>
          <p:spPr>
            <a:xfrm>
              <a:off x="3351643" y="4330250"/>
              <a:ext cx="225954" cy="2259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881" name="타원 2880">
              <a:extLst>
                <a:ext uri="{FF2B5EF4-FFF2-40B4-BE49-F238E27FC236}">
                  <a16:creationId xmlns:a16="http://schemas.microsoft.com/office/drawing/2014/main" id="{82165652-53DE-4D76-928D-32981267894F}"/>
                </a:ext>
              </a:extLst>
            </p:cNvPr>
            <p:cNvSpPr/>
            <p:nvPr/>
          </p:nvSpPr>
          <p:spPr>
            <a:xfrm>
              <a:off x="3353726" y="4330250"/>
              <a:ext cx="225954" cy="2259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896" name="타원 2895">
              <a:extLst>
                <a:ext uri="{FF2B5EF4-FFF2-40B4-BE49-F238E27FC236}">
                  <a16:creationId xmlns:a16="http://schemas.microsoft.com/office/drawing/2014/main" id="{00ABB4D5-5266-4A79-B9EF-D2C467E313F2}"/>
                </a:ext>
              </a:extLst>
            </p:cNvPr>
            <p:cNvSpPr/>
            <p:nvPr/>
          </p:nvSpPr>
          <p:spPr>
            <a:xfrm>
              <a:off x="3711214" y="4330250"/>
              <a:ext cx="225954" cy="22595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905" name="타원 2904">
              <a:extLst>
                <a:ext uri="{FF2B5EF4-FFF2-40B4-BE49-F238E27FC236}">
                  <a16:creationId xmlns:a16="http://schemas.microsoft.com/office/drawing/2014/main" id="{F60C8E6C-024A-4C0D-93D1-4135F297A63C}"/>
                </a:ext>
              </a:extLst>
            </p:cNvPr>
            <p:cNvSpPr/>
            <p:nvPr/>
          </p:nvSpPr>
          <p:spPr>
            <a:xfrm>
              <a:off x="3713297" y="4330250"/>
              <a:ext cx="225954" cy="2259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920" name="타원 2919">
              <a:extLst>
                <a:ext uri="{FF2B5EF4-FFF2-40B4-BE49-F238E27FC236}">
                  <a16:creationId xmlns:a16="http://schemas.microsoft.com/office/drawing/2014/main" id="{DA73F34D-7D43-4ABC-B016-8E16888B1926}"/>
                </a:ext>
              </a:extLst>
            </p:cNvPr>
            <p:cNvSpPr/>
            <p:nvPr/>
          </p:nvSpPr>
          <p:spPr>
            <a:xfrm>
              <a:off x="4070785" y="4330250"/>
              <a:ext cx="225954" cy="2259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929" name="타원 2928">
              <a:extLst>
                <a:ext uri="{FF2B5EF4-FFF2-40B4-BE49-F238E27FC236}">
                  <a16:creationId xmlns:a16="http://schemas.microsoft.com/office/drawing/2014/main" id="{154DEB98-1D6C-480E-9A1A-068BB7442357}"/>
                </a:ext>
              </a:extLst>
            </p:cNvPr>
            <p:cNvSpPr/>
            <p:nvPr/>
          </p:nvSpPr>
          <p:spPr>
            <a:xfrm>
              <a:off x="4072868" y="4330250"/>
              <a:ext cx="225954" cy="2259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944" name="타원 2943">
              <a:extLst>
                <a:ext uri="{FF2B5EF4-FFF2-40B4-BE49-F238E27FC236}">
                  <a16:creationId xmlns:a16="http://schemas.microsoft.com/office/drawing/2014/main" id="{846267DA-3E48-45C4-B59E-A7FA478E793A}"/>
                </a:ext>
              </a:extLst>
            </p:cNvPr>
            <p:cNvSpPr/>
            <p:nvPr/>
          </p:nvSpPr>
          <p:spPr>
            <a:xfrm>
              <a:off x="4430356" y="4330250"/>
              <a:ext cx="225954" cy="2259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953" name="타원 2952">
              <a:extLst>
                <a:ext uri="{FF2B5EF4-FFF2-40B4-BE49-F238E27FC236}">
                  <a16:creationId xmlns:a16="http://schemas.microsoft.com/office/drawing/2014/main" id="{8D37A3D1-04B9-4A71-A906-7F0212045D37}"/>
                </a:ext>
              </a:extLst>
            </p:cNvPr>
            <p:cNvSpPr/>
            <p:nvPr/>
          </p:nvSpPr>
          <p:spPr>
            <a:xfrm>
              <a:off x="4432439" y="4330250"/>
              <a:ext cx="225954" cy="2259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968" name="타원 2967">
              <a:extLst>
                <a:ext uri="{FF2B5EF4-FFF2-40B4-BE49-F238E27FC236}">
                  <a16:creationId xmlns:a16="http://schemas.microsoft.com/office/drawing/2014/main" id="{F6BC46EA-D9A2-415A-BD6D-93951D091C8A}"/>
                </a:ext>
              </a:extLst>
            </p:cNvPr>
            <p:cNvSpPr/>
            <p:nvPr/>
          </p:nvSpPr>
          <p:spPr>
            <a:xfrm>
              <a:off x="4789927" y="4330250"/>
              <a:ext cx="225954" cy="22595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977" name="타원 2976">
              <a:extLst>
                <a:ext uri="{FF2B5EF4-FFF2-40B4-BE49-F238E27FC236}">
                  <a16:creationId xmlns:a16="http://schemas.microsoft.com/office/drawing/2014/main" id="{09AD2688-283C-47B6-BEEE-45637A1C3BEC}"/>
                </a:ext>
              </a:extLst>
            </p:cNvPr>
            <p:cNvSpPr/>
            <p:nvPr/>
          </p:nvSpPr>
          <p:spPr>
            <a:xfrm>
              <a:off x="4792010" y="4330250"/>
              <a:ext cx="225954" cy="2259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992" name="타원 2991">
              <a:extLst>
                <a:ext uri="{FF2B5EF4-FFF2-40B4-BE49-F238E27FC236}">
                  <a16:creationId xmlns:a16="http://schemas.microsoft.com/office/drawing/2014/main" id="{9A8EE1D8-A230-4B7F-A077-CC27B611E31E}"/>
                </a:ext>
              </a:extLst>
            </p:cNvPr>
            <p:cNvSpPr/>
            <p:nvPr/>
          </p:nvSpPr>
          <p:spPr>
            <a:xfrm>
              <a:off x="5149498" y="4330250"/>
              <a:ext cx="225954" cy="22595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001" name="타원 3000">
              <a:extLst>
                <a:ext uri="{FF2B5EF4-FFF2-40B4-BE49-F238E27FC236}">
                  <a16:creationId xmlns:a16="http://schemas.microsoft.com/office/drawing/2014/main" id="{E8822D54-EB2F-4696-AB86-EFDCDCCC469D}"/>
                </a:ext>
              </a:extLst>
            </p:cNvPr>
            <p:cNvSpPr/>
            <p:nvPr/>
          </p:nvSpPr>
          <p:spPr>
            <a:xfrm>
              <a:off x="5151581" y="4330250"/>
              <a:ext cx="225954" cy="2259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016" name="타원 3015">
              <a:extLst>
                <a:ext uri="{FF2B5EF4-FFF2-40B4-BE49-F238E27FC236}">
                  <a16:creationId xmlns:a16="http://schemas.microsoft.com/office/drawing/2014/main" id="{C840B869-E576-4FED-BFEB-0AEBA4050A0F}"/>
                </a:ext>
              </a:extLst>
            </p:cNvPr>
            <p:cNvSpPr/>
            <p:nvPr/>
          </p:nvSpPr>
          <p:spPr>
            <a:xfrm>
              <a:off x="5509069" y="4330250"/>
              <a:ext cx="225954" cy="22595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025" name="타원 3024">
              <a:extLst>
                <a:ext uri="{FF2B5EF4-FFF2-40B4-BE49-F238E27FC236}">
                  <a16:creationId xmlns:a16="http://schemas.microsoft.com/office/drawing/2014/main" id="{CBF1F24B-B779-4EE9-B8DC-63F999C11CCA}"/>
                </a:ext>
              </a:extLst>
            </p:cNvPr>
            <p:cNvSpPr/>
            <p:nvPr/>
          </p:nvSpPr>
          <p:spPr>
            <a:xfrm>
              <a:off x="5511152" y="4330250"/>
              <a:ext cx="225954" cy="2259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</p:grpSp>
      <p:cxnSp>
        <p:nvCxnSpPr>
          <p:cNvPr id="3026" name="직선 연결선 3025">
            <a:extLst>
              <a:ext uri="{FF2B5EF4-FFF2-40B4-BE49-F238E27FC236}">
                <a16:creationId xmlns:a16="http://schemas.microsoft.com/office/drawing/2014/main" id="{E2982712-B6C1-4D39-B38E-DEFF085275D7}"/>
              </a:ext>
            </a:extLst>
          </p:cNvPr>
          <p:cNvCxnSpPr>
            <a:cxnSpLocks/>
            <a:stCxn id="3022" idx="4"/>
            <a:endCxn id="3024" idx="0"/>
          </p:cNvCxnSpPr>
          <p:nvPr/>
        </p:nvCxnSpPr>
        <p:spPr>
          <a:xfrm>
            <a:off x="5624129" y="3744903"/>
            <a:ext cx="0" cy="8456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7" name="직선 연결선 3026">
            <a:extLst>
              <a:ext uri="{FF2B5EF4-FFF2-40B4-BE49-F238E27FC236}">
                <a16:creationId xmlns:a16="http://schemas.microsoft.com/office/drawing/2014/main" id="{E04ECC8E-AE3E-4DB6-902E-49A2439AD4AC}"/>
              </a:ext>
            </a:extLst>
          </p:cNvPr>
          <p:cNvCxnSpPr>
            <a:cxnSpLocks/>
            <a:stCxn id="3023" idx="4"/>
            <a:endCxn id="3022" idx="0"/>
          </p:cNvCxnSpPr>
          <p:nvPr/>
        </p:nvCxnSpPr>
        <p:spPr>
          <a:xfrm>
            <a:off x="5624129" y="3434384"/>
            <a:ext cx="0" cy="8456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8" name="직선 연결선 3027">
            <a:extLst>
              <a:ext uri="{FF2B5EF4-FFF2-40B4-BE49-F238E27FC236}">
                <a16:creationId xmlns:a16="http://schemas.microsoft.com/office/drawing/2014/main" id="{E1CE7F42-1478-4DE6-A069-532C07542C90}"/>
              </a:ext>
            </a:extLst>
          </p:cNvPr>
          <p:cNvCxnSpPr>
            <a:cxnSpLocks/>
            <a:endCxn id="3023" idx="0"/>
          </p:cNvCxnSpPr>
          <p:nvPr/>
        </p:nvCxnSpPr>
        <p:spPr>
          <a:xfrm>
            <a:off x="5624129" y="3123865"/>
            <a:ext cx="0" cy="84565"/>
          </a:xfrm>
          <a:prstGeom prst="line">
            <a:avLst/>
          </a:prstGeom>
          <a:ln w="25400" cap="flat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9" name="직선 연결선 3028">
            <a:extLst>
              <a:ext uri="{FF2B5EF4-FFF2-40B4-BE49-F238E27FC236}">
                <a16:creationId xmlns:a16="http://schemas.microsoft.com/office/drawing/2014/main" id="{C30EFD77-39D7-4BD8-8E4C-9273CD39ACBC}"/>
              </a:ext>
            </a:extLst>
          </p:cNvPr>
          <p:cNvCxnSpPr>
            <a:cxnSpLocks/>
            <a:stCxn id="3025" idx="4"/>
          </p:cNvCxnSpPr>
          <p:nvPr/>
        </p:nvCxnSpPr>
        <p:spPr>
          <a:xfrm>
            <a:off x="5624129" y="4556204"/>
            <a:ext cx="0" cy="122062"/>
          </a:xfrm>
          <a:prstGeom prst="line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0" name="직선 연결선 3029">
            <a:extLst>
              <a:ext uri="{FF2B5EF4-FFF2-40B4-BE49-F238E27FC236}">
                <a16:creationId xmlns:a16="http://schemas.microsoft.com/office/drawing/2014/main" id="{FC3D2F76-531F-4719-8AF1-4D4C8416BD96}"/>
              </a:ext>
            </a:extLst>
          </p:cNvPr>
          <p:cNvCxnSpPr>
            <a:cxnSpLocks/>
            <a:stCxn id="3024" idx="4"/>
          </p:cNvCxnSpPr>
          <p:nvPr/>
        </p:nvCxnSpPr>
        <p:spPr>
          <a:xfrm>
            <a:off x="5624129" y="4055422"/>
            <a:ext cx="0" cy="4451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1" name="직선 연결선 3030">
            <a:extLst>
              <a:ext uri="{FF2B5EF4-FFF2-40B4-BE49-F238E27FC236}">
                <a16:creationId xmlns:a16="http://schemas.microsoft.com/office/drawing/2014/main" id="{525A1BDB-8155-4675-A817-7253BE254253}"/>
              </a:ext>
            </a:extLst>
          </p:cNvPr>
          <p:cNvCxnSpPr>
            <a:cxnSpLocks/>
            <a:endCxn id="3025" idx="0"/>
          </p:cNvCxnSpPr>
          <p:nvPr/>
        </p:nvCxnSpPr>
        <p:spPr>
          <a:xfrm>
            <a:off x="5624129" y="4288902"/>
            <a:ext cx="0" cy="413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2" name="직선 연결선 3031">
            <a:extLst>
              <a:ext uri="{FF2B5EF4-FFF2-40B4-BE49-F238E27FC236}">
                <a16:creationId xmlns:a16="http://schemas.microsoft.com/office/drawing/2014/main" id="{FFCF79EB-BDD8-48B3-99D8-D9E418F5D7F0}"/>
              </a:ext>
            </a:extLst>
          </p:cNvPr>
          <p:cNvCxnSpPr>
            <a:cxnSpLocks/>
          </p:cNvCxnSpPr>
          <p:nvPr/>
        </p:nvCxnSpPr>
        <p:spPr>
          <a:xfrm>
            <a:off x="5624129" y="4129064"/>
            <a:ext cx="0" cy="127545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63" name="그룹 3362">
            <a:extLst>
              <a:ext uri="{FF2B5EF4-FFF2-40B4-BE49-F238E27FC236}">
                <a16:creationId xmlns:a16="http://schemas.microsoft.com/office/drawing/2014/main" id="{F55E4EEC-F3F7-43E4-B86A-4A2956A2BCA6}"/>
              </a:ext>
            </a:extLst>
          </p:cNvPr>
          <p:cNvGrpSpPr/>
          <p:nvPr/>
        </p:nvGrpSpPr>
        <p:grpSpPr>
          <a:xfrm>
            <a:off x="3075305" y="3205571"/>
            <a:ext cx="2581691" cy="233172"/>
            <a:chOff x="3075827" y="3205571"/>
            <a:chExt cx="2581691" cy="233172"/>
          </a:xfrm>
        </p:grpSpPr>
        <p:sp>
          <p:nvSpPr>
            <p:cNvPr id="2866" name="타원 2865">
              <a:extLst>
                <a:ext uri="{FF2B5EF4-FFF2-40B4-BE49-F238E27FC236}">
                  <a16:creationId xmlns:a16="http://schemas.microsoft.com/office/drawing/2014/main" id="{3D1F8894-901F-4BE6-A25C-ECD02D8018CB}"/>
                </a:ext>
              </a:extLst>
            </p:cNvPr>
            <p:cNvSpPr/>
            <p:nvPr/>
          </p:nvSpPr>
          <p:spPr>
            <a:xfrm rot="16200000">
              <a:off x="3075827" y="3374049"/>
              <a:ext cx="64694" cy="6469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cxnSp>
          <p:nvCxnSpPr>
            <p:cNvPr id="2867" name="직선 연결선 2866">
              <a:extLst>
                <a:ext uri="{FF2B5EF4-FFF2-40B4-BE49-F238E27FC236}">
                  <a16:creationId xmlns:a16="http://schemas.microsoft.com/office/drawing/2014/main" id="{7C0D9B50-2230-40E4-87FF-CAC9E600B48A}"/>
                </a:ext>
              </a:extLst>
            </p:cNvPr>
            <p:cNvCxnSpPr>
              <a:cxnSpLocks/>
              <a:stCxn id="2868" idx="2"/>
            </p:cNvCxnSpPr>
            <p:nvPr/>
          </p:nvCxnSpPr>
          <p:spPr>
            <a:xfrm rot="16200000" flipH="1">
              <a:off x="3056282" y="3322157"/>
              <a:ext cx="103783" cy="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68" name="타원 2867">
              <a:extLst>
                <a:ext uri="{FF2B5EF4-FFF2-40B4-BE49-F238E27FC236}">
                  <a16:creationId xmlns:a16="http://schemas.microsoft.com/office/drawing/2014/main" id="{8EC40650-6B4B-4F0A-B471-EA2AAD5F95A5}"/>
                </a:ext>
              </a:extLst>
            </p:cNvPr>
            <p:cNvSpPr/>
            <p:nvPr/>
          </p:nvSpPr>
          <p:spPr>
            <a:xfrm rot="16200000">
              <a:off x="3075827" y="3205571"/>
              <a:ext cx="64694" cy="6469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890" name="타원 2889">
              <a:extLst>
                <a:ext uri="{FF2B5EF4-FFF2-40B4-BE49-F238E27FC236}">
                  <a16:creationId xmlns:a16="http://schemas.microsoft.com/office/drawing/2014/main" id="{0100275F-1CD2-4090-AB61-7A03E4D41011}"/>
                </a:ext>
              </a:extLst>
            </p:cNvPr>
            <p:cNvSpPr/>
            <p:nvPr/>
          </p:nvSpPr>
          <p:spPr>
            <a:xfrm rot="16200000">
              <a:off x="3435398" y="3374049"/>
              <a:ext cx="64694" cy="6469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cxnSp>
          <p:nvCxnSpPr>
            <p:cNvPr id="2891" name="직선 연결선 2890">
              <a:extLst>
                <a:ext uri="{FF2B5EF4-FFF2-40B4-BE49-F238E27FC236}">
                  <a16:creationId xmlns:a16="http://schemas.microsoft.com/office/drawing/2014/main" id="{FF3CD57F-02B0-469B-872E-2D3F47DB90E8}"/>
                </a:ext>
              </a:extLst>
            </p:cNvPr>
            <p:cNvCxnSpPr>
              <a:cxnSpLocks/>
              <a:stCxn id="2892" idx="2"/>
            </p:cNvCxnSpPr>
            <p:nvPr/>
          </p:nvCxnSpPr>
          <p:spPr>
            <a:xfrm rot="16200000" flipH="1">
              <a:off x="3415853" y="3322157"/>
              <a:ext cx="103783" cy="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92" name="타원 2891">
              <a:extLst>
                <a:ext uri="{FF2B5EF4-FFF2-40B4-BE49-F238E27FC236}">
                  <a16:creationId xmlns:a16="http://schemas.microsoft.com/office/drawing/2014/main" id="{DEA9D234-9157-48AC-855C-CA2B187C807C}"/>
                </a:ext>
              </a:extLst>
            </p:cNvPr>
            <p:cNvSpPr/>
            <p:nvPr/>
          </p:nvSpPr>
          <p:spPr>
            <a:xfrm rot="16200000">
              <a:off x="3435398" y="3205571"/>
              <a:ext cx="64694" cy="6469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914" name="타원 2913">
              <a:extLst>
                <a:ext uri="{FF2B5EF4-FFF2-40B4-BE49-F238E27FC236}">
                  <a16:creationId xmlns:a16="http://schemas.microsoft.com/office/drawing/2014/main" id="{CD08CAD6-1A72-4D5C-8E1B-7AA423A6A392}"/>
                </a:ext>
              </a:extLst>
            </p:cNvPr>
            <p:cNvSpPr/>
            <p:nvPr/>
          </p:nvSpPr>
          <p:spPr>
            <a:xfrm rot="16200000">
              <a:off x="3794969" y="3374049"/>
              <a:ext cx="64694" cy="6469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cxnSp>
          <p:nvCxnSpPr>
            <p:cNvPr id="2915" name="직선 연결선 2914">
              <a:extLst>
                <a:ext uri="{FF2B5EF4-FFF2-40B4-BE49-F238E27FC236}">
                  <a16:creationId xmlns:a16="http://schemas.microsoft.com/office/drawing/2014/main" id="{517539F7-9FFC-4861-AD9D-B80E9BECB53A}"/>
                </a:ext>
              </a:extLst>
            </p:cNvPr>
            <p:cNvCxnSpPr>
              <a:cxnSpLocks/>
              <a:stCxn id="2916" idx="2"/>
            </p:cNvCxnSpPr>
            <p:nvPr/>
          </p:nvCxnSpPr>
          <p:spPr>
            <a:xfrm rot="16200000" flipH="1">
              <a:off x="3775424" y="3322157"/>
              <a:ext cx="103783" cy="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16" name="타원 2915">
              <a:extLst>
                <a:ext uri="{FF2B5EF4-FFF2-40B4-BE49-F238E27FC236}">
                  <a16:creationId xmlns:a16="http://schemas.microsoft.com/office/drawing/2014/main" id="{E5A06B26-A42A-4DD6-AC62-C336F6B1D19C}"/>
                </a:ext>
              </a:extLst>
            </p:cNvPr>
            <p:cNvSpPr/>
            <p:nvPr/>
          </p:nvSpPr>
          <p:spPr>
            <a:xfrm rot="16200000">
              <a:off x="3794969" y="3205571"/>
              <a:ext cx="64694" cy="6469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938" name="타원 2937">
              <a:extLst>
                <a:ext uri="{FF2B5EF4-FFF2-40B4-BE49-F238E27FC236}">
                  <a16:creationId xmlns:a16="http://schemas.microsoft.com/office/drawing/2014/main" id="{20BDAEA6-D53E-4472-9D8C-0922E6E8E04C}"/>
                </a:ext>
              </a:extLst>
            </p:cNvPr>
            <p:cNvSpPr/>
            <p:nvPr/>
          </p:nvSpPr>
          <p:spPr>
            <a:xfrm rot="16200000">
              <a:off x="4154540" y="3374049"/>
              <a:ext cx="64694" cy="6469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cxnSp>
          <p:nvCxnSpPr>
            <p:cNvPr id="2939" name="직선 연결선 2938">
              <a:extLst>
                <a:ext uri="{FF2B5EF4-FFF2-40B4-BE49-F238E27FC236}">
                  <a16:creationId xmlns:a16="http://schemas.microsoft.com/office/drawing/2014/main" id="{5DEE9A5A-AAD0-48BE-AB64-999666A9ED8E}"/>
                </a:ext>
              </a:extLst>
            </p:cNvPr>
            <p:cNvCxnSpPr>
              <a:cxnSpLocks/>
              <a:stCxn id="2940" idx="2"/>
            </p:cNvCxnSpPr>
            <p:nvPr/>
          </p:nvCxnSpPr>
          <p:spPr>
            <a:xfrm rot="16200000" flipH="1">
              <a:off x="4134995" y="3322157"/>
              <a:ext cx="103783" cy="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40" name="타원 2939">
              <a:extLst>
                <a:ext uri="{FF2B5EF4-FFF2-40B4-BE49-F238E27FC236}">
                  <a16:creationId xmlns:a16="http://schemas.microsoft.com/office/drawing/2014/main" id="{BAAFD56A-C04A-4D22-B291-B1ED810F3323}"/>
                </a:ext>
              </a:extLst>
            </p:cNvPr>
            <p:cNvSpPr/>
            <p:nvPr/>
          </p:nvSpPr>
          <p:spPr>
            <a:xfrm rot="16200000">
              <a:off x="4154540" y="3205571"/>
              <a:ext cx="64694" cy="6469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962" name="타원 2961">
              <a:extLst>
                <a:ext uri="{FF2B5EF4-FFF2-40B4-BE49-F238E27FC236}">
                  <a16:creationId xmlns:a16="http://schemas.microsoft.com/office/drawing/2014/main" id="{38F61C29-BF01-4613-9B3E-8F4A1189E215}"/>
                </a:ext>
              </a:extLst>
            </p:cNvPr>
            <p:cNvSpPr/>
            <p:nvPr/>
          </p:nvSpPr>
          <p:spPr>
            <a:xfrm rot="16200000">
              <a:off x="4514111" y="3374049"/>
              <a:ext cx="64694" cy="6469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cxnSp>
          <p:nvCxnSpPr>
            <p:cNvPr id="2963" name="직선 연결선 2962">
              <a:extLst>
                <a:ext uri="{FF2B5EF4-FFF2-40B4-BE49-F238E27FC236}">
                  <a16:creationId xmlns:a16="http://schemas.microsoft.com/office/drawing/2014/main" id="{E0BB2297-12D5-4FCA-B591-57149F2F4698}"/>
                </a:ext>
              </a:extLst>
            </p:cNvPr>
            <p:cNvCxnSpPr>
              <a:cxnSpLocks/>
              <a:stCxn id="2964" idx="2"/>
            </p:cNvCxnSpPr>
            <p:nvPr/>
          </p:nvCxnSpPr>
          <p:spPr>
            <a:xfrm rot="16200000" flipH="1">
              <a:off x="4494566" y="3322157"/>
              <a:ext cx="103783" cy="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64" name="타원 2963">
              <a:extLst>
                <a:ext uri="{FF2B5EF4-FFF2-40B4-BE49-F238E27FC236}">
                  <a16:creationId xmlns:a16="http://schemas.microsoft.com/office/drawing/2014/main" id="{28051469-D337-40A5-8BE8-B3214444035B}"/>
                </a:ext>
              </a:extLst>
            </p:cNvPr>
            <p:cNvSpPr/>
            <p:nvPr/>
          </p:nvSpPr>
          <p:spPr>
            <a:xfrm rot="16200000">
              <a:off x="4514111" y="3205571"/>
              <a:ext cx="64694" cy="6469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986" name="타원 2985">
              <a:extLst>
                <a:ext uri="{FF2B5EF4-FFF2-40B4-BE49-F238E27FC236}">
                  <a16:creationId xmlns:a16="http://schemas.microsoft.com/office/drawing/2014/main" id="{F8D127B6-203A-4C7C-A236-B2115C8B2D30}"/>
                </a:ext>
              </a:extLst>
            </p:cNvPr>
            <p:cNvSpPr/>
            <p:nvPr/>
          </p:nvSpPr>
          <p:spPr>
            <a:xfrm rot="16200000">
              <a:off x="4873682" y="3374049"/>
              <a:ext cx="64694" cy="6469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cxnSp>
          <p:nvCxnSpPr>
            <p:cNvPr id="2987" name="직선 연결선 2986">
              <a:extLst>
                <a:ext uri="{FF2B5EF4-FFF2-40B4-BE49-F238E27FC236}">
                  <a16:creationId xmlns:a16="http://schemas.microsoft.com/office/drawing/2014/main" id="{7734640C-873F-4050-B702-A950F4DD8C7A}"/>
                </a:ext>
              </a:extLst>
            </p:cNvPr>
            <p:cNvCxnSpPr>
              <a:cxnSpLocks/>
              <a:stCxn id="2988" idx="2"/>
            </p:cNvCxnSpPr>
            <p:nvPr/>
          </p:nvCxnSpPr>
          <p:spPr>
            <a:xfrm rot="16200000" flipH="1">
              <a:off x="4854137" y="3322157"/>
              <a:ext cx="103783" cy="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88" name="타원 2987">
              <a:extLst>
                <a:ext uri="{FF2B5EF4-FFF2-40B4-BE49-F238E27FC236}">
                  <a16:creationId xmlns:a16="http://schemas.microsoft.com/office/drawing/2014/main" id="{0119AD3C-7086-471B-BFA3-E98F76BD225D}"/>
                </a:ext>
              </a:extLst>
            </p:cNvPr>
            <p:cNvSpPr/>
            <p:nvPr/>
          </p:nvSpPr>
          <p:spPr>
            <a:xfrm rot="16200000">
              <a:off x="4873682" y="3205571"/>
              <a:ext cx="64694" cy="6469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010" name="타원 3009">
              <a:extLst>
                <a:ext uri="{FF2B5EF4-FFF2-40B4-BE49-F238E27FC236}">
                  <a16:creationId xmlns:a16="http://schemas.microsoft.com/office/drawing/2014/main" id="{22322C45-78E2-4AB3-A983-5D234EDB8A62}"/>
                </a:ext>
              </a:extLst>
            </p:cNvPr>
            <p:cNvSpPr/>
            <p:nvPr/>
          </p:nvSpPr>
          <p:spPr>
            <a:xfrm rot="16200000">
              <a:off x="5233253" y="3374049"/>
              <a:ext cx="64694" cy="6469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cxnSp>
          <p:nvCxnSpPr>
            <p:cNvPr id="3011" name="직선 연결선 3010">
              <a:extLst>
                <a:ext uri="{FF2B5EF4-FFF2-40B4-BE49-F238E27FC236}">
                  <a16:creationId xmlns:a16="http://schemas.microsoft.com/office/drawing/2014/main" id="{C0D11BFA-9A1F-43A3-A70D-744F36140A78}"/>
                </a:ext>
              </a:extLst>
            </p:cNvPr>
            <p:cNvCxnSpPr>
              <a:cxnSpLocks/>
              <a:stCxn id="3012" idx="2"/>
            </p:cNvCxnSpPr>
            <p:nvPr/>
          </p:nvCxnSpPr>
          <p:spPr>
            <a:xfrm rot="16200000" flipH="1">
              <a:off x="5213708" y="3322157"/>
              <a:ext cx="103783" cy="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12" name="타원 3011">
              <a:extLst>
                <a:ext uri="{FF2B5EF4-FFF2-40B4-BE49-F238E27FC236}">
                  <a16:creationId xmlns:a16="http://schemas.microsoft.com/office/drawing/2014/main" id="{F5E29C69-B3E2-45D8-9CA5-7028E63DB0FF}"/>
                </a:ext>
              </a:extLst>
            </p:cNvPr>
            <p:cNvSpPr/>
            <p:nvPr/>
          </p:nvSpPr>
          <p:spPr>
            <a:xfrm rot="16200000">
              <a:off x="5233253" y="3205571"/>
              <a:ext cx="64694" cy="6469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034" name="타원 3033">
              <a:extLst>
                <a:ext uri="{FF2B5EF4-FFF2-40B4-BE49-F238E27FC236}">
                  <a16:creationId xmlns:a16="http://schemas.microsoft.com/office/drawing/2014/main" id="{3D4C2C44-C791-4C27-AD71-8DE0F876D036}"/>
                </a:ext>
              </a:extLst>
            </p:cNvPr>
            <p:cNvSpPr/>
            <p:nvPr/>
          </p:nvSpPr>
          <p:spPr>
            <a:xfrm rot="16200000">
              <a:off x="5592824" y="3374049"/>
              <a:ext cx="64694" cy="6469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cxnSp>
          <p:nvCxnSpPr>
            <p:cNvPr id="3035" name="직선 연결선 3034">
              <a:extLst>
                <a:ext uri="{FF2B5EF4-FFF2-40B4-BE49-F238E27FC236}">
                  <a16:creationId xmlns:a16="http://schemas.microsoft.com/office/drawing/2014/main" id="{DEB4CB3E-171A-4C98-9B02-FDEF2C1AA6BA}"/>
                </a:ext>
              </a:extLst>
            </p:cNvPr>
            <p:cNvCxnSpPr>
              <a:cxnSpLocks/>
              <a:stCxn id="3036" idx="2"/>
            </p:cNvCxnSpPr>
            <p:nvPr/>
          </p:nvCxnSpPr>
          <p:spPr>
            <a:xfrm rot="16200000" flipH="1">
              <a:off x="5573279" y="3322157"/>
              <a:ext cx="103783" cy="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36" name="타원 3035">
              <a:extLst>
                <a:ext uri="{FF2B5EF4-FFF2-40B4-BE49-F238E27FC236}">
                  <a16:creationId xmlns:a16="http://schemas.microsoft.com/office/drawing/2014/main" id="{8E5EAB1D-89E6-4637-BDDE-BAA1E4D43D81}"/>
                </a:ext>
              </a:extLst>
            </p:cNvPr>
            <p:cNvSpPr/>
            <p:nvPr/>
          </p:nvSpPr>
          <p:spPr>
            <a:xfrm rot="16200000">
              <a:off x="5592824" y="3205571"/>
              <a:ext cx="64694" cy="6469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3353" name="TextBox 3352">
            <a:extLst>
              <a:ext uri="{FF2B5EF4-FFF2-40B4-BE49-F238E27FC236}">
                <a16:creationId xmlns:a16="http://schemas.microsoft.com/office/drawing/2014/main" id="{943FCF78-41F1-4DD3-8BE3-3B2652E4B066}"/>
              </a:ext>
            </a:extLst>
          </p:cNvPr>
          <p:cNvSpPr txBox="1"/>
          <p:nvPr/>
        </p:nvSpPr>
        <p:spPr>
          <a:xfrm>
            <a:off x="1961044" y="4487816"/>
            <a:ext cx="95217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600" b="1" dirty="0" err="1">
                <a:latin typeface="Cambria" panose="02040503050406030204" pitchFamily="18" charset="0"/>
              </a:rPr>
              <a:t>Block#</a:t>
            </a:r>
            <a:r>
              <a:rPr lang="en-US" altLang="ko-KR" sz="1600" b="1" i="1" dirty="0" err="1">
                <a:latin typeface="Cambria" panose="02040503050406030204" pitchFamily="18" charset="0"/>
              </a:rPr>
              <a:t>k</a:t>
            </a:r>
            <a:endParaRPr lang="ko-KR" altLang="en-US" sz="1600" b="1" dirty="0">
              <a:latin typeface="Cambria" panose="02040503050406030204" pitchFamily="18" charset="0"/>
            </a:endParaRPr>
          </a:p>
        </p:txBody>
      </p:sp>
      <p:grpSp>
        <p:nvGrpSpPr>
          <p:cNvPr id="3811" name="그룹 3810">
            <a:extLst>
              <a:ext uri="{FF2B5EF4-FFF2-40B4-BE49-F238E27FC236}">
                <a16:creationId xmlns:a16="http://schemas.microsoft.com/office/drawing/2014/main" id="{A6D54541-BC2A-4048-B19F-90CD3013A54F}"/>
              </a:ext>
            </a:extLst>
          </p:cNvPr>
          <p:cNvGrpSpPr/>
          <p:nvPr/>
        </p:nvGrpSpPr>
        <p:grpSpPr>
          <a:xfrm>
            <a:off x="3084104" y="2680697"/>
            <a:ext cx="3062204" cy="215444"/>
            <a:chOff x="3084104" y="2680697"/>
            <a:chExt cx="3062204" cy="215444"/>
          </a:xfrm>
        </p:grpSpPr>
        <p:sp>
          <p:nvSpPr>
            <p:cNvPr id="3655" name="TextBox 3654">
              <a:extLst>
                <a:ext uri="{FF2B5EF4-FFF2-40B4-BE49-F238E27FC236}">
                  <a16:creationId xmlns:a16="http://schemas.microsoft.com/office/drawing/2014/main" id="{394265A9-9C56-45F5-ACAE-7DED63E6B393}"/>
                </a:ext>
              </a:extLst>
            </p:cNvPr>
            <p:cNvSpPr txBox="1"/>
            <p:nvPr/>
          </p:nvSpPr>
          <p:spPr>
            <a:xfrm>
              <a:off x="3084104" y="2680697"/>
              <a:ext cx="403814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400" b="1" dirty="0">
                  <a:latin typeface="Cambria" panose="02040503050406030204" pitchFamily="18" charset="0"/>
                </a:rPr>
                <a:t>BL</a:t>
              </a:r>
              <a:r>
                <a:rPr lang="en-US" altLang="ko-KR" sz="1400" b="1" baseline="-25000" dirty="0">
                  <a:latin typeface="Cambria" panose="02040503050406030204" pitchFamily="18" charset="0"/>
                </a:rPr>
                <a:t>0</a:t>
              </a:r>
              <a:endParaRPr lang="ko-KR" altLang="en-US" sz="1400" b="1" baseline="-25000" dirty="0">
                <a:latin typeface="Cambria" panose="02040503050406030204" pitchFamily="18" charset="0"/>
              </a:endParaRPr>
            </a:p>
          </p:txBody>
        </p:sp>
        <p:sp>
          <p:nvSpPr>
            <p:cNvPr id="3656" name="TextBox 3655">
              <a:extLst>
                <a:ext uri="{FF2B5EF4-FFF2-40B4-BE49-F238E27FC236}">
                  <a16:creationId xmlns:a16="http://schemas.microsoft.com/office/drawing/2014/main" id="{BE4579D7-F9F9-4321-BA0F-4D239F49D369}"/>
                </a:ext>
              </a:extLst>
            </p:cNvPr>
            <p:cNvSpPr txBox="1"/>
            <p:nvPr/>
          </p:nvSpPr>
          <p:spPr>
            <a:xfrm>
              <a:off x="5430925" y="2680697"/>
              <a:ext cx="715383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400" b="1" dirty="0">
                  <a:latin typeface="Cambria" panose="02040503050406030204" pitchFamily="18" charset="0"/>
                </a:rPr>
                <a:t>BL</a:t>
              </a:r>
              <a:r>
                <a:rPr lang="en-US" altLang="ko-KR" sz="1400" b="1" baseline="-25000" dirty="0">
                  <a:latin typeface="Cambria" panose="02040503050406030204" pitchFamily="18" charset="0"/>
                </a:rPr>
                <a:t>n-1</a:t>
              </a:r>
              <a:endParaRPr lang="ko-KR" altLang="en-US" sz="1400" b="1" baseline="-25000" dirty="0">
                <a:latin typeface="Cambria" panose="02040503050406030204" pitchFamily="18" charset="0"/>
              </a:endParaRPr>
            </a:p>
          </p:txBody>
        </p:sp>
      </p:grpSp>
      <p:sp>
        <p:nvSpPr>
          <p:cNvPr id="4021" name="직사각형 4020">
            <a:extLst>
              <a:ext uri="{FF2B5EF4-FFF2-40B4-BE49-F238E27FC236}">
                <a16:creationId xmlns:a16="http://schemas.microsoft.com/office/drawing/2014/main" id="{357496CC-E91B-4483-87C2-D0C1758315E0}"/>
              </a:ext>
            </a:extLst>
          </p:cNvPr>
          <p:cNvSpPr/>
          <p:nvPr/>
        </p:nvSpPr>
        <p:spPr>
          <a:xfrm>
            <a:off x="2971795" y="3195168"/>
            <a:ext cx="2808312" cy="253367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grpSp>
        <p:nvGrpSpPr>
          <p:cNvPr id="3842" name="그룹 3841">
            <a:extLst>
              <a:ext uri="{FF2B5EF4-FFF2-40B4-BE49-F238E27FC236}">
                <a16:creationId xmlns:a16="http://schemas.microsoft.com/office/drawing/2014/main" id="{64C58F6E-2698-42EA-821B-A512611D8B89}"/>
              </a:ext>
            </a:extLst>
          </p:cNvPr>
          <p:cNvGrpSpPr/>
          <p:nvPr/>
        </p:nvGrpSpPr>
        <p:grpSpPr>
          <a:xfrm>
            <a:off x="3066432" y="3204088"/>
            <a:ext cx="2591168" cy="233172"/>
            <a:chOff x="157785" y="2123048"/>
            <a:chExt cx="2591168" cy="233172"/>
          </a:xfrm>
        </p:grpSpPr>
        <p:sp>
          <p:nvSpPr>
            <p:cNvPr id="3843" name="타원 3842">
              <a:extLst>
                <a:ext uri="{FF2B5EF4-FFF2-40B4-BE49-F238E27FC236}">
                  <a16:creationId xmlns:a16="http://schemas.microsoft.com/office/drawing/2014/main" id="{51D567D5-EA2C-437E-9701-197358E7BA6D}"/>
                </a:ext>
              </a:extLst>
            </p:cNvPr>
            <p:cNvSpPr/>
            <p:nvPr/>
          </p:nvSpPr>
          <p:spPr>
            <a:xfrm rot="16200000">
              <a:off x="167262" y="2291526"/>
              <a:ext cx="64694" cy="6469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cxnSp>
          <p:nvCxnSpPr>
            <p:cNvPr id="3844" name="직선 연결선 3843">
              <a:extLst>
                <a:ext uri="{FF2B5EF4-FFF2-40B4-BE49-F238E27FC236}">
                  <a16:creationId xmlns:a16="http://schemas.microsoft.com/office/drawing/2014/main" id="{6FD355A8-65F0-4E36-AACC-DB5FA9D3D81C}"/>
                </a:ext>
              </a:extLst>
            </p:cNvPr>
            <p:cNvCxnSpPr>
              <a:cxnSpLocks/>
            </p:cNvCxnSpPr>
            <p:nvPr/>
          </p:nvCxnSpPr>
          <p:spPr>
            <a:xfrm rot="13500000" flipH="1">
              <a:off x="105893" y="2252334"/>
              <a:ext cx="103783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45" name="타원 3844">
              <a:extLst>
                <a:ext uri="{FF2B5EF4-FFF2-40B4-BE49-F238E27FC236}">
                  <a16:creationId xmlns:a16="http://schemas.microsoft.com/office/drawing/2014/main" id="{13D21BDD-30B6-46D5-95BC-86807A135D6E}"/>
                </a:ext>
              </a:extLst>
            </p:cNvPr>
            <p:cNvSpPr/>
            <p:nvPr/>
          </p:nvSpPr>
          <p:spPr>
            <a:xfrm rot="16200000">
              <a:off x="167262" y="2123048"/>
              <a:ext cx="64694" cy="6469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846" name="타원 3845">
              <a:extLst>
                <a:ext uri="{FF2B5EF4-FFF2-40B4-BE49-F238E27FC236}">
                  <a16:creationId xmlns:a16="http://schemas.microsoft.com/office/drawing/2014/main" id="{B8D99F60-8ACC-457F-8246-34EBC294E6A5}"/>
                </a:ext>
              </a:extLst>
            </p:cNvPr>
            <p:cNvSpPr/>
            <p:nvPr/>
          </p:nvSpPr>
          <p:spPr>
            <a:xfrm rot="16200000">
              <a:off x="526833" y="2291526"/>
              <a:ext cx="64694" cy="6469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cxnSp>
          <p:nvCxnSpPr>
            <p:cNvPr id="3847" name="직선 연결선 3846">
              <a:extLst>
                <a:ext uri="{FF2B5EF4-FFF2-40B4-BE49-F238E27FC236}">
                  <a16:creationId xmlns:a16="http://schemas.microsoft.com/office/drawing/2014/main" id="{70F216C8-2B2E-4AB4-AA59-4006113D136C}"/>
                </a:ext>
              </a:extLst>
            </p:cNvPr>
            <p:cNvCxnSpPr>
              <a:cxnSpLocks/>
            </p:cNvCxnSpPr>
            <p:nvPr/>
          </p:nvCxnSpPr>
          <p:spPr>
            <a:xfrm rot="13500000" flipH="1">
              <a:off x="465464" y="2252334"/>
              <a:ext cx="103783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48" name="타원 3847">
              <a:extLst>
                <a:ext uri="{FF2B5EF4-FFF2-40B4-BE49-F238E27FC236}">
                  <a16:creationId xmlns:a16="http://schemas.microsoft.com/office/drawing/2014/main" id="{302FD140-171A-4A70-A3E7-B186EA8FAC46}"/>
                </a:ext>
              </a:extLst>
            </p:cNvPr>
            <p:cNvSpPr/>
            <p:nvPr/>
          </p:nvSpPr>
          <p:spPr>
            <a:xfrm rot="16200000">
              <a:off x="526833" y="2123048"/>
              <a:ext cx="64694" cy="6469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849" name="타원 3848">
              <a:extLst>
                <a:ext uri="{FF2B5EF4-FFF2-40B4-BE49-F238E27FC236}">
                  <a16:creationId xmlns:a16="http://schemas.microsoft.com/office/drawing/2014/main" id="{35048E3A-FAAA-414C-A081-4574411C6173}"/>
                </a:ext>
              </a:extLst>
            </p:cNvPr>
            <p:cNvSpPr/>
            <p:nvPr/>
          </p:nvSpPr>
          <p:spPr>
            <a:xfrm rot="16200000">
              <a:off x="886404" y="2291526"/>
              <a:ext cx="64694" cy="6469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cxnSp>
          <p:nvCxnSpPr>
            <p:cNvPr id="3850" name="직선 연결선 3849">
              <a:extLst>
                <a:ext uri="{FF2B5EF4-FFF2-40B4-BE49-F238E27FC236}">
                  <a16:creationId xmlns:a16="http://schemas.microsoft.com/office/drawing/2014/main" id="{BEA45793-277A-4C20-AE54-C95A0EB93CC0}"/>
                </a:ext>
              </a:extLst>
            </p:cNvPr>
            <p:cNvCxnSpPr>
              <a:cxnSpLocks/>
            </p:cNvCxnSpPr>
            <p:nvPr/>
          </p:nvCxnSpPr>
          <p:spPr>
            <a:xfrm rot="13500000" flipH="1">
              <a:off x="825035" y="2252334"/>
              <a:ext cx="103783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51" name="타원 3850">
              <a:extLst>
                <a:ext uri="{FF2B5EF4-FFF2-40B4-BE49-F238E27FC236}">
                  <a16:creationId xmlns:a16="http://schemas.microsoft.com/office/drawing/2014/main" id="{216057C7-39FB-4CF1-8DE8-910BFEEFE80F}"/>
                </a:ext>
              </a:extLst>
            </p:cNvPr>
            <p:cNvSpPr/>
            <p:nvPr/>
          </p:nvSpPr>
          <p:spPr>
            <a:xfrm rot="16200000">
              <a:off x="886404" y="2123048"/>
              <a:ext cx="64694" cy="6469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852" name="타원 3851">
              <a:extLst>
                <a:ext uri="{FF2B5EF4-FFF2-40B4-BE49-F238E27FC236}">
                  <a16:creationId xmlns:a16="http://schemas.microsoft.com/office/drawing/2014/main" id="{0CFDEB2F-3DEA-4EB1-8417-D517E64C17D9}"/>
                </a:ext>
              </a:extLst>
            </p:cNvPr>
            <p:cNvSpPr/>
            <p:nvPr/>
          </p:nvSpPr>
          <p:spPr>
            <a:xfrm rot="16200000">
              <a:off x="1245975" y="2291526"/>
              <a:ext cx="64694" cy="6469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cxnSp>
          <p:nvCxnSpPr>
            <p:cNvPr id="3853" name="직선 연결선 3852">
              <a:extLst>
                <a:ext uri="{FF2B5EF4-FFF2-40B4-BE49-F238E27FC236}">
                  <a16:creationId xmlns:a16="http://schemas.microsoft.com/office/drawing/2014/main" id="{B80F7198-0FB9-479B-93AA-70A2AD702B5E}"/>
                </a:ext>
              </a:extLst>
            </p:cNvPr>
            <p:cNvCxnSpPr>
              <a:cxnSpLocks/>
            </p:cNvCxnSpPr>
            <p:nvPr/>
          </p:nvCxnSpPr>
          <p:spPr>
            <a:xfrm rot="13500000" flipH="1">
              <a:off x="1184606" y="2252334"/>
              <a:ext cx="103783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54" name="타원 3853">
              <a:extLst>
                <a:ext uri="{FF2B5EF4-FFF2-40B4-BE49-F238E27FC236}">
                  <a16:creationId xmlns:a16="http://schemas.microsoft.com/office/drawing/2014/main" id="{EE52D95B-2849-4307-8EA8-D004872EB553}"/>
                </a:ext>
              </a:extLst>
            </p:cNvPr>
            <p:cNvSpPr/>
            <p:nvPr/>
          </p:nvSpPr>
          <p:spPr>
            <a:xfrm rot="16200000">
              <a:off x="1245975" y="2123048"/>
              <a:ext cx="64694" cy="6469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855" name="타원 3854">
              <a:extLst>
                <a:ext uri="{FF2B5EF4-FFF2-40B4-BE49-F238E27FC236}">
                  <a16:creationId xmlns:a16="http://schemas.microsoft.com/office/drawing/2014/main" id="{959979B1-A2E3-4293-9822-9CE28B818DFC}"/>
                </a:ext>
              </a:extLst>
            </p:cNvPr>
            <p:cNvSpPr/>
            <p:nvPr/>
          </p:nvSpPr>
          <p:spPr>
            <a:xfrm rot="16200000">
              <a:off x="1605546" y="2291526"/>
              <a:ext cx="64694" cy="6469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cxnSp>
          <p:nvCxnSpPr>
            <p:cNvPr id="3856" name="직선 연결선 3855">
              <a:extLst>
                <a:ext uri="{FF2B5EF4-FFF2-40B4-BE49-F238E27FC236}">
                  <a16:creationId xmlns:a16="http://schemas.microsoft.com/office/drawing/2014/main" id="{81E9FE0E-56DE-465C-AEA8-6C7E4A0B883E}"/>
                </a:ext>
              </a:extLst>
            </p:cNvPr>
            <p:cNvCxnSpPr>
              <a:cxnSpLocks/>
            </p:cNvCxnSpPr>
            <p:nvPr/>
          </p:nvCxnSpPr>
          <p:spPr>
            <a:xfrm rot="13500000" flipH="1">
              <a:off x="1544177" y="2252334"/>
              <a:ext cx="103783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57" name="타원 3856">
              <a:extLst>
                <a:ext uri="{FF2B5EF4-FFF2-40B4-BE49-F238E27FC236}">
                  <a16:creationId xmlns:a16="http://schemas.microsoft.com/office/drawing/2014/main" id="{154BB768-839B-4843-9BC6-8DBF150178FD}"/>
                </a:ext>
              </a:extLst>
            </p:cNvPr>
            <p:cNvSpPr/>
            <p:nvPr/>
          </p:nvSpPr>
          <p:spPr>
            <a:xfrm rot="16200000">
              <a:off x="1605546" y="2123048"/>
              <a:ext cx="64694" cy="6469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858" name="타원 3857">
              <a:extLst>
                <a:ext uri="{FF2B5EF4-FFF2-40B4-BE49-F238E27FC236}">
                  <a16:creationId xmlns:a16="http://schemas.microsoft.com/office/drawing/2014/main" id="{29357474-7CA4-47F2-A903-7BC7E76B008A}"/>
                </a:ext>
              </a:extLst>
            </p:cNvPr>
            <p:cNvSpPr/>
            <p:nvPr/>
          </p:nvSpPr>
          <p:spPr>
            <a:xfrm rot="16200000">
              <a:off x="1965117" y="2291526"/>
              <a:ext cx="64694" cy="6469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cxnSp>
          <p:nvCxnSpPr>
            <p:cNvPr id="3859" name="직선 연결선 3858">
              <a:extLst>
                <a:ext uri="{FF2B5EF4-FFF2-40B4-BE49-F238E27FC236}">
                  <a16:creationId xmlns:a16="http://schemas.microsoft.com/office/drawing/2014/main" id="{2EFD19BE-C784-4264-95EE-482D384B2387}"/>
                </a:ext>
              </a:extLst>
            </p:cNvPr>
            <p:cNvCxnSpPr>
              <a:cxnSpLocks/>
            </p:cNvCxnSpPr>
            <p:nvPr/>
          </p:nvCxnSpPr>
          <p:spPr>
            <a:xfrm rot="13500000" flipH="1">
              <a:off x="1903748" y="2252334"/>
              <a:ext cx="103783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60" name="타원 3859">
              <a:extLst>
                <a:ext uri="{FF2B5EF4-FFF2-40B4-BE49-F238E27FC236}">
                  <a16:creationId xmlns:a16="http://schemas.microsoft.com/office/drawing/2014/main" id="{2C173FD3-0FBF-44C0-A904-0DEAA92ABF5D}"/>
                </a:ext>
              </a:extLst>
            </p:cNvPr>
            <p:cNvSpPr/>
            <p:nvPr/>
          </p:nvSpPr>
          <p:spPr>
            <a:xfrm rot="16200000">
              <a:off x="1965117" y="2123048"/>
              <a:ext cx="64694" cy="6469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861" name="타원 3860">
              <a:extLst>
                <a:ext uri="{FF2B5EF4-FFF2-40B4-BE49-F238E27FC236}">
                  <a16:creationId xmlns:a16="http://schemas.microsoft.com/office/drawing/2014/main" id="{B599A6AF-7ADA-40B3-ACE7-7FCCE1DEAD84}"/>
                </a:ext>
              </a:extLst>
            </p:cNvPr>
            <p:cNvSpPr/>
            <p:nvPr/>
          </p:nvSpPr>
          <p:spPr>
            <a:xfrm rot="16200000">
              <a:off x="2324688" y="2291526"/>
              <a:ext cx="64694" cy="6469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cxnSp>
          <p:nvCxnSpPr>
            <p:cNvPr id="3862" name="직선 연결선 3861">
              <a:extLst>
                <a:ext uri="{FF2B5EF4-FFF2-40B4-BE49-F238E27FC236}">
                  <a16:creationId xmlns:a16="http://schemas.microsoft.com/office/drawing/2014/main" id="{034FA8BF-FE2C-4005-A91E-0D329F3818C0}"/>
                </a:ext>
              </a:extLst>
            </p:cNvPr>
            <p:cNvCxnSpPr>
              <a:cxnSpLocks/>
            </p:cNvCxnSpPr>
            <p:nvPr/>
          </p:nvCxnSpPr>
          <p:spPr>
            <a:xfrm rot="13500000" flipH="1">
              <a:off x="2263319" y="2252334"/>
              <a:ext cx="103783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63" name="타원 3862">
              <a:extLst>
                <a:ext uri="{FF2B5EF4-FFF2-40B4-BE49-F238E27FC236}">
                  <a16:creationId xmlns:a16="http://schemas.microsoft.com/office/drawing/2014/main" id="{7D055656-E66D-4E60-9BBE-4666EB8B8C21}"/>
                </a:ext>
              </a:extLst>
            </p:cNvPr>
            <p:cNvSpPr/>
            <p:nvPr/>
          </p:nvSpPr>
          <p:spPr>
            <a:xfrm rot="16200000">
              <a:off x="2324688" y="2123048"/>
              <a:ext cx="64694" cy="6469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864" name="타원 3863">
              <a:extLst>
                <a:ext uri="{FF2B5EF4-FFF2-40B4-BE49-F238E27FC236}">
                  <a16:creationId xmlns:a16="http://schemas.microsoft.com/office/drawing/2014/main" id="{DDBAAD68-A8AD-4A66-A55B-6091A5391F5D}"/>
                </a:ext>
              </a:extLst>
            </p:cNvPr>
            <p:cNvSpPr/>
            <p:nvPr/>
          </p:nvSpPr>
          <p:spPr>
            <a:xfrm rot="16200000">
              <a:off x="2684259" y="2291526"/>
              <a:ext cx="64694" cy="6469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cxnSp>
          <p:nvCxnSpPr>
            <p:cNvPr id="3865" name="직선 연결선 3864">
              <a:extLst>
                <a:ext uri="{FF2B5EF4-FFF2-40B4-BE49-F238E27FC236}">
                  <a16:creationId xmlns:a16="http://schemas.microsoft.com/office/drawing/2014/main" id="{8DA34FEB-6702-4226-8FBE-D6E274AA6586}"/>
                </a:ext>
              </a:extLst>
            </p:cNvPr>
            <p:cNvCxnSpPr>
              <a:cxnSpLocks/>
            </p:cNvCxnSpPr>
            <p:nvPr/>
          </p:nvCxnSpPr>
          <p:spPr>
            <a:xfrm rot="13500000" flipH="1">
              <a:off x="2622890" y="2252334"/>
              <a:ext cx="103783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66" name="타원 3865">
              <a:extLst>
                <a:ext uri="{FF2B5EF4-FFF2-40B4-BE49-F238E27FC236}">
                  <a16:creationId xmlns:a16="http://schemas.microsoft.com/office/drawing/2014/main" id="{D97C1C43-13FA-42B2-AA92-A01097F71360}"/>
                </a:ext>
              </a:extLst>
            </p:cNvPr>
            <p:cNvSpPr/>
            <p:nvPr/>
          </p:nvSpPr>
          <p:spPr>
            <a:xfrm rot="16200000">
              <a:off x="2684259" y="2123048"/>
              <a:ext cx="64694" cy="6469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</p:grpSp>
      <p:cxnSp>
        <p:nvCxnSpPr>
          <p:cNvPr id="2836" name="직선 연결선 2835">
            <a:extLst>
              <a:ext uri="{FF2B5EF4-FFF2-40B4-BE49-F238E27FC236}">
                <a16:creationId xmlns:a16="http://schemas.microsoft.com/office/drawing/2014/main" id="{54EAB9F7-20C3-42C0-B2B1-86BAE292929A}"/>
              </a:ext>
            </a:extLst>
          </p:cNvPr>
          <p:cNvCxnSpPr>
            <a:cxnSpLocks/>
          </p:cNvCxnSpPr>
          <p:nvPr/>
        </p:nvCxnSpPr>
        <p:spPr>
          <a:xfrm>
            <a:off x="3281304" y="2904456"/>
            <a:ext cx="2083" cy="1985191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7" name="직선 연결선 2836">
            <a:extLst>
              <a:ext uri="{FF2B5EF4-FFF2-40B4-BE49-F238E27FC236}">
                <a16:creationId xmlns:a16="http://schemas.microsoft.com/office/drawing/2014/main" id="{7748817B-44EE-4D08-9844-7F6B9C8E1DFA}"/>
              </a:ext>
            </a:extLst>
          </p:cNvPr>
          <p:cNvCxnSpPr>
            <a:cxnSpLocks/>
          </p:cNvCxnSpPr>
          <p:nvPr/>
        </p:nvCxnSpPr>
        <p:spPr>
          <a:xfrm>
            <a:off x="3640875" y="2904456"/>
            <a:ext cx="2083" cy="1985191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8" name="직선 연결선 2837">
            <a:extLst>
              <a:ext uri="{FF2B5EF4-FFF2-40B4-BE49-F238E27FC236}">
                <a16:creationId xmlns:a16="http://schemas.microsoft.com/office/drawing/2014/main" id="{561FFE75-9E54-4173-8452-6B07D580241B}"/>
              </a:ext>
            </a:extLst>
          </p:cNvPr>
          <p:cNvCxnSpPr>
            <a:cxnSpLocks/>
          </p:cNvCxnSpPr>
          <p:nvPr/>
        </p:nvCxnSpPr>
        <p:spPr>
          <a:xfrm>
            <a:off x="4000446" y="2904456"/>
            <a:ext cx="2083" cy="1985191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9" name="직선 연결선 2838">
            <a:extLst>
              <a:ext uri="{FF2B5EF4-FFF2-40B4-BE49-F238E27FC236}">
                <a16:creationId xmlns:a16="http://schemas.microsoft.com/office/drawing/2014/main" id="{5DF87F90-EEBF-4A86-B8FD-6AFFC1A786A3}"/>
              </a:ext>
            </a:extLst>
          </p:cNvPr>
          <p:cNvCxnSpPr>
            <a:cxnSpLocks/>
          </p:cNvCxnSpPr>
          <p:nvPr/>
        </p:nvCxnSpPr>
        <p:spPr>
          <a:xfrm>
            <a:off x="4360017" y="2904456"/>
            <a:ext cx="2083" cy="1985191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0" name="직선 연결선 2839">
            <a:extLst>
              <a:ext uri="{FF2B5EF4-FFF2-40B4-BE49-F238E27FC236}">
                <a16:creationId xmlns:a16="http://schemas.microsoft.com/office/drawing/2014/main" id="{9976EF6F-3B1F-4ECB-A931-E271D4883CFA}"/>
              </a:ext>
            </a:extLst>
          </p:cNvPr>
          <p:cNvCxnSpPr>
            <a:cxnSpLocks/>
          </p:cNvCxnSpPr>
          <p:nvPr/>
        </p:nvCxnSpPr>
        <p:spPr>
          <a:xfrm>
            <a:off x="4719588" y="2904456"/>
            <a:ext cx="2083" cy="1985191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1" name="직선 연결선 2840">
            <a:extLst>
              <a:ext uri="{FF2B5EF4-FFF2-40B4-BE49-F238E27FC236}">
                <a16:creationId xmlns:a16="http://schemas.microsoft.com/office/drawing/2014/main" id="{492FD586-0F12-4787-83F5-27F96BB83632}"/>
              </a:ext>
            </a:extLst>
          </p:cNvPr>
          <p:cNvCxnSpPr>
            <a:cxnSpLocks/>
          </p:cNvCxnSpPr>
          <p:nvPr/>
        </p:nvCxnSpPr>
        <p:spPr>
          <a:xfrm>
            <a:off x="5079159" y="2904456"/>
            <a:ext cx="2083" cy="1985191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2" name="직선 연결선 2841">
            <a:extLst>
              <a:ext uri="{FF2B5EF4-FFF2-40B4-BE49-F238E27FC236}">
                <a16:creationId xmlns:a16="http://schemas.microsoft.com/office/drawing/2014/main" id="{32751EF2-3175-489E-B556-F3E5C346F4E4}"/>
              </a:ext>
            </a:extLst>
          </p:cNvPr>
          <p:cNvCxnSpPr>
            <a:cxnSpLocks/>
          </p:cNvCxnSpPr>
          <p:nvPr/>
        </p:nvCxnSpPr>
        <p:spPr>
          <a:xfrm>
            <a:off x="5438730" y="2904456"/>
            <a:ext cx="2083" cy="1985191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3" name="직선 연결선 2842">
            <a:extLst>
              <a:ext uri="{FF2B5EF4-FFF2-40B4-BE49-F238E27FC236}">
                <a16:creationId xmlns:a16="http://schemas.microsoft.com/office/drawing/2014/main" id="{FDE0A118-B0B3-4B97-8DF2-6D1EC52B75F0}"/>
              </a:ext>
            </a:extLst>
          </p:cNvPr>
          <p:cNvCxnSpPr>
            <a:cxnSpLocks/>
          </p:cNvCxnSpPr>
          <p:nvPr/>
        </p:nvCxnSpPr>
        <p:spPr>
          <a:xfrm>
            <a:off x="5798301" y="2904456"/>
            <a:ext cx="2083" cy="1985191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그룹 4">
            <a:extLst>
              <a:ext uri="{FF2B5EF4-FFF2-40B4-BE49-F238E27FC236}">
                <a16:creationId xmlns:a16="http://schemas.microsoft.com/office/drawing/2014/main" id="{7C2A60C9-95BF-4ACC-9B8A-776A741F4C9A}"/>
              </a:ext>
            </a:extLst>
          </p:cNvPr>
          <p:cNvGrpSpPr/>
          <p:nvPr/>
        </p:nvGrpSpPr>
        <p:grpSpPr>
          <a:xfrm>
            <a:off x="2912519" y="2089817"/>
            <a:ext cx="3861422" cy="3362421"/>
            <a:chOff x="2912519" y="2089817"/>
            <a:chExt cx="3861422" cy="3362421"/>
          </a:xfrm>
        </p:grpSpPr>
        <p:sp>
          <p:nvSpPr>
            <p:cNvPr id="619" name="사각형: 둥근 모서리 618">
              <a:extLst>
                <a:ext uri="{FF2B5EF4-FFF2-40B4-BE49-F238E27FC236}">
                  <a16:creationId xmlns:a16="http://schemas.microsoft.com/office/drawing/2014/main" id="{30BCAE8D-B710-4795-A98A-96B6B90AB2CC}"/>
                </a:ext>
              </a:extLst>
            </p:cNvPr>
            <p:cNvSpPr/>
            <p:nvPr/>
          </p:nvSpPr>
          <p:spPr>
            <a:xfrm>
              <a:off x="2912519" y="2089817"/>
              <a:ext cx="2951937" cy="298203"/>
            </a:xfrm>
            <a:prstGeom prst="roundRect">
              <a:avLst>
                <a:gd name="adj" fmla="val 0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620" name="사각형: 둥근 모서리 619">
              <a:extLst>
                <a:ext uri="{FF2B5EF4-FFF2-40B4-BE49-F238E27FC236}">
                  <a16:creationId xmlns:a16="http://schemas.microsoft.com/office/drawing/2014/main" id="{939488C1-2EFA-4B5C-B92E-0589126D2F70}"/>
                </a:ext>
              </a:extLst>
            </p:cNvPr>
            <p:cNvSpPr/>
            <p:nvPr/>
          </p:nvSpPr>
          <p:spPr>
            <a:xfrm>
              <a:off x="2912519" y="3172111"/>
              <a:ext cx="2951937" cy="298203"/>
            </a:xfrm>
            <a:prstGeom prst="roundRect">
              <a:avLst>
                <a:gd name="adj" fmla="val 0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621" name="사각형: 둥근 모서리 620">
              <a:extLst>
                <a:ext uri="{FF2B5EF4-FFF2-40B4-BE49-F238E27FC236}">
                  <a16:creationId xmlns:a16="http://schemas.microsoft.com/office/drawing/2014/main" id="{BE511081-EEB7-4997-B326-CA90C56D168A}"/>
                </a:ext>
              </a:extLst>
            </p:cNvPr>
            <p:cNvSpPr/>
            <p:nvPr/>
          </p:nvSpPr>
          <p:spPr>
            <a:xfrm>
              <a:off x="2912519" y="5154035"/>
              <a:ext cx="2951937" cy="298203"/>
            </a:xfrm>
            <a:prstGeom prst="roundRect">
              <a:avLst>
                <a:gd name="adj" fmla="val 0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622" name="TextBox 621">
              <a:extLst>
                <a:ext uri="{FF2B5EF4-FFF2-40B4-BE49-F238E27FC236}">
                  <a16:creationId xmlns:a16="http://schemas.microsoft.com/office/drawing/2014/main" id="{0BF9DF16-16A5-482A-B9C0-1982622EAF0F}"/>
                </a:ext>
              </a:extLst>
            </p:cNvPr>
            <p:cNvSpPr txBox="1"/>
            <p:nvPr/>
          </p:nvSpPr>
          <p:spPr>
            <a:xfrm>
              <a:off x="5891914" y="2112486"/>
              <a:ext cx="780569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6"/>
                  </a:solidFill>
                  <a:latin typeface="Cambria" panose="02040503050406030204" pitchFamily="18" charset="0"/>
                </a:rPr>
                <a:t>SSL#0</a:t>
              </a:r>
              <a:endParaRPr lang="ko-KR" altLang="en-US" sz="1600" b="1" i="1" dirty="0">
                <a:solidFill>
                  <a:schemeClr val="accent6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623" name="TextBox 622">
              <a:extLst>
                <a:ext uri="{FF2B5EF4-FFF2-40B4-BE49-F238E27FC236}">
                  <a16:creationId xmlns:a16="http://schemas.microsoft.com/office/drawing/2014/main" id="{53321FE2-5EDF-43CD-8807-FD9877FDCB89}"/>
                </a:ext>
              </a:extLst>
            </p:cNvPr>
            <p:cNvSpPr txBox="1"/>
            <p:nvPr/>
          </p:nvSpPr>
          <p:spPr>
            <a:xfrm>
              <a:off x="5891914" y="3188818"/>
              <a:ext cx="780569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600" b="1" dirty="0" err="1">
                  <a:solidFill>
                    <a:schemeClr val="accent6"/>
                  </a:solidFill>
                  <a:latin typeface="Cambria" panose="02040503050406030204" pitchFamily="18" charset="0"/>
                </a:rPr>
                <a:t>SSL#</a:t>
              </a:r>
              <a:r>
                <a:rPr lang="en-US" altLang="ko-KR" sz="1600" b="1" i="1" dirty="0" err="1">
                  <a:solidFill>
                    <a:schemeClr val="accent6"/>
                  </a:solidFill>
                  <a:latin typeface="Cambria" panose="02040503050406030204" pitchFamily="18" charset="0"/>
                </a:rPr>
                <a:t>k</a:t>
              </a:r>
              <a:endParaRPr lang="ko-KR" altLang="en-US" sz="1600" b="1" i="1" dirty="0">
                <a:solidFill>
                  <a:schemeClr val="accent6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624" name="TextBox 623">
              <a:extLst>
                <a:ext uri="{FF2B5EF4-FFF2-40B4-BE49-F238E27FC236}">
                  <a16:creationId xmlns:a16="http://schemas.microsoft.com/office/drawing/2014/main" id="{A2E25974-581D-4B62-B673-B840F66699A1}"/>
                </a:ext>
              </a:extLst>
            </p:cNvPr>
            <p:cNvSpPr txBox="1"/>
            <p:nvPr/>
          </p:nvSpPr>
          <p:spPr>
            <a:xfrm>
              <a:off x="5844289" y="5177105"/>
              <a:ext cx="929652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6"/>
                  </a:solidFill>
                  <a:latin typeface="Cambria" panose="02040503050406030204" pitchFamily="18" charset="0"/>
                </a:rPr>
                <a:t>SSL#</a:t>
              </a:r>
              <a:r>
                <a:rPr lang="en-US" altLang="ko-KR" sz="1600" b="1" i="1" dirty="0">
                  <a:solidFill>
                    <a:schemeClr val="accent6"/>
                  </a:solidFill>
                  <a:latin typeface="Cambria" panose="02040503050406030204" pitchFamily="18" charset="0"/>
                </a:rPr>
                <a:t>N</a:t>
              </a:r>
              <a:endParaRPr lang="ko-KR" altLang="en-US" sz="1600" b="1" i="1" dirty="0">
                <a:solidFill>
                  <a:schemeClr val="accent6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634" name="그룹 633">
            <a:extLst>
              <a:ext uri="{FF2B5EF4-FFF2-40B4-BE49-F238E27FC236}">
                <a16:creationId xmlns:a16="http://schemas.microsoft.com/office/drawing/2014/main" id="{7C194525-DDB7-450C-B75B-5E6E23C8DF79}"/>
              </a:ext>
            </a:extLst>
          </p:cNvPr>
          <p:cNvGrpSpPr/>
          <p:nvPr/>
        </p:nvGrpSpPr>
        <p:grpSpPr>
          <a:xfrm>
            <a:off x="1690652" y="2041928"/>
            <a:ext cx="1221867" cy="430887"/>
            <a:chOff x="1690652" y="2132856"/>
            <a:chExt cx="1221867" cy="430887"/>
          </a:xfrm>
        </p:grpSpPr>
        <p:sp>
          <p:nvSpPr>
            <p:cNvPr id="635" name="TextBox 634">
              <a:extLst>
                <a:ext uri="{FF2B5EF4-FFF2-40B4-BE49-F238E27FC236}">
                  <a16:creationId xmlns:a16="http://schemas.microsoft.com/office/drawing/2014/main" id="{379400DA-D99C-4086-A482-DD011E1B57E6}"/>
                </a:ext>
              </a:extLst>
            </p:cNvPr>
            <p:cNvSpPr txBox="1"/>
            <p:nvPr/>
          </p:nvSpPr>
          <p:spPr>
            <a:xfrm>
              <a:off x="1690652" y="2132856"/>
              <a:ext cx="952172" cy="430887"/>
            </a:xfrm>
            <a:prstGeom prst="rect">
              <a:avLst/>
            </a:prstGeom>
            <a:noFill/>
          </p:spPr>
          <p:txBody>
            <a:bodyPr wrap="square" lIns="0" tIns="0" rIns="36000" bIns="0" rtlCol="0">
              <a:spAutoFit/>
            </a:bodyPr>
            <a:lstStyle/>
            <a:p>
              <a:pPr algn="r"/>
              <a:r>
                <a:rPr lang="en-US" altLang="ko-KR" sz="1400" b="1" i="1" dirty="0">
                  <a:solidFill>
                    <a:schemeClr val="bg1">
                      <a:lumMod val="50000"/>
                    </a:schemeClr>
                  </a:solidFill>
                  <a:latin typeface="Cambria" panose="02040503050406030204" pitchFamily="18" charset="0"/>
                </a:rPr>
                <a:t>No voltage</a:t>
              </a:r>
            </a:p>
            <a:p>
              <a:pPr algn="r"/>
              <a:r>
                <a:rPr lang="en-US" altLang="ko-KR" sz="1400" b="1" i="1" dirty="0">
                  <a:solidFill>
                    <a:schemeClr val="bg1">
                      <a:lumMod val="50000"/>
                    </a:schemeClr>
                  </a:solidFill>
                  <a:latin typeface="Cambria" panose="02040503050406030204" pitchFamily="18" charset="0"/>
                </a:rPr>
                <a:t>(deactivate)</a:t>
              </a:r>
            </a:p>
          </p:txBody>
        </p:sp>
        <p:cxnSp>
          <p:nvCxnSpPr>
            <p:cNvPr id="636" name="직선 화살표 연결선 635">
              <a:extLst>
                <a:ext uri="{FF2B5EF4-FFF2-40B4-BE49-F238E27FC236}">
                  <a16:creationId xmlns:a16="http://schemas.microsoft.com/office/drawing/2014/main" id="{81C3BC50-BE82-412B-8BF2-044FA4B2999B}"/>
                </a:ext>
              </a:extLst>
            </p:cNvPr>
            <p:cNvCxnSpPr>
              <a:cxnSpLocks/>
              <a:stCxn id="635" idx="3"/>
            </p:cNvCxnSpPr>
            <p:nvPr/>
          </p:nvCxnSpPr>
          <p:spPr>
            <a:xfrm>
              <a:off x="2642824" y="2348300"/>
              <a:ext cx="269695" cy="0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0" name="그룹 649">
            <a:extLst>
              <a:ext uri="{FF2B5EF4-FFF2-40B4-BE49-F238E27FC236}">
                <a16:creationId xmlns:a16="http://schemas.microsoft.com/office/drawing/2014/main" id="{215420FE-32A5-4EC5-9110-70ACC986A9F7}"/>
              </a:ext>
            </a:extLst>
          </p:cNvPr>
          <p:cNvGrpSpPr/>
          <p:nvPr/>
        </p:nvGrpSpPr>
        <p:grpSpPr>
          <a:xfrm>
            <a:off x="1690652" y="5077197"/>
            <a:ext cx="1228651" cy="430887"/>
            <a:chOff x="1690652" y="2101106"/>
            <a:chExt cx="1228651" cy="430887"/>
          </a:xfrm>
        </p:grpSpPr>
        <p:sp>
          <p:nvSpPr>
            <p:cNvPr id="651" name="TextBox 650">
              <a:extLst>
                <a:ext uri="{FF2B5EF4-FFF2-40B4-BE49-F238E27FC236}">
                  <a16:creationId xmlns:a16="http://schemas.microsoft.com/office/drawing/2014/main" id="{8FC0EF64-67F2-47FD-903A-6322357A6A1A}"/>
                </a:ext>
              </a:extLst>
            </p:cNvPr>
            <p:cNvSpPr txBox="1"/>
            <p:nvPr/>
          </p:nvSpPr>
          <p:spPr>
            <a:xfrm>
              <a:off x="1690652" y="2101106"/>
              <a:ext cx="952172" cy="430887"/>
            </a:xfrm>
            <a:prstGeom prst="rect">
              <a:avLst/>
            </a:prstGeom>
            <a:noFill/>
          </p:spPr>
          <p:txBody>
            <a:bodyPr wrap="square" lIns="0" tIns="0" rIns="36000" bIns="0" rtlCol="0">
              <a:spAutoFit/>
            </a:bodyPr>
            <a:lstStyle/>
            <a:p>
              <a:pPr algn="r"/>
              <a:r>
                <a:rPr lang="en-US" altLang="ko-KR" sz="1400" b="1" i="1" dirty="0">
                  <a:solidFill>
                    <a:schemeClr val="bg1">
                      <a:lumMod val="50000"/>
                    </a:schemeClr>
                  </a:solidFill>
                  <a:latin typeface="Cambria" panose="02040503050406030204" pitchFamily="18" charset="0"/>
                </a:rPr>
                <a:t>No voltage</a:t>
              </a:r>
            </a:p>
            <a:p>
              <a:pPr algn="r"/>
              <a:r>
                <a:rPr lang="en-US" altLang="ko-KR" sz="1400" b="1" i="1" dirty="0">
                  <a:solidFill>
                    <a:schemeClr val="bg1">
                      <a:lumMod val="50000"/>
                    </a:schemeClr>
                  </a:solidFill>
                  <a:latin typeface="Cambria" panose="02040503050406030204" pitchFamily="18" charset="0"/>
                </a:rPr>
                <a:t>(deactivate)</a:t>
              </a:r>
            </a:p>
          </p:txBody>
        </p:sp>
        <p:cxnSp>
          <p:nvCxnSpPr>
            <p:cNvPr id="652" name="직선 화살표 연결선 651">
              <a:extLst>
                <a:ext uri="{FF2B5EF4-FFF2-40B4-BE49-F238E27FC236}">
                  <a16:creationId xmlns:a16="http://schemas.microsoft.com/office/drawing/2014/main" id="{4DD7D101-917E-4FBB-9C98-785B0AB926CA}"/>
                </a:ext>
              </a:extLst>
            </p:cNvPr>
            <p:cNvCxnSpPr>
              <a:cxnSpLocks/>
              <a:stCxn id="651" idx="3"/>
            </p:cNvCxnSpPr>
            <p:nvPr/>
          </p:nvCxnSpPr>
          <p:spPr>
            <a:xfrm>
              <a:off x="2642824" y="2316550"/>
              <a:ext cx="276479" cy="0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5" name="그룹 644">
            <a:extLst>
              <a:ext uri="{FF2B5EF4-FFF2-40B4-BE49-F238E27FC236}">
                <a16:creationId xmlns:a16="http://schemas.microsoft.com/office/drawing/2014/main" id="{4CC931F6-8724-4EDE-A394-A9EE9BB77E0F}"/>
              </a:ext>
            </a:extLst>
          </p:cNvPr>
          <p:cNvGrpSpPr/>
          <p:nvPr/>
        </p:nvGrpSpPr>
        <p:grpSpPr>
          <a:xfrm>
            <a:off x="1698824" y="3200276"/>
            <a:ext cx="1221867" cy="215444"/>
            <a:chOff x="1690652" y="2132856"/>
            <a:chExt cx="1221867" cy="215444"/>
          </a:xfrm>
        </p:grpSpPr>
        <p:sp>
          <p:nvSpPr>
            <p:cNvPr id="646" name="TextBox 645">
              <a:extLst>
                <a:ext uri="{FF2B5EF4-FFF2-40B4-BE49-F238E27FC236}">
                  <a16:creationId xmlns:a16="http://schemas.microsoft.com/office/drawing/2014/main" id="{B4E755A4-03D9-4DB8-9B0A-C66A2588A458}"/>
                </a:ext>
              </a:extLst>
            </p:cNvPr>
            <p:cNvSpPr txBox="1"/>
            <p:nvPr/>
          </p:nvSpPr>
          <p:spPr>
            <a:xfrm>
              <a:off x="1690652" y="2132856"/>
              <a:ext cx="952172" cy="215444"/>
            </a:xfrm>
            <a:prstGeom prst="rect">
              <a:avLst/>
            </a:prstGeom>
            <a:noFill/>
          </p:spPr>
          <p:txBody>
            <a:bodyPr wrap="square" lIns="0" tIns="0" rIns="36000" bIns="0" rtlCol="0">
              <a:spAutoFit/>
            </a:bodyPr>
            <a:lstStyle/>
            <a:p>
              <a:pPr algn="r"/>
              <a:r>
                <a:rPr lang="en-US" altLang="ko-KR" sz="1400" b="1" dirty="0" err="1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bLock</a:t>
              </a:r>
              <a:r>
                <a:rPr lang="en-US" altLang="ko-KR" sz="1400" b="1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(k)</a:t>
              </a:r>
            </a:p>
          </p:txBody>
        </p:sp>
        <p:cxnSp>
          <p:nvCxnSpPr>
            <p:cNvPr id="653" name="직선 화살표 연결선 652">
              <a:extLst>
                <a:ext uri="{FF2B5EF4-FFF2-40B4-BE49-F238E27FC236}">
                  <a16:creationId xmlns:a16="http://schemas.microsoft.com/office/drawing/2014/main" id="{AE16E6E5-0554-4D27-8179-DB514223E5BF}"/>
                </a:ext>
              </a:extLst>
            </p:cNvPr>
            <p:cNvCxnSpPr>
              <a:cxnSpLocks/>
              <a:stCxn id="646" idx="3"/>
            </p:cNvCxnSpPr>
            <p:nvPr/>
          </p:nvCxnSpPr>
          <p:spPr>
            <a:xfrm flipV="1">
              <a:off x="2642824" y="2238920"/>
              <a:ext cx="269695" cy="1658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직사각형 7">
            <a:extLst>
              <a:ext uri="{FF2B5EF4-FFF2-40B4-BE49-F238E27FC236}">
                <a16:creationId xmlns:a16="http://schemas.microsoft.com/office/drawing/2014/main" id="{7CAD2BC0-F642-4DC1-A691-8FF4D18A4153}"/>
              </a:ext>
            </a:extLst>
          </p:cNvPr>
          <p:cNvSpPr/>
          <p:nvPr/>
        </p:nvSpPr>
        <p:spPr>
          <a:xfrm>
            <a:off x="4413245" y="2741650"/>
            <a:ext cx="255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b="1" dirty="0">
                <a:latin typeface="Cambria" panose="02040503050406030204" pitchFamily="18" charset="0"/>
              </a:rPr>
              <a:t>⋮</a:t>
            </a:r>
            <a:endParaRPr lang="ko-KR" altLang="en-US" b="1" dirty="0">
              <a:latin typeface="Cambria" panose="02040503050406030204" pitchFamily="18" charset="0"/>
            </a:endParaRPr>
          </a:p>
        </p:txBody>
      </p:sp>
      <p:sp>
        <p:nvSpPr>
          <p:cNvPr id="668" name="직사각형 667">
            <a:extLst>
              <a:ext uri="{FF2B5EF4-FFF2-40B4-BE49-F238E27FC236}">
                <a16:creationId xmlns:a16="http://schemas.microsoft.com/office/drawing/2014/main" id="{E824EFA2-89CC-401E-A167-F704567A1059}"/>
              </a:ext>
            </a:extLst>
          </p:cNvPr>
          <p:cNvSpPr/>
          <p:nvPr/>
        </p:nvSpPr>
        <p:spPr>
          <a:xfrm>
            <a:off x="4413245" y="4682184"/>
            <a:ext cx="255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b="1" dirty="0">
                <a:latin typeface="Cambria" panose="02040503050406030204" pitchFamily="18" charset="0"/>
              </a:rPr>
              <a:t>⋮</a:t>
            </a:r>
            <a:endParaRPr lang="ko-KR" altLang="en-US" b="1" dirty="0">
              <a:latin typeface="Cambria" panose="02040503050406030204" pitchFamily="18" charset="0"/>
            </a:endParaRPr>
          </a:p>
        </p:txBody>
      </p:sp>
      <p:grpSp>
        <p:nvGrpSpPr>
          <p:cNvPr id="927" name="그룹 926">
            <a:extLst>
              <a:ext uri="{FF2B5EF4-FFF2-40B4-BE49-F238E27FC236}">
                <a16:creationId xmlns:a16="http://schemas.microsoft.com/office/drawing/2014/main" id="{74F78EA9-8525-4BA6-9D1F-CD8805F8BC4B}"/>
              </a:ext>
            </a:extLst>
          </p:cNvPr>
          <p:cNvGrpSpPr/>
          <p:nvPr/>
        </p:nvGrpSpPr>
        <p:grpSpPr>
          <a:xfrm>
            <a:off x="2994679" y="3209143"/>
            <a:ext cx="2630491" cy="224498"/>
            <a:chOff x="2994679" y="816525"/>
            <a:chExt cx="2630491" cy="224498"/>
          </a:xfrm>
        </p:grpSpPr>
        <p:grpSp>
          <p:nvGrpSpPr>
            <p:cNvPr id="928" name="그룹 927">
              <a:extLst>
                <a:ext uri="{FF2B5EF4-FFF2-40B4-BE49-F238E27FC236}">
                  <a16:creationId xmlns:a16="http://schemas.microsoft.com/office/drawing/2014/main" id="{E9CD009B-36C6-45A2-827E-1E427AB6A78E}"/>
                </a:ext>
              </a:extLst>
            </p:cNvPr>
            <p:cNvGrpSpPr/>
            <p:nvPr/>
          </p:nvGrpSpPr>
          <p:grpSpPr>
            <a:xfrm rot="16200000">
              <a:off x="2937926" y="873281"/>
              <a:ext cx="224493" cy="110988"/>
              <a:chOff x="7020270" y="1658589"/>
              <a:chExt cx="1152134" cy="938111"/>
            </a:xfrm>
          </p:grpSpPr>
          <p:cxnSp>
            <p:nvCxnSpPr>
              <p:cNvPr id="978" name="직선 연결선 977">
                <a:extLst>
                  <a:ext uri="{FF2B5EF4-FFF2-40B4-BE49-F238E27FC236}">
                    <a16:creationId xmlns:a16="http://schemas.microsoft.com/office/drawing/2014/main" id="{F2A81545-907F-4E03-8878-98CA3FEAE0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08295" y="2020623"/>
                <a:ext cx="0" cy="576077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9" name="직선 연결선 978">
                <a:extLst>
                  <a:ext uri="{FF2B5EF4-FFF2-40B4-BE49-F238E27FC236}">
                    <a16:creationId xmlns:a16="http://schemas.microsoft.com/office/drawing/2014/main" id="{65BBF36A-2655-4CB8-89EF-112C7DF58C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84367" y="2020628"/>
                <a:ext cx="0" cy="576068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0" name="직선 연결선 979">
                <a:extLst>
                  <a:ext uri="{FF2B5EF4-FFF2-40B4-BE49-F238E27FC236}">
                    <a16:creationId xmlns:a16="http://schemas.microsoft.com/office/drawing/2014/main" id="{A0C80BCA-518D-4F90-B8E1-28B272C209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08305" y="2020623"/>
                <a:ext cx="576064" cy="0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1" name="직선 연결선 980">
                <a:extLst>
                  <a:ext uri="{FF2B5EF4-FFF2-40B4-BE49-F238E27FC236}">
                    <a16:creationId xmlns:a16="http://schemas.microsoft.com/office/drawing/2014/main" id="{F452413C-8AD9-4324-9069-A60D6A3FD7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20270" y="2596671"/>
                <a:ext cx="288032" cy="0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2" name="직선 연결선 981">
                <a:extLst>
                  <a:ext uri="{FF2B5EF4-FFF2-40B4-BE49-F238E27FC236}">
                    <a16:creationId xmlns:a16="http://schemas.microsoft.com/office/drawing/2014/main" id="{600D741B-F799-42F2-89CE-4F457998D88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884372" y="2596671"/>
                <a:ext cx="288032" cy="0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3" name="직선 연결선 982">
                <a:extLst>
                  <a:ext uri="{FF2B5EF4-FFF2-40B4-BE49-F238E27FC236}">
                    <a16:creationId xmlns:a16="http://schemas.microsoft.com/office/drawing/2014/main" id="{2CB789D7-B681-4FA9-8502-A44AAFDACA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08302" y="1658589"/>
                <a:ext cx="576064" cy="0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29" name="그룹 928">
              <a:extLst>
                <a:ext uri="{FF2B5EF4-FFF2-40B4-BE49-F238E27FC236}">
                  <a16:creationId xmlns:a16="http://schemas.microsoft.com/office/drawing/2014/main" id="{DC9E78CC-9E28-493F-A939-2B60D6BAB4B4}"/>
                </a:ext>
              </a:extLst>
            </p:cNvPr>
            <p:cNvGrpSpPr/>
            <p:nvPr/>
          </p:nvGrpSpPr>
          <p:grpSpPr>
            <a:xfrm rot="16200000">
              <a:off x="3297399" y="873279"/>
              <a:ext cx="224497" cy="110992"/>
              <a:chOff x="7020258" y="1557926"/>
              <a:chExt cx="1152152" cy="938115"/>
            </a:xfrm>
          </p:grpSpPr>
          <p:cxnSp>
            <p:nvCxnSpPr>
              <p:cNvPr id="972" name="직선 연결선 971">
                <a:extLst>
                  <a:ext uri="{FF2B5EF4-FFF2-40B4-BE49-F238E27FC236}">
                    <a16:creationId xmlns:a16="http://schemas.microsoft.com/office/drawing/2014/main" id="{E851A65B-FB18-4A85-B9BB-AC258488C1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08296" y="1919980"/>
                <a:ext cx="0" cy="576061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3" name="직선 연결선 972">
                <a:extLst>
                  <a:ext uri="{FF2B5EF4-FFF2-40B4-BE49-F238E27FC236}">
                    <a16:creationId xmlns:a16="http://schemas.microsoft.com/office/drawing/2014/main" id="{003DB40C-E894-458C-8DE9-88996BE962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84368" y="1919967"/>
                <a:ext cx="0" cy="576069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4" name="직선 연결선 973">
                <a:extLst>
                  <a:ext uri="{FF2B5EF4-FFF2-40B4-BE49-F238E27FC236}">
                    <a16:creationId xmlns:a16="http://schemas.microsoft.com/office/drawing/2014/main" id="{7E2197DA-32CE-4379-8424-3DF74F9CF7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08291" y="1919895"/>
                <a:ext cx="576064" cy="0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5" name="직선 연결선 974">
                <a:extLst>
                  <a:ext uri="{FF2B5EF4-FFF2-40B4-BE49-F238E27FC236}">
                    <a16:creationId xmlns:a16="http://schemas.microsoft.com/office/drawing/2014/main" id="{9A8B1335-728F-4EDA-B430-99C56ABD5C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20258" y="2495960"/>
                <a:ext cx="288032" cy="0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6" name="직선 연결선 975">
                <a:extLst>
                  <a:ext uri="{FF2B5EF4-FFF2-40B4-BE49-F238E27FC236}">
                    <a16:creationId xmlns:a16="http://schemas.microsoft.com/office/drawing/2014/main" id="{5ED2530B-B297-4160-A0B5-B2E31C18966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884378" y="2495969"/>
                <a:ext cx="288032" cy="0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7" name="직선 연결선 976">
                <a:extLst>
                  <a:ext uri="{FF2B5EF4-FFF2-40B4-BE49-F238E27FC236}">
                    <a16:creationId xmlns:a16="http://schemas.microsoft.com/office/drawing/2014/main" id="{334C327C-C48C-4198-AE7B-13798D3144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08308" y="1557926"/>
                <a:ext cx="576063" cy="0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0" name="그룹 929">
              <a:extLst>
                <a:ext uri="{FF2B5EF4-FFF2-40B4-BE49-F238E27FC236}">
                  <a16:creationId xmlns:a16="http://schemas.microsoft.com/office/drawing/2014/main" id="{9038C6B0-83F9-42C3-B2E7-BFFC36DE93B7}"/>
                </a:ext>
              </a:extLst>
            </p:cNvPr>
            <p:cNvGrpSpPr/>
            <p:nvPr/>
          </p:nvGrpSpPr>
          <p:grpSpPr>
            <a:xfrm rot="16200000">
              <a:off x="3661725" y="873280"/>
              <a:ext cx="224491" cy="110987"/>
              <a:chOff x="7020273" y="1698830"/>
              <a:chExt cx="1152126" cy="938082"/>
            </a:xfrm>
          </p:grpSpPr>
          <p:cxnSp>
            <p:nvCxnSpPr>
              <p:cNvPr id="966" name="직선 연결선 965">
                <a:extLst>
                  <a:ext uri="{FF2B5EF4-FFF2-40B4-BE49-F238E27FC236}">
                    <a16:creationId xmlns:a16="http://schemas.microsoft.com/office/drawing/2014/main" id="{3664268A-8B85-41C5-BF4E-3FD577E470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08304" y="2060848"/>
                <a:ext cx="0" cy="576064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7" name="직선 연결선 966">
                <a:extLst>
                  <a:ext uri="{FF2B5EF4-FFF2-40B4-BE49-F238E27FC236}">
                    <a16:creationId xmlns:a16="http://schemas.microsoft.com/office/drawing/2014/main" id="{02B319CD-8E24-47A7-9420-A998E43EE0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84368" y="2060848"/>
                <a:ext cx="0" cy="576064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8" name="직선 연결선 967">
                <a:extLst>
                  <a:ext uri="{FF2B5EF4-FFF2-40B4-BE49-F238E27FC236}">
                    <a16:creationId xmlns:a16="http://schemas.microsoft.com/office/drawing/2014/main" id="{88CFD663-DABC-45B0-A710-BC1921862C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08304" y="2060848"/>
                <a:ext cx="576064" cy="0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9" name="직선 연결선 968">
                <a:extLst>
                  <a:ext uri="{FF2B5EF4-FFF2-40B4-BE49-F238E27FC236}">
                    <a16:creationId xmlns:a16="http://schemas.microsoft.com/office/drawing/2014/main" id="{4EE81C06-36D2-42A2-AED9-7BEFC028C4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20273" y="2636912"/>
                <a:ext cx="288031" cy="0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0" name="직선 연결선 969">
                <a:extLst>
                  <a:ext uri="{FF2B5EF4-FFF2-40B4-BE49-F238E27FC236}">
                    <a16:creationId xmlns:a16="http://schemas.microsoft.com/office/drawing/2014/main" id="{E8E2B62D-AC1F-4324-A95F-27630D276F1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884368" y="2636912"/>
                <a:ext cx="288031" cy="0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1" name="직선 연결선 970">
                <a:extLst>
                  <a:ext uri="{FF2B5EF4-FFF2-40B4-BE49-F238E27FC236}">
                    <a16:creationId xmlns:a16="http://schemas.microsoft.com/office/drawing/2014/main" id="{2B7635A4-B0D1-4BAA-8747-D50F38C6A7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08305" y="1698830"/>
                <a:ext cx="576063" cy="0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1" name="그룹 930">
              <a:extLst>
                <a:ext uri="{FF2B5EF4-FFF2-40B4-BE49-F238E27FC236}">
                  <a16:creationId xmlns:a16="http://schemas.microsoft.com/office/drawing/2014/main" id="{0D83975F-44D5-4FD0-A867-652B6FEBE683}"/>
                </a:ext>
              </a:extLst>
            </p:cNvPr>
            <p:cNvGrpSpPr/>
            <p:nvPr/>
          </p:nvGrpSpPr>
          <p:grpSpPr>
            <a:xfrm rot="16200000">
              <a:off x="4017165" y="873280"/>
              <a:ext cx="224491" cy="110987"/>
              <a:chOff x="7020273" y="1698830"/>
              <a:chExt cx="1152126" cy="938082"/>
            </a:xfrm>
          </p:grpSpPr>
          <p:cxnSp>
            <p:nvCxnSpPr>
              <p:cNvPr id="960" name="직선 연결선 959">
                <a:extLst>
                  <a:ext uri="{FF2B5EF4-FFF2-40B4-BE49-F238E27FC236}">
                    <a16:creationId xmlns:a16="http://schemas.microsoft.com/office/drawing/2014/main" id="{DD8F62E2-190D-411F-B1AD-E75DD95AA5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08304" y="2060848"/>
                <a:ext cx="0" cy="576064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1" name="직선 연결선 960">
                <a:extLst>
                  <a:ext uri="{FF2B5EF4-FFF2-40B4-BE49-F238E27FC236}">
                    <a16:creationId xmlns:a16="http://schemas.microsoft.com/office/drawing/2014/main" id="{EC804B44-FC2B-49B8-BCBD-74690BF323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84368" y="2060848"/>
                <a:ext cx="0" cy="576064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2" name="직선 연결선 961">
                <a:extLst>
                  <a:ext uri="{FF2B5EF4-FFF2-40B4-BE49-F238E27FC236}">
                    <a16:creationId xmlns:a16="http://schemas.microsoft.com/office/drawing/2014/main" id="{E3756025-DBF7-4992-A77A-2E4A78F58F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08304" y="2060848"/>
                <a:ext cx="576064" cy="0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3" name="직선 연결선 962">
                <a:extLst>
                  <a:ext uri="{FF2B5EF4-FFF2-40B4-BE49-F238E27FC236}">
                    <a16:creationId xmlns:a16="http://schemas.microsoft.com/office/drawing/2014/main" id="{0F781CB0-621E-4BBB-99DD-713D68F3D9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20273" y="2636912"/>
                <a:ext cx="288031" cy="0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4" name="직선 연결선 963">
                <a:extLst>
                  <a:ext uri="{FF2B5EF4-FFF2-40B4-BE49-F238E27FC236}">
                    <a16:creationId xmlns:a16="http://schemas.microsoft.com/office/drawing/2014/main" id="{DF8C082E-3C8E-4476-8A12-711669299AB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884368" y="2636912"/>
                <a:ext cx="288031" cy="0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5" name="직선 연결선 964">
                <a:extLst>
                  <a:ext uri="{FF2B5EF4-FFF2-40B4-BE49-F238E27FC236}">
                    <a16:creationId xmlns:a16="http://schemas.microsoft.com/office/drawing/2014/main" id="{6B131220-70FA-4E2A-AF2F-5D48F2055E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08305" y="1698830"/>
                <a:ext cx="576063" cy="0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2" name="그룹 931">
              <a:extLst>
                <a:ext uri="{FF2B5EF4-FFF2-40B4-BE49-F238E27FC236}">
                  <a16:creationId xmlns:a16="http://schemas.microsoft.com/office/drawing/2014/main" id="{E4D9C07D-3168-491B-82D4-5FB0C0056A87}"/>
                </a:ext>
              </a:extLst>
            </p:cNvPr>
            <p:cNvGrpSpPr/>
            <p:nvPr/>
          </p:nvGrpSpPr>
          <p:grpSpPr>
            <a:xfrm rot="16200000">
              <a:off x="4379072" y="873280"/>
              <a:ext cx="224491" cy="110987"/>
              <a:chOff x="7020273" y="1698830"/>
              <a:chExt cx="1152126" cy="938082"/>
            </a:xfrm>
          </p:grpSpPr>
          <p:cxnSp>
            <p:nvCxnSpPr>
              <p:cNvPr id="954" name="직선 연결선 953">
                <a:extLst>
                  <a:ext uri="{FF2B5EF4-FFF2-40B4-BE49-F238E27FC236}">
                    <a16:creationId xmlns:a16="http://schemas.microsoft.com/office/drawing/2014/main" id="{219B7534-2570-4553-8778-E399EB0B74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08304" y="2060848"/>
                <a:ext cx="0" cy="576064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5" name="직선 연결선 954">
                <a:extLst>
                  <a:ext uri="{FF2B5EF4-FFF2-40B4-BE49-F238E27FC236}">
                    <a16:creationId xmlns:a16="http://schemas.microsoft.com/office/drawing/2014/main" id="{3B55A326-CC40-496F-9DE1-4E83DA7C5F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84368" y="2060848"/>
                <a:ext cx="0" cy="576064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6" name="직선 연결선 955">
                <a:extLst>
                  <a:ext uri="{FF2B5EF4-FFF2-40B4-BE49-F238E27FC236}">
                    <a16:creationId xmlns:a16="http://schemas.microsoft.com/office/drawing/2014/main" id="{658DF130-D171-4D90-AD2A-2741A6C9D1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08304" y="2060848"/>
                <a:ext cx="576064" cy="0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7" name="직선 연결선 956">
                <a:extLst>
                  <a:ext uri="{FF2B5EF4-FFF2-40B4-BE49-F238E27FC236}">
                    <a16:creationId xmlns:a16="http://schemas.microsoft.com/office/drawing/2014/main" id="{6813EDD8-ECB8-4AB2-B605-894B6A5263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20273" y="2636912"/>
                <a:ext cx="288031" cy="0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8" name="직선 연결선 957">
                <a:extLst>
                  <a:ext uri="{FF2B5EF4-FFF2-40B4-BE49-F238E27FC236}">
                    <a16:creationId xmlns:a16="http://schemas.microsoft.com/office/drawing/2014/main" id="{D0A1CB93-4F4F-4B07-8E93-A15E7B9F4E3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884368" y="2636912"/>
                <a:ext cx="288031" cy="0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9" name="직선 연결선 958">
                <a:extLst>
                  <a:ext uri="{FF2B5EF4-FFF2-40B4-BE49-F238E27FC236}">
                    <a16:creationId xmlns:a16="http://schemas.microsoft.com/office/drawing/2014/main" id="{35BF8370-550D-4065-9055-53539D13A6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08305" y="1698830"/>
                <a:ext cx="576063" cy="0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3" name="그룹 932">
              <a:extLst>
                <a:ext uri="{FF2B5EF4-FFF2-40B4-BE49-F238E27FC236}">
                  <a16:creationId xmlns:a16="http://schemas.microsoft.com/office/drawing/2014/main" id="{3620BC66-CFDF-47FA-B09E-93CDE4C09EA7}"/>
                </a:ext>
              </a:extLst>
            </p:cNvPr>
            <p:cNvGrpSpPr/>
            <p:nvPr/>
          </p:nvGrpSpPr>
          <p:grpSpPr>
            <a:xfrm rot="16200000">
              <a:off x="4735787" y="873274"/>
              <a:ext cx="224492" cy="110993"/>
              <a:chOff x="7020273" y="1658547"/>
              <a:chExt cx="1152129" cy="938120"/>
            </a:xfrm>
          </p:grpSpPr>
          <p:cxnSp>
            <p:nvCxnSpPr>
              <p:cNvPr id="948" name="직선 연결선 947">
                <a:extLst>
                  <a:ext uri="{FF2B5EF4-FFF2-40B4-BE49-F238E27FC236}">
                    <a16:creationId xmlns:a16="http://schemas.microsoft.com/office/drawing/2014/main" id="{F7EA034F-EC02-4F7E-833A-C0C4D20928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08300" y="2020563"/>
                <a:ext cx="0" cy="576070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9" name="직선 연결선 948">
                <a:extLst>
                  <a:ext uri="{FF2B5EF4-FFF2-40B4-BE49-F238E27FC236}">
                    <a16:creationId xmlns:a16="http://schemas.microsoft.com/office/drawing/2014/main" id="{E1D8B797-FE4F-4BC8-89B3-1BD9C567F7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84367" y="2020586"/>
                <a:ext cx="0" cy="576064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0" name="직선 연결선 949">
                <a:extLst>
                  <a:ext uri="{FF2B5EF4-FFF2-40B4-BE49-F238E27FC236}">
                    <a16:creationId xmlns:a16="http://schemas.microsoft.com/office/drawing/2014/main" id="{655A659B-1942-417D-9E42-B6EC736E98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08303" y="2020570"/>
                <a:ext cx="576065" cy="0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1" name="직선 연결선 950">
                <a:extLst>
                  <a:ext uri="{FF2B5EF4-FFF2-40B4-BE49-F238E27FC236}">
                    <a16:creationId xmlns:a16="http://schemas.microsoft.com/office/drawing/2014/main" id="{2270AC1C-F9F7-4071-AFB9-0D249FE362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20273" y="2596646"/>
                <a:ext cx="288032" cy="0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2" name="직선 연결선 951">
                <a:extLst>
                  <a:ext uri="{FF2B5EF4-FFF2-40B4-BE49-F238E27FC236}">
                    <a16:creationId xmlns:a16="http://schemas.microsoft.com/office/drawing/2014/main" id="{19412C7B-822F-4BCA-862A-CD8567BD6AD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884370" y="2596667"/>
                <a:ext cx="288032" cy="0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3" name="직선 연결선 952">
                <a:extLst>
                  <a:ext uri="{FF2B5EF4-FFF2-40B4-BE49-F238E27FC236}">
                    <a16:creationId xmlns:a16="http://schemas.microsoft.com/office/drawing/2014/main" id="{0D3AED3B-00FE-4800-A6F2-2A0006C765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08303" y="1658547"/>
                <a:ext cx="576065" cy="0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4" name="그룹 933">
              <a:extLst>
                <a:ext uri="{FF2B5EF4-FFF2-40B4-BE49-F238E27FC236}">
                  <a16:creationId xmlns:a16="http://schemas.microsoft.com/office/drawing/2014/main" id="{1E476B2F-7110-413B-806B-BC4580EF517F}"/>
                </a:ext>
              </a:extLst>
            </p:cNvPr>
            <p:cNvGrpSpPr/>
            <p:nvPr/>
          </p:nvGrpSpPr>
          <p:grpSpPr>
            <a:xfrm rot="16200000">
              <a:off x="5095885" y="870898"/>
              <a:ext cx="224491" cy="115752"/>
              <a:chOff x="7020273" y="1618318"/>
              <a:chExt cx="1152126" cy="978345"/>
            </a:xfrm>
          </p:grpSpPr>
          <p:cxnSp>
            <p:nvCxnSpPr>
              <p:cNvPr id="942" name="직선 연결선 941">
                <a:extLst>
                  <a:ext uri="{FF2B5EF4-FFF2-40B4-BE49-F238E27FC236}">
                    <a16:creationId xmlns:a16="http://schemas.microsoft.com/office/drawing/2014/main" id="{568EB5DB-33F3-4342-B1C5-6D74B269E8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08303" y="1980348"/>
                <a:ext cx="0" cy="576062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3" name="직선 연결선 942">
                <a:extLst>
                  <a:ext uri="{FF2B5EF4-FFF2-40B4-BE49-F238E27FC236}">
                    <a16:creationId xmlns:a16="http://schemas.microsoft.com/office/drawing/2014/main" id="{1473313A-1676-42CD-8F0B-FC6FEC3E3F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84369" y="1980348"/>
                <a:ext cx="0" cy="576062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4" name="직선 연결선 943">
                <a:extLst>
                  <a:ext uri="{FF2B5EF4-FFF2-40B4-BE49-F238E27FC236}">
                    <a16:creationId xmlns:a16="http://schemas.microsoft.com/office/drawing/2014/main" id="{5185776D-B62A-410B-B24B-6871785C6B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08303" y="1980348"/>
                <a:ext cx="576066" cy="0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5" name="직선 연결선 944">
                <a:extLst>
                  <a:ext uri="{FF2B5EF4-FFF2-40B4-BE49-F238E27FC236}">
                    <a16:creationId xmlns:a16="http://schemas.microsoft.com/office/drawing/2014/main" id="{862D2B64-2DEB-46CB-8E03-2F38573BBA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20273" y="2596663"/>
                <a:ext cx="288033" cy="0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6" name="직선 연결선 945">
                <a:extLst>
                  <a:ext uri="{FF2B5EF4-FFF2-40B4-BE49-F238E27FC236}">
                    <a16:creationId xmlns:a16="http://schemas.microsoft.com/office/drawing/2014/main" id="{18B484D9-AB84-48F8-9936-E8497A21439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884366" y="2596663"/>
                <a:ext cx="288033" cy="0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7" name="직선 연결선 946">
                <a:extLst>
                  <a:ext uri="{FF2B5EF4-FFF2-40B4-BE49-F238E27FC236}">
                    <a16:creationId xmlns:a16="http://schemas.microsoft.com/office/drawing/2014/main" id="{D05CCCAD-E8BA-4EDC-A0C1-B7BD022CFF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08308" y="1618318"/>
                <a:ext cx="576066" cy="0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5" name="그룹 934">
              <a:extLst>
                <a:ext uri="{FF2B5EF4-FFF2-40B4-BE49-F238E27FC236}">
                  <a16:creationId xmlns:a16="http://schemas.microsoft.com/office/drawing/2014/main" id="{EA9543FB-5292-4C00-BE98-FADDF8557FA1}"/>
                </a:ext>
              </a:extLst>
            </p:cNvPr>
            <p:cNvGrpSpPr/>
            <p:nvPr/>
          </p:nvGrpSpPr>
          <p:grpSpPr>
            <a:xfrm rot="16200000">
              <a:off x="5457431" y="873280"/>
              <a:ext cx="224491" cy="110987"/>
              <a:chOff x="7020273" y="1698830"/>
              <a:chExt cx="1152126" cy="938082"/>
            </a:xfrm>
          </p:grpSpPr>
          <p:cxnSp>
            <p:nvCxnSpPr>
              <p:cNvPr id="936" name="직선 연결선 935">
                <a:extLst>
                  <a:ext uri="{FF2B5EF4-FFF2-40B4-BE49-F238E27FC236}">
                    <a16:creationId xmlns:a16="http://schemas.microsoft.com/office/drawing/2014/main" id="{C9A75CEA-68F7-47BE-B1A0-4ECA52BEE8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08304" y="2060848"/>
                <a:ext cx="0" cy="576064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7" name="직선 연결선 936">
                <a:extLst>
                  <a:ext uri="{FF2B5EF4-FFF2-40B4-BE49-F238E27FC236}">
                    <a16:creationId xmlns:a16="http://schemas.microsoft.com/office/drawing/2014/main" id="{3BD0E869-301D-4FDE-8CF1-AAF6C4B187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84368" y="2060848"/>
                <a:ext cx="0" cy="576064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8" name="직선 연결선 937">
                <a:extLst>
                  <a:ext uri="{FF2B5EF4-FFF2-40B4-BE49-F238E27FC236}">
                    <a16:creationId xmlns:a16="http://schemas.microsoft.com/office/drawing/2014/main" id="{6459E96C-3A21-48DE-B7CA-334090CFFC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08304" y="2060848"/>
                <a:ext cx="576064" cy="0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9" name="직선 연결선 938">
                <a:extLst>
                  <a:ext uri="{FF2B5EF4-FFF2-40B4-BE49-F238E27FC236}">
                    <a16:creationId xmlns:a16="http://schemas.microsoft.com/office/drawing/2014/main" id="{91D7D9A6-7052-43AB-B18E-62F20D3EFC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20273" y="2636912"/>
                <a:ext cx="288031" cy="0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0" name="직선 연결선 939">
                <a:extLst>
                  <a:ext uri="{FF2B5EF4-FFF2-40B4-BE49-F238E27FC236}">
                    <a16:creationId xmlns:a16="http://schemas.microsoft.com/office/drawing/2014/main" id="{EC9BCED7-5233-4017-BD9C-D0CD7C8216C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884368" y="2636912"/>
                <a:ext cx="288031" cy="0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1" name="직선 연결선 940">
                <a:extLst>
                  <a:ext uri="{FF2B5EF4-FFF2-40B4-BE49-F238E27FC236}">
                    <a16:creationId xmlns:a16="http://schemas.microsoft.com/office/drawing/2014/main" id="{61E57978-0D20-4518-B255-F4B533CF7E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08305" y="1698830"/>
                <a:ext cx="576063" cy="0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37" name="그룹 736">
            <a:extLst>
              <a:ext uri="{FF2B5EF4-FFF2-40B4-BE49-F238E27FC236}">
                <a16:creationId xmlns:a16="http://schemas.microsoft.com/office/drawing/2014/main" id="{4C5E60E2-6A4E-44BB-BB64-00AAA1ECC823}"/>
              </a:ext>
            </a:extLst>
          </p:cNvPr>
          <p:cNvGrpSpPr/>
          <p:nvPr/>
        </p:nvGrpSpPr>
        <p:grpSpPr>
          <a:xfrm>
            <a:off x="6650586" y="3141056"/>
            <a:ext cx="2587541" cy="388551"/>
            <a:chOff x="5709903" y="4097648"/>
            <a:chExt cx="2587541" cy="388551"/>
          </a:xfrm>
        </p:grpSpPr>
        <p:sp>
          <p:nvSpPr>
            <p:cNvPr id="738" name="사각형: 둥근 모서리 737">
              <a:extLst>
                <a:ext uri="{FF2B5EF4-FFF2-40B4-BE49-F238E27FC236}">
                  <a16:creationId xmlns:a16="http://schemas.microsoft.com/office/drawing/2014/main" id="{E4A98F90-493B-47E8-B300-C75124D7AF9F}"/>
                </a:ext>
              </a:extLst>
            </p:cNvPr>
            <p:cNvSpPr/>
            <p:nvPr/>
          </p:nvSpPr>
          <p:spPr>
            <a:xfrm>
              <a:off x="5930104" y="4097648"/>
              <a:ext cx="2367340" cy="388551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altLang="ko-KR" sz="1600" b="1" i="1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ourier New" panose="02070309020205020404" pitchFamily="49" charset="0"/>
                </a:rPr>
                <a:t>SSL programming</a:t>
              </a:r>
            </a:p>
          </p:txBody>
        </p:sp>
        <p:cxnSp>
          <p:nvCxnSpPr>
            <p:cNvPr id="739" name="직선 연결선 738">
              <a:extLst>
                <a:ext uri="{FF2B5EF4-FFF2-40B4-BE49-F238E27FC236}">
                  <a16:creationId xmlns:a16="http://schemas.microsoft.com/office/drawing/2014/main" id="{A6A7BB4D-E243-4B61-B103-2BEFA394A41C}"/>
                </a:ext>
              </a:extLst>
            </p:cNvPr>
            <p:cNvCxnSpPr>
              <a:cxnSpLocks/>
              <a:endCxn id="738" idx="1"/>
            </p:cNvCxnSpPr>
            <p:nvPr/>
          </p:nvCxnSpPr>
          <p:spPr>
            <a:xfrm>
              <a:off x="5709903" y="4291924"/>
              <a:ext cx="220201" cy="0"/>
            </a:xfrm>
            <a:prstGeom prst="line">
              <a:avLst/>
            </a:prstGeom>
            <a:ln w="15875">
              <a:solidFill>
                <a:srgbClr val="7030A0"/>
              </a:solidFill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67F24CC2-B4B9-423D-B106-B88D56D9540A}"/>
              </a:ext>
            </a:extLst>
          </p:cNvPr>
          <p:cNvGrpSpPr/>
          <p:nvPr/>
        </p:nvGrpSpPr>
        <p:grpSpPr>
          <a:xfrm>
            <a:off x="2915815" y="3476666"/>
            <a:ext cx="5328593" cy="1086532"/>
            <a:chOff x="2915815" y="3476666"/>
            <a:chExt cx="5328593" cy="1086532"/>
          </a:xfrm>
        </p:grpSpPr>
        <p:sp>
          <p:nvSpPr>
            <p:cNvPr id="625" name="TextBox 624">
              <a:extLst>
                <a:ext uri="{FF2B5EF4-FFF2-40B4-BE49-F238E27FC236}">
                  <a16:creationId xmlns:a16="http://schemas.microsoft.com/office/drawing/2014/main" id="{0A6F4E3D-6BFE-4BD8-AF07-2F10919D7081}"/>
                </a:ext>
              </a:extLst>
            </p:cNvPr>
            <p:cNvSpPr txBox="1"/>
            <p:nvPr/>
          </p:nvSpPr>
          <p:spPr>
            <a:xfrm>
              <a:off x="6132502" y="3933636"/>
              <a:ext cx="2111906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400" b="1" i="1" dirty="0">
                  <a:solidFill>
                    <a:srgbClr val="7030A0"/>
                  </a:solidFill>
                  <a:latin typeface="Cambria" panose="02040503050406030204" pitchFamily="18" charset="0"/>
                </a:rPr>
                <a:t>Disconnected from BLs</a:t>
              </a:r>
              <a:endParaRPr lang="ko-KR" altLang="en-US" sz="1400" b="1" i="1" dirty="0">
                <a:solidFill>
                  <a:srgbClr val="7030A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6" name="오른쪽 중괄호 5">
              <a:extLst>
                <a:ext uri="{FF2B5EF4-FFF2-40B4-BE49-F238E27FC236}">
                  <a16:creationId xmlns:a16="http://schemas.microsoft.com/office/drawing/2014/main" id="{2B70B90E-7BB1-416E-BA5F-5E83C4FF203B}"/>
                </a:ext>
              </a:extLst>
            </p:cNvPr>
            <p:cNvSpPr/>
            <p:nvPr/>
          </p:nvSpPr>
          <p:spPr>
            <a:xfrm>
              <a:off x="5934317" y="3525489"/>
              <a:ext cx="221859" cy="988887"/>
            </a:xfrm>
            <a:prstGeom prst="rightBrace">
              <a:avLst>
                <a:gd name="adj1" fmla="val 42679"/>
                <a:gd name="adj2" fmla="val 50000"/>
              </a:avLst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CCB0AC49-78E7-46D3-92C8-8F491326A5BA}"/>
                </a:ext>
              </a:extLst>
            </p:cNvPr>
            <p:cNvSpPr/>
            <p:nvPr/>
          </p:nvSpPr>
          <p:spPr>
            <a:xfrm>
              <a:off x="2915815" y="3476666"/>
              <a:ext cx="2954540" cy="1086532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sz="1600" b="1" dirty="0">
                <a:solidFill>
                  <a:srgbClr val="7030A0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642" name="직사각형 641">
            <a:extLst>
              <a:ext uri="{FF2B5EF4-FFF2-40B4-BE49-F238E27FC236}">
                <a16:creationId xmlns:a16="http://schemas.microsoft.com/office/drawing/2014/main" id="{1EE164AF-3971-425B-ADDA-2B685519148A}"/>
              </a:ext>
            </a:extLst>
          </p:cNvPr>
          <p:cNvSpPr/>
          <p:nvPr/>
        </p:nvSpPr>
        <p:spPr>
          <a:xfrm>
            <a:off x="2962424" y="2113698"/>
            <a:ext cx="2808312" cy="253367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grpSp>
        <p:nvGrpSpPr>
          <p:cNvPr id="3816" name="그룹 3815">
            <a:extLst>
              <a:ext uri="{FF2B5EF4-FFF2-40B4-BE49-F238E27FC236}">
                <a16:creationId xmlns:a16="http://schemas.microsoft.com/office/drawing/2014/main" id="{53E9375D-3C8E-4F06-AB1B-5E6FB58861F6}"/>
              </a:ext>
            </a:extLst>
          </p:cNvPr>
          <p:cNvGrpSpPr/>
          <p:nvPr/>
        </p:nvGrpSpPr>
        <p:grpSpPr>
          <a:xfrm>
            <a:off x="3068221" y="2123048"/>
            <a:ext cx="2591168" cy="233172"/>
            <a:chOff x="157785" y="2123048"/>
            <a:chExt cx="2591168" cy="233172"/>
          </a:xfrm>
        </p:grpSpPr>
        <p:sp>
          <p:nvSpPr>
            <p:cNvPr id="3080" name="타원 3079">
              <a:extLst>
                <a:ext uri="{FF2B5EF4-FFF2-40B4-BE49-F238E27FC236}">
                  <a16:creationId xmlns:a16="http://schemas.microsoft.com/office/drawing/2014/main" id="{6B125269-4EA1-45CC-B919-0253B0D2A6D1}"/>
                </a:ext>
              </a:extLst>
            </p:cNvPr>
            <p:cNvSpPr/>
            <p:nvPr/>
          </p:nvSpPr>
          <p:spPr>
            <a:xfrm rot="16200000">
              <a:off x="167262" y="2291526"/>
              <a:ext cx="64694" cy="646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cxnSp>
          <p:nvCxnSpPr>
            <p:cNvPr id="3081" name="직선 연결선 3080">
              <a:extLst>
                <a:ext uri="{FF2B5EF4-FFF2-40B4-BE49-F238E27FC236}">
                  <a16:creationId xmlns:a16="http://schemas.microsoft.com/office/drawing/2014/main" id="{59817A53-2CB3-4997-853A-32CBC16A9AEE}"/>
                </a:ext>
              </a:extLst>
            </p:cNvPr>
            <p:cNvCxnSpPr>
              <a:cxnSpLocks/>
            </p:cNvCxnSpPr>
            <p:nvPr/>
          </p:nvCxnSpPr>
          <p:spPr>
            <a:xfrm rot="13500000" flipH="1">
              <a:off x="105893" y="2252334"/>
              <a:ext cx="10378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82" name="타원 3081">
              <a:extLst>
                <a:ext uri="{FF2B5EF4-FFF2-40B4-BE49-F238E27FC236}">
                  <a16:creationId xmlns:a16="http://schemas.microsoft.com/office/drawing/2014/main" id="{019AE347-0F3A-45C3-BFD8-999AE927FF72}"/>
                </a:ext>
              </a:extLst>
            </p:cNvPr>
            <p:cNvSpPr/>
            <p:nvPr/>
          </p:nvSpPr>
          <p:spPr>
            <a:xfrm rot="16200000">
              <a:off x="167262" y="2123048"/>
              <a:ext cx="64694" cy="646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092" name="타원 3091">
              <a:extLst>
                <a:ext uri="{FF2B5EF4-FFF2-40B4-BE49-F238E27FC236}">
                  <a16:creationId xmlns:a16="http://schemas.microsoft.com/office/drawing/2014/main" id="{37FD9DB9-E54F-41B8-A6C6-01C0B899E893}"/>
                </a:ext>
              </a:extLst>
            </p:cNvPr>
            <p:cNvSpPr/>
            <p:nvPr/>
          </p:nvSpPr>
          <p:spPr>
            <a:xfrm rot="16200000">
              <a:off x="526833" y="2291526"/>
              <a:ext cx="64694" cy="646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cxnSp>
          <p:nvCxnSpPr>
            <p:cNvPr id="3093" name="직선 연결선 3092">
              <a:extLst>
                <a:ext uri="{FF2B5EF4-FFF2-40B4-BE49-F238E27FC236}">
                  <a16:creationId xmlns:a16="http://schemas.microsoft.com/office/drawing/2014/main" id="{04FC4E4C-1F5D-4219-9EF6-F328E5EB0052}"/>
                </a:ext>
              </a:extLst>
            </p:cNvPr>
            <p:cNvCxnSpPr>
              <a:cxnSpLocks/>
            </p:cNvCxnSpPr>
            <p:nvPr/>
          </p:nvCxnSpPr>
          <p:spPr>
            <a:xfrm rot="13500000" flipH="1">
              <a:off x="465464" y="2252334"/>
              <a:ext cx="10378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94" name="타원 3093">
              <a:extLst>
                <a:ext uri="{FF2B5EF4-FFF2-40B4-BE49-F238E27FC236}">
                  <a16:creationId xmlns:a16="http://schemas.microsoft.com/office/drawing/2014/main" id="{09F28D6B-EF19-4637-8294-FD6ABE24EF57}"/>
                </a:ext>
              </a:extLst>
            </p:cNvPr>
            <p:cNvSpPr/>
            <p:nvPr/>
          </p:nvSpPr>
          <p:spPr>
            <a:xfrm rot="16200000">
              <a:off x="526833" y="2123048"/>
              <a:ext cx="64694" cy="646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104" name="타원 3103">
              <a:extLst>
                <a:ext uri="{FF2B5EF4-FFF2-40B4-BE49-F238E27FC236}">
                  <a16:creationId xmlns:a16="http://schemas.microsoft.com/office/drawing/2014/main" id="{5E30478E-1729-4D8C-9E01-7A1521EBB210}"/>
                </a:ext>
              </a:extLst>
            </p:cNvPr>
            <p:cNvSpPr/>
            <p:nvPr/>
          </p:nvSpPr>
          <p:spPr>
            <a:xfrm rot="16200000">
              <a:off x="886404" y="2291526"/>
              <a:ext cx="64694" cy="646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cxnSp>
          <p:nvCxnSpPr>
            <p:cNvPr id="3105" name="직선 연결선 3104">
              <a:extLst>
                <a:ext uri="{FF2B5EF4-FFF2-40B4-BE49-F238E27FC236}">
                  <a16:creationId xmlns:a16="http://schemas.microsoft.com/office/drawing/2014/main" id="{46C741FA-4E89-49A7-A24D-038A0DE50A16}"/>
                </a:ext>
              </a:extLst>
            </p:cNvPr>
            <p:cNvCxnSpPr>
              <a:cxnSpLocks/>
            </p:cNvCxnSpPr>
            <p:nvPr/>
          </p:nvCxnSpPr>
          <p:spPr>
            <a:xfrm rot="13500000" flipH="1">
              <a:off x="825035" y="2252334"/>
              <a:ext cx="10378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06" name="타원 3105">
              <a:extLst>
                <a:ext uri="{FF2B5EF4-FFF2-40B4-BE49-F238E27FC236}">
                  <a16:creationId xmlns:a16="http://schemas.microsoft.com/office/drawing/2014/main" id="{F0B3148F-D71F-4AB4-B193-B3961AB4E682}"/>
                </a:ext>
              </a:extLst>
            </p:cNvPr>
            <p:cNvSpPr/>
            <p:nvPr/>
          </p:nvSpPr>
          <p:spPr>
            <a:xfrm rot="16200000">
              <a:off x="886404" y="2123048"/>
              <a:ext cx="64694" cy="646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116" name="타원 3115">
              <a:extLst>
                <a:ext uri="{FF2B5EF4-FFF2-40B4-BE49-F238E27FC236}">
                  <a16:creationId xmlns:a16="http://schemas.microsoft.com/office/drawing/2014/main" id="{27C7FB90-F2F3-42E4-BB8C-DBA23894AFA6}"/>
                </a:ext>
              </a:extLst>
            </p:cNvPr>
            <p:cNvSpPr/>
            <p:nvPr/>
          </p:nvSpPr>
          <p:spPr>
            <a:xfrm rot="16200000">
              <a:off x="1245975" y="2291526"/>
              <a:ext cx="64694" cy="646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cxnSp>
          <p:nvCxnSpPr>
            <p:cNvPr id="3117" name="직선 연결선 3116">
              <a:extLst>
                <a:ext uri="{FF2B5EF4-FFF2-40B4-BE49-F238E27FC236}">
                  <a16:creationId xmlns:a16="http://schemas.microsoft.com/office/drawing/2014/main" id="{83D326B4-96AA-459C-82D3-9B205A89EC95}"/>
                </a:ext>
              </a:extLst>
            </p:cNvPr>
            <p:cNvCxnSpPr>
              <a:cxnSpLocks/>
            </p:cNvCxnSpPr>
            <p:nvPr/>
          </p:nvCxnSpPr>
          <p:spPr>
            <a:xfrm rot="13500000" flipH="1">
              <a:off x="1184606" y="2252334"/>
              <a:ext cx="10378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18" name="타원 3117">
              <a:extLst>
                <a:ext uri="{FF2B5EF4-FFF2-40B4-BE49-F238E27FC236}">
                  <a16:creationId xmlns:a16="http://schemas.microsoft.com/office/drawing/2014/main" id="{725E715B-2C10-4150-8307-DCE04FF9CE36}"/>
                </a:ext>
              </a:extLst>
            </p:cNvPr>
            <p:cNvSpPr/>
            <p:nvPr/>
          </p:nvSpPr>
          <p:spPr>
            <a:xfrm rot="16200000">
              <a:off x="1245975" y="2123048"/>
              <a:ext cx="64694" cy="646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128" name="타원 3127">
              <a:extLst>
                <a:ext uri="{FF2B5EF4-FFF2-40B4-BE49-F238E27FC236}">
                  <a16:creationId xmlns:a16="http://schemas.microsoft.com/office/drawing/2014/main" id="{C74FEA44-FCEB-4BE3-9C23-EB4C905524E4}"/>
                </a:ext>
              </a:extLst>
            </p:cNvPr>
            <p:cNvSpPr/>
            <p:nvPr/>
          </p:nvSpPr>
          <p:spPr>
            <a:xfrm rot="16200000">
              <a:off x="1605546" y="2291526"/>
              <a:ext cx="64694" cy="646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cxnSp>
          <p:nvCxnSpPr>
            <p:cNvPr id="3129" name="직선 연결선 3128">
              <a:extLst>
                <a:ext uri="{FF2B5EF4-FFF2-40B4-BE49-F238E27FC236}">
                  <a16:creationId xmlns:a16="http://schemas.microsoft.com/office/drawing/2014/main" id="{44116204-7CCD-4A27-9230-06263111C1AD}"/>
                </a:ext>
              </a:extLst>
            </p:cNvPr>
            <p:cNvCxnSpPr>
              <a:cxnSpLocks/>
            </p:cNvCxnSpPr>
            <p:nvPr/>
          </p:nvCxnSpPr>
          <p:spPr>
            <a:xfrm rot="13500000" flipH="1">
              <a:off x="1544177" y="2252334"/>
              <a:ext cx="10378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30" name="타원 3129">
              <a:extLst>
                <a:ext uri="{FF2B5EF4-FFF2-40B4-BE49-F238E27FC236}">
                  <a16:creationId xmlns:a16="http://schemas.microsoft.com/office/drawing/2014/main" id="{F747C48A-404A-4511-89EC-021F8882370A}"/>
                </a:ext>
              </a:extLst>
            </p:cNvPr>
            <p:cNvSpPr/>
            <p:nvPr/>
          </p:nvSpPr>
          <p:spPr>
            <a:xfrm rot="16200000">
              <a:off x="1605546" y="2123048"/>
              <a:ext cx="64694" cy="646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140" name="타원 3139">
              <a:extLst>
                <a:ext uri="{FF2B5EF4-FFF2-40B4-BE49-F238E27FC236}">
                  <a16:creationId xmlns:a16="http://schemas.microsoft.com/office/drawing/2014/main" id="{82CA85FB-7437-4863-9772-9452090DB556}"/>
                </a:ext>
              </a:extLst>
            </p:cNvPr>
            <p:cNvSpPr/>
            <p:nvPr/>
          </p:nvSpPr>
          <p:spPr>
            <a:xfrm rot="16200000">
              <a:off x="1965117" y="2291526"/>
              <a:ext cx="64694" cy="646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cxnSp>
          <p:nvCxnSpPr>
            <p:cNvPr id="3141" name="직선 연결선 3140">
              <a:extLst>
                <a:ext uri="{FF2B5EF4-FFF2-40B4-BE49-F238E27FC236}">
                  <a16:creationId xmlns:a16="http://schemas.microsoft.com/office/drawing/2014/main" id="{CB950B6A-685E-4767-961A-510117DD364A}"/>
                </a:ext>
              </a:extLst>
            </p:cNvPr>
            <p:cNvCxnSpPr>
              <a:cxnSpLocks/>
            </p:cNvCxnSpPr>
            <p:nvPr/>
          </p:nvCxnSpPr>
          <p:spPr>
            <a:xfrm rot="13500000" flipH="1">
              <a:off x="1903748" y="2252334"/>
              <a:ext cx="10378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42" name="타원 3141">
              <a:extLst>
                <a:ext uri="{FF2B5EF4-FFF2-40B4-BE49-F238E27FC236}">
                  <a16:creationId xmlns:a16="http://schemas.microsoft.com/office/drawing/2014/main" id="{1B68BF22-DE91-426E-B76F-FED6F2957DAF}"/>
                </a:ext>
              </a:extLst>
            </p:cNvPr>
            <p:cNvSpPr/>
            <p:nvPr/>
          </p:nvSpPr>
          <p:spPr>
            <a:xfrm rot="16200000">
              <a:off x="1965117" y="2123048"/>
              <a:ext cx="64694" cy="646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152" name="타원 3151">
              <a:extLst>
                <a:ext uri="{FF2B5EF4-FFF2-40B4-BE49-F238E27FC236}">
                  <a16:creationId xmlns:a16="http://schemas.microsoft.com/office/drawing/2014/main" id="{799480DE-9B0C-4E47-9BD7-BC99E446C4EC}"/>
                </a:ext>
              </a:extLst>
            </p:cNvPr>
            <p:cNvSpPr/>
            <p:nvPr/>
          </p:nvSpPr>
          <p:spPr>
            <a:xfrm rot="16200000">
              <a:off x="2324688" y="2291526"/>
              <a:ext cx="64694" cy="646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cxnSp>
          <p:nvCxnSpPr>
            <p:cNvPr id="3153" name="직선 연결선 3152">
              <a:extLst>
                <a:ext uri="{FF2B5EF4-FFF2-40B4-BE49-F238E27FC236}">
                  <a16:creationId xmlns:a16="http://schemas.microsoft.com/office/drawing/2014/main" id="{1DE9D460-B45D-4393-8225-367E16CFFD47}"/>
                </a:ext>
              </a:extLst>
            </p:cNvPr>
            <p:cNvCxnSpPr>
              <a:cxnSpLocks/>
            </p:cNvCxnSpPr>
            <p:nvPr/>
          </p:nvCxnSpPr>
          <p:spPr>
            <a:xfrm rot="13500000" flipH="1">
              <a:off x="2263319" y="2252334"/>
              <a:ext cx="10378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54" name="타원 3153">
              <a:extLst>
                <a:ext uri="{FF2B5EF4-FFF2-40B4-BE49-F238E27FC236}">
                  <a16:creationId xmlns:a16="http://schemas.microsoft.com/office/drawing/2014/main" id="{A918755D-C41D-4B99-A2D8-DD4709FA5D26}"/>
                </a:ext>
              </a:extLst>
            </p:cNvPr>
            <p:cNvSpPr/>
            <p:nvPr/>
          </p:nvSpPr>
          <p:spPr>
            <a:xfrm rot="16200000">
              <a:off x="2324688" y="2123048"/>
              <a:ext cx="64694" cy="646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165" name="타원 3164">
              <a:extLst>
                <a:ext uri="{FF2B5EF4-FFF2-40B4-BE49-F238E27FC236}">
                  <a16:creationId xmlns:a16="http://schemas.microsoft.com/office/drawing/2014/main" id="{FF79DA62-1C68-4F7B-8249-713862FD4FAF}"/>
                </a:ext>
              </a:extLst>
            </p:cNvPr>
            <p:cNvSpPr/>
            <p:nvPr/>
          </p:nvSpPr>
          <p:spPr>
            <a:xfrm rot="16200000">
              <a:off x="2684259" y="2291526"/>
              <a:ext cx="64694" cy="646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cxnSp>
          <p:nvCxnSpPr>
            <p:cNvPr id="3166" name="직선 연결선 3165">
              <a:extLst>
                <a:ext uri="{FF2B5EF4-FFF2-40B4-BE49-F238E27FC236}">
                  <a16:creationId xmlns:a16="http://schemas.microsoft.com/office/drawing/2014/main" id="{75BE2C28-0823-4322-8201-272964CAAA1B}"/>
                </a:ext>
              </a:extLst>
            </p:cNvPr>
            <p:cNvCxnSpPr>
              <a:cxnSpLocks/>
            </p:cNvCxnSpPr>
            <p:nvPr/>
          </p:nvCxnSpPr>
          <p:spPr>
            <a:xfrm rot="13500000" flipH="1">
              <a:off x="2622890" y="2252334"/>
              <a:ext cx="10378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67" name="타원 3166">
              <a:extLst>
                <a:ext uri="{FF2B5EF4-FFF2-40B4-BE49-F238E27FC236}">
                  <a16:creationId xmlns:a16="http://schemas.microsoft.com/office/drawing/2014/main" id="{0EE5F0D0-3263-45A8-A630-F78430752A29}"/>
                </a:ext>
              </a:extLst>
            </p:cNvPr>
            <p:cNvSpPr/>
            <p:nvPr/>
          </p:nvSpPr>
          <p:spPr>
            <a:xfrm rot="16200000">
              <a:off x="2684259" y="2123048"/>
              <a:ext cx="64694" cy="646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644" name="직사각형 643">
            <a:extLst>
              <a:ext uri="{FF2B5EF4-FFF2-40B4-BE49-F238E27FC236}">
                <a16:creationId xmlns:a16="http://schemas.microsoft.com/office/drawing/2014/main" id="{AEDC36EC-5512-41A8-9DFD-A992BBD6AB08}"/>
              </a:ext>
            </a:extLst>
          </p:cNvPr>
          <p:cNvSpPr/>
          <p:nvPr/>
        </p:nvSpPr>
        <p:spPr>
          <a:xfrm>
            <a:off x="2946049" y="5166105"/>
            <a:ext cx="2808312" cy="253367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grpSp>
        <p:nvGrpSpPr>
          <p:cNvPr id="3817" name="그룹 3816">
            <a:extLst>
              <a:ext uri="{FF2B5EF4-FFF2-40B4-BE49-F238E27FC236}">
                <a16:creationId xmlns:a16="http://schemas.microsoft.com/office/drawing/2014/main" id="{9DAD4330-BD62-4C7B-97A6-9019EFF8A9B3}"/>
              </a:ext>
            </a:extLst>
          </p:cNvPr>
          <p:cNvGrpSpPr/>
          <p:nvPr/>
        </p:nvGrpSpPr>
        <p:grpSpPr>
          <a:xfrm>
            <a:off x="3064167" y="5187971"/>
            <a:ext cx="2591168" cy="233172"/>
            <a:chOff x="157785" y="2123048"/>
            <a:chExt cx="2591168" cy="233172"/>
          </a:xfrm>
        </p:grpSpPr>
        <p:sp>
          <p:nvSpPr>
            <p:cNvPr id="3818" name="타원 3817">
              <a:extLst>
                <a:ext uri="{FF2B5EF4-FFF2-40B4-BE49-F238E27FC236}">
                  <a16:creationId xmlns:a16="http://schemas.microsoft.com/office/drawing/2014/main" id="{277D61AA-B6D6-4356-90D9-36DA4784414D}"/>
                </a:ext>
              </a:extLst>
            </p:cNvPr>
            <p:cNvSpPr/>
            <p:nvPr/>
          </p:nvSpPr>
          <p:spPr>
            <a:xfrm rot="16200000">
              <a:off x="167262" y="2291526"/>
              <a:ext cx="64694" cy="646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cxnSp>
          <p:nvCxnSpPr>
            <p:cNvPr id="3819" name="직선 연결선 3818">
              <a:extLst>
                <a:ext uri="{FF2B5EF4-FFF2-40B4-BE49-F238E27FC236}">
                  <a16:creationId xmlns:a16="http://schemas.microsoft.com/office/drawing/2014/main" id="{F7C9F7D5-6ABA-4C6B-8546-3AB6D40478D1}"/>
                </a:ext>
              </a:extLst>
            </p:cNvPr>
            <p:cNvCxnSpPr>
              <a:cxnSpLocks/>
            </p:cNvCxnSpPr>
            <p:nvPr/>
          </p:nvCxnSpPr>
          <p:spPr>
            <a:xfrm rot="13500000" flipH="1">
              <a:off x="105893" y="2252334"/>
              <a:ext cx="10378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20" name="타원 3819">
              <a:extLst>
                <a:ext uri="{FF2B5EF4-FFF2-40B4-BE49-F238E27FC236}">
                  <a16:creationId xmlns:a16="http://schemas.microsoft.com/office/drawing/2014/main" id="{12500188-7D12-42B1-838B-5362CBC5E39A}"/>
                </a:ext>
              </a:extLst>
            </p:cNvPr>
            <p:cNvSpPr/>
            <p:nvPr/>
          </p:nvSpPr>
          <p:spPr>
            <a:xfrm rot="16200000">
              <a:off x="167262" y="2123048"/>
              <a:ext cx="64694" cy="646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821" name="타원 3820">
              <a:extLst>
                <a:ext uri="{FF2B5EF4-FFF2-40B4-BE49-F238E27FC236}">
                  <a16:creationId xmlns:a16="http://schemas.microsoft.com/office/drawing/2014/main" id="{3E8FE6A1-D92C-4B2E-BC27-D025B3F48853}"/>
                </a:ext>
              </a:extLst>
            </p:cNvPr>
            <p:cNvSpPr/>
            <p:nvPr/>
          </p:nvSpPr>
          <p:spPr>
            <a:xfrm rot="16200000">
              <a:off x="526833" y="2291526"/>
              <a:ext cx="64694" cy="646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cxnSp>
          <p:nvCxnSpPr>
            <p:cNvPr id="3822" name="직선 연결선 3821">
              <a:extLst>
                <a:ext uri="{FF2B5EF4-FFF2-40B4-BE49-F238E27FC236}">
                  <a16:creationId xmlns:a16="http://schemas.microsoft.com/office/drawing/2014/main" id="{25295619-AC20-4BF6-9810-6A43672FEA77}"/>
                </a:ext>
              </a:extLst>
            </p:cNvPr>
            <p:cNvCxnSpPr>
              <a:cxnSpLocks/>
            </p:cNvCxnSpPr>
            <p:nvPr/>
          </p:nvCxnSpPr>
          <p:spPr>
            <a:xfrm rot="13500000" flipH="1">
              <a:off x="465464" y="2252334"/>
              <a:ext cx="10378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23" name="타원 3822">
              <a:extLst>
                <a:ext uri="{FF2B5EF4-FFF2-40B4-BE49-F238E27FC236}">
                  <a16:creationId xmlns:a16="http://schemas.microsoft.com/office/drawing/2014/main" id="{290809E8-CDDC-4C8D-A98E-93108C8DF3E7}"/>
                </a:ext>
              </a:extLst>
            </p:cNvPr>
            <p:cNvSpPr/>
            <p:nvPr/>
          </p:nvSpPr>
          <p:spPr>
            <a:xfrm rot="16200000">
              <a:off x="526833" y="2123048"/>
              <a:ext cx="64694" cy="646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824" name="타원 3823">
              <a:extLst>
                <a:ext uri="{FF2B5EF4-FFF2-40B4-BE49-F238E27FC236}">
                  <a16:creationId xmlns:a16="http://schemas.microsoft.com/office/drawing/2014/main" id="{782FFE2C-4EBC-4908-AAB9-F1429D4C8D40}"/>
                </a:ext>
              </a:extLst>
            </p:cNvPr>
            <p:cNvSpPr/>
            <p:nvPr/>
          </p:nvSpPr>
          <p:spPr>
            <a:xfrm rot="16200000">
              <a:off x="886404" y="2291526"/>
              <a:ext cx="64694" cy="646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cxnSp>
          <p:nvCxnSpPr>
            <p:cNvPr id="3825" name="직선 연결선 3824">
              <a:extLst>
                <a:ext uri="{FF2B5EF4-FFF2-40B4-BE49-F238E27FC236}">
                  <a16:creationId xmlns:a16="http://schemas.microsoft.com/office/drawing/2014/main" id="{BA9C03A0-2E2B-4CE3-A3F2-7983F744D520}"/>
                </a:ext>
              </a:extLst>
            </p:cNvPr>
            <p:cNvCxnSpPr>
              <a:cxnSpLocks/>
            </p:cNvCxnSpPr>
            <p:nvPr/>
          </p:nvCxnSpPr>
          <p:spPr>
            <a:xfrm rot="13500000" flipH="1">
              <a:off x="825035" y="2252334"/>
              <a:ext cx="10378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26" name="타원 3825">
              <a:extLst>
                <a:ext uri="{FF2B5EF4-FFF2-40B4-BE49-F238E27FC236}">
                  <a16:creationId xmlns:a16="http://schemas.microsoft.com/office/drawing/2014/main" id="{8461EB53-D03E-4261-AB35-A385B80F641B}"/>
                </a:ext>
              </a:extLst>
            </p:cNvPr>
            <p:cNvSpPr/>
            <p:nvPr/>
          </p:nvSpPr>
          <p:spPr>
            <a:xfrm rot="16200000">
              <a:off x="886404" y="2123048"/>
              <a:ext cx="64694" cy="646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827" name="타원 3826">
              <a:extLst>
                <a:ext uri="{FF2B5EF4-FFF2-40B4-BE49-F238E27FC236}">
                  <a16:creationId xmlns:a16="http://schemas.microsoft.com/office/drawing/2014/main" id="{A1D8E91C-BD72-4A3B-AF95-A41C50735338}"/>
                </a:ext>
              </a:extLst>
            </p:cNvPr>
            <p:cNvSpPr/>
            <p:nvPr/>
          </p:nvSpPr>
          <p:spPr>
            <a:xfrm rot="16200000">
              <a:off x="1245975" y="2291526"/>
              <a:ext cx="64694" cy="646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cxnSp>
          <p:nvCxnSpPr>
            <p:cNvPr id="3828" name="직선 연결선 3827">
              <a:extLst>
                <a:ext uri="{FF2B5EF4-FFF2-40B4-BE49-F238E27FC236}">
                  <a16:creationId xmlns:a16="http://schemas.microsoft.com/office/drawing/2014/main" id="{F05C06F0-52CD-437F-B313-FF2EB5171F20}"/>
                </a:ext>
              </a:extLst>
            </p:cNvPr>
            <p:cNvCxnSpPr>
              <a:cxnSpLocks/>
            </p:cNvCxnSpPr>
            <p:nvPr/>
          </p:nvCxnSpPr>
          <p:spPr>
            <a:xfrm rot="13500000" flipH="1">
              <a:off x="1184606" y="2252334"/>
              <a:ext cx="10378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29" name="타원 3828">
              <a:extLst>
                <a:ext uri="{FF2B5EF4-FFF2-40B4-BE49-F238E27FC236}">
                  <a16:creationId xmlns:a16="http://schemas.microsoft.com/office/drawing/2014/main" id="{BF1FF70D-79FC-4865-938E-84FEF4E5C476}"/>
                </a:ext>
              </a:extLst>
            </p:cNvPr>
            <p:cNvSpPr/>
            <p:nvPr/>
          </p:nvSpPr>
          <p:spPr>
            <a:xfrm rot="16200000">
              <a:off x="1245975" y="2123048"/>
              <a:ext cx="64694" cy="646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830" name="타원 3829">
              <a:extLst>
                <a:ext uri="{FF2B5EF4-FFF2-40B4-BE49-F238E27FC236}">
                  <a16:creationId xmlns:a16="http://schemas.microsoft.com/office/drawing/2014/main" id="{B5DB847B-CEB2-4963-8A9B-241C338CC3BF}"/>
                </a:ext>
              </a:extLst>
            </p:cNvPr>
            <p:cNvSpPr/>
            <p:nvPr/>
          </p:nvSpPr>
          <p:spPr>
            <a:xfrm rot="16200000">
              <a:off x="1605546" y="2291526"/>
              <a:ext cx="64694" cy="646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cxnSp>
          <p:nvCxnSpPr>
            <p:cNvPr id="3831" name="직선 연결선 3830">
              <a:extLst>
                <a:ext uri="{FF2B5EF4-FFF2-40B4-BE49-F238E27FC236}">
                  <a16:creationId xmlns:a16="http://schemas.microsoft.com/office/drawing/2014/main" id="{63233049-BE21-4E54-89B7-F9E28D4DF9E0}"/>
                </a:ext>
              </a:extLst>
            </p:cNvPr>
            <p:cNvCxnSpPr>
              <a:cxnSpLocks/>
            </p:cNvCxnSpPr>
            <p:nvPr/>
          </p:nvCxnSpPr>
          <p:spPr>
            <a:xfrm rot="13500000" flipH="1">
              <a:off x="1544177" y="2252334"/>
              <a:ext cx="10378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32" name="타원 3831">
              <a:extLst>
                <a:ext uri="{FF2B5EF4-FFF2-40B4-BE49-F238E27FC236}">
                  <a16:creationId xmlns:a16="http://schemas.microsoft.com/office/drawing/2014/main" id="{3255560B-7B98-49BE-AEDB-683A3B43DDF8}"/>
                </a:ext>
              </a:extLst>
            </p:cNvPr>
            <p:cNvSpPr/>
            <p:nvPr/>
          </p:nvSpPr>
          <p:spPr>
            <a:xfrm rot="16200000">
              <a:off x="1605546" y="2123048"/>
              <a:ext cx="64694" cy="646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833" name="타원 3832">
              <a:extLst>
                <a:ext uri="{FF2B5EF4-FFF2-40B4-BE49-F238E27FC236}">
                  <a16:creationId xmlns:a16="http://schemas.microsoft.com/office/drawing/2014/main" id="{8CDA1EEF-586F-4787-8ABD-7DC804C1F5EE}"/>
                </a:ext>
              </a:extLst>
            </p:cNvPr>
            <p:cNvSpPr/>
            <p:nvPr/>
          </p:nvSpPr>
          <p:spPr>
            <a:xfrm rot="16200000">
              <a:off x="1965117" y="2291526"/>
              <a:ext cx="64694" cy="646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cxnSp>
          <p:nvCxnSpPr>
            <p:cNvPr id="3834" name="직선 연결선 3833">
              <a:extLst>
                <a:ext uri="{FF2B5EF4-FFF2-40B4-BE49-F238E27FC236}">
                  <a16:creationId xmlns:a16="http://schemas.microsoft.com/office/drawing/2014/main" id="{5B336A5A-26AD-42D9-A2AF-0AA418F0420A}"/>
                </a:ext>
              </a:extLst>
            </p:cNvPr>
            <p:cNvCxnSpPr>
              <a:cxnSpLocks/>
            </p:cNvCxnSpPr>
            <p:nvPr/>
          </p:nvCxnSpPr>
          <p:spPr>
            <a:xfrm rot="13500000" flipH="1">
              <a:off x="1903748" y="2252334"/>
              <a:ext cx="10378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35" name="타원 3834">
              <a:extLst>
                <a:ext uri="{FF2B5EF4-FFF2-40B4-BE49-F238E27FC236}">
                  <a16:creationId xmlns:a16="http://schemas.microsoft.com/office/drawing/2014/main" id="{3CB12A22-98F9-4738-8F6E-C0BBC52AA638}"/>
                </a:ext>
              </a:extLst>
            </p:cNvPr>
            <p:cNvSpPr/>
            <p:nvPr/>
          </p:nvSpPr>
          <p:spPr>
            <a:xfrm rot="16200000">
              <a:off x="1965117" y="2123048"/>
              <a:ext cx="64694" cy="646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836" name="타원 3835">
              <a:extLst>
                <a:ext uri="{FF2B5EF4-FFF2-40B4-BE49-F238E27FC236}">
                  <a16:creationId xmlns:a16="http://schemas.microsoft.com/office/drawing/2014/main" id="{C803B1C0-4351-483D-B6FA-F6D62943691C}"/>
                </a:ext>
              </a:extLst>
            </p:cNvPr>
            <p:cNvSpPr/>
            <p:nvPr/>
          </p:nvSpPr>
          <p:spPr>
            <a:xfrm rot="16200000">
              <a:off x="2324688" y="2291526"/>
              <a:ext cx="64694" cy="646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cxnSp>
          <p:nvCxnSpPr>
            <p:cNvPr id="3837" name="직선 연결선 3836">
              <a:extLst>
                <a:ext uri="{FF2B5EF4-FFF2-40B4-BE49-F238E27FC236}">
                  <a16:creationId xmlns:a16="http://schemas.microsoft.com/office/drawing/2014/main" id="{F97463E0-73FA-475D-9383-F6E1557E5836}"/>
                </a:ext>
              </a:extLst>
            </p:cNvPr>
            <p:cNvCxnSpPr>
              <a:cxnSpLocks/>
            </p:cNvCxnSpPr>
            <p:nvPr/>
          </p:nvCxnSpPr>
          <p:spPr>
            <a:xfrm rot="13500000" flipH="1">
              <a:off x="2263319" y="2252334"/>
              <a:ext cx="10378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38" name="타원 3837">
              <a:extLst>
                <a:ext uri="{FF2B5EF4-FFF2-40B4-BE49-F238E27FC236}">
                  <a16:creationId xmlns:a16="http://schemas.microsoft.com/office/drawing/2014/main" id="{87EAAFA8-7D1D-4571-9433-93BA1B2789B1}"/>
                </a:ext>
              </a:extLst>
            </p:cNvPr>
            <p:cNvSpPr/>
            <p:nvPr/>
          </p:nvSpPr>
          <p:spPr>
            <a:xfrm rot="16200000">
              <a:off x="2324688" y="2123048"/>
              <a:ext cx="64694" cy="646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839" name="타원 3838">
              <a:extLst>
                <a:ext uri="{FF2B5EF4-FFF2-40B4-BE49-F238E27FC236}">
                  <a16:creationId xmlns:a16="http://schemas.microsoft.com/office/drawing/2014/main" id="{CE951C7B-5156-4041-A201-2671F3A9E807}"/>
                </a:ext>
              </a:extLst>
            </p:cNvPr>
            <p:cNvSpPr/>
            <p:nvPr/>
          </p:nvSpPr>
          <p:spPr>
            <a:xfrm rot="16200000">
              <a:off x="2684259" y="2291526"/>
              <a:ext cx="64694" cy="646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cxnSp>
          <p:nvCxnSpPr>
            <p:cNvPr id="3840" name="직선 연결선 3839">
              <a:extLst>
                <a:ext uri="{FF2B5EF4-FFF2-40B4-BE49-F238E27FC236}">
                  <a16:creationId xmlns:a16="http://schemas.microsoft.com/office/drawing/2014/main" id="{0FA0CA02-1002-4CD4-9235-2A81973A32D7}"/>
                </a:ext>
              </a:extLst>
            </p:cNvPr>
            <p:cNvCxnSpPr>
              <a:cxnSpLocks/>
            </p:cNvCxnSpPr>
            <p:nvPr/>
          </p:nvCxnSpPr>
          <p:spPr>
            <a:xfrm rot="13500000" flipH="1">
              <a:off x="2622890" y="2252334"/>
              <a:ext cx="10378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41" name="타원 3840">
              <a:extLst>
                <a:ext uri="{FF2B5EF4-FFF2-40B4-BE49-F238E27FC236}">
                  <a16:creationId xmlns:a16="http://schemas.microsoft.com/office/drawing/2014/main" id="{42D2DB16-3F11-4F84-9EC7-8AFCF6958C8C}"/>
                </a:ext>
              </a:extLst>
            </p:cNvPr>
            <p:cNvSpPr/>
            <p:nvPr/>
          </p:nvSpPr>
          <p:spPr>
            <a:xfrm rot="16200000">
              <a:off x="2684259" y="2123048"/>
              <a:ext cx="64694" cy="646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3812" name="그룹 3811">
            <a:extLst>
              <a:ext uri="{FF2B5EF4-FFF2-40B4-BE49-F238E27FC236}">
                <a16:creationId xmlns:a16="http://schemas.microsoft.com/office/drawing/2014/main" id="{AE5DC1BC-A0C6-41F0-A135-3BC2002FAFF5}"/>
              </a:ext>
            </a:extLst>
          </p:cNvPr>
          <p:cNvGrpSpPr/>
          <p:nvPr/>
        </p:nvGrpSpPr>
        <p:grpSpPr>
          <a:xfrm>
            <a:off x="1839185" y="1614292"/>
            <a:ext cx="4307123" cy="4406997"/>
            <a:chOff x="1839185" y="1614292"/>
            <a:chExt cx="4307123" cy="4406997"/>
          </a:xfrm>
        </p:grpSpPr>
        <p:sp>
          <p:nvSpPr>
            <p:cNvPr id="3698" name="사각형: 둥근 모서리 3697">
              <a:extLst>
                <a:ext uri="{FF2B5EF4-FFF2-40B4-BE49-F238E27FC236}">
                  <a16:creationId xmlns:a16="http://schemas.microsoft.com/office/drawing/2014/main" id="{E66E1C40-E048-477A-B49C-85953C191231}"/>
                </a:ext>
              </a:extLst>
            </p:cNvPr>
            <p:cNvSpPr/>
            <p:nvPr/>
          </p:nvSpPr>
          <p:spPr>
            <a:xfrm>
              <a:off x="2915816" y="5036982"/>
              <a:ext cx="2951941" cy="816036"/>
            </a:xfrm>
            <a:prstGeom prst="roundRect">
              <a:avLst>
                <a:gd name="adj" fmla="val 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168" name="사각형: 둥근 모서리 3167">
              <a:extLst>
                <a:ext uri="{FF2B5EF4-FFF2-40B4-BE49-F238E27FC236}">
                  <a16:creationId xmlns:a16="http://schemas.microsoft.com/office/drawing/2014/main" id="{91C0DDBC-B8AC-42E4-8F83-2C5C20820DC7}"/>
                </a:ext>
              </a:extLst>
            </p:cNvPr>
            <p:cNvSpPr/>
            <p:nvPr/>
          </p:nvSpPr>
          <p:spPr>
            <a:xfrm>
              <a:off x="2915816" y="1974917"/>
              <a:ext cx="2951941" cy="816036"/>
            </a:xfrm>
            <a:prstGeom prst="roundRect">
              <a:avLst>
                <a:gd name="adj" fmla="val 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grpSp>
          <p:nvGrpSpPr>
            <p:cNvPr id="3362" name="그룹 3361">
              <a:extLst>
                <a:ext uri="{FF2B5EF4-FFF2-40B4-BE49-F238E27FC236}">
                  <a16:creationId xmlns:a16="http://schemas.microsoft.com/office/drawing/2014/main" id="{6BE7ED8C-AE39-45C2-82BD-2D38666B0120}"/>
                </a:ext>
              </a:extLst>
            </p:cNvPr>
            <p:cNvGrpSpPr/>
            <p:nvPr/>
          </p:nvGrpSpPr>
          <p:grpSpPr>
            <a:xfrm>
              <a:off x="3281304" y="1835857"/>
              <a:ext cx="2519080" cy="4185432"/>
              <a:chOff x="3281304" y="2682311"/>
              <a:chExt cx="2519080" cy="1985191"/>
            </a:xfrm>
          </p:grpSpPr>
          <p:cxnSp>
            <p:nvCxnSpPr>
              <p:cNvPr id="3354" name="직선 연결선 3353">
                <a:extLst>
                  <a:ext uri="{FF2B5EF4-FFF2-40B4-BE49-F238E27FC236}">
                    <a16:creationId xmlns:a16="http://schemas.microsoft.com/office/drawing/2014/main" id="{B3C76706-847E-49E4-A0A9-D98AB05BA6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1304" y="2682311"/>
                <a:ext cx="2083" cy="1985191"/>
              </a:xfrm>
              <a:prstGeom prst="line">
                <a:avLst/>
              </a:prstGeom>
              <a:ln w="254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5" name="직선 연결선 3354">
                <a:extLst>
                  <a:ext uri="{FF2B5EF4-FFF2-40B4-BE49-F238E27FC236}">
                    <a16:creationId xmlns:a16="http://schemas.microsoft.com/office/drawing/2014/main" id="{52306AF7-8D64-48EA-A585-6FD3FFD534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40875" y="2682311"/>
                <a:ext cx="2083" cy="1985191"/>
              </a:xfrm>
              <a:prstGeom prst="line">
                <a:avLst/>
              </a:prstGeom>
              <a:ln w="254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6" name="직선 연결선 3355">
                <a:extLst>
                  <a:ext uri="{FF2B5EF4-FFF2-40B4-BE49-F238E27FC236}">
                    <a16:creationId xmlns:a16="http://schemas.microsoft.com/office/drawing/2014/main" id="{6F5DFF08-0EEB-4C27-A20D-38D729CA94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00446" y="2682311"/>
                <a:ext cx="2083" cy="1985191"/>
              </a:xfrm>
              <a:prstGeom prst="line">
                <a:avLst/>
              </a:prstGeom>
              <a:ln w="254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7" name="직선 연결선 3356">
                <a:extLst>
                  <a:ext uri="{FF2B5EF4-FFF2-40B4-BE49-F238E27FC236}">
                    <a16:creationId xmlns:a16="http://schemas.microsoft.com/office/drawing/2014/main" id="{5FAF6BBE-FBE5-443A-80EA-62AB77919CF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60017" y="2682311"/>
                <a:ext cx="2083" cy="1985191"/>
              </a:xfrm>
              <a:prstGeom prst="line">
                <a:avLst/>
              </a:prstGeom>
              <a:ln w="254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8" name="직선 연결선 3357">
                <a:extLst>
                  <a:ext uri="{FF2B5EF4-FFF2-40B4-BE49-F238E27FC236}">
                    <a16:creationId xmlns:a16="http://schemas.microsoft.com/office/drawing/2014/main" id="{02B6B987-B4E6-4C8B-AEF9-DAAB637370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19588" y="2682311"/>
                <a:ext cx="2083" cy="1985191"/>
              </a:xfrm>
              <a:prstGeom prst="line">
                <a:avLst/>
              </a:prstGeom>
              <a:ln w="254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9" name="직선 연결선 3358">
                <a:extLst>
                  <a:ext uri="{FF2B5EF4-FFF2-40B4-BE49-F238E27FC236}">
                    <a16:creationId xmlns:a16="http://schemas.microsoft.com/office/drawing/2014/main" id="{79F5E354-6250-4952-AC23-4D221A61E2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79159" y="2682311"/>
                <a:ext cx="2083" cy="1985191"/>
              </a:xfrm>
              <a:prstGeom prst="line">
                <a:avLst/>
              </a:prstGeom>
              <a:ln w="254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0" name="직선 연결선 3359">
                <a:extLst>
                  <a:ext uri="{FF2B5EF4-FFF2-40B4-BE49-F238E27FC236}">
                    <a16:creationId xmlns:a16="http://schemas.microsoft.com/office/drawing/2014/main" id="{2481CDD6-8893-4C31-B0F8-1C90E4AC13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38730" y="2682311"/>
                <a:ext cx="2083" cy="1985191"/>
              </a:xfrm>
              <a:prstGeom prst="line">
                <a:avLst/>
              </a:prstGeom>
              <a:ln w="254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1" name="직선 연결선 3360">
                <a:extLst>
                  <a:ext uri="{FF2B5EF4-FFF2-40B4-BE49-F238E27FC236}">
                    <a16:creationId xmlns:a16="http://schemas.microsoft.com/office/drawing/2014/main" id="{E1B1271C-B73E-4B23-82A4-793AF6110A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98301" y="2682311"/>
                <a:ext cx="2083" cy="1985191"/>
              </a:xfrm>
              <a:prstGeom prst="line">
                <a:avLst/>
              </a:prstGeom>
              <a:ln w="254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99" name="그룹 3798">
              <a:extLst>
                <a:ext uri="{FF2B5EF4-FFF2-40B4-BE49-F238E27FC236}">
                  <a16:creationId xmlns:a16="http://schemas.microsoft.com/office/drawing/2014/main" id="{4E21C891-B3A2-4ED9-879E-DB2D1AEEA13B}"/>
                </a:ext>
              </a:extLst>
            </p:cNvPr>
            <p:cNvGrpSpPr/>
            <p:nvPr/>
          </p:nvGrpSpPr>
          <p:grpSpPr>
            <a:xfrm>
              <a:off x="3107132" y="2041342"/>
              <a:ext cx="2681484" cy="687399"/>
              <a:chOff x="3107132" y="2041342"/>
              <a:chExt cx="2681484" cy="687399"/>
            </a:xfrm>
          </p:grpSpPr>
          <p:cxnSp>
            <p:nvCxnSpPr>
              <p:cNvPr id="3112" name="직선 연결선 3111">
                <a:extLst>
                  <a:ext uri="{FF2B5EF4-FFF2-40B4-BE49-F238E27FC236}">
                    <a16:creationId xmlns:a16="http://schemas.microsoft.com/office/drawing/2014/main" id="{583E4A60-6C05-4252-908E-F69DC2CDE106}"/>
                  </a:ext>
                </a:extLst>
              </p:cNvPr>
              <p:cNvCxnSpPr>
                <a:cxnSpLocks/>
                <a:endCxn id="3110" idx="0"/>
              </p:cNvCxnSpPr>
              <p:nvPr/>
            </p:nvCxnSpPr>
            <p:spPr>
              <a:xfrm>
                <a:off x="4185845" y="2041342"/>
                <a:ext cx="0" cy="84565"/>
              </a:xfrm>
              <a:prstGeom prst="line">
                <a:avLst/>
              </a:prstGeom>
              <a:ln w="25400" cap="flat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95" name="그룹 3694">
                <a:extLst>
                  <a:ext uri="{FF2B5EF4-FFF2-40B4-BE49-F238E27FC236}">
                    <a16:creationId xmlns:a16="http://schemas.microsoft.com/office/drawing/2014/main" id="{CEC18A72-7400-4E12-AC51-288DA6C6D54C}"/>
                  </a:ext>
                </a:extLst>
              </p:cNvPr>
              <p:cNvGrpSpPr/>
              <p:nvPr/>
            </p:nvGrpSpPr>
            <p:grpSpPr>
              <a:xfrm>
                <a:off x="3107132" y="2041342"/>
                <a:ext cx="2681484" cy="687399"/>
                <a:chOff x="3107132" y="2041342"/>
                <a:chExt cx="2681484" cy="687399"/>
              </a:xfrm>
            </p:grpSpPr>
            <p:cxnSp>
              <p:nvCxnSpPr>
                <p:cNvPr id="3073" name="직선 연결선 3072">
                  <a:extLst>
                    <a:ext uri="{FF2B5EF4-FFF2-40B4-BE49-F238E27FC236}">
                      <a16:creationId xmlns:a16="http://schemas.microsoft.com/office/drawing/2014/main" id="{E06BA055-5D0F-4149-80EE-62882578DD3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07132" y="2041342"/>
                  <a:ext cx="164487" cy="0"/>
                </a:xfrm>
                <a:prstGeom prst="line">
                  <a:avLst/>
                </a:prstGeom>
                <a:ln w="25400" cap="sq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75" name="직선 연결선 3074">
                  <a:extLst>
                    <a:ext uri="{FF2B5EF4-FFF2-40B4-BE49-F238E27FC236}">
                      <a16:creationId xmlns:a16="http://schemas.microsoft.com/office/drawing/2014/main" id="{36C81E59-AE0A-41B0-B63C-D4C41EB7B9DF}"/>
                    </a:ext>
                  </a:extLst>
                </p:cNvPr>
                <p:cNvCxnSpPr>
                  <a:cxnSpLocks/>
                  <a:stCxn id="3074" idx="4"/>
                </p:cNvCxnSpPr>
                <p:nvPr/>
              </p:nvCxnSpPr>
              <p:spPr>
                <a:xfrm>
                  <a:off x="3107132" y="2351861"/>
                  <a:ext cx="0" cy="8456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76" name="직선 연결선 3075">
                  <a:extLst>
                    <a:ext uri="{FF2B5EF4-FFF2-40B4-BE49-F238E27FC236}">
                      <a16:creationId xmlns:a16="http://schemas.microsoft.com/office/drawing/2014/main" id="{F169E39A-36E0-4A0F-A117-20A422F65295}"/>
                    </a:ext>
                  </a:extLst>
                </p:cNvPr>
                <p:cNvCxnSpPr>
                  <a:cxnSpLocks/>
                  <a:endCxn id="3074" idx="0"/>
                </p:cNvCxnSpPr>
                <p:nvPr/>
              </p:nvCxnSpPr>
              <p:spPr>
                <a:xfrm>
                  <a:off x="3107132" y="2041342"/>
                  <a:ext cx="0" cy="84565"/>
                </a:xfrm>
                <a:prstGeom prst="line">
                  <a:avLst/>
                </a:prstGeom>
                <a:ln w="25400" cap="flat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77" name="직선 연결선 3076">
                  <a:extLst>
                    <a:ext uri="{FF2B5EF4-FFF2-40B4-BE49-F238E27FC236}">
                      <a16:creationId xmlns:a16="http://schemas.microsoft.com/office/drawing/2014/main" id="{616BE654-774E-4FF4-87C9-30F9D9C8D45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07132" y="2606679"/>
                  <a:ext cx="0" cy="12206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78" name="직선 연결선 3077">
                  <a:extLst>
                    <a:ext uri="{FF2B5EF4-FFF2-40B4-BE49-F238E27FC236}">
                      <a16:creationId xmlns:a16="http://schemas.microsoft.com/office/drawing/2014/main" id="{49564B72-F420-418C-921A-0E2021B05B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07132" y="2456313"/>
                  <a:ext cx="0" cy="12754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85" name="직선 연결선 3084">
                  <a:extLst>
                    <a:ext uri="{FF2B5EF4-FFF2-40B4-BE49-F238E27FC236}">
                      <a16:creationId xmlns:a16="http://schemas.microsoft.com/office/drawing/2014/main" id="{F84EF93C-1D8E-4FAE-880A-0554A57F7B4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66703" y="2041342"/>
                  <a:ext cx="164487" cy="0"/>
                </a:xfrm>
                <a:prstGeom prst="line">
                  <a:avLst/>
                </a:prstGeom>
                <a:ln w="25400" cap="sq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87" name="직선 연결선 3086">
                  <a:extLst>
                    <a:ext uri="{FF2B5EF4-FFF2-40B4-BE49-F238E27FC236}">
                      <a16:creationId xmlns:a16="http://schemas.microsoft.com/office/drawing/2014/main" id="{318A49C9-BABD-4771-AD48-63FD60CEF764}"/>
                    </a:ext>
                  </a:extLst>
                </p:cNvPr>
                <p:cNvCxnSpPr>
                  <a:cxnSpLocks/>
                  <a:stCxn id="3086" idx="4"/>
                </p:cNvCxnSpPr>
                <p:nvPr/>
              </p:nvCxnSpPr>
              <p:spPr>
                <a:xfrm>
                  <a:off x="3466703" y="2351861"/>
                  <a:ext cx="0" cy="8456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88" name="직선 연결선 3087">
                  <a:extLst>
                    <a:ext uri="{FF2B5EF4-FFF2-40B4-BE49-F238E27FC236}">
                      <a16:creationId xmlns:a16="http://schemas.microsoft.com/office/drawing/2014/main" id="{FA8CEF83-42E5-4430-841C-D8607E5112C7}"/>
                    </a:ext>
                  </a:extLst>
                </p:cNvPr>
                <p:cNvCxnSpPr>
                  <a:cxnSpLocks/>
                  <a:endCxn id="3086" idx="0"/>
                </p:cNvCxnSpPr>
                <p:nvPr/>
              </p:nvCxnSpPr>
              <p:spPr>
                <a:xfrm>
                  <a:off x="3466703" y="2041342"/>
                  <a:ext cx="0" cy="84565"/>
                </a:xfrm>
                <a:prstGeom prst="line">
                  <a:avLst/>
                </a:prstGeom>
                <a:ln w="25400" cap="flat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89" name="직선 연결선 3088">
                  <a:extLst>
                    <a:ext uri="{FF2B5EF4-FFF2-40B4-BE49-F238E27FC236}">
                      <a16:creationId xmlns:a16="http://schemas.microsoft.com/office/drawing/2014/main" id="{5ADE11F5-A865-410D-BCFC-A801A47AF12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66703" y="2606679"/>
                  <a:ext cx="0" cy="12206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90" name="직선 연결선 3089">
                  <a:extLst>
                    <a:ext uri="{FF2B5EF4-FFF2-40B4-BE49-F238E27FC236}">
                      <a16:creationId xmlns:a16="http://schemas.microsoft.com/office/drawing/2014/main" id="{46C08B01-23C7-47CD-87FE-92AF4CDE5D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66703" y="2456313"/>
                  <a:ext cx="0" cy="12754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97" name="직선 연결선 3096">
                  <a:extLst>
                    <a:ext uri="{FF2B5EF4-FFF2-40B4-BE49-F238E27FC236}">
                      <a16:creationId xmlns:a16="http://schemas.microsoft.com/office/drawing/2014/main" id="{904790A4-9990-4930-A661-63D356108F3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26274" y="2041342"/>
                  <a:ext cx="164487" cy="0"/>
                </a:xfrm>
                <a:prstGeom prst="line">
                  <a:avLst/>
                </a:prstGeom>
                <a:ln w="25400" cap="sq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99" name="직선 연결선 3098">
                  <a:extLst>
                    <a:ext uri="{FF2B5EF4-FFF2-40B4-BE49-F238E27FC236}">
                      <a16:creationId xmlns:a16="http://schemas.microsoft.com/office/drawing/2014/main" id="{960B633B-6BF8-4A9C-923E-1B3B1E050F09}"/>
                    </a:ext>
                  </a:extLst>
                </p:cNvPr>
                <p:cNvCxnSpPr>
                  <a:cxnSpLocks/>
                  <a:stCxn id="3098" idx="4"/>
                </p:cNvCxnSpPr>
                <p:nvPr/>
              </p:nvCxnSpPr>
              <p:spPr>
                <a:xfrm>
                  <a:off x="3826274" y="2351861"/>
                  <a:ext cx="0" cy="8456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00" name="직선 연결선 3099">
                  <a:extLst>
                    <a:ext uri="{FF2B5EF4-FFF2-40B4-BE49-F238E27FC236}">
                      <a16:creationId xmlns:a16="http://schemas.microsoft.com/office/drawing/2014/main" id="{FBCE45D5-6EE9-4FB2-BA12-532665486291}"/>
                    </a:ext>
                  </a:extLst>
                </p:cNvPr>
                <p:cNvCxnSpPr>
                  <a:cxnSpLocks/>
                  <a:endCxn id="3098" idx="0"/>
                </p:cNvCxnSpPr>
                <p:nvPr/>
              </p:nvCxnSpPr>
              <p:spPr>
                <a:xfrm>
                  <a:off x="3826274" y="2041342"/>
                  <a:ext cx="0" cy="84565"/>
                </a:xfrm>
                <a:prstGeom prst="line">
                  <a:avLst/>
                </a:prstGeom>
                <a:ln w="25400" cap="flat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01" name="직선 연결선 3100">
                  <a:extLst>
                    <a:ext uri="{FF2B5EF4-FFF2-40B4-BE49-F238E27FC236}">
                      <a16:creationId xmlns:a16="http://schemas.microsoft.com/office/drawing/2014/main" id="{EF574C60-794A-4F7B-A470-E676E6350D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26274" y="2606679"/>
                  <a:ext cx="0" cy="12206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02" name="직선 연결선 3101">
                  <a:extLst>
                    <a:ext uri="{FF2B5EF4-FFF2-40B4-BE49-F238E27FC236}">
                      <a16:creationId xmlns:a16="http://schemas.microsoft.com/office/drawing/2014/main" id="{5FEADB2B-A12C-4BE4-A856-AC5A6811D1E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26274" y="2456313"/>
                  <a:ext cx="0" cy="12754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09" name="직선 연결선 3108">
                  <a:extLst>
                    <a:ext uri="{FF2B5EF4-FFF2-40B4-BE49-F238E27FC236}">
                      <a16:creationId xmlns:a16="http://schemas.microsoft.com/office/drawing/2014/main" id="{95D03E73-C384-4100-B8F6-4CDF049127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85845" y="2041342"/>
                  <a:ext cx="164487" cy="0"/>
                </a:xfrm>
                <a:prstGeom prst="line">
                  <a:avLst/>
                </a:prstGeom>
                <a:ln w="25400" cap="sq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11" name="직선 연결선 3110">
                  <a:extLst>
                    <a:ext uri="{FF2B5EF4-FFF2-40B4-BE49-F238E27FC236}">
                      <a16:creationId xmlns:a16="http://schemas.microsoft.com/office/drawing/2014/main" id="{A8F71D9C-8C49-4974-9608-1E5099D581BC}"/>
                    </a:ext>
                  </a:extLst>
                </p:cNvPr>
                <p:cNvCxnSpPr>
                  <a:cxnSpLocks/>
                  <a:stCxn id="3110" idx="4"/>
                </p:cNvCxnSpPr>
                <p:nvPr/>
              </p:nvCxnSpPr>
              <p:spPr>
                <a:xfrm>
                  <a:off x="4185845" y="2351861"/>
                  <a:ext cx="0" cy="8456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13" name="직선 연결선 3112">
                  <a:extLst>
                    <a:ext uri="{FF2B5EF4-FFF2-40B4-BE49-F238E27FC236}">
                      <a16:creationId xmlns:a16="http://schemas.microsoft.com/office/drawing/2014/main" id="{910357FE-B725-480C-ACED-16687A6AEB9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85845" y="2606679"/>
                  <a:ext cx="0" cy="12206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14" name="직선 연결선 3113">
                  <a:extLst>
                    <a:ext uri="{FF2B5EF4-FFF2-40B4-BE49-F238E27FC236}">
                      <a16:creationId xmlns:a16="http://schemas.microsoft.com/office/drawing/2014/main" id="{F1AB4F5E-DC8B-4DE1-A47A-8D76E82D6B5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85845" y="2456313"/>
                  <a:ext cx="0" cy="12754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21" name="직선 연결선 3120">
                  <a:extLst>
                    <a:ext uri="{FF2B5EF4-FFF2-40B4-BE49-F238E27FC236}">
                      <a16:creationId xmlns:a16="http://schemas.microsoft.com/office/drawing/2014/main" id="{F6496E25-F336-4F60-9786-9F4B09C786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416" y="2041342"/>
                  <a:ext cx="164487" cy="0"/>
                </a:xfrm>
                <a:prstGeom prst="line">
                  <a:avLst/>
                </a:prstGeom>
                <a:ln w="25400" cap="sq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23" name="직선 연결선 3122">
                  <a:extLst>
                    <a:ext uri="{FF2B5EF4-FFF2-40B4-BE49-F238E27FC236}">
                      <a16:creationId xmlns:a16="http://schemas.microsoft.com/office/drawing/2014/main" id="{C4D2AF8A-BF3B-45EE-B362-0C8CA84D6853}"/>
                    </a:ext>
                  </a:extLst>
                </p:cNvPr>
                <p:cNvCxnSpPr>
                  <a:cxnSpLocks/>
                  <a:stCxn id="3122" idx="4"/>
                </p:cNvCxnSpPr>
                <p:nvPr/>
              </p:nvCxnSpPr>
              <p:spPr>
                <a:xfrm>
                  <a:off x="4545416" y="2351861"/>
                  <a:ext cx="0" cy="8456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24" name="직선 연결선 3123">
                  <a:extLst>
                    <a:ext uri="{FF2B5EF4-FFF2-40B4-BE49-F238E27FC236}">
                      <a16:creationId xmlns:a16="http://schemas.microsoft.com/office/drawing/2014/main" id="{0AA00CEE-DA52-4E0F-877A-9F0608ED2EB0}"/>
                    </a:ext>
                  </a:extLst>
                </p:cNvPr>
                <p:cNvCxnSpPr>
                  <a:cxnSpLocks/>
                  <a:endCxn id="3122" idx="0"/>
                </p:cNvCxnSpPr>
                <p:nvPr/>
              </p:nvCxnSpPr>
              <p:spPr>
                <a:xfrm>
                  <a:off x="4545416" y="2041342"/>
                  <a:ext cx="0" cy="84565"/>
                </a:xfrm>
                <a:prstGeom prst="line">
                  <a:avLst/>
                </a:prstGeom>
                <a:ln w="25400" cap="flat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25" name="직선 연결선 3124">
                  <a:extLst>
                    <a:ext uri="{FF2B5EF4-FFF2-40B4-BE49-F238E27FC236}">
                      <a16:creationId xmlns:a16="http://schemas.microsoft.com/office/drawing/2014/main" id="{24FFED1C-57C4-4A0E-8958-8AD511DF742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416" y="2606679"/>
                  <a:ext cx="0" cy="12206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26" name="직선 연결선 3125">
                  <a:extLst>
                    <a:ext uri="{FF2B5EF4-FFF2-40B4-BE49-F238E27FC236}">
                      <a16:creationId xmlns:a16="http://schemas.microsoft.com/office/drawing/2014/main" id="{AB77F5ED-8EC5-4D2A-B71A-81F90FDE047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416" y="2456313"/>
                  <a:ext cx="0" cy="12754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33" name="직선 연결선 3132">
                  <a:extLst>
                    <a:ext uri="{FF2B5EF4-FFF2-40B4-BE49-F238E27FC236}">
                      <a16:creationId xmlns:a16="http://schemas.microsoft.com/office/drawing/2014/main" id="{4E12ACE0-33E0-4FB9-AEBC-C7EA608DB36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904987" y="2041342"/>
                  <a:ext cx="164487" cy="0"/>
                </a:xfrm>
                <a:prstGeom prst="line">
                  <a:avLst/>
                </a:prstGeom>
                <a:ln w="25400" cap="sq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35" name="직선 연결선 3134">
                  <a:extLst>
                    <a:ext uri="{FF2B5EF4-FFF2-40B4-BE49-F238E27FC236}">
                      <a16:creationId xmlns:a16="http://schemas.microsoft.com/office/drawing/2014/main" id="{9607C32A-1D44-4A07-BE9D-353D69424074}"/>
                    </a:ext>
                  </a:extLst>
                </p:cNvPr>
                <p:cNvCxnSpPr>
                  <a:cxnSpLocks/>
                  <a:stCxn id="3134" idx="4"/>
                </p:cNvCxnSpPr>
                <p:nvPr/>
              </p:nvCxnSpPr>
              <p:spPr>
                <a:xfrm>
                  <a:off x="4904987" y="2351861"/>
                  <a:ext cx="0" cy="8456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36" name="직선 연결선 3135">
                  <a:extLst>
                    <a:ext uri="{FF2B5EF4-FFF2-40B4-BE49-F238E27FC236}">
                      <a16:creationId xmlns:a16="http://schemas.microsoft.com/office/drawing/2014/main" id="{AC7AB1C7-0DF5-4678-9CBD-B5C7A4367F86}"/>
                    </a:ext>
                  </a:extLst>
                </p:cNvPr>
                <p:cNvCxnSpPr>
                  <a:cxnSpLocks/>
                  <a:endCxn id="3134" idx="0"/>
                </p:cNvCxnSpPr>
                <p:nvPr/>
              </p:nvCxnSpPr>
              <p:spPr>
                <a:xfrm>
                  <a:off x="4904987" y="2041342"/>
                  <a:ext cx="0" cy="84565"/>
                </a:xfrm>
                <a:prstGeom prst="line">
                  <a:avLst/>
                </a:prstGeom>
                <a:ln w="25400" cap="flat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37" name="직선 연결선 3136">
                  <a:extLst>
                    <a:ext uri="{FF2B5EF4-FFF2-40B4-BE49-F238E27FC236}">
                      <a16:creationId xmlns:a16="http://schemas.microsoft.com/office/drawing/2014/main" id="{9F58DD15-5E8E-4073-A1C9-338683A4925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904987" y="2606679"/>
                  <a:ext cx="0" cy="12206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38" name="직선 연결선 3137">
                  <a:extLst>
                    <a:ext uri="{FF2B5EF4-FFF2-40B4-BE49-F238E27FC236}">
                      <a16:creationId xmlns:a16="http://schemas.microsoft.com/office/drawing/2014/main" id="{B0696CE2-7933-40F1-AB22-8CA7177C49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904987" y="2456313"/>
                  <a:ext cx="0" cy="12754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45" name="직선 연결선 3144">
                  <a:extLst>
                    <a:ext uri="{FF2B5EF4-FFF2-40B4-BE49-F238E27FC236}">
                      <a16:creationId xmlns:a16="http://schemas.microsoft.com/office/drawing/2014/main" id="{3DB8A4CE-BE95-4348-AD7E-28BE4B4D9C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64558" y="2041342"/>
                  <a:ext cx="164487" cy="0"/>
                </a:xfrm>
                <a:prstGeom prst="line">
                  <a:avLst/>
                </a:prstGeom>
                <a:ln w="25400" cap="sq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47" name="직선 연결선 3146">
                  <a:extLst>
                    <a:ext uri="{FF2B5EF4-FFF2-40B4-BE49-F238E27FC236}">
                      <a16:creationId xmlns:a16="http://schemas.microsoft.com/office/drawing/2014/main" id="{AED9E766-7B9B-4E57-8C96-81A3755683EA}"/>
                    </a:ext>
                  </a:extLst>
                </p:cNvPr>
                <p:cNvCxnSpPr>
                  <a:cxnSpLocks/>
                  <a:stCxn id="3146" idx="4"/>
                </p:cNvCxnSpPr>
                <p:nvPr/>
              </p:nvCxnSpPr>
              <p:spPr>
                <a:xfrm>
                  <a:off x="5264558" y="2351861"/>
                  <a:ext cx="0" cy="8456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48" name="직선 연결선 3147">
                  <a:extLst>
                    <a:ext uri="{FF2B5EF4-FFF2-40B4-BE49-F238E27FC236}">
                      <a16:creationId xmlns:a16="http://schemas.microsoft.com/office/drawing/2014/main" id="{217B2F90-8D2B-4661-BE77-3B121B6A79C3}"/>
                    </a:ext>
                  </a:extLst>
                </p:cNvPr>
                <p:cNvCxnSpPr>
                  <a:cxnSpLocks/>
                  <a:endCxn id="3146" idx="0"/>
                </p:cNvCxnSpPr>
                <p:nvPr/>
              </p:nvCxnSpPr>
              <p:spPr>
                <a:xfrm>
                  <a:off x="5264558" y="2041342"/>
                  <a:ext cx="0" cy="84565"/>
                </a:xfrm>
                <a:prstGeom prst="line">
                  <a:avLst/>
                </a:prstGeom>
                <a:ln w="25400" cap="flat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49" name="직선 연결선 3148">
                  <a:extLst>
                    <a:ext uri="{FF2B5EF4-FFF2-40B4-BE49-F238E27FC236}">
                      <a16:creationId xmlns:a16="http://schemas.microsoft.com/office/drawing/2014/main" id="{DC389663-3B46-46CE-A4A4-60BFF27A790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64558" y="2606679"/>
                  <a:ext cx="0" cy="12206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50" name="직선 연결선 3149">
                  <a:extLst>
                    <a:ext uri="{FF2B5EF4-FFF2-40B4-BE49-F238E27FC236}">
                      <a16:creationId xmlns:a16="http://schemas.microsoft.com/office/drawing/2014/main" id="{278C2AE2-78ED-4426-9678-0EA8B4818FE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64558" y="2456313"/>
                  <a:ext cx="0" cy="12754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57" name="직선 연결선 3156">
                  <a:extLst>
                    <a:ext uri="{FF2B5EF4-FFF2-40B4-BE49-F238E27FC236}">
                      <a16:creationId xmlns:a16="http://schemas.microsoft.com/office/drawing/2014/main" id="{45C99663-61A1-43DD-8E9A-D76DE2046D9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24129" y="2041342"/>
                  <a:ext cx="164487" cy="0"/>
                </a:xfrm>
                <a:prstGeom prst="line">
                  <a:avLst/>
                </a:prstGeom>
                <a:ln w="25400" cap="sq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59" name="직선 연결선 3158">
                  <a:extLst>
                    <a:ext uri="{FF2B5EF4-FFF2-40B4-BE49-F238E27FC236}">
                      <a16:creationId xmlns:a16="http://schemas.microsoft.com/office/drawing/2014/main" id="{33E300E1-0EA6-4BFD-B5B6-F96C80FCBA8A}"/>
                    </a:ext>
                  </a:extLst>
                </p:cNvPr>
                <p:cNvCxnSpPr>
                  <a:cxnSpLocks/>
                  <a:stCxn id="3158" idx="4"/>
                </p:cNvCxnSpPr>
                <p:nvPr/>
              </p:nvCxnSpPr>
              <p:spPr>
                <a:xfrm>
                  <a:off x="5624129" y="2351861"/>
                  <a:ext cx="0" cy="8456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60" name="직선 연결선 3159">
                  <a:extLst>
                    <a:ext uri="{FF2B5EF4-FFF2-40B4-BE49-F238E27FC236}">
                      <a16:creationId xmlns:a16="http://schemas.microsoft.com/office/drawing/2014/main" id="{D7177472-653F-4C6D-9EA2-F30185E775E0}"/>
                    </a:ext>
                  </a:extLst>
                </p:cNvPr>
                <p:cNvCxnSpPr>
                  <a:cxnSpLocks/>
                  <a:endCxn id="3158" idx="0"/>
                </p:cNvCxnSpPr>
                <p:nvPr/>
              </p:nvCxnSpPr>
              <p:spPr>
                <a:xfrm>
                  <a:off x="5624129" y="2041342"/>
                  <a:ext cx="0" cy="84565"/>
                </a:xfrm>
                <a:prstGeom prst="line">
                  <a:avLst/>
                </a:prstGeom>
                <a:ln w="25400" cap="flat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61" name="직선 연결선 3160">
                  <a:extLst>
                    <a:ext uri="{FF2B5EF4-FFF2-40B4-BE49-F238E27FC236}">
                      <a16:creationId xmlns:a16="http://schemas.microsoft.com/office/drawing/2014/main" id="{301C70C9-5A7C-46E1-B32E-2089940FD2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24129" y="2606679"/>
                  <a:ext cx="0" cy="12206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62" name="직선 연결선 3161">
                  <a:extLst>
                    <a:ext uri="{FF2B5EF4-FFF2-40B4-BE49-F238E27FC236}">
                      <a16:creationId xmlns:a16="http://schemas.microsoft.com/office/drawing/2014/main" id="{79D9476F-3F49-4DD8-ADEC-3055B1D441C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24129" y="2456313"/>
                  <a:ext cx="0" cy="12754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351" name="TextBox 3350">
              <a:extLst>
                <a:ext uri="{FF2B5EF4-FFF2-40B4-BE49-F238E27FC236}">
                  <a16:creationId xmlns:a16="http://schemas.microsoft.com/office/drawing/2014/main" id="{68D865D6-52E3-465E-810B-90162BE921DE}"/>
                </a:ext>
              </a:extLst>
            </p:cNvPr>
            <p:cNvSpPr txBox="1"/>
            <p:nvPr/>
          </p:nvSpPr>
          <p:spPr>
            <a:xfrm>
              <a:off x="1997552" y="2579675"/>
              <a:ext cx="952172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600" b="1" dirty="0">
                  <a:latin typeface="Cambria" panose="02040503050406030204" pitchFamily="18" charset="0"/>
                </a:rPr>
                <a:t>Block#0</a:t>
              </a:r>
              <a:endParaRPr lang="ko-KR" altLang="en-US" sz="1600" b="1" dirty="0">
                <a:latin typeface="Cambria" panose="02040503050406030204" pitchFamily="18" charset="0"/>
              </a:endParaRPr>
            </a:p>
          </p:txBody>
        </p:sp>
        <p:sp>
          <p:nvSpPr>
            <p:cNvPr id="3352" name="TextBox 3351">
              <a:extLst>
                <a:ext uri="{FF2B5EF4-FFF2-40B4-BE49-F238E27FC236}">
                  <a16:creationId xmlns:a16="http://schemas.microsoft.com/office/drawing/2014/main" id="{0296F0B8-A610-444F-AA3A-D3158AF2D971}"/>
                </a:ext>
              </a:extLst>
            </p:cNvPr>
            <p:cNvSpPr txBox="1"/>
            <p:nvPr/>
          </p:nvSpPr>
          <p:spPr>
            <a:xfrm>
              <a:off x="1839185" y="5607877"/>
              <a:ext cx="1074031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600" b="1" dirty="0">
                  <a:latin typeface="Cambria" panose="02040503050406030204" pitchFamily="18" charset="0"/>
                </a:rPr>
                <a:t>Block#</a:t>
              </a:r>
              <a:r>
                <a:rPr lang="en-US" altLang="ko-KR" sz="1600" b="1" i="1" dirty="0">
                  <a:latin typeface="Cambria" panose="02040503050406030204" pitchFamily="18" charset="0"/>
                </a:rPr>
                <a:t>N-1</a:t>
              </a:r>
              <a:endParaRPr lang="ko-KR" altLang="en-US" sz="1600" b="1" i="1" dirty="0">
                <a:latin typeface="Cambria" panose="02040503050406030204" pitchFamily="18" charset="0"/>
              </a:endParaRPr>
            </a:p>
          </p:txBody>
        </p:sp>
        <p:sp>
          <p:nvSpPr>
            <p:cNvPr id="3652" name="TextBox 3651">
              <a:extLst>
                <a:ext uri="{FF2B5EF4-FFF2-40B4-BE49-F238E27FC236}">
                  <a16:creationId xmlns:a16="http://schemas.microsoft.com/office/drawing/2014/main" id="{9F59A6B6-35A4-49A0-A8BC-C98CFD4E8B2B}"/>
                </a:ext>
              </a:extLst>
            </p:cNvPr>
            <p:cNvSpPr txBox="1"/>
            <p:nvPr/>
          </p:nvSpPr>
          <p:spPr>
            <a:xfrm>
              <a:off x="3084104" y="1614292"/>
              <a:ext cx="403814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400" b="1" dirty="0">
                  <a:latin typeface="Cambria" panose="02040503050406030204" pitchFamily="18" charset="0"/>
                </a:rPr>
                <a:t>BL</a:t>
              </a:r>
              <a:r>
                <a:rPr lang="en-US" altLang="ko-KR" sz="1400" b="1" baseline="-25000" dirty="0">
                  <a:latin typeface="Cambria" panose="02040503050406030204" pitchFamily="18" charset="0"/>
                </a:rPr>
                <a:t>0</a:t>
              </a:r>
              <a:endParaRPr lang="ko-KR" altLang="en-US" sz="1400" b="1" baseline="-25000" dirty="0">
                <a:latin typeface="Cambria" panose="02040503050406030204" pitchFamily="18" charset="0"/>
              </a:endParaRPr>
            </a:p>
          </p:txBody>
        </p:sp>
        <p:sp>
          <p:nvSpPr>
            <p:cNvPr id="3654" name="TextBox 3653">
              <a:extLst>
                <a:ext uri="{FF2B5EF4-FFF2-40B4-BE49-F238E27FC236}">
                  <a16:creationId xmlns:a16="http://schemas.microsoft.com/office/drawing/2014/main" id="{A61309CE-0105-42A1-A9B9-389AE90BCAD1}"/>
                </a:ext>
              </a:extLst>
            </p:cNvPr>
            <p:cNvSpPr txBox="1"/>
            <p:nvPr/>
          </p:nvSpPr>
          <p:spPr>
            <a:xfrm>
              <a:off x="5430925" y="1614292"/>
              <a:ext cx="715383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400" b="1" dirty="0">
                  <a:latin typeface="Cambria" panose="02040503050406030204" pitchFamily="18" charset="0"/>
                </a:rPr>
                <a:t>BL</a:t>
              </a:r>
              <a:r>
                <a:rPr lang="en-US" altLang="ko-KR" sz="1400" b="1" baseline="-25000" dirty="0">
                  <a:latin typeface="Cambria" panose="02040503050406030204" pitchFamily="18" charset="0"/>
                </a:rPr>
                <a:t>n-1</a:t>
              </a:r>
              <a:endParaRPr lang="ko-KR" altLang="en-US" sz="1400" b="1" baseline="-25000" dirty="0">
                <a:latin typeface="Cambria" panose="02040503050406030204" pitchFamily="18" charset="0"/>
              </a:endParaRPr>
            </a:p>
          </p:txBody>
        </p:sp>
        <p:grpSp>
          <p:nvGrpSpPr>
            <p:cNvPr id="3800" name="그룹 3799">
              <a:extLst>
                <a:ext uri="{FF2B5EF4-FFF2-40B4-BE49-F238E27FC236}">
                  <a16:creationId xmlns:a16="http://schemas.microsoft.com/office/drawing/2014/main" id="{96681B2C-0568-4160-9E7F-65AEB9A5309C}"/>
                </a:ext>
              </a:extLst>
            </p:cNvPr>
            <p:cNvGrpSpPr/>
            <p:nvPr/>
          </p:nvGrpSpPr>
          <p:grpSpPr>
            <a:xfrm>
              <a:off x="3107132" y="5103407"/>
              <a:ext cx="2681484" cy="695788"/>
              <a:chOff x="3107132" y="5103407"/>
              <a:chExt cx="2681484" cy="695788"/>
            </a:xfrm>
          </p:grpSpPr>
          <p:cxnSp>
            <p:nvCxnSpPr>
              <p:cNvPr id="3703" name="직선 연결선 3702">
                <a:extLst>
                  <a:ext uri="{FF2B5EF4-FFF2-40B4-BE49-F238E27FC236}">
                    <a16:creationId xmlns:a16="http://schemas.microsoft.com/office/drawing/2014/main" id="{6A57A671-4BA3-4748-A205-6DE443545EAC}"/>
                  </a:ext>
                </a:extLst>
              </p:cNvPr>
              <p:cNvCxnSpPr>
                <a:cxnSpLocks/>
                <a:endCxn id="3712" idx="0"/>
              </p:cNvCxnSpPr>
              <p:nvPr/>
            </p:nvCxnSpPr>
            <p:spPr>
              <a:xfrm>
                <a:off x="4185845" y="5103407"/>
                <a:ext cx="0" cy="84565"/>
              </a:xfrm>
              <a:prstGeom prst="line">
                <a:avLst/>
              </a:prstGeom>
              <a:ln w="25400" cap="flat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17" name="그룹 3716">
                <a:extLst>
                  <a:ext uri="{FF2B5EF4-FFF2-40B4-BE49-F238E27FC236}">
                    <a16:creationId xmlns:a16="http://schemas.microsoft.com/office/drawing/2014/main" id="{C1604D21-2F15-4F4B-8ECF-100CA3359E85}"/>
                  </a:ext>
                </a:extLst>
              </p:cNvPr>
              <p:cNvGrpSpPr/>
              <p:nvPr/>
            </p:nvGrpSpPr>
            <p:grpSpPr>
              <a:xfrm>
                <a:off x="3107132" y="5103407"/>
                <a:ext cx="2681484" cy="695788"/>
                <a:chOff x="3107132" y="2032953"/>
                <a:chExt cx="2681484" cy="695788"/>
              </a:xfrm>
            </p:grpSpPr>
            <p:cxnSp>
              <p:nvCxnSpPr>
                <p:cNvPr id="3718" name="직선 연결선 3717">
                  <a:extLst>
                    <a:ext uri="{FF2B5EF4-FFF2-40B4-BE49-F238E27FC236}">
                      <a16:creationId xmlns:a16="http://schemas.microsoft.com/office/drawing/2014/main" id="{8188380D-C68F-413A-97C9-A966A6848A6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07132" y="2041342"/>
                  <a:ext cx="164487" cy="0"/>
                </a:xfrm>
                <a:prstGeom prst="line">
                  <a:avLst/>
                </a:prstGeom>
                <a:ln w="25400" cap="sq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19" name="직선 연결선 3718">
                  <a:extLst>
                    <a:ext uri="{FF2B5EF4-FFF2-40B4-BE49-F238E27FC236}">
                      <a16:creationId xmlns:a16="http://schemas.microsoft.com/office/drawing/2014/main" id="{A71FDD78-0DEE-4B6F-90C0-50CDA8F03C61}"/>
                    </a:ext>
                  </a:extLst>
                </p:cNvPr>
                <p:cNvCxnSpPr>
                  <a:cxnSpLocks/>
                  <a:stCxn id="3709" idx="4"/>
                </p:cNvCxnSpPr>
                <p:nvPr/>
              </p:nvCxnSpPr>
              <p:spPr>
                <a:xfrm>
                  <a:off x="3107132" y="2343472"/>
                  <a:ext cx="0" cy="8456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20" name="직선 연결선 3719">
                  <a:extLst>
                    <a:ext uri="{FF2B5EF4-FFF2-40B4-BE49-F238E27FC236}">
                      <a16:creationId xmlns:a16="http://schemas.microsoft.com/office/drawing/2014/main" id="{FA4597D0-7B35-4A54-A769-B9E057E1525C}"/>
                    </a:ext>
                  </a:extLst>
                </p:cNvPr>
                <p:cNvCxnSpPr>
                  <a:cxnSpLocks/>
                  <a:endCxn id="3709" idx="0"/>
                </p:cNvCxnSpPr>
                <p:nvPr/>
              </p:nvCxnSpPr>
              <p:spPr>
                <a:xfrm>
                  <a:off x="3107132" y="2032953"/>
                  <a:ext cx="0" cy="84565"/>
                </a:xfrm>
                <a:prstGeom prst="line">
                  <a:avLst/>
                </a:prstGeom>
                <a:ln w="25400" cap="flat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21" name="직선 연결선 3720">
                  <a:extLst>
                    <a:ext uri="{FF2B5EF4-FFF2-40B4-BE49-F238E27FC236}">
                      <a16:creationId xmlns:a16="http://schemas.microsoft.com/office/drawing/2014/main" id="{FF09ABFD-01DA-48BB-9EA5-57CD5C856D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07132" y="2606679"/>
                  <a:ext cx="0" cy="12206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22" name="직선 연결선 3721">
                  <a:extLst>
                    <a:ext uri="{FF2B5EF4-FFF2-40B4-BE49-F238E27FC236}">
                      <a16:creationId xmlns:a16="http://schemas.microsoft.com/office/drawing/2014/main" id="{14BA451A-7566-4923-931F-7C93B9494E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07132" y="2456313"/>
                  <a:ext cx="0" cy="12754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23" name="직선 연결선 3722">
                  <a:extLst>
                    <a:ext uri="{FF2B5EF4-FFF2-40B4-BE49-F238E27FC236}">
                      <a16:creationId xmlns:a16="http://schemas.microsoft.com/office/drawing/2014/main" id="{F6FDBD78-FBE6-498E-87E7-2D37EDB374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66703" y="2041342"/>
                  <a:ext cx="164487" cy="0"/>
                </a:xfrm>
                <a:prstGeom prst="line">
                  <a:avLst/>
                </a:prstGeom>
                <a:ln w="25400" cap="sq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24" name="직선 연결선 3723">
                  <a:extLst>
                    <a:ext uri="{FF2B5EF4-FFF2-40B4-BE49-F238E27FC236}">
                      <a16:creationId xmlns:a16="http://schemas.microsoft.com/office/drawing/2014/main" id="{39DDDA9D-900F-4484-9805-FDDF38265EC9}"/>
                    </a:ext>
                  </a:extLst>
                </p:cNvPr>
                <p:cNvCxnSpPr>
                  <a:cxnSpLocks/>
                  <a:stCxn id="3710" idx="4"/>
                </p:cNvCxnSpPr>
                <p:nvPr/>
              </p:nvCxnSpPr>
              <p:spPr>
                <a:xfrm>
                  <a:off x="3466703" y="2343472"/>
                  <a:ext cx="0" cy="8456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25" name="직선 연결선 3724">
                  <a:extLst>
                    <a:ext uri="{FF2B5EF4-FFF2-40B4-BE49-F238E27FC236}">
                      <a16:creationId xmlns:a16="http://schemas.microsoft.com/office/drawing/2014/main" id="{C4870D25-C168-4B77-B45A-5871E1A8FA82}"/>
                    </a:ext>
                  </a:extLst>
                </p:cNvPr>
                <p:cNvCxnSpPr>
                  <a:cxnSpLocks/>
                  <a:endCxn id="3710" idx="0"/>
                </p:cNvCxnSpPr>
                <p:nvPr/>
              </p:nvCxnSpPr>
              <p:spPr>
                <a:xfrm>
                  <a:off x="3466703" y="2032953"/>
                  <a:ext cx="0" cy="84565"/>
                </a:xfrm>
                <a:prstGeom prst="line">
                  <a:avLst/>
                </a:prstGeom>
                <a:ln w="25400" cap="flat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26" name="직선 연결선 3725">
                  <a:extLst>
                    <a:ext uri="{FF2B5EF4-FFF2-40B4-BE49-F238E27FC236}">
                      <a16:creationId xmlns:a16="http://schemas.microsoft.com/office/drawing/2014/main" id="{38E5EC80-ED69-434A-90F7-5432F4D23B1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66703" y="2606679"/>
                  <a:ext cx="0" cy="12206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27" name="직선 연결선 3726">
                  <a:extLst>
                    <a:ext uri="{FF2B5EF4-FFF2-40B4-BE49-F238E27FC236}">
                      <a16:creationId xmlns:a16="http://schemas.microsoft.com/office/drawing/2014/main" id="{BCCA1779-61DD-4C51-954C-56BB814EA6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66703" y="2456313"/>
                  <a:ext cx="0" cy="12754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28" name="직선 연결선 3727">
                  <a:extLst>
                    <a:ext uri="{FF2B5EF4-FFF2-40B4-BE49-F238E27FC236}">
                      <a16:creationId xmlns:a16="http://schemas.microsoft.com/office/drawing/2014/main" id="{E152FF43-08EA-4DD8-9E14-44D06814AAB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26274" y="2041342"/>
                  <a:ext cx="164487" cy="0"/>
                </a:xfrm>
                <a:prstGeom prst="line">
                  <a:avLst/>
                </a:prstGeom>
                <a:ln w="25400" cap="sq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29" name="직선 연결선 3728">
                  <a:extLst>
                    <a:ext uri="{FF2B5EF4-FFF2-40B4-BE49-F238E27FC236}">
                      <a16:creationId xmlns:a16="http://schemas.microsoft.com/office/drawing/2014/main" id="{C497EFE4-6C82-4414-B786-A5C142302665}"/>
                    </a:ext>
                  </a:extLst>
                </p:cNvPr>
                <p:cNvCxnSpPr>
                  <a:cxnSpLocks/>
                  <a:stCxn id="3711" idx="4"/>
                </p:cNvCxnSpPr>
                <p:nvPr/>
              </p:nvCxnSpPr>
              <p:spPr>
                <a:xfrm>
                  <a:off x="3826274" y="2343472"/>
                  <a:ext cx="0" cy="8456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30" name="직선 연결선 3729">
                  <a:extLst>
                    <a:ext uri="{FF2B5EF4-FFF2-40B4-BE49-F238E27FC236}">
                      <a16:creationId xmlns:a16="http://schemas.microsoft.com/office/drawing/2014/main" id="{63895158-C51E-422A-91D9-45921B634F3F}"/>
                    </a:ext>
                  </a:extLst>
                </p:cNvPr>
                <p:cNvCxnSpPr>
                  <a:cxnSpLocks/>
                  <a:endCxn id="3711" idx="0"/>
                </p:cNvCxnSpPr>
                <p:nvPr/>
              </p:nvCxnSpPr>
              <p:spPr>
                <a:xfrm>
                  <a:off x="3826274" y="2032953"/>
                  <a:ext cx="0" cy="84565"/>
                </a:xfrm>
                <a:prstGeom prst="line">
                  <a:avLst/>
                </a:prstGeom>
                <a:ln w="25400" cap="flat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31" name="직선 연결선 3730">
                  <a:extLst>
                    <a:ext uri="{FF2B5EF4-FFF2-40B4-BE49-F238E27FC236}">
                      <a16:creationId xmlns:a16="http://schemas.microsoft.com/office/drawing/2014/main" id="{6B32BF9D-ED2C-4FD0-BF5D-1860DDA2444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26274" y="2606679"/>
                  <a:ext cx="0" cy="12206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32" name="직선 연결선 3731">
                  <a:extLst>
                    <a:ext uri="{FF2B5EF4-FFF2-40B4-BE49-F238E27FC236}">
                      <a16:creationId xmlns:a16="http://schemas.microsoft.com/office/drawing/2014/main" id="{FEE1DB6B-E84B-4415-9A4D-B88A763AE31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26274" y="2456313"/>
                  <a:ext cx="0" cy="12754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33" name="직선 연결선 3732">
                  <a:extLst>
                    <a:ext uri="{FF2B5EF4-FFF2-40B4-BE49-F238E27FC236}">
                      <a16:creationId xmlns:a16="http://schemas.microsoft.com/office/drawing/2014/main" id="{0B3C2176-0DD3-4C49-AF03-88EAA06A13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85845" y="2041342"/>
                  <a:ext cx="164487" cy="0"/>
                </a:xfrm>
                <a:prstGeom prst="line">
                  <a:avLst/>
                </a:prstGeom>
                <a:ln w="25400" cap="sq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34" name="직선 연결선 3733">
                  <a:extLst>
                    <a:ext uri="{FF2B5EF4-FFF2-40B4-BE49-F238E27FC236}">
                      <a16:creationId xmlns:a16="http://schemas.microsoft.com/office/drawing/2014/main" id="{D1188035-50C9-469C-9892-9E2280A898D4}"/>
                    </a:ext>
                  </a:extLst>
                </p:cNvPr>
                <p:cNvCxnSpPr>
                  <a:cxnSpLocks/>
                  <a:stCxn id="3712" idx="4"/>
                </p:cNvCxnSpPr>
                <p:nvPr/>
              </p:nvCxnSpPr>
              <p:spPr>
                <a:xfrm>
                  <a:off x="4185845" y="2343472"/>
                  <a:ext cx="0" cy="8456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35" name="직선 연결선 3734">
                  <a:extLst>
                    <a:ext uri="{FF2B5EF4-FFF2-40B4-BE49-F238E27FC236}">
                      <a16:creationId xmlns:a16="http://schemas.microsoft.com/office/drawing/2014/main" id="{B67FD18C-A679-4605-8AA0-D14164A6A06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85845" y="2606679"/>
                  <a:ext cx="0" cy="12206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36" name="직선 연결선 3735">
                  <a:extLst>
                    <a:ext uri="{FF2B5EF4-FFF2-40B4-BE49-F238E27FC236}">
                      <a16:creationId xmlns:a16="http://schemas.microsoft.com/office/drawing/2014/main" id="{D2E8D906-5152-4F23-BAAF-83BC69090F9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85845" y="2456313"/>
                  <a:ext cx="0" cy="12754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37" name="직선 연결선 3736">
                  <a:extLst>
                    <a:ext uri="{FF2B5EF4-FFF2-40B4-BE49-F238E27FC236}">
                      <a16:creationId xmlns:a16="http://schemas.microsoft.com/office/drawing/2014/main" id="{11429F9A-40CC-424F-8369-A7903B0AE47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416" y="2041342"/>
                  <a:ext cx="164487" cy="0"/>
                </a:xfrm>
                <a:prstGeom prst="line">
                  <a:avLst/>
                </a:prstGeom>
                <a:ln w="25400" cap="sq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38" name="직선 연결선 3737">
                  <a:extLst>
                    <a:ext uri="{FF2B5EF4-FFF2-40B4-BE49-F238E27FC236}">
                      <a16:creationId xmlns:a16="http://schemas.microsoft.com/office/drawing/2014/main" id="{4886BF25-D2B2-4A8C-94AD-CC6143726BDB}"/>
                    </a:ext>
                  </a:extLst>
                </p:cNvPr>
                <p:cNvCxnSpPr>
                  <a:cxnSpLocks/>
                  <a:stCxn id="3713" idx="4"/>
                </p:cNvCxnSpPr>
                <p:nvPr/>
              </p:nvCxnSpPr>
              <p:spPr>
                <a:xfrm>
                  <a:off x="4545416" y="2343472"/>
                  <a:ext cx="0" cy="8456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39" name="직선 연결선 3738">
                  <a:extLst>
                    <a:ext uri="{FF2B5EF4-FFF2-40B4-BE49-F238E27FC236}">
                      <a16:creationId xmlns:a16="http://schemas.microsoft.com/office/drawing/2014/main" id="{CF916248-FE50-4554-9721-2C988964D315}"/>
                    </a:ext>
                  </a:extLst>
                </p:cNvPr>
                <p:cNvCxnSpPr>
                  <a:cxnSpLocks/>
                  <a:endCxn id="3713" idx="0"/>
                </p:cNvCxnSpPr>
                <p:nvPr/>
              </p:nvCxnSpPr>
              <p:spPr>
                <a:xfrm>
                  <a:off x="4545416" y="2032953"/>
                  <a:ext cx="0" cy="84565"/>
                </a:xfrm>
                <a:prstGeom prst="line">
                  <a:avLst/>
                </a:prstGeom>
                <a:ln w="25400" cap="flat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40" name="직선 연결선 3739">
                  <a:extLst>
                    <a:ext uri="{FF2B5EF4-FFF2-40B4-BE49-F238E27FC236}">
                      <a16:creationId xmlns:a16="http://schemas.microsoft.com/office/drawing/2014/main" id="{E5D01584-F5E1-4010-901E-D2AFE2869B7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416" y="2606679"/>
                  <a:ext cx="0" cy="12206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41" name="직선 연결선 3740">
                  <a:extLst>
                    <a:ext uri="{FF2B5EF4-FFF2-40B4-BE49-F238E27FC236}">
                      <a16:creationId xmlns:a16="http://schemas.microsoft.com/office/drawing/2014/main" id="{84C4B0E8-2A3D-468A-8223-89C4CF27D10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416" y="2456313"/>
                  <a:ext cx="0" cy="12754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42" name="직선 연결선 3741">
                  <a:extLst>
                    <a:ext uri="{FF2B5EF4-FFF2-40B4-BE49-F238E27FC236}">
                      <a16:creationId xmlns:a16="http://schemas.microsoft.com/office/drawing/2014/main" id="{50CA0F20-DF4E-48FA-9047-111F6A6196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904987" y="2041342"/>
                  <a:ext cx="164487" cy="0"/>
                </a:xfrm>
                <a:prstGeom prst="line">
                  <a:avLst/>
                </a:prstGeom>
                <a:ln w="25400" cap="sq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43" name="직선 연결선 3742">
                  <a:extLst>
                    <a:ext uri="{FF2B5EF4-FFF2-40B4-BE49-F238E27FC236}">
                      <a16:creationId xmlns:a16="http://schemas.microsoft.com/office/drawing/2014/main" id="{B41AF6ED-201A-4755-AADE-3A632A90E224}"/>
                    </a:ext>
                  </a:extLst>
                </p:cNvPr>
                <p:cNvCxnSpPr>
                  <a:cxnSpLocks/>
                  <a:stCxn id="3714" idx="4"/>
                </p:cNvCxnSpPr>
                <p:nvPr/>
              </p:nvCxnSpPr>
              <p:spPr>
                <a:xfrm>
                  <a:off x="4904987" y="2343472"/>
                  <a:ext cx="0" cy="8456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44" name="직선 연결선 3743">
                  <a:extLst>
                    <a:ext uri="{FF2B5EF4-FFF2-40B4-BE49-F238E27FC236}">
                      <a16:creationId xmlns:a16="http://schemas.microsoft.com/office/drawing/2014/main" id="{8E1856F9-09AE-4A1A-AD27-337EC6D3F4A1}"/>
                    </a:ext>
                  </a:extLst>
                </p:cNvPr>
                <p:cNvCxnSpPr>
                  <a:cxnSpLocks/>
                  <a:endCxn id="3714" idx="0"/>
                </p:cNvCxnSpPr>
                <p:nvPr/>
              </p:nvCxnSpPr>
              <p:spPr>
                <a:xfrm>
                  <a:off x="4904987" y="2032953"/>
                  <a:ext cx="0" cy="84565"/>
                </a:xfrm>
                <a:prstGeom prst="line">
                  <a:avLst/>
                </a:prstGeom>
                <a:ln w="25400" cap="flat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45" name="직선 연결선 3744">
                  <a:extLst>
                    <a:ext uri="{FF2B5EF4-FFF2-40B4-BE49-F238E27FC236}">
                      <a16:creationId xmlns:a16="http://schemas.microsoft.com/office/drawing/2014/main" id="{3133D548-1038-4637-B0D9-368F9C23E73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904987" y="2606679"/>
                  <a:ext cx="0" cy="12206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46" name="직선 연결선 3745">
                  <a:extLst>
                    <a:ext uri="{FF2B5EF4-FFF2-40B4-BE49-F238E27FC236}">
                      <a16:creationId xmlns:a16="http://schemas.microsoft.com/office/drawing/2014/main" id="{99CBEDB5-CA6E-4326-8CB6-EDB5B53BCB5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904987" y="2456313"/>
                  <a:ext cx="0" cy="12754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47" name="직선 연결선 3746">
                  <a:extLst>
                    <a:ext uri="{FF2B5EF4-FFF2-40B4-BE49-F238E27FC236}">
                      <a16:creationId xmlns:a16="http://schemas.microsoft.com/office/drawing/2014/main" id="{76383BBB-FCA2-495F-8632-BDBD80CB1A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64558" y="2041342"/>
                  <a:ext cx="164487" cy="0"/>
                </a:xfrm>
                <a:prstGeom prst="line">
                  <a:avLst/>
                </a:prstGeom>
                <a:ln w="25400" cap="sq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48" name="직선 연결선 3747">
                  <a:extLst>
                    <a:ext uri="{FF2B5EF4-FFF2-40B4-BE49-F238E27FC236}">
                      <a16:creationId xmlns:a16="http://schemas.microsoft.com/office/drawing/2014/main" id="{D96B8953-EDF5-48C4-BF06-74C2284F426C}"/>
                    </a:ext>
                  </a:extLst>
                </p:cNvPr>
                <p:cNvCxnSpPr>
                  <a:cxnSpLocks/>
                  <a:stCxn id="3715" idx="4"/>
                </p:cNvCxnSpPr>
                <p:nvPr/>
              </p:nvCxnSpPr>
              <p:spPr>
                <a:xfrm>
                  <a:off x="5264558" y="2343472"/>
                  <a:ext cx="0" cy="8456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49" name="직선 연결선 3748">
                  <a:extLst>
                    <a:ext uri="{FF2B5EF4-FFF2-40B4-BE49-F238E27FC236}">
                      <a16:creationId xmlns:a16="http://schemas.microsoft.com/office/drawing/2014/main" id="{D1E9B401-D122-4211-AA11-B503A82A9BAA}"/>
                    </a:ext>
                  </a:extLst>
                </p:cNvPr>
                <p:cNvCxnSpPr>
                  <a:cxnSpLocks/>
                  <a:endCxn id="3715" idx="0"/>
                </p:cNvCxnSpPr>
                <p:nvPr/>
              </p:nvCxnSpPr>
              <p:spPr>
                <a:xfrm>
                  <a:off x="5264558" y="2032953"/>
                  <a:ext cx="0" cy="84565"/>
                </a:xfrm>
                <a:prstGeom prst="line">
                  <a:avLst/>
                </a:prstGeom>
                <a:ln w="25400" cap="flat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50" name="직선 연결선 3749">
                  <a:extLst>
                    <a:ext uri="{FF2B5EF4-FFF2-40B4-BE49-F238E27FC236}">
                      <a16:creationId xmlns:a16="http://schemas.microsoft.com/office/drawing/2014/main" id="{DD1BACDD-2BA3-431D-857E-2E15656B12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64558" y="2606679"/>
                  <a:ext cx="0" cy="12206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51" name="직선 연결선 3750">
                  <a:extLst>
                    <a:ext uri="{FF2B5EF4-FFF2-40B4-BE49-F238E27FC236}">
                      <a16:creationId xmlns:a16="http://schemas.microsoft.com/office/drawing/2014/main" id="{D5D329E3-ABE3-4538-8F5C-F107A9819EC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64558" y="2456313"/>
                  <a:ext cx="0" cy="12754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52" name="직선 연결선 3751">
                  <a:extLst>
                    <a:ext uri="{FF2B5EF4-FFF2-40B4-BE49-F238E27FC236}">
                      <a16:creationId xmlns:a16="http://schemas.microsoft.com/office/drawing/2014/main" id="{6970AD98-34DC-4F50-BAE4-4B1DCDE21B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24129" y="2041342"/>
                  <a:ext cx="164487" cy="0"/>
                </a:xfrm>
                <a:prstGeom prst="line">
                  <a:avLst/>
                </a:prstGeom>
                <a:ln w="25400" cap="sq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53" name="직선 연결선 3752">
                  <a:extLst>
                    <a:ext uri="{FF2B5EF4-FFF2-40B4-BE49-F238E27FC236}">
                      <a16:creationId xmlns:a16="http://schemas.microsoft.com/office/drawing/2014/main" id="{AD2ED6A8-8D06-4B95-8FC1-744764BBDC1B}"/>
                    </a:ext>
                  </a:extLst>
                </p:cNvPr>
                <p:cNvCxnSpPr>
                  <a:cxnSpLocks/>
                  <a:stCxn id="3716" idx="4"/>
                </p:cNvCxnSpPr>
                <p:nvPr/>
              </p:nvCxnSpPr>
              <p:spPr>
                <a:xfrm>
                  <a:off x="5624129" y="2343472"/>
                  <a:ext cx="0" cy="8456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54" name="직선 연결선 3753">
                  <a:extLst>
                    <a:ext uri="{FF2B5EF4-FFF2-40B4-BE49-F238E27FC236}">
                      <a16:creationId xmlns:a16="http://schemas.microsoft.com/office/drawing/2014/main" id="{6A5CA14E-DE8C-4378-B855-ABD6F73FF49C}"/>
                    </a:ext>
                  </a:extLst>
                </p:cNvPr>
                <p:cNvCxnSpPr>
                  <a:cxnSpLocks/>
                  <a:endCxn id="3716" idx="0"/>
                </p:cNvCxnSpPr>
                <p:nvPr/>
              </p:nvCxnSpPr>
              <p:spPr>
                <a:xfrm>
                  <a:off x="5624129" y="2032953"/>
                  <a:ext cx="0" cy="84565"/>
                </a:xfrm>
                <a:prstGeom prst="line">
                  <a:avLst/>
                </a:prstGeom>
                <a:ln w="25400" cap="flat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55" name="직선 연결선 3754">
                  <a:extLst>
                    <a:ext uri="{FF2B5EF4-FFF2-40B4-BE49-F238E27FC236}">
                      <a16:creationId xmlns:a16="http://schemas.microsoft.com/office/drawing/2014/main" id="{EF534A43-4E2C-48BC-9734-C4EDE9D10A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24129" y="2606679"/>
                  <a:ext cx="0" cy="12206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56" name="직선 연결선 3755">
                  <a:extLst>
                    <a:ext uri="{FF2B5EF4-FFF2-40B4-BE49-F238E27FC236}">
                      <a16:creationId xmlns:a16="http://schemas.microsoft.com/office/drawing/2014/main" id="{D713BA63-003E-4A65-BC2C-16D33E3A5BE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24129" y="2456313"/>
                  <a:ext cx="0" cy="12754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715" name="사각형: 둥근 모서리 714">
            <a:extLst>
              <a:ext uri="{FF2B5EF4-FFF2-40B4-BE49-F238E27FC236}">
                <a16:creationId xmlns:a16="http://schemas.microsoft.com/office/drawing/2014/main" id="{9E75E415-4483-4F7A-B022-842A8EA8FAD7}"/>
              </a:ext>
            </a:extLst>
          </p:cNvPr>
          <p:cNvSpPr/>
          <p:nvPr/>
        </p:nvSpPr>
        <p:spPr>
          <a:xfrm>
            <a:off x="2922166" y="3063074"/>
            <a:ext cx="2951941" cy="1677505"/>
          </a:xfrm>
          <a:prstGeom prst="roundRect">
            <a:avLst>
              <a:gd name="adj" fmla="val 0"/>
            </a:avLst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grpSp>
        <p:nvGrpSpPr>
          <p:cNvPr id="870" name="그룹 869">
            <a:extLst>
              <a:ext uri="{FF2B5EF4-FFF2-40B4-BE49-F238E27FC236}">
                <a16:creationId xmlns:a16="http://schemas.microsoft.com/office/drawing/2014/main" id="{2A5933E3-E1F9-46A8-B4B2-709D557A2573}"/>
              </a:ext>
            </a:extLst>
          </p:cNvPr>
          <p:cNvGrpSpPr/>
          <p:nvPr/>
        </p:nvGrpSpPr>
        <p:grpSpPr>
          <a:xfrm>
            <a:off x="2999444" y="2122345"/>
            <a:ext cx="2625726" cy="224499"/>
            <a:chOff x="2999444" y="816520"/>
            <a:chExt cx="2625726" cy="224499"/>
          </a:xfrm>
        </p:grpSpPr>
        <p:grpSp>
          <p:nvGrpSpPr>
            <p:cNvPr id="871" name="그룹 870">
              <a:extLst>
                <a:ext uri="{FF2B5EF4-FFF2-40B4-BE49-F238E27FC236}">
                  <a16:creationId xmlns:a16="http://schemas.microsoft.com/office/drawing/2014/main" id="{145E0619-E427-4643-B305-FF35330561FB}"/>
                </a:ext>
              </a:extLst>
            </p:cNvPr>
            <p:cNvGrpSpPr/>
            <p:nvPr/>
          </p:nvGrpSpPr>
          <p:grpSpPr>
            <a:xfrm rot="16200000">
              <a:off x="2941502" y="874467"/>
              <a:ext cx="224492" cy="108607"/>
              <a:chOff x="7020273" y="1698830"/>
              <a:chExt cx="1152129" cy="917962"/>
            </a:xfrm>
          </p:grpSpPr>
          <p:cxnSp>
            <p:nvCxnSpPr>
              <p:cNvPr id="921" name="직선 연결선 920">
                <a:extLst>
                  <a:ext uri="{FF2B5EF4-FFF2-40B4-BE49-F238E27FC236}">
                    <a16:creationId xmlns:a16="http://schemas.microsoft.com/office/drawing/2014/main" id="{C45E335A-FA41-4DCE-941A-6BBB0C8EC9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08303" y="2020590"/>
                <a:ext cx="0" cy="576064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2" name="직선 연결선 921">
                <a:extLst>
                  <a:ext uri="{FF2B5EF4-FFF2-40B4-BE49-F238E27FC236}">
                    <a16:creationId xmlns:a16="http://schemas.microsoft.com/office/drawing/2014/main" id="{60A99E07-DC0F-4C91-9D7E-5BAACDA0DE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84367" y="2020590"/>
                <a:ext cx="0" cy="576064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3" name="직선 연결선 922">
                <a:extLst>
                  <a:ext uri="{FF2B5EF4-FFF2-40B4-BE49-F238E27FC236}">
                    <a16:creationId xmlns:a16="http://schemas.microsoft.com/office/drawing/2014/main" id="{2EDDB6F1-4958-4957-A16D-260EC04712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08303" y="2020590"/>
                <a:ext cx="576065" cy="0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4" name="직선 연결선 923">
                <a:extLst>
                  <a:ext uri="{FF2B5EF4-FFF2-40B4-BE49-F238E27FC236}">
                    <a16:creationId xmlns:a16="http://schemas.microsoft.com/office/drawing/2014/main" id="{A2DE9440-03BE-4AC7-ADEB-6E5815158F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20273" y="2616787"/>
                <a:ext cx="288032" cy="0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5" name="직선 연결선 924">
                <a:extLst>
                  <a:ext uri="{FF2B5EF4-FFF2-40B4-BE49-F238E27FC236}">
                    <a16:creationId xmlns:a16="http://schemas.microsoft.com/office/drawing/2014/main" id="{F892D871-54AF-4977-976B-4408516BADA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884369" y="2616792"/>
                <a:ext cx="288033" cy="0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6" name="직선 연결선 925">
                <a:extLst>
                  <a:ext uri="{FF2B5EF4-FFF2-40B4-BE49-F238E27FC236}">
                    <a16:creationId xmlns:a16="http://schemas.microsoft.com/office/drawing/2014/main" id="{C997DFC8-00FF-4D69-9D1B-E22B3654EC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08305" y="1698830"/>
                <a:ext cx="576063" cy="0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2" name="그룹 871">
              <a:extLst>
                <a:ext uri="{FF2B5EF4-FFF2-40B4-BE49-F238E27FC236}">
                  <a16:creationId xmlns:a16="http://schemas.microsoft.com/office/drawing/2014/main" id="{00A744C2-867C-4BB6-AA9B-1BFADAAA5F12}"/>
                </a:ext>
              </a:extLst>
            </p:cNvPr>
            <p:cNvGrpSpPr/>
            <p:nvPr/>
          </p:nvGrpSpPr>
          <p:grpSpPr>
            <a:xfrm rot="16200000">
              <a:off x="3298585" y="872081"/>
              <a:ext cx="224493" cy="113372"/>
              <a:chOff x="7020267" y="1557930"/>
              <a:chExt cx="1152124" cy="958217"/>
            </a:xfrm>
          </p:grpSpPr>
          <p:cxnSp>
            <p:nvCxnSpPr>
              <p:cNvPr id="915" name="직선 연결선 914">
                <a:extLst>
                  <a:ext uri="{FF2B5EF4-FFF2-40B4-BE49-F238E27FC236}">
                    <a16:creationId xmlns:a16="http://schemas.microsoft.com/office/drawing/2014/main" id="{7AA1EFC7-8E9B-44B3-9677-EB53A15561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08306" y="1940086"/>
                <a:ext cx="0" cy="576061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6" name="직선 연결선 915">
                <a:extLst>
                  <a:ext uri="{FF2B5EF4-FFF2-40B4-BE49-F238E27FC236}">
                    <a16:creationId xmlns:a16="http://schemas.microsoft.com/office/drawing/2014/main" id="{E2364131-1D2F-4665-8427-DA8C6A9350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84372" y="1919953"/>
                <a:ext cx="0" cy="576061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7" name="직선 연결선 916">
                <a:extLst>
                  <a:ext uri="{FF2B5EF4-FFF2-40B4-BE49-F238E27FC236}">
                    <a16:creationId xmlns:a16="http://schemas.microsoft.com/office/drawing/2014/main" id="{79D69FA7-8A00-4F60-A371-D6C65B8FD0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08307" y="1919953"/>
                <a:ext cx="576065" cy="0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8" name="직선 연결선 917">
                <a:extLst>
                  <a:ext uri="{FF2B5EF4-FFF2-40B4-BE49-F238E27FC236}">
                    <a16:creationId xmlns:a16="http://schemas.microsoft.com/office/drawing/2014/main" id="{1A701F66-007B-47E7-88C6-42C828C31B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20267" y="2496048"/>
                <a:ext cx="288030" cy="0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9" name="직선 연결선 918">
                <a:extLst>
                  <a:ext uri="{FF2B5EF4-FFF2-40B4-BE49-F238E27FC236}">
                    <a16:creationId xmlns:a16="http://schemas.microsoft.com/office/drawing/2014/main" id="{5DBBFC1E-A3A4-4670-A804-8D733343E34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884361" y="2495972"/>
                <a:ext cx="288030" cy="0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0" name="직선 연결선 919">
                <a:extLst>
                  <a:ext uri="{FF2B5EF4-FFF2-40B4-BE49-F238E27FC236}">
                    <a16:creationId xmlns:a16="http://schemas.microsoft.com/office/drawing/2014/main" id="{DDB97D40-A13B-44C9-A9B9-E59F8C9220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08317" y="1557930"/>
                <a:ext cx="576065" cy="0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3" name="그룹 872">
              <a:extLst>
                <a:ext uri="{FF2B5EF4-FFF2-40B4-BE49-F238E27FC236}">
                  <a16:creationId xmlns:a16="http://schemas.microsoft.com/office/drawing/2014/main" id="{9B761C6A-EECC-4915-91B8-36A314716A80}"/>
                </a:ext>
              </a:extLst>
            </p:cNvPr>
            <p:cNvGrpSpPr/>
            <p:nvPr/>
          </p:nvGrpSpPr>
          <p:grpSpPr>
            <a:xfrm rot="16200000">
              <a:off x="3661725" y="873280"/>
              <a:ext cx="224491" cy="110987"/>
              <a:chOff x="7020273" y="1698830"/>
              <a:chExt cx="1152126" cy="938082"/>
            </a:xfrm>
          </p:grpSpPr>
          <p:cxnSp>
            <p:nvCxnSpPr>
              <p:cNvPr id="909" name="직선 연결선 908">
                <a:extLst>
                  <a:ext uri="{FF2B5EF4-FFF2-40B4-BE49-F238E27FC236}">
                    <a16:creationId xmlns:a16="http://schemas.microsoft.com/office/drawing/2014/main" id="{8C528681-97B5-48BC-9740-F387F84D5A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08304" y="2060848"/>
                <a:ext cx="0" cy="576064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0" name="직선 연결선 909">
                <a:extLst>
                  <a:ext uri="{FF2B5EF4-FFF2-40B4-BE49-F238E27FC236}">
                    <a16:creationId xmlns:a16="http://schemas.microsoft.com/office/drawing/2014/main" id="{2273F5CA-F7D2-416F-B304-A4E64844DA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84368" y="2060848"/>
                <a:ext cx="0" cy="576064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1" name="직선 연결선 910">
                <a:extLst>
                  <a:ext uri="{FF2B5EF4-FFF2-40B4-BE49-F238E27FC236}">
                    <a16:creationId xmlns:a16="http://schemas.microsoft.com/office/drawing/2014/main" id="{E8F2E085-CA45-4677-92BC-9CC2AEA07C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08304" y="2060848"/>
                <a:ext cx="576064" cy="0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2" name="직선 연결선 911">
                <a:extLst>
                  <a:ext uri="{FF2B5EF4-FFF2-40B4-BE49-F238E27FC236}">
                    <a16:creationId xmlns:a16="http://schemas.microsoft.com/office/drawing/2014/main" id="{41A6FA4E-74E6-44CB-958C-BEC0B8DE63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20273" y="2636912"/>
                <a:ext cx="288031" cy="0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3" name="직선 연결선 912">
                <a:extLst>
                  <a:ext uri="{FF2B5EF4-FFF2-40B4-BE49-F238E27FC236}">
                    <a16:creationId xmlns:a16="http://schemas.microsoft.com/office/drawing/2014/main" id="{BE5F07CA-84E1-46DD-B0AC-8616F959869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884368" y="2636912"/>
                <a:ext cx="288031" cy="0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4" name="직선 연결선 913">
                <a:extLst>
                  <a:ext uri="{FF2B5EF4-FFF2-40B4-BE49-F238E27FC236}">
                    <a16:creationId xmlns:a16="http://schemas.microsoft.com/office/drawing/2014/main" id="{1CF98111-B790-4295-B479-9C2050BAA3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08305" y="1698830"/>
                <a:ext cx="576063" cy="0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4" name="그룹 873">
              <a:extLst>
                <a:ext uri="{FF2B5EF4-FFF2-40B4-BE49-F238E27FC236}">
                  <a16:creationId xmlns:a16="http://schemas.microsoft.com/office/drawing/2014/main" id="{CD1DD5EC-64A5-484D-8434-789A1E4BC709}"/>
                </a:ext>
              </a:extLst>
            </p:cNvPr>
            <p:cNvGrpSpPr/>
            <p:nvPr/>
          </p:nvGrpSpPr>
          <p:grpSpPr>
            <a:xfrm rot="16200000">
              <a:off x="4017165" y="873280"/>
              <a:ext cx="224491" cy="110987"/>
              <a:chOff x="7020273" y="1698830"/>
              <a:chExt cx="1152126" cy="938082"/>
            </a:xfrm>
          </p:grpSpPr>
          <p:cxnSp>
            <p:nvCxnSpPr>
              <p:cNvPr id="903" name="직선 연결선 902">
                <a:extLst>
                  <a:ext uri="{FF2B5EF4-FFF2-40B4-BE49-F238E27FC236}">
                    <a16:creationId xmlns:a16="http://schemas.microsoft.com/office/drawing/2014/main" id="{E5C18FD0-BE1D-4106-AC55-44C4F0CA50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08304" y="2060848"/>
                <a:ext cx="0" cy="576064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4" name="직선 연결선 903">
                <a:extLst>
                  <a:ext uri="{FF2B5EF4-FFF2-40B4-BE49-F238E27FC236}">
                    <a16:creationId xmlns:a16="http://schemas.microsoft.com/office/drawing/2014/main" id="{54855F60-4013-487E-8D1C-D1B7189CCE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84368" y="2060848"/>
                <a:ext cx="0" cy="576064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5" name="직선 연결선 904">
                <a:extLst>
                  <a:ext uri="{FF2B5EF4-FFF2-40B4-BE49-F238E27FC236}">
                    <a16:creationId xmlns:a16="http://schemas.microsoft.com/office/drawing/2014/main" id="{8629ED1D-85DF-485B-940C-BA668A6B1C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08304" y="2060848"/>
                <a:ext cx="576064" cy="0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6" name="직선 연결선 905">
                <a:extLst>
                  <a:ext uri="{FF2B5EF4-FFF2-40B4-BE49-F238E27FC236}">
                    <a16:creationId xmlns:a16="http://schemas.microsoft.com/office/drawing/2014/main" id="{448EEFEE-B1CF-450F-BB76-F2D1BC7E2A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20273" y="2636912"/>
                <a:ext cx="288031" cy="0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7" name="직선 연결선 906">
                <a:extLst>
                  <a:ext uri="{FF2B5EF4-FFF2-40B4-BE49-F238E27FC236}">
                    <a16:creationId xmlns:a16="http://schemas.microsoft.com/office/drawing/2014/main" id="{1EAE4115-D1F9-473C-B1E7-571B168D18A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884368" y="2636912"/>
                <a:ext cx="288031" cy="0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8" name="직선 연결선 907">
                <a:extLst>
                  <a:ext uri="{FF2B5EF4-FFF2-40B4-BE49-F238E27FC236}">
                    <a16:creationId xmlns:a16="http://schemas.microsoft.com/office/drawing/2014/main" id="{EF28A038-9332-4898-B15B-9551894D21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08305" y="1698830"/>
                <a:ext cx="576063" cy="0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5" name="그룹 874">
              <a:extLst>
                <a:ext uri="{FF2B5EF4-FFF2-40B4-BE49-F238E27FC236}">
                  <a16:creationId xmlns:a16="http://schemas.microsoft.com/office/drawing/2014/main" id="{972EF6EC-44CA-4BFB-B8CE-1FB51D86CBA2}"/>
                </a:ext>
              </a:extLst>
            </p:cNvPr>
            <p:cNvGrpSpPr/>
            <p:nvPr/>
          </p:nvGrpSpPr>
          <p:grpSpPr>
            <a:xfrm rot="16200000">
              <a:off x="4379072" y="873280"/>
              <a:ext cx="224491" cy="110987"/>
              <a:chOff x="7020273" y="1698830"/>
              <a:chExt cx="1152126" cy="938082"/>
            </a:xfrm>
          </p:grpSpPr>
          <p:cxnSp>
            <p:nvCxnSpPr>
              <p:cNvPr id="897" name="직선 연결선 896">
                <a:extLst>
                  <a:ext uri="{FF2B5EF4-FFF2-40B4-BE49-F238E27FC236}">
                    <a16:creationId xmlns:a16="http://schemas.microsoft.com/office/drawing/2014/main" id="{14B0248C-A50C-4872-9630-702FC3B4B0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08304" y="2060848"/>
                <a:ext cx="0" cy="576064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8" name="직선 연결선 897">
                <a:extLst>
                  <a:ext uri="{FF2B5EF4-FFF2-40B4-BE49-F238E27FC236}">
                    <a16:creationId xmlns:a16="http://schemas.microsoft.com/office/drawing/2014/main" id="{20A7D936-52E5-4CD3-98E9-525D9EED81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84368" y="2060848"/>
                <a:ext cx="0" cy="576064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9" name="직선 연결선 898">
                <a:extLst>
                  <a:ext uri="{FF2B5EF4-FFF2-40B4-BE49-F238E27FC236}">
                    <a16:creationId xmlns:a16="http://schemas.microsoft.com/office/drawing/2014/main" id="{60D8B21B-1AA3-43EE-B92F-8C2F8EB5C7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08304" y="2060848"/>
                <a:ext cx="576064" cy="0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0" name="직선 연결선 899">
                <a:extLst>
                  <a:ext uri="{FF2B5EF4-FFF2-40B4-BE49-F238E27FC236}">
                    <a16:creationId xmlns:a16="http://schemas.microsoft.com/office/drawing/2014/main" id="{1D7EEC01-9EC9-4FEF-92AB-C0343C3648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20273" y="2636912"/>
                <a:ext cx="288031" cy="0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1" name="직선 연결선 900">
                <a:extLst>
                  <a:ext uri="{FF2B5EF4-FFF2-40B4-BE49-F238E27FC236}">
                    <a16:creationId xmlns:a16="http://schemas.microsoft.com/office/drawing/2014/main" id="{4B38E89F-756C-4DEB-B29B-7CCF3B915C0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884368" y="2636912"/>
                <a:ext cx="288031" cy="0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2" name="직선 연결선 901">
                <a:extLst>
                  <a:ext uri="{FF2B5EF4-FFF2-40B4-BE49-F238E27FC236}">
                    <a16:creationId xmlns:a16="http://schemas.microsoft.com/office/drawing/2014/main" id="{4D9D45EF-C571-4CB2-804C-D37D02E239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08305" y="1698830"/>
                <a:ext cx="576063" cy="0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6" name="그룹 875">
              <a:extLst>
                <a:ext uri="{FF2B5EF4-FFF2-40B4-BE49-F238E27FC236}">
                  <a16:creationId xmlns:a16="http://schemas.microsoft.com/office/drawing/2014/main" id="{9041583F-AA67-48E2-8F58-D25F30373A16}"/>
                </a:ext>
              </a:extLst>
            </p:cNvPr>
            <p:cNvGrpSpPr/>
            <p:nvPr/>
          </p:nvGrpSpPr>
          <p:grpSpPr>
            <a:xfrm rot="16200000">
              <a:off x="4736980" y="874464"/>
              <a:ext cx="224493" cy="108609"/>
              <a:chOff x="7020270" y="1678701"/>
              <a:chExt cx="1152132" cy="917967"/>
            </a:xfrm>
          </p:grpSpPr>
          <p:cxnSp>
            <p:nvCxnSpPr>
              <p:cNvPr id="891" name="직선 연결선 890">
                <a:extLst>
                  <a:ext uri="{FF2B5EF4-FFF2-40B4-BE49-F238E27FC236}">
                    <a16:creationId xmlns:a16="http://schemas.microsoft.com/office/drawing/2014/main" id="{D67A99BC-C9D8-42B2-8853-B3194340D5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08303" y="2020566"/>
                <a:ext cx="0" cy="576068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2" name="직선 연결선 891">
                <a:extLst>
                  <a:ext uri="{FF2B5EF4-FFF2-40B4-BE49-F238E27FC236}">
                    <a16:creationId xmlns:a16="http://schemas.microsoft.com/office/drawing/2014/main" id="{B7CEEF77-290A-4403-8BDD-68F289547F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84367" y="2020584"/>
                <a:ext cx="0" cy="576070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3" name="직선 연결선 892">
                <a:extLst>
                  <a:ext uri="{FF2B5EF4-FFF2-40B4-BE49-F238E27FC236}">
                    <a16:creationId xmlns:a16="http://schemas.microsoft.com/office/drawing/2014/main" id="{3AF530DE-FC81-4BED-87FF-24140C3298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08305" y="2020579"/>
                <a:ext cx="576065" cy="0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4" name="직선 연결선 893">
                <a:extLst>
                  <a:ext uri="{FF2B5EF4-FFF2-40B4-BE49-F238E27FC236}">
                    <a16:creationId xmlns:a16="http://schemas.microsoft.com/office/drawing/2014/main" id="{2E397DA1-0565-4751-808A-2F32499778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20270" y="2596633"/>
                <a:ext cx="288032" cy="0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5" name="직선 연결선 894">
                <a:extLst>
                  <a:ext uri="{FF2B5EF4-FFF2-40B4-BE49-F238E27FC236}">
                    <a16:creationId xmlns:a16="http://schemas.microsoft.com/office/drawing/2014/main" id="{CE249872-E206-405C-9488-6F27D6A4CA9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884370" y="2596668"/>
                <a:ext cx="288032" cy="0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6" name="직선 연결선 895">
                <a:extLst>
                  <a:ext uri="{FF2B5EF4-FFF2-40B4-BE49-F238E27FC236}">
                    <a16:creationId xmlns:a16="http://schemas.microsoft.com/office/drawing/2014/main" id="{F77601CA-8B1E-4558-AD99-7E653FDF7B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08303" y="1678701"/>
                <a:ext cx="576065" cy="0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7" name="그룹 876">
              <a:extLst>
                <a:ext uri="{FF2B5EF4-FFF2-40B4-BE49-F238E27FC236}">
                  <a16:creationId xmlns:a16="http://schemas.microsoft.com/office/drawing/2014/main" id="{02FAEE96-5532-414A-B411-968762674948}"/>
                </a:ext>
              </a:extLst>
            </p:cNvPr>
            <p:cNvGrpSpPr/>
            <p:nvPr/>
          </p:nvGrpSpPr>
          <p:grpSpPr>
            <a:xfrm rot="16200000">
              <a:off x="5095886" y="870894"/>
              <a:ext cx="224492" cy="115753"/>
              <a:chOff x="7020273" y="1618314"/>
              <a:chExt cx="1152129" cy="978349"/>
            </a:xfrm>
          </p:grpSpPr>
          <p:cxnSp>
            <p:nvCxnSpPr>
              <p:cNvPr id="885" name="직선 연결선 884">
                <a:extLst>
                  <a:ext uri="{FF2B5EF4-FFF2-40B4-BE49-F238E27FC236}">
                    <a16:creationId xmlns:a16="http://schemas.microsoft.com/office/drawing/2014/main" id="{C35FBDCE-027C-477C-89C3-3204B64018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08303" y="2000472"/>
                <a:ext cx="0" cy="576062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6" name="직선 연결선 885">
                <a:extLst>
                  <a:ext uri="{FF2B5EF4-FFF2-40B4-BE49-F238E27FC236}">
                    <a16:creationId xmlns:a16="http://schemas.microsoft.com/office/drawing/2014/main" id="{34B5F976-1042-4F90-A0E7-63CDE4BECC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84367" y="2000472"/>
                <a:ext cx="0" cy="576062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7" name="직선 연결선 886">
                <a:extLst>
                  <a:ext uri="{FF2B5EF4-FFF2-40B4-BE49-F238E27FC236}">
                    <a16:creationId xmlns:a16="http://schemas.microsoft.com/office/drawing/2014/main" id="{690278A4-5B58-4D6E-B8DB-CBBCB3991E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08303" y="1980336"/>
                <a:ext cx="576065" cy="0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8" name="직선 연결선 887">
                <a:extLst>
                  <a:ext uri="{FF2B5EF4-FFF2-40B4-BE49-F238E27FC236}">
                    <a16:creationId xmlns:a16="http://schemas.microsoft.com/office/drawing/2014/main" id="{62B46B23-4E3C-4A8D-AC2D-F7289CE3CC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20273" y="2596663"/>
                <a:ext cx="288032" cy="0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9" name="직선 연결선 888">
                <a:extLst>
                  <a:ext uri="{FF2B5EF4-FFF2-40B4-BE49-F238E27FC236}">
                    <a16:creationId xmlns:a16="http://schemas.microsoft.com/office/drawing/2014/main" id="{F0D28662-EE06-4035-826C-15651ACD8B6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884370" y="2596663"/>
                <a:ext cx="288032" cy="0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0" name="직선 연결선 889">
                <a:extLst>
                  <a:ext uri="{FF2B5EF4-FFF2-40B4-BE49-F238E27FC236}">
                    <a16:creationId xmlns:a16="http://schemas.microsoft.com/office/drawing/2014/main" id="{BD4EAD9D-E692-4EE1-99F7-36279CFF8F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08303" y="1618314"/>
                <a:ext cx="576065" cy="0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8" name="그룹 877">
              <a:extLst>
                <a:ext uri="{FF2B5EF4-FFF2-40B4-BE49-F238E27FC236}">
                  <a16:creationId xmlns:a16="http://schemas.microsoft.com/office/drawing/2014/main" id="{5B9C6B35-54FF-4D9D-863A-8FA74350D0A7}"/>
                </a:ext>
              </a:extLst>
            </p:cNvPr>
            <p:cNvGrpSpPr/>
            <p:nvPr/>
          </p:nvGrpSpPr>
          <p:grpSpPr>
            <a:xfrm rot="16200000">
              <a:off x="5457431" y="873280"/>
              <a:ext cx="224491" cy="110987"/>
              <a:chOff x="7020273" y="1698830"/>
              <a:chExt cx="1152126" cy="938082"/>
            </a:xfrm>
          </p:grpSpPr>
          <p:cxnSp>
            <p:nvCxnSpPr>
              <p:cNvPr id="879" name="직선 연결선 878">
                <a:extLst>
                  <a:ext uri="{FF2B5EF4-FFF2-40B4-BE49-F238E27FC236}">
                    <a16:creationId xmlns:a16="http://schemas.microsoft.com/office/drawing/2014/main" id="{B90B7263-813B-492E-BFDD-0BC4DA824D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08304" y="2060848"/>
                <a:ext cx="0" cy="576064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0" name="직선 연결선 879">
                <a:extLst>
                  <a:ext uri="{FF2B5EF4-FFF2-40B4-BE49-F238E27FC236}">
                    <a16:creationId xmlns:a16="http://schemas.microsoft.com/office/drawing/2014/main" id="{F722883C-282D-4BF7-8397-91A0B2B6BC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84368" y="2060848"/>
                <a:ext cx="0" cy="576064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1" name="직선 연결선 880">
                <a:extLst>
                  <a:ext uri="{FF2B5EF4-FFF2-40B4-BE49-F238E27FC236}">
                    <a16:creationId xmlns:a16="http://schemas.microsoft.com/office/drawing/2014/main" id="{7C6E6DC0-E5E3-4052-BD26-0EDDCFF583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08304" y="2060848"/>
                <a:ext cx="576064" cy="0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2" name="직선 연결선 881">
                <a:extLst>
                  <a:ext uri="{FF2B5EF4-FFF2-40B4-BE49-F238E27FC236}">
                    <a16:creationId xmlns:a16="http://schemas.microsoft.com/office/drawing/2014/main" id="{2C1F4594-C32F-4628-AAA6-7DBD412798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20273" y="2636912"/>
                <a:ext cx="288031" cy="0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3" name="직선 연결선 882">
                <a:extLst>
                  <a:ext uri="{FF2B5EF4-FFF2-40B4-BE49-F238E27FC236}">
                    <a16:creationId xmlns:a16="http://schemas.microsoft.com/office/drawing/2014/main" id="{F63920C9-986F-4678-82C7-BC40ED88101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884368" y="2636912"/>
                <a:ext cx="288031" cy="0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4" name="직선 연결선 883">
                <a:extLst>
                  <a:ext uri="{FF2B5EF4-FFF2-40B4-BE49-F238E27FC236}">
                    <a16:creationId xmlns:a16="http://schemas.microsoft.com/office/drawing/2014/main" id="{C2265A5E-FB54-4E37-9075-507AE4ACC3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08305" y="1698830"/>
                <a:ext cx="576063" cy="0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17" name="사각형: 둥근 모서리 616">
            <a:extLst>
              <a:ext uri="{FF2B5EF4-FFF2-40B4-BE49-F238E27FC236}">
                <a16:creationId xmlns:a16="http://schemas.microsoft.com/office/drawing/2014/main" id="{97331A2A-D5E3-44AF-9C4F-6C1A8B447509}"/>
              </a:ext>
            </a:extLst>
          </p:cNvPr>
          <p:cNvSpPr/>
          <p:nvPr/>
        </p:nvSpPr>
        <p:spPr>
          <a:xfrm>
            <a:off x="2905679" y="1975655"/>
            <a:ext cx="2951941" cy="816036"/>
          </a:xfrm>
          <a:prstGeom prst="roundRect">
            <a:avLst>
              <a:gd name="adj" fmla="val 0"/>
            </a:avLst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grpSp>
        <p:nvGrpSpPr>
          <p:cNvPr id="984" name="그룹 983">
            <a:extLst>
              <a:ext uri="{FF2B5EF4-FFF2-40B4-BE49-F238E27FC236}">
                <a16:creationId xmlns:a16="http://schemas.microsoft.com/office/drawing/2014/main" id="{9D0E7983-53E9-4D9B-B703-C926F83AEC19}"/>
              </a:ext>
            </a:extLst>
          </p:cNvPr>
          <p:cNvGrpSpPr/>
          <p:nvPr/>
        </p:nvGrpSpPr>
        <p:grpSpPr>
          <a:xfrm>
            <a:off x="2994680" y="5190083"/>
            <a:ext cx="2630490" cy="224500"/>
            <a:chOff x="2994680" y="816522"/>
            <a:chExt cx="2630490" cy="224500"/>
          </a:xfrm>
        </p:grpSpPr>
        <p:grpSp>
          <p:nvGrpSpPr>
            <p:cNvPr id="985" name="그룹 984">
              <a:extLst>
                <a:ext uri="{FF2B5EF4-FFF2-40B4-BE49-F238E27FC236}">
                  <a16:creationId xmlns:a16="http://schemas.microsoft.com/office/drawing/2014/main" id="{C9C4389F-E427-4C49-93FA-2B316FD3E85C}"/>
                </a:ext>
              </a:extLst>
            </p:cNvPr>
            <p:cNvGrpSpPr/>
            <p:nvPr/>
          </p:nvGrpSpPr>
          <p:grpSpPr>
            <a:xfrm rot="16200000">
              <a:off x="2939120" y="872085"/>
              <a:ext cx="224492" cy="113371"/>
              <a:chOff x="7020273" y="1658564"/>
              <a:chExt cx="1152129" cy="958228"/>
            </a:xfrm>
          </p:grpSpPr>
          <p:cxnSp>
            <p:nvCxnSpPr>
              <p:cNvPr id="1035" name="직선 연결선 1034">
                <a:extLst>
                  <a:ext uri="{FF2B5EF4-FFF2-40B4-BE49-F238E27FC236}">
                    <a16:creationId xmlns:a16="http://schemas.microsoft.com/office/drawing/2014/main" id="{DA4D9F1D-5852-4C4B-A162-1474D9CB01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08303" y="2020588"/>
                <a:ext cx="0" cy="576067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6" name="직선 연결선 1035">
                <a:extLst>
                  <a:ext uri="{FF2B5EF4-FFF2-40B4-BE49-F238E27FC236}">
                    <a16:creationId xmlns:a16="http://schemas.microsoft.com/office/drawing/2014/main" id="{AB011B42-BC0A-42F6-B972-CC8394B351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84367" y="2020588"/>
                <a:ext cx="0" cy="576067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7" name="직선 연결선 1036">
                <a:extLst>
                  <a:ext uri="{FF2B5EF4-FFF2-40B4-BE49-F238E27FC236}">
                    <a16:creationId xmlns:a16="http://schemas.microsoft.com/office/drawing/2014/main" id="{3DF2AF3A-EA99-4ED6-BACD-C6577430D5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08303" y="2020588"/>
                <a:ext cx="576065" cy="0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8" name="직선 연결선 1037">
                <a:extLst>
                  <a:ext uri="{FF2B5EF4-FFF2-40B4-BE49-F238E27FC236}">
                    <a16:creationId xmlns:a16="http://schemas.microsoft.com/office/drawing/2014/main" id="{5E46C356-0239-433A-8137-5EDD8B9FB5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20273" y="2616787"/>
                <a:ext cx="288032" cy="0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9" name="직선 연결선 1038">
                <a:extLst>
                  <a:ext uri="{FF2B5EF4-FFF2-40B4-BE49-F238E27FC236}">
                    <a16:creationId xmlns:a16="http://schemas.microsoft.com/office/drawing/2014/main" id="{49C13514-6941-4CD6-95DB-1D543A9685F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884369" y="2616792"/>
                <a:ext cx="288033" cy="0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0" name="직선 연결선 1039">
                <a:extLst>
                  <a:ext uri="{FF2B5EF4-FFF2-40B4-BE49-F238E27FC236}">
                    <a16:creationId xmlns:a16="http://schemas.microsoft.com/office/drawing/2014/main" id="{3A550DE1-1B8C-46BD-B046-D09CFACB9F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08303" y="1658564"/>
                <a:ext cx="576065" cy="0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86" name="그룹 985">
              <a:extLst>
                <a:ext uri="{FF2B5EF4-FFF2-40B4-BE49-F238E27FC236}">
                  <a16:creationId xmlns:a16="http://schemas.microsoft.com/office/drawing/2014/main" id="{2F97B050-68F5-41FA-9A4E-C4B0B7E62BCB}"/>
                </a:ext>
              </a:extLst>
            </p:cNvPr>
            <p:cNvGrpSpPr/>
            <p:nvPr/>
          </p:nvGrpSpPr>
          <p:grpSpPr>
            <a:xfrm rot="16200000">
              <a:off x="3297389" y="873282"/>
              <a:ext cx="224490" cy="110989"/>
              <a:chOff x="7020276" y="1557923"/>
              <a:chExt cx="1152121" cy="938079"/>
            </a:xfrm>
          </p:grpSpPr>
          <p:cxnSp>
            <p:nvCxnSpPr>
              <p:cNvPr id="1029" name="직선 연결선 1028">
                <a:extLst>
                  <a:ext uri="{FF2B5EF4-FFF2-40B4-BE49-F238E27FC236}">
                    <a16:creationId xmlns:a16="http://schemas.microsoft.com/office/drawing/2014/main" id="{175C784C-1080-4D76-BD14-DFF07DFD65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08301" y="1919926"/>
                <a:ext cx="0" cy="576063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0" name="직선 연결선 1029">
                <a:extLst>
                  <a:ext uri="{FF2B5EF4-FFF2-40B4-BE49-F238E27FC236}">
                    <a16:creationId xmlns:a16="http://schemas.microsoft.com/office/drawing/2014/main" id="{CB7780CC-3F1B-44CF-955C-68F45C65A1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84372" y="1919926"/>
                <a:ext cx="0" cy="576063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1" name="직선 연결선 1030">
                <a:extLst>
                  <a:ext uri="{FF2B5EF4-FFF2-40B4-BE49-F238E27FC236}">
                    <a16:creationId xmlns:a16="http://schemas.microsoft.com/office/drawing/2014/main" id="{4EB42DED-A7F9-4D86-8B96-7387A6ECF5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08301" y="1919992"/>
                <a:ext cx="576066" cy="0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2" name="직선 연결선 1031">
                <a:extLst>
                  <a:ext uri="{FF2B5EF4-FFF2-40B4-BE49-F238E27FC236}">
                    <a16:creationId xmlns:a16="http://schemas.microsoft.com/office/drawing/2014/main" id="{EDC740FE-FC77-4E5C-AD1A-0059ECA1C5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20276" y="2496002"/>
                <a:ext cx="288033" cy="0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3" name="직선 연결선 1032">
                <a:extLst>
                  <a:ext uri="{FF2B5EF4-FFF2-40B4-BE49-F238E27FC236}">
                    <a16:creationId xmlns:a16="http://schemas.microsoft.com/office/drawing/2014/main" id="{87F73005-47A4-4B39-9E57-CDE69A62BA8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884364" y="2496002"/>
                <a:ext cx="288033" cy="0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4" name="직선 연결선 1033">
                <a:extLst>
                  <a:ext uri="{FF2B5EF4-FFF2-40B4-BE49-F238E27FC236}">
                    <a16:creationId xmlns:a16="http://schemas.microsoft.com/office/drawing/2014/main" id="{4310D0D9-BDD4-4899-8B42-8A0D47DD07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08306" y="1557923"/>
                <a:ext cx="576066" cy="0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87" name="그룹 986">
              <a:extLst>
                <a:ext uri="{FF2B5EF4-FFF2-40B4-BE49-F238E27FC236}">
                  <a16:creationId xmlns:a16="http://schemas.microsoft.com/office/drawing/2014/main" id="{F99D0087-9F41-497F-AA17-6FA829ADF247}"/>
                </a:ext>
              </a:extLst>
            </p:cNvPr>
            <p:cNvGrpSpPr/>
            <p:nvPr/>
          </p:nvGrpSpPr>
          <p:grpSpPr>
            <a:xfrm rot="16200000">
              <a:off x="3661725" y="873280"/>
              <a:ext cx="224491" cy="110987"/>
              <a:chOff x="7020273" y="1698830"/>
              <a:chExt cx="1152126" cy="938082"/>
            </a:xfrm>
          </p:grpSpPr>
          <p:cxnSp>
            <p:nvCxnSpPr>
              <p:cNvPr id="1023" name="직선 연결선 1022">
                <a:extLst>
                  <a:ext uri="{FF2B5EF4-FFF2-40B4-BE49-F238E27FC236}">
                    <a16:creationId xmlns:a16="http://schemas.microsoft.com/office/drawing/2014/main" id="{4A38F5F0-0A52-44DF-BCFF-7797E55575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08304" y="2060848"/>
                <a:ext cx="0" cy="576064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4" name="직선 연결선 1023">
                <a:extLst>
                  <a:ext uri="{FF2B5EF4-FFF2-40B4-BE49-F238E27FC236}">
                    <a16:creationId xmlns:a16="http://schemas.microsoft.com/office/drawing/2014/main" id="{2C6F5E24-7FBB-48CC-B03B-C57C6F077E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84368" y="2060848"/>
                <a:ext cx="0" cy="576064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5" name="직선 연결선 1024">
                <a:extLst>
                  <a:ext uri="{FF2B5EF4-FFF2-40B4-BE49-F238E27FC236}">
                    <a16:creationId xmlns:a16="http://schemas.microsoft.com/office/drawing/2014/main" id="{4B206BA1-7100-4165-A5DD-4EFFC025EA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08304" y="2060848"/>
                <a:ext cx="576064" cy="0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6" name="직선 연결선 1025">
                <a:extLst>
                  <a:ext uri="{FF2B5EF4-FFF2-40B4-BE49-F238E27FC236}">
                    <a16:creationId xmlns:a16="http://schemas.microsoft.com/office/drawing/2014/main" id="{5E30AE36-50A4-4FC5-AFA1-1576FC0BB3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20273" y="2636912"/>
                <a:ext cx="288031" cy="0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7" name="직선 연결선 1026">
                <a:extLst>
                  <a:ext uri="{FF2B5EF4-FFF2-40B4-BE49-F238E27FC236}">
                    <a16:creationId xmlns:a16="http://schemas.microsoft.com/office/drawing/2014/main" id="{E7847AEC-6EA0-4859-86CC-62F08474654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884368" y="2636912"/>
                <a:ext cx="288031" cy="0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8" name="직선 연결선 1027">
                <a:extLst>
                  <a:ext uri="{FF2B5EF4-FFF2-40B4-BE49-F238E27FC236}">
                    <a16:creationId xmlns:a16="http://schemas.microsoft.com/office/drawing/2014/main" id="{0611A5C4-876A-436B-AA72-17DD13EC02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08305" y="1698830"/>
                <a:ext cx="576063" cy="0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88" name="그룹 987">
              <a:extLst>
                <a:ext uri="{FF2B5EF4-FFF2-40B4-BE49-F238E27FC236}">
                  <a16:creationId xmlns:a16="http://schemas.microsoft.com/office/drawing/2014/main" id="{10B76AAF-66AE-4791-806D-4322A6B73418}"/>
                </a:ext>
              </a:extLst>
            </p:cNvPr>
            <p:cNvGrpSpPr/>
            <p:nvPr/>
          </p:nvGrpSpPr>
          <p:grpSpPr>
            <a:xfrm rot="16200000">
              <a:off x="4017165" y="873280"/>
              <a:ext cx="224491" cy="110987"/>
              <a:chOff x="7020273" y="1698830"/>
              <a:chExt cx="1152126" cy="938082"/>
            </a:xfrm>
          </p:grpSpPr>
          <p:cxnSp>
            <p:nvCxnSpPr>
              <p:cNvPr id="1017" name="직선 연결선 1016">
                <a:extLst>
                  <a:ext uri="{FF2B5EF4-FFF2-40B4-BE49-F238E27FC236}">
                    <a16:creationId xmlns:a16="http://schemas.microsoft.com/office/drawing/2014/main" id="{8739E005-4014-4D59-AF39-517C14639E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08304" y="2060848"/>
                <a:ext cx="0" cy="576064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8" name="직선 연결선 1017">
                <a:extLst>
                  <a:ext uri="{FF2B5EF4-FFF2-40B4-BE49-F238E27FC236}">
                    <a16:creationId xmlns:a16="http://schemas.microsoft.com/office/drawing/2014/main" id="{9F305C93-5BBA-4EEB-BF86-62B38D2D13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84368" y="2060848"/>
                <a:ext cx="0" cy="576064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9" name="직선 연결선 1018">
                <a:extLst>
                  <a:ext uri="{FF2B5EF4-FFF2-40B4-BE49-F238E27FC236}">
                    <a16:creationId xmlns:a16="http://schemas.microsoft.com/office/drawing/2014/main" id="{27FD9A05-D725-41DC-B0FD-C8DDC87FAF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08304" y="2060848"/>
                <a:ext cx="576064" cy="0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0" name="직선 연결선 1019">
                <a:extLst>
                  <a:ext uri="{FF2B5EF4-FFF2-40B4-BE49-F238E27FC236}">
                    <a16:creationId xmlns:a16="http://schemas.microsoft.com/office/drawing/2014/main" id="{9A1777CC-DC2A-422A-82FE-8754A2E519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20273" y="2636912"/>
                <a:ext cx="288031" cy="0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1" name="직선 연결선 1020">
                <a:extLst>
                  <a:ext uri="{FF2B5EF4-FFF2-40B4-BE49-F238E27FC236}">
                    <a16:creationId xmlns:a16="http://schemas.microsoft.com/office/drawing/2014/main" id="{05E5E149-01CE-4FB1-8650-1A8ED6A4FC1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884368" y="2636912"/>
                <a:ext cx="288031" cy="0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2" name="직선 연결선 1021">
                <a:extLst>
                  <a:ext uri="{FF2B5EF4-FFF2-40B4-BE49-F238E27FC236}">
                    <a16:creationId xmlns:a16="http://schemas.microsoft.com/office/drawing/2014/main" id="{C8E94135-B5A2-4BD9-8104-2E10EA90C2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08305" y="1698830"/>
                <a:ext cx="576063" cy="0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89" name="그룹 988">
              <a:extLst>
                <a:ext uri="{FF2B5EF4-FFF2-40B4-BE49-F238E27FC236}">
                  <a16:creationId xmlns:a16="http://schemas.microsoft.com/office/drawing/2014/main" id="{0BCF386A-1578-4D4C-BAF7-11ACAECE09EA}"/>
                </a:ext>
              </a:extLst>
            </p:cNvPr>
            <p:cNvGrpSpPr/>
            <p:nvPr/>
          </p:nvGrpSpPr>
          <p:grpSpPr>
            <a:xfrm rot="16200000">
              <a:off x="4379072" y="873280"/>
              <a:ext cx="224491" cy="110987"/>
              <a:chOff x="7020273" y="1698830"/>
              <a:chExt cx="1152126" cy="938082"/>
            </a:xfrm>
          </p:grpSpPr>
          <p:cxnSp>
            <p:nvCxnSpPr>
              <p:cNvPr id="1011" name="직선 연결선 1010">
                <a:extLst>
                  <a:ext uri="{FF2B5EF4-FFF2-40B4-BE49-F238E27FC236}">
                    <a16:creationId xmlns:a16="http://schemas.microsoft.com/office/drawing/2014/main" id="{4B4B866B-EC74-43D2-AD4F-C4A4AF1998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08304" y="2060848"/>
                <a:ext cx="0" cy="576064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2" name="직선 연결선 1011">
                <a:extLst>
                  <a:ext uri="{FF2B5EF4-FFF2-40B4-BE49-F238E27FC236}">
                    <a16:creationId xmlns:a16="http://schemas.microsoft.com/office/drawing/2014/main" id="{8A364A8F-2C8F-4D0B-93B6-939382054C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84368" y="2060848"/>
                <a:ext cx="0" cy="576064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3" name="직선 연결선 1012">
                <a:extLst>
                  <a:ext uri="{FF2B5EF4-FFF2-40B4-BE49-F238E27FC236}">
                    <a16:creationId xmlns:a16="http://schemas.microsoft.com/office/drawing/2014/main" id="{EE4728B5-68B1-403B-95C8-4FB6A904E3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08304" y="2060848"/>
                <a:ext cx="576064" cy="0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4" name="직선 연결선 1013">
                <a:extLst>
                  <a:ext uri="{FF2B5EF4-FFF2-40B4-BE49-F238E27FC236}">
                    <a16:creationId xmlns:a16="http://schemas.microsoft.com/office/drawing/2014/main" id="{C3B8ACF1-7464-42ED-8CBD-B6E7BE8D67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20273" y="2636912"/>
                <a:ext cx="288031" cy="0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5" name="직선 연결선 1014">
                <a:extLst>
                  <a:ext uri="{FF2B5EF4-FFF2-40B4-BE49-F238E27FC236}">
                    <a16:creationId xmlns:a16="http://schemas.microsoft.com/office/drawing/2014/main" id="{35AC7A95-6650-4094-9FED-747A6801799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884368" y="2636912"/>
                <a:ext cx="288031" cy="0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6" name="직선 연결선 1015">
                <a:extLst>
                  <a:ext uri="{FF2B5EF4-FFF2-40B4-BE49-F238E27FC236}">
                    <a16:creationId xmlns:a16="http://schemas.microsoft.com/office/drawing/2014/main" id="{6E46F046-503E-495C-AEF7-0E5DC5B6F7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08305" y="1698830"/>
                <a:ext cx="576063" cy="0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90" name="그룹 989">
              <a:extLst>
                <a:ext uri="{FF2B5EF4-FFF2-40B4-BE49-F238E27FC236}">
                  <a16:creationId xmlns:a16="http://schemas.microsoft.com/office/drawing/2014/main" id="{24A6BC14-4C7E-469F-A81E-9BA06E9C9F56}"/>
                </a:ext>
              </a:extLst>
            </p:cNvPr>
            <p:cNvGrpSpPr/>
            <p:nvPr/>
          </p:nvGrpSpPr>
          <p:grpSpPr>
            <a:xfrm rot="16200000">
              <a:off x="4735788" y="873272"/>
              <a:ext cx="224493" cy="110993"/>
              <a:chOff x="7020270" y="1658551"/>
              <a:chExt cx="1152132" cy="938117"/>
            </a:xfrm>
          </p:grpSpPr>
          <p:cxnSp>
            <p:nvCxnSpPr>
              <p:cNvPr id="1005" name="직선 연결선 1004">
                <a:extLst>
                  <a:ext uri="{FF2B5EF4-FFF2-40B4-BE49-F238E27FC236}">
                    <a16:creationId xmlns:a16="http://schemas.microsoft.com/office/drawing/2014/main" id="{04AA9056-C419-4E09-9FF5-4FABA0EB17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08303" y="2020566"/>
                <a:ext cx="0" cy="576068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6" name="직선 연결선 1005">
                <a:extLst>
                  <a:ext uri="{FF2B5EF4-FFF2-40B4-BE49-F238E27FC236}">
                    <a16:creationId xmlns:a16="http://schemas.microsoft.com/office/drawing/2014/main" id="{17F83A4E-B409-42CC-9157-AD7EA080B4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84367" y="2020584"/>
                <a:ext cx="0" cy="576070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7" name="직선 연결선 1006">
                <a:extLst>
                  <a:ext uri="{FF2B5EF4-FFF2-40B4-BE49-F238E27FC236}">
                    <a16:creationId xmlns:a16="http://schemas.microsoft.com/office/drawing/2014/main" id="{AE732D5D-C618-4EE3-97D6-47B07A0154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08305" y="2020570"/>
                <a:ext cx="576065" cy="0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8" name="직선 연결선 1007">
                <a:extLst>
                  <a:ext uri="{FF2B5EF4-FFF2-40B4-BE49-F238E27FC236}">
                    <a16:creationId xmlns:a16="http://schemas.microsoft.com/office/drawing/2014/main" id="{CC194828-B7B3-4CA3-AAE6-470C06CFBF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20270" y="2596633"/>
                <a:ext cx="288032" cy="0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9" name="직선 연결선 1008">
                <a:extLst>
                  <a:ext uri="{FF2B5EF4-FFF2-40B4-BE49-F238E27FC236}">
                    <a16:creationId xmlns:a16="http://schemas.microsoft.com/office/drawing/2014/main" id="{C586D34C-3EAD-4EDB-92E9-199065D4F2F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884370" y="2596668"/>
                <a:ext cx="288032" cy="0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0" name="직선 연결선 1009">
                <a:extLst>
                  <a:ext uri="{FF2B5EF4-FFF2-40B4-BE49-F238E27FC236}">
                    <a16:creationId xmlns:a16="http://schemas.microsoft.com/office/drawing/2014/main" id="{8CD99563-0362-464F-BC75-4B204A0177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08302" y="1658551"/>
                <a:ext cx="576063" cy="0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91" name="그룹 990">
              <a:extLst>
                <a:ext uri="{FF2B5EF4-FFF2-40B4-BE49-F238E27FC236}">
                  <a16:creationId xmlns:a16="http://schemas.microsoft.com/office/drawing/2014/main" id="{D0145552-C3FD-4A97-AF84-C0CC9A210AE2}"/>
                </a:ext>
              </a:extLst>
            </p:cNvPr>
            <p:cNvGrpSpPr/>
            <p:nvPr/>
          </p:nvGrpSpPr>
          <p:grpSpPr>
            <a:xfrm rot="16200000">
              <a:off x="5098266" y="875662"/>
              <a:ext cx="224490" cy="106226"/>
              <a:chOff x="7020276" y="1678705"/>
              <a:chExt cx="1152121" cy="897842"/>
            </a:xfrm>
          </p:grpSpPr>
          <p:cxnSp>
            <p:nvCxnSpPr>
              <p:cNvPr id="999" name="직선 연결선 998">
                <a:extLst>
                  <a:ext uri="{FF2B5EF4-FFF2-40B4-BE49-F238E27FC236}">
                    <a16:creationId xmlns:a16="http://schemas.microsoft.com/office/drawing/2014/main" id="{3AD15A43-2BCA-42E7-9467-9AF564B9E6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08305" y="2000480"/>
                <a:ext cx="0" cy="576067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0" name="직선 연결선 999">
                <a:extLst>
                  <a:ext uri="{FF2B5EF4-FFF2-40B4-BE49-F238E27FC236}">
                    <a16:creationId xmlns:a16="http://schemas.microsoft.com/office/drawing/2014/main" id="{7987FE4A-781B-487A-81EB-EC57DDA0F6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84371" y="2000480"/>
                <a:ext cx="0" cy="576067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1" name="직선 연결선 1000">
                <a:extLst>
                  <a:ext uri="{FF2B5EF4-FFF2-40B4-BE49-F238E27FC236}">
                    <a16:creationId xmlns:a16="http://schemas.microsoft.com/office/drawing/2014/main" id="{65344394-39C7-4206-98D9-1B4B78AD87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08305" y="2000471"/>
                <a:ext cx="576065" cy="0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2" name="직선 연결선 1001">
                <a:extLst>
                  <a:ext uri="{FF2B5EF4-FFF2-40B4-BE49-F238E27FC236}">
                    <a16:creationId xmlns:a16="http://schemas.microsoft.com/office/drawing/2014/main" id="{9CB235BE-D547-4270-B42A-5C9D2159D5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20276" y="2576542"/>
                <a:ext cx="288032" cy="0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3" name="직선 연결선 1002">
                <a:extLst>
                  <a:ext uri="{FF2B5EF4-FFF2-40B4-BE49-F238E27FC236}">
                    <a16:creationId xmlns:a16="http://schemas.microsoft.com/office/drawing/2014/main" id="{69B248C3-3190-4148-9E3A-DF5480E1152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884364" y="2576542"/>
                <a:ext cx="288033" cy="0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4" name="직선 연결선 1003">
                <a:extLst>
                  <a:ext uri="{FF2B5EF4-FFF2-40B4-BE49-F238E27FC236}">
                    <a16:creationId xmlns:a16="http://schemas.microsoft.com/office/drawing/2014/main" id="{B918F31D-FEDF-40C6-B597-93DC8BA142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08306" y="1678705"/>
                <a:ext cx="576066" cy="0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92" name="그룹 991">
              <a:extLst>
                <a:ext uri="{FF2B5EF4-FFF2-40B4-BE49-F238E27FC236}">
                  <a16:creationId xmlns:a16="http://schemas.microsoft.com/office/drawing/2014/main" id="{B65EDBC5-372E-476B-BA17-373A0196DD35}"/>
                </a:ext>
              </a:extLst>
            </p:cNvPr>
            <p:cNvGrpSpPr/>
            <p:nvPr/>
          </p:nvGrpSpPr>
          <p:grpSpPr>
            <a:xfrm rot="16200000">
              <a:off x="5457431" y="873280"/>
              <a:ext cx="224491" cy="110987"/>
              <a:chOff x="7020273" y="1698830"/>
              <a:chExt cx="1152126" cy="938082"/>
            </a:xfrm>
          </p:grpSpPr>
          <p:cxnSp>
            <p:nvCxnSpPr>
              <p:cNvPr id="993" name="직선 연결선 992">
                <a:extLst>
                  <a:ext uri="{FF2B5EF4-FFF2-40B4-BE49-F238E27FC236}">
                    <a16:creationId xmlns:a16="http://schemas.microsoft.com/office/drawing/2014/main" id="{171F629F-FD80-4AC7-B7B1-9FF19DE4FA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08304" y="2060848"/>
                <a:ext cx="0" cy="576064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4" name="직선 연결선 993">
                <a:extLst>
                  <a:ext uri="{FF2B5EF4-FFF2-40B4-BE49-F238E27FC236}">
                    <a16:creationId xmlns:a16="http://schemas.microsoft.com/office/drawing/2014/main" id="{E04259B2-14A8-407E-B64F-F2343E689A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84368" y="2060848"/>
                <a:ext cx="0" cy="576064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5" name="직선 연결선 994">
                <a:extLst>
                  <a:ext uri="{FF2B5EF4-FFF2-40B4-BE49-F238E27FC236}">
                    <a16:creationId xmlns:a16="http://schemas.microsoft.com/office/drawing/2014/main" id="{B8F0BB54-7316-4124-A5B8-37FD4A2DD1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08304" y="2060848"/>
                <a:ext cx="576064" cy="0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6" name="직선 연결선 995">
                <a:extLst>
                  <a:ext uri="{FF2B5EF4-FFF2-40B4-BE49-F238E27FC236}">
                    <a16:creationId xmlns:a16="http://schemas.microsoft.com/office/drawing/2014/main" id="{339A4973-16CC-4312-AA65-F7788A39D6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20273" y="2636912"/>
                <a:ext cx="288031" cy="0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7" name="직선 연결선 996">
                <a:extLst>
                  <a:ext uri="{FF2B5EF4-FFF2-40B4-BE49-F238E27FC236}">
                    <a16:creationId xmlns:a16="http://schemas.microsoft.com/office/drawing/2014/main" id="{88A42186-87E8-452C-AC38-9113E661D7E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884368" y="2636912"/>
                <a:ext cx="288031" cy="0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8" name="직선 연결선 997">
                <a:extLst>
                  <a:ext uri="{FF2B5EF4-FFF2-40B4-BE49-F238E27FC236}">
                    <a16:creationId xmlns:a16="http://schemas.microsoft.com/office/drawing/2014/main" id="{D875BF1D-9442-4E2B-B993-6884065A82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08305" y="1698830"/>
                <a:ext cx="576063" cy="0"/>
              </a:xfrm>
              <a:prstGeom prst="line">
                <a:avLst/>
              </a:prstGeom>
              <a:ln w="25400"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18" name="사각형: 둥근 모서리 617">
            <a:extLst>
              <a:ext uri="{FF2B5EF4-FFF2-40B4-BE49-F238E27FC236}">
                <a16:creationId xmlns:a16="http://schemas.microsoft.com/office/drawing/2014/main" id="{2B597BAE-CF4C-421C-A48B-B620CF7FAA46}"/>
              </a:ext>
            </a:extLst>
          </p:cNvPr>
          <p:cNvSpPr/>
          <p:nvPr/>
        </p:nvSpPr>
        <p:spPr>
          <a:xfrm>
            <a:off x="2929054" y="5035498"/>
            <a:ext cx="2951941" cy="816036"/>
          </a:xfrm>
          <a:prstGeom prst="roundRect">
            <a:avLst>
              <a:gd name="adj" fmla="val 0"/>
            </a:avLst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grpSp>
        <p:nvGrpSpPr>
          <p:cNvPr id="3651" name="그룹 3650">
            <a:extLst>
              <a:ext uri="{FF2B5EF4-FFF2-40B4-BE49-F238E27FC236}">
                <a16:creationId xmlns:a16="http://schemas.microsoft.com/office/drawing/2014/main" id="{15BF2FEA-3F22-487B-A346-D95F1F5C8BC9}"/>
              </a:ext>
            </a:extLst>
          </p:cNvPr>
          <p:cNvGrpSpPr/>
          <p:nvPr/>
        </p:nvGrpSpPr>
        <p:grpSpPr>
          <a:xfrm>
            <a:off x="2915815" y="5946021"/>
            <a:ext cx="4693911" cy="416096"/>
            <a:chOff x="2915815" y="5946021"/>
            <a:chExt cx="4693911" cy="416096"/>
          </a:xfrm>
        </p:grpSpPr>
        <p:sp>
          <p:nvSpPr>
            <p:cNvPr id="3349" name="화살표: 오각형 3348">
              <a:extLst>
                <a:ext uri="{FF2B5EF4-FFF2-40B4-BE49-F238E27FC236}">
                  <a16:creationId xmlns:a16="http://schemas.microsoft.com/office/drawing/2014/main" id="{C0F3E94B-0966-4DE1-B724-0955C37BAF71}"/>
                </a:ext>
              </a:extLst>
            </p:cNvPr>
            <p:cNvSpPr/>
            <p:nvPr/>
          </p:nvSpPr>
          <p:spPr>
            <a:xfrm flipH="1">
              <a:off x="6326039" y="5946022"/>
              <a:ext cx="1283687" cy="416095"/>
            </a:xfrm>
            <a:prstGeom prst="homePlate">
              <a:avLst>
                <a:gd name="adj" fmla="val 33744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6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Data Out</a:t>
              </a:r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350" name="사각형: 둥근 모서리 3349">
              <a:extLst>
                <a:ext uri="{FF2B5EF4-FFF2-40B4-BE49-F238E27FC236}">
                  <a16:creationId xmlns:a16="http://schemas.microsoft.com/office/drawing/2014/main" id="{B82E18AD-025B-4569-A7A8-10F05387EEFE}"/>
                </a:ext>
              </a:extLst>
            </p:cNvPr>
            <p:cNvSpPr/>
            <p:nvPr/>
          </p:nvSpPr>
          <p:spPr>
            <a:xfrm>
              <a:off x="2915815" y="5946021"/>
              <a:ext cx="2951941" cy="411665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Page Buffer</a:t>
              </a:r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cxnSp>
          <p:nvCxnSpPr>
            <p:cNvPr id="3636" name="직선 연결선 3635">
              <a:extLst>
                <a:ext uri="{FF2B5EF4-FFF2-40B4-BE49-F238E27FC236}">
                  <a16:creationId xmlns:a16="http://schemas.microsoft.com/office/drawing/2014/main" id="{BEC7C0E3-4883-41EB-A086-9CAE8E5D6DFE}"/>
                </a:ext>
              </a:extLst>
            </p:cNvPr>
            <p:cNvCxnSpPr>
              <a:cxnSpLocks/>
              <a:stCxn id="3349" idx="3"/>
              <a:endCxn id="3350" idx="3"/>
            </p:cNvCxnSpPr>
            <p:nvPr/>
          </p:nvCxnSpPr>
          <p:spPr>
            <a:xfrm flipH="1" flipV="1">
              <a:off x="5867756" y="6151854"/>
              <a:ext cx="458283" cy="2216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1" name="그룹 720">
            <a:extLst>
              <a:ext uri="{FF2B5EF4-FFF2-40B4-BE49-F238E27FC236}">
                <a16:creationId xmlns:a16="http://schemas.microsoft.com/office/drawing/2014/main" id="{B9DDC274-838E-40A3-8688-AA1204681FBB}"/>
              </a:ext>
            </a:extLst>
          </p:cNvPr>
          <p:cNvGrpSpPr/>
          <p:nvPr/>
        </p:nvGrpSpPr>
        <p:grpSpPr>
          <a:xfrm>
            <a:off x="3191820" y="5915413"/>
            <a:ext cx="2672018" cy="215444"/>
            <a:chOff x="3191820" y="5957462"/>
            <a:chExt cx="2672018" cy="215444"/>
          </a:xfrm>
        </p:grpSpPr>
        <p:sp>
          <p:nvSpPr>
            <p:cNvPr id="722" name="TextBox 721">
              <a:extLst>
                <a:ext uri="{FF2B5EF4-FFF2-40B4-BE49-F238E27FC236}">
                  <a16:creationId xmlns:a16="http://schemas.microsoft.com/office/drawing/2014/main" id="{18B21FBC-DA38-4B89-824A-4AECA7733C57}"/>
                </a:ext>
              </a:extLst>
            </p:cNvPr>
            <p:cNvSpPr txBox="1"/>
            <p:nvPr/>
          </p:nvSpPr>
          <p:spPr>
            <a:xfrm>
              <a:off x="3191820" y="5957462"/>
              <a:ext cx="188383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400" b="1" i="1" dirty="0">
                  <a:solidFill>
                    <a:srgbClr val="C00000"/>
                  </a:solidFill>
                  <a:latin typeface="Cambria" panose="02040503050406030204" pitchFamily="18" charset="0"/>
                </a:rPr>
                <a:t>0</a:t>
              </a:r>
              <a:endParaRPr lang="ko-KR" altLang="en-US" sz="1400" b="1" i="1" dirty="0">
                <a:solidFill>
                  <a:srgbClr val="C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723" name="TextBox 722">
              <a:extLst>
                <a:ext uri="{FF2B5EF4-FFF2-40B4-BE49-F238E27FC236}">
                  <a16:creationId xmlns:a16="http://schemas.microsoft.com/office/drawing/2014/main" id="{266F6060-F6AD-4B5F-898F-153860EF9EF3}"/>
                </a:ext>
              </a:extLst>
            </p:cNvPr>
            <p:cNvSpPr txBox="1"/>
            <p:nvPr/>
          </p:nvSpPr>
          <p:spPr>
            <a:xfrm>
              <a:off x="3542163" y="5957462"/>
              <a:ext cx="188383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400" b="1" i="1" dirty="0">
                  <a:solidFill>
                    <a:srgbClr val="C00000"/>
                  </a:solidFill>
                  <a:latin typeface="Cambria" panose="02040503050406030204" pitchFamily="18" charset="0"/>
                </a:rPr>
                <a:t>0</a:t>
              </a:r>
              <a:endParaRPr lang="ko-KR" altLang="en-US" sz="1400" b="1" i="1" dirty="0">
                <a:solidFill>
                  <a:srgbClr val="C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724" name="TextBox 723">
              <a:extLst>
                <a:ext uri="{FF2B5EF4-FFF2-40B4-BE49-F238E27FC236}">
                  <a16:creationId xmlns:a16="http://schemas.microsoft.com/office/drawing/2014/main" id="{45585E4B-5F7E-4F35-812A-F71F74776FF0}"/>
                </a:ext>
              </a:extLst>
            </p:cNvPr>
            <p:cNvSpPr txBox="1"/>
            <p:nvPr/>
          </p:nvSpPr>
          <p:spPr>
            <a:xfrm>
              <a:off x="3907394" y="5957462"/>
              <a:ext cx="188383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400" b="1" i="1" dirty="0">
                  <a:solidFill>
                    <a:srgbClr val="C00000"/>
                  </a:solidFill>
                  <a:latin typeface="Cambria" panose="02040503050406030204" pitchFamily="18" charset="0"/>
                </a:rPr>
                <a:t>0</a:t>
              </a:r>
              <a:endParaRPr lang="ko-KR" altLang="en-US" sz="1400" b="1" i="1" dirty="0">
                <a:solidFill>
                  <a:srgbClr val="C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725" name="TextBox 724">
              <a:extLst>
                <a:ext uri="{FF2B5EF4-FFF2-40B4-BE49-F238E27FC236}">
                  <a16:creationId xmlns:a16="http://schemas.microsoft.com/office/drawing/2014/main" id="{80FE9FB3-1872-490D-94F9-7B1343A991F7}"/>
                </a:ext>
              </a:extLst>
            </p:cNvPr>
            <p:cNvSpPr txBox="1"/>
            <p:nvPr/>
          </p:nvSpPr>
          <p:spPr>
            <a:xfrm>
              <a:off x="4258269" y="5957462"/>
              <a:ext cx="188383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400" b="1" i="1" dirty="0">
                  <a:solidFill>
                    <a:srgbClr val="C00000"/>
                  </a:solidFill>
                  <a:latin typeface="Cambria" panose="02040503050406030204" pitchFamily="18" charset="0"/>
                </a:rPr>
                <a:t>0</a:t>
              </a:r>
              <a:endParaRPr lang="ko-KR" altLang="en-US" sz="1400" b="1" i="1" dirty="0">
                <a:solidFill>
                  <a:srgbClr val="C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726" name="TextBox 725">
              <a:extLst>
                <a:ext uri="{FF2B5EF4-FFF2-40B4-BE49-F238E27FC236}">
                  <a16:creationId xmlns:a16="http://schemas.microsoft.com/office/drawing/2014/main" id="{0B056A08-E6AF-4D7F-A785-00E7A08C7240}"/>
                </a:ext>
              </a:extLst>
            </p:cNvPr>
            <p:cNvSpPr txBox="1"/>
            <p:nvPr/>
          </p:nvSpPr>
          <p:spPr>
            <a:xfrm>
              <a:off x="4616322" y="5957462"/>
              <a:ext cx="188383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400" b="1" i="1" dirty="0">
                  <a:solidFill>
                    <a:srgbClr val="C00000"/>
                  </a:solidFill>
                  <a:latin typeface="Cambria" panose="02040503050406030204" pitchFamily="18" charset="0"/>
                </a:rPr>
                <a:t>0</a:t>
              </a:r>
              <a:endParaRPr lang="ko-KR" altLang="en-US" sz="1400" b="1" i="1" dirty="0">
                <a:solidFill>
                  <a:srgbClr val="C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727" name="TextBox 726">
              <a:extLst>
                <a:ext uri="{FF2B5EF4-FFF2-40B4-BE49-F238E27FC236}">
                  <a16:creationId xmlns:a16="http://schemas.microsoft.com/office/drawing/2014/main" id="{AA5D5087-4645-4417-A77E-0C2EF3967109}"/>
                </a:ext>
              </a:extLst>
            </p:cNvPr>
            <p:cNvSpPr txBox="1"/>
            <p:nvPr/>
          </p:nvSpPr>
          <p:spPr>
            <a:xfrm>
              <a:off x="4989615" y="5957462"/>
              <a:ext cx="188383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400" b="1" i="1" dirty="0">
                  <a:solidFill>
                    <a:srgbClr val="C00000"/>
                  </a:solidFill>
                  <a:latin typeface="Cambria" panose="02040503050406030204" pitchFamily="18" charset="0"/>
                </a:rPr>
                <a:t>0</a:t>
              </a:r>
              <a:endParaRPr lang="ko-KR" altLang="en-US" sz="1400" b="1" i="1" dirty="0">
                <a:solidFill>
                  <a:srgbClr val="C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728" name="TextBox 727">
              <a:extLst>
                <a:ext uri="{FF2B5EF4-FFF2-40B4-BE49-F238E27FC236}">
                  <a16:creationId xmlns:a16="http://schemas.microsoft.com/office/drawing/2014/main" id="{0E5BC7DD-521D-43BE-ADA4-456BDE751ECE}"/>
                </a:ext>
              </a:extLst>
            </p:cNvPr>
            <p:cNvSpPr txBox="1"/>
            <p:nvPr/>
          </p:nvSpPr>
          <p:spPr>
            <a:xfrm>
              <a:off x="5347717" y="5957462"/>
              <a:ext cx="188383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400" b="1" i="1" dirty="0">
                  <a:solidFill>
                    <a:srgbClr val="C00000"/>
                  </a:solidFill>
                  <a:latin typeface="Cambria" panose="02040503050406030204" pitchFamily="18" charset="0"/>
                </a:rPr>
                <a:t>0</a:t>
              </a:r>
              <a:endParaRPr lang="ko-KR" altLang="en-US" sz="1400" b="1" i="1" dirty="0">
                <a:solidFill>
                  <a:srgbClr val="C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729" name="TextBox 728">
              <a:extLst>
                <a:ext uri="{FF2B5EF4-FFF2-40B4-BE49-F238E27FC236}">
                  <a16:creationId xmlns:a16="http://schemas.microsoft.com/office/drawing/2014/main" id="{24C09C01-4461-4222-B47B-3CCB5FC086E3}"/>
                </a:ext>
              </a:extLst>
            </p:cNvPr>
            <p:cNvSpPr txBox="1"/>
            <p:nvPr/>
          </p:nvSpPr>
          <p:spPr>
            <a:xfrm>
              <a:off x="5675455" y="5957462"/>
              <a:ext cx="188383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400" b="1" i="1" dirty="0">
                  <a:solidFill>
                    <a:srgbClr val="C00000"/>
                  </a:solidFill>
                  <a:latin typeface="Cambria" panose="02040503050406030204" pitchFamily="18" charset="0"/>
                </a:rPr>
                <a:t>0</a:t>
              </a:r>
              <a:endParaRPr lang="ko-KR" altLang="en-US" sz="1400" b="1" i="1" dirty="0">
                <a:solidFill>
                  <a:srgbClr val="C00000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46EB9CC6-C8A1-49D9-972B-A88CA356C497}"/>
              </a:ext>
            </a:extLst>
          </p:cNvPr>
          <p:cNvGrpSpPr/>
          <p:nvPr/>
        </p:nvGrpSpPr>
        <p:grpSpPr>
          <a:xfrm>
            <a:off x="1479615" y="5916525"/>
            <a:ext cx="1712205" cy="215444"/>
            <a:chOff x="1479615" y="5916525"/>
            <a:chExt cx="1712205" cy="215444"/>
          </a:xfrm>
        </p:grpSpPr>
        <p:sp>
          <p:nvSpPr>
            <p:cNvPr id="627" name="TextBox 626">
              <a:extLst>
                <a:ext uri="{FF2B5EF4-FFF2-40B4-BE49-F238E27FC236}">
                  <a16:creationId xmlns:a16="http://schemas.microsoft.com/office/drawing/2014/main" id="{BC0E0945-A86D-4E5A-A8D4-ABC471446EFA}"/>
                </a:ext>
              </a:extLst>
            </p:cNvPr>
            <p:cNvSpPr txBox="1"/>
            <p:nvPr/>
          </p:nvSpPr>
          <p:spPr>
            <a:xfrm>
              <a:off x="1479615" y="5916525"/>
              <a:ext cx="1198306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400" b="1" i="1" dirty="0">
                  <a:solidFill>
                    <a:srgbClr val="C00000"/>
                  </a:solidFill>
                  <a:latin typeface="Cambria" panose="02040503050406030204" pitchFamily="18" charset="0"/>
                </a:rPr>
                <a:t>All-zero data</a:t>
              </a:r>
              <a:endParaRPr lang="ko-KR" altLang="en-US" sz="1400" b="1" i="1" dirty="0">
                <a:solidFill>
                  <a:srgbClr val="C00000"/>
                </a:solidFill>
                <a:latin typeface="Cambria" panose="02040503050406030204" pitchFamily="18" charset="0"/>
              </a:endParaRPr>
            </a:p>
          </p:txBody>
        </p:sp>
        <p:cxnSp>
          <p:nvCxnSpPr>
            <p:cNvPr id="628" name="직선 연결선 627">
              <a:extLst>
                <a:ext uri="{FF2B5EF4-FFF2-40B4-BE49-F238E27FC236}">
                  <a16:creationId xmlns:a16="http://schemas.microsoft.com/office/drawing/2014/main" id="{388D478A-CD0C-452B-A7FA-D191A81ECD55}"/>
                </a:ext>
              </a:extLst>
            </p:cNvPr>
            <p:cNvCxnSpPr>
              <a:cxnSpLocks/>
              <a:stCxn id="722" idx="1"/>
              <a:endCxn id="627" idx="3"/>
            </p:cNvCxnSpPr>
            <p:nvPr/>
          </p:nvCxnSpPr>
          <p:spPr>
            <a:xfrm flipH="1">
              <a:off x="2677921" y="6023135"/>
              <a:ext cx="513899" cy="1112"/>
            </a:xfrm>
            <a:prstGeom prst="line">
              <a:avLst/>
            </a:prstGeom>
            <a:ln w="15875">
              <a:solidFill>
                <a:srgbClr val="C00000"/>
              </a:solidFill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7" name="그룹 636">
            <a:extLst>
              <a:ext uri="{FF2B5EF4-FFF2-40B4-BE49-F238E27FC236}">
                <a16:creationId xmlns:a16="http://schemas.microsoft.com/office/drawing/2014/main" id="{DCBC5B0D-BB32-4CEB-A941-1E782874BBB7}"/>
              </a:ext>
            </a:extLst>
          </p:cNvPr>
          <p:cNvGrpSpPr/>
          <p:nvPr/>
        </p:nvGrpSpPr>
        <p:grpSpPr>
          <a:xfrm>
            <a:off x="6650586" y="3136776"/>
            <a:ext cx="2587541" cy="388551"/>
            <a:chOff x="5709903" y="4097648"/>
            <a:chExt cx="2587541" cy="388551"/>
          </a:xfrm>
        </p:grpSpPr>
        <p:sp>
          <p:nvSpPr>
            <p:cNvPr id="643" name="사각형: 둥근 모서리 642">
              <a:extLst>
                <a:ext uri="{FF2B5EF4-FFF2-40B4-BE49-F238E27FC236}">
                  <a16:creationId xmlns:a16="http://schemas.microsoft.com/office/drawing/2014/main" id="{200DC88D-1D11-4F8E-9FB3-83D6DF589705}"/>
                </a:ext>
              </a:extLst>
            </p:cNvPr>
            <p:cNvSpPr/>
            <p:nvPr/>
          </p:nvSpPr>
          <p:spPr>
            <a:xfrm>
              <a:off x="5930104" y="4097648"/>
              <a:ext cx="2367340" cy="388551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altLang="ko-KR" sz="1600" b="1" i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ourier New" panose="02070309020205020404" pitchFamily="49" charset="0"/>
                </a:rPr>
                <a:t>Cannot</a:t>
              </a:r>
              <a:r>
                <a:rPr lang="ko-KR" altLang="en-US" sz="1600" b="1" i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ourier New" panose="02070309020205020404" pitchFamily="49" charset="0"/>
                </a:rPr>
                <a:t> </a:t>
              </a:r>
              <a:r>
                <a:rPr lang="en-US" altLang="ko-KR" sz="1600" b="1" i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ourier New" panose="02070309020205020404" pitchFamily="49" charset="0"/>
                </a:rPr>
                <a:t>activate</a:t>
              </a:r>
            </a:p>
            <a:p>
              <a:r>
                <a:rPr lang="en-US" altLang="ko-KR" sz="1600" b="1" i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ourier New" panose="02070309020205020404" pitchFamily="49" charset="0"/>
                </a:rPr>
                <a:t>w/ normal voltage</a:t>
              </a:r>
            </a:p>
          </p:txBody>
        </p:sp>
        <p:cxnSp>
          <p:nvCxnSpPr>
            <p:cNvPr id="647" name="직선 연결선 646">
              <a:extLst>
                <a:ext uri="{FF2B5EF4-FFF2-40B4-BE49-F238E27FC236}">
                  <a16:creationId xmlns:a16="http://schemas.microsoft.com/office/drawing/2014/main" id="{696E42BC-3142-48EF-A766-A41E5857CC03}"/>
                </a:ext>
              </a:extLst>
            </p:cNvPr>
            <p:cNvCxnSpPr>
              <a:cxnSpLocks/>
              <a:endCxn id="643" idx="1"/>
            </p:cNvCxnSpPr>
            <p:nvPr/>
          </p:nvCxnSpPr>
          <p:spPr>
            <a:xfrm>
              <a:off x="5709903" y="4291924"/>
              <a:ext cx="220201" cy="0"/>
            </a:xfrm>
            <a:prstGeom prst="line">
              <a:avLst/>
            </a:prstGeom>
            <a:ln w="15875">
              <a:solidFill>
                <a:srgbClr val="C00000"/>
              </a:solidFill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5EB7C1D7-F2FF-4835-8269-568D90754E97}"/>
              </a:ext>
            </a:extLst>
          </p:cNvPr>
          <p:cNvGrpSpPr/>
          <p:nvPr/>
        </p:nvGrpSpPr>
        <p:grpSpPr>
          <a:xfrm>
            <a:off x="1311360" y="3797652"/>
            <a:ext cx="4558995" cy="295021"/>
            <a:chOff x="1311360" y="3797652"/>
            <a:chExt cx="4558995" cy="295021"/>
          </a:xfrm>
        </p:grpSpPr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2DA3A816-651C-4F92-AB17-04ECC36A24C7}"/>
                </a:ext>
              </a:extLst>
            </p:cNvPr>
            <p:cNvGrpSpPr/>
            <p:nvPr/>
          </p:nvGrpSpPr>
          <p:grpSpPr>
            <a:xfrm>
              <a:off x="2977192" y="3833972"/>
              <a:ext cx="2770087" cy="215444"/>
              <a:chOff x="2977192" y="3833972"/>
              <a:chExt cx="2770087" cy="215444"/>
            </a:xfrm>
          </p:grpSpPr>
          <p:sp>
            <p:nvSpPr>
              <p:cNvPr id="656" name="TextBox 655">
                <a:extLst>
                  <a:ext uri="{FF2B5EF4-FFF2-40B4-BE49-F238E27FC236}">
                    <a16:creationId xmlns:a16="http://schemas.microsoft.com/office/drawing/2014/main" id="{09017955-5D05-4D32-927A-6F18C7178D8E}"/>
                  </a:ext>
                </a:extLst>
              </p:cNvPr>
              <p:cNvSpPr txBox="1"/>
              <p:nvPr/>
            </p:nvSpPr>
            <p:spPr>
              <a:xfrm>
                <a:off x="2977192" y="3833972"/>
                <a:ext cx="250737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ko-KR" sz="1400" b="1" i="1" dirty="0">
                    <a:solidFill>
                      <a:srgbClr val="0070C0"/>
                    </a:solidFill>
                    <a:latin typeface="Cambria" panose="02040503050406030204" pitchFamily="18" charset="0"/>
                  </a:rPr>
                  <a:t>0</a:t>
                </a:r>
                <a:endParaRPr lang="ko-KR" altLang="en-US" sz="1400" b="1" i="1" dirty="0">
                  <a:solidFill>
                    <a:srgbClr val="0070C0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657" name="TextBox 656">
                <a:extLst>
                  <a:ext uri="{FF2B5EF4-FFF2-40B4-BE49-F238E27FC236}">
                    <a16:creationId xmlns:a16="http://schemas.microsoft.com/office/drawing/2014/main" id="{F21F27B0-B2A5-4EA0-B5CC-16F0E9463CC1}"/>
                  </a:ext>
                </a:extLst>
              </p:cNvPr>
              <p:cNvSpPr txBox="1"/>
              <p:nvPr/>
            </p:nvSpPr>
            <p:spPr>
              <a:xfrm>
                <a:off x="3339925" y="3833972"/>
                <a:ext cx="250737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ko-KR" sz="1400" b="1" i="1" dirty="0">
                    <a:solidFill>
                      <a:srgbClr val="0070C0"/>
                    </a:solidFill>
                    <a:latin typeface="Cambria" panose="02040503050406030204" pitchFamily="18" charset="0"/>
                  </a:rPr>
                  <a:t>0</a:t>
                </a:r>
                <a:endParaRPr lang="ko-KR" altLang="en-US" sz="1400" b="1" i="1" dirty="0">
                  <a:solidFill>
                    <a:srgbClr val="0070C0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658" name="TextBox 657">
                <a:extLst>
                  <a:ext uri="{FF2B5EF4-FFF2-40B4-BE49-F238E27FC236}">
                    <a16:creationId xmlns:a16="http://schemas.microsoft.com/office/drawing/2014/main" id="{8F484C85-2EEE-47DD-8873-0FE1941267B8}"/>
                  </a:ext>
                </a:extLst>
              </p:cNvPr>
              <p:cNvSpPr txBox="1"/>
              <p:nvPr/>
            </p:nvSpPr>
            <p:spPr>
              <a:xfrm>
                <a:off x="3700902" y="3833972"/>
                <a:ext cx="250737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ko-KR" sz="1400" b="1" i="1" dirty="0">
                    <a:solidFill>
                      <a:srgbClr val="0070C0"/>
                    </a:solidFill>
                    <a:latin typeface="Cambria" panose="02040503050406030204" pitchFamily="18" charset="0"/>
                  </a:rPr>
                  <a:t>1</a:t>
                </a:r>
                <a:endParaRPr lang="ko-KR" altLang="en-US" sz="1400" b="1" i="1" dirty="0">
                  <a:solidFill>
                    <a:srgbClr val="0070C0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660" name="TextBox 659">
                <a:extLst>
                  <a:ext uri="{FF2B5EF4-FFF2-40B4-BE49-F238E27FC236}">
                    <a16:creationId xmlns:a16="http://schemas.microsoft.com/office/drawing/2014/main" id="{40A55FAE-6684-4F60-ACF8-0E49F1010176}"/>
                  </a:ext>
                </a:extLst>
              </p:cNvPr>
              <p:cNvSpPr txBox="1"/>
              <p:nvPr/>
            </p:nvSpPr>
            <p:spPr>
              <a:xfrm>
                <a:off x="4056469" y="3833972"/>
                <a:ext cx="250737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ko-KR" sz="1400" b="1" i="1" dirty="0">
                    <a:solidFill>
                      <a:srgbClr val="0070C0"/>
                    </a:solidFill>
                    <a:latin typeface="Cambria" panose="02040503050406030204" pitchFamily="18" charset="0"/>
                  </a:rPr>
                  <a:t>0</a:t>
                </a:r>
                <a:endParaRPr lang="ko-KR" altLang="en-US" sz="1400" b="1" i="1" dirty="0">
                  <a:solidFill>
                    <a:srgbClr val="0070C0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661" name="TextBox 660">
                <a:extLst>
                  <a:ext uri="{FF2B5EF4-FFF2-40B4-BE49-F238E27FC236}">
                    <a16:creationId xmlns:a16="http://schemas.microsoft.com/office/drawing/2014/main" id="{5B77A0AD-AAF3-4EE5-8930-391BE53C422D}"/>
                  </a:ext>
                </a:extLst>
              </p:cNvPr>
              <p:cNvSpPr txBox="1"/>
              <p:nvPr/>
            </p:nvSpPr>
            <p:spPr>
              <a:xfrm>
                <a:off x="4417783" y="3833972"/>
                <a:ext cx="250737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ko-KR" sz="1400" b="1" i="1" dirty="0">
                    <a:solidFill>
                      <a:srgbClr val="0070C0"/>
                    </a:solidFill>
                    <a:latin typeface="Cambria" panose="02040503050406030204" pitchFamily="18" charset="0"/>
                  </a:rPr>
                  <a:t>1</a:t>
                </a:r>
                <a:endParaRPr lang="ko-KR" altLang="en-US" sz="1400" b="1" i="1" dirty="0">
                  <a:solidFill>
                    <a:srgbClr val="0070C0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662" name="TextBox 661">
                <a:extLst>
                  <a:ext uri="{FF2B5EF4-FFF2-40B4-BE49-F238E27FC236}">
                    <a16:creationId xmlns:a16="http://schemas.microsoft.com/office/drawing/2014/main" id="{5FF1313A-DD8E-4BF9-9532-051C965FB1C9}"/>
                  </a:ext>
                </a:extLst>
              </p:cNvPr>
              <p:cNvSpPr txBox="1"/>
              <p:nvPr/>
            </p:nvSpPr>
            <p:spPr>
              <a:xfrm>
                <a:off x="4772964" y="3833972"/>
                <a:ext cx="250737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ko-KR" sz="1400" b="1" i="1" dirty="0">
                    <a:solidFill>
                      <a:srgbClr val="0070C0"/>
                    </a:solidFill>
                    <a:latin typeface="Cambria" panose="02040503050406030204" pitchFamily="18" charset="0"/>
                  </a:rPr>
                  <a:t>1</a:t>
                </a:r>
                <a:endParaRPr lang="ko-KR" altLang="en-US" sz="1400" b="1" i="1" dirty="0">
                  <a:solidFill>
                    <a:srgbClr val="0070C0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663" name="TextBox 662">
                <a:extLst>
                  <a:ext uri="{FF2B5EF4-FFF2-40B4-BE49-F238E27FC236}">
                    <a16:creationId xmlns:a16="http://schemas.microsoft.com/office/drawing/2014/main" id="{B3A68716-4B2A-42E4-B020-B7C81838C0F6}"/>
                  </a:ext>
                </a:extLst>
              </p:cNvPr>
              <p:cNvSpPr txBox="1"/>
              <p:nvPr/>
            </p:nvSpPr>
            <p:spPr>
              <a:xfrm>
                <a:off x="5141290" y="3833972"/>
                <a:ext cx="250737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ko-KR" sz="1400" b="1" i="1" dirty="0">
                    <a:solidFill>
                      <a:srgbClr val="0070C0"/>
                    </a:solidFill>
                    <a:latin typeface="Cambria" panose="02040503050406030204" pitchFamily="18" charset="0"/>
                  </a:rPr>
                  <a:t>0</a:t>
                </a:r>
                <a:endParaRPr lang="ko-KR" altLang="en-US" sz="1400" b="1" i="1" dirty="0">
                  <a:solidFill>
                    <a:srgbClr val="0070C0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664" name="TextBox 663">
                <a:extLst>
                  <a:ext uri="{FF2B5EF4-FFF2-40B4-BE49-F238E27FC236}">
                    <a16:creationId xmlns:a16="http://schemas.microsoft.com/office/drawing/2014/main" id="{093552F6-7C9F-4F42-8632-6458C5B95C3C}"/>
                  </a:ext>
                </a:extLst>
              </p:cNvPr>
              <p:cNvSpPr txBox="1"/>
              <p:nvPr/>
            </p:nvSpPr>
            <p:spPr>
              <a:xfrm>
                <a:off x="5496542" y="3833972"/>
                <a:ext cx="250737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ko-KR" sz="1400" b="1" i="1" dirty="0">
                    <a:solidFill>
                      <a:srgbClr val="0070C0"/>
                    </a:solidFill>
                    <a:latin typeface="Cambria" panose="02040503050406030204" pitchFamily="18" charset="0"/>
                  </a:rPr>
                  <a:t>1</a:t>
                </a:r>
                <a:endParaRPr lang="ko-KR" altLang="en-US" sz="1400" b="1" i="1" dirty="0">
                  <a:solidFill>
                    <a:srgbClr val="0070C0"/>
                  </a:solidFill>
                  <a:latin typeface="Cambria" panose="02040503050406030204" pitchFamily="18" charset="0"/>
                </a:endParaRPr>
              </a:p>
            </p:txBody>
          </p:sp>
        </p:grp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87457C3B-0C7A-4300-8798-38F905D6FC88}"/>
                </a:ext>
              </a:extLst>
            </p:cNvPr>
            <p:cNvGrpSpPr/>
            <p:nvPr/>
          </p:nvGrpSpPr>
          <p:grpSpPr>
            <a:xfrm>
              <a:off x="1311360" y="3797652"/>
              <a:ext cx="4558995" cy="295021"/>
              <a:chOff x="1311360" y="3797652"/>
              <a:chExt cx="4558995" cy="295021"/>
            </a:xfrm>
          </p:grpSpPr>
          <p:grpSp>
            <p:nvGrpSpPr>
              <p:cNvPr id="649" name="그룹 648">
                <a:extLst>
                  <a:ext uri="{FF2B5EF4-FFF2-40B4-BE49-F238E27FC236}">
                    <a16:creationId xmlns:a16="http://schemas.microsoft.com/office/drawing/2014/main" id="{FFD85698-08F0-4618-A00E-BA1ECBAE4D21}"/>
                  </a:ext>
                </a:extLst>
              </p:cNvPr>
              <p:cNvGrpSpPr/>
              <p:nvPr/>
            </p:nvGrpSpPr>
            <p:grpSpPr>
              <a:xfrm>
                <a:off x="1311360" y="3834723"/>
                <a:ext cx="1609331" cy="215444"/>
                <a:chOff x="1303188" y="2132856"/>
                <a:chExt cx="1609331" cy="215444"/>
              </a:xfrm>
            </p:grpSpPr>
            <p:sp>
              <p:nvSpPr>
                <p:cNvPr id="654" name="TextBox 653">
                  <a:extLst>
                    <a:ext uri="{FF2B5EF4-FFF2-40B4-BE49-F238E27FC236}">
                      <a16:creationId xmlns:a16="http://schemas.microsoft.com/office/drawing/2014/main" id="{E1017A77-5B61-40AC-8929-600E5BBDC1B2}"/>
                    </a:ext>
                  </a:extLst>
                </p:cNvPr>
                <p:cNvSpPr txBox="1"/>
                <p:nvPr/>
              </p:nvSpPr>
              <p:spPr>
                <a:xfrm>
                  <a:off x="1303188" y="2132856"/>
                  <a:ext cx="1339636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36000" bIns="0" rtlCol="0">
                  <a:spAutoFit/>
                </a:bodyPr>
                <a:lstStyle/>
                <a:p>
                  <a:pPr algn="r"/>
                  <a:r>
                    <a:rPr lang="en-US" altLang="ko-KR" sz="1400" b="1" dirty="0">
                      <a:solidFill>
                        <a:srgbClr val="0070C0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page read</a:t>
                  </a:r>
                </a:p>
              </p:txBody>
            </p:sp>
            <p:cxnSp>
              <p:nvCxnSpPr>
                <p:cNvPr id="655" name="직선 화살표 연결선 654">
                  <a:extLst>
                    <a:ext uri="{FF2B5EF4-FFF2-40B4-BE49-F238E27FC236}">
                      <a16:creationId xmlns:a16="http://schemas.microsoft.com/office/drawing/2014/main" id="{1ECA83CD-C679-4F88-BD8C-19552094A49D}"/>
                    </a:ext>
                  </a:extLst>
                </p:cNvPr>
                <p:cNvCxnSpPr>
                  <a:cxnSpLocks/>
                  <a:stCxn id="654" idx="3"/>
                </p:cNvCxnSpPr>
                <p:nvPr/>
              </p:nvCxnSpPr>
              <p:spPr>
                <a:xfrm flipV="1">
                  <a:off x="2642824" y="2238920"/>
                  <a:ext cx="269695" cy="1658"/>
                </a:xfrm>
                <a:prstGeom prst="straightConnector1">
                  <a:avLst/>
                </a:prstGeom>
                <a:ln w="19050">
                  <a:solidFill>
                    <a:srgbClr val="0070C0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67" name="직사각형 666">
                <a:extLst>
                  <a:ext uri="{FF2B5EF4-FFF2-40B4-BE49-F238E27FC236}">
                    <a16:creationId xmlns:a16="http://schemas.microsoft.com/office/drawing/2014/main" id="{5A1617A2-CBBE-49AB-9710-19E9A3C6DB1B}"/>
                  </a:ext>
                </a:extLst>
              </p:cNvPr>
              <p:cNvSpPr/>
              <p:nvPr/>
            </p:nvSpPr>
            <p:spPr>
              <a:xfrm>
                <a:off x="2915815" y="3797652"/>
                <a:ext cx="2954540" cy="295021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ko-KR" altLang="en-US" sz="1600" b="1" dirty="0">
                  <a:solidFill>
                    <a:srgbClr val="7030A0"/>
                  </a:solidFill>
                  <a:latin typeface="Cambria" panose="02040503050406030204" pitchFamily="18" charset="0"/>
                </a:endParaRPr>
              </a:p>
            </p:txBody>
          </p:sp>
        </p:grp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3BD7AD5C-4174-4736-BA0C-7F21E91863C3}"/>
              </a:ext>
            </a:extLst>
          </p:cNvPr>
          <p:cNvGrpSpPr/>
          <p:nvPr/>
        </p:nvGrpSpPr>
        <p:grpSpPr>
          <a:xfrm>
            <a:off x="3041968" y="1836730"/>
            <a:ext cx="2760018" cy="4126534"/>
            <a:chOff x="3041968" y="1836730"/>
            <a:chExt cx="2760018" cy="4126534"/>
          </a:xfrm>
        </p:grpSpPr>
        <p:cxnSp>
          <p:nvCxnSpPr>
            <p:cNvPr id="15" name="직선 연결선 14">
              <a:extLst>
                <a:ext uri="{FF2B5EF4-FFF2-40B4-BE49-F238E27FC236}">
                  <a16:creationId xmlns:a16="http://schemas.microsoft.com/office/drawing/2014/main" id="{5A292B12-C2D7-4B8C-9A79-30674C1D31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81304" y="1836730"/>
              <a:ext cx="0" cy="41265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7" name="직선 연결선 676">
              <a:extLst>
                <a:ext uri="{FF2B5EF4-FFF2-40B4-BE49-F238E27FC236}">
                  <a16:creationId xmlns:a16="http://schemas.microsoft.com/office/drawing/2014/main" id="{C1A57124-7E40-4B07-A38D-DDA1BDCCA9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40875" y="1836730"/>
              <a:ext cx="0" cy="41265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8" name="직선 연결선 677">
              <a:extLst>
                <a:ext uri="{FF2B5EF4-FFF2-40B4-BE49-F238E27FC236}">
                  <a16:creationId xmlns:a16="http://schemas.microsoft.com/office/drawing/2014/main" id="{FAA3AD90-A1F1-4049-BAFF-CF6F09A15B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00446" y="1836730"/>
              <a:ext cx="0" cy="41265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9" name="직선 연결선 678">
              <a:extLst>
                <a:ext uri="{FF2B5EF4-FFF2-40B4-BE49-F238E27FC236}">
                  <a16:creationId xmlns:a16="http://schemas.microsoft.com/office/drawing/2014/main" id="{385519D4-6919-4728-BE85-91421B60F5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60017" y="1836730"/>
              <a:ext cx="0" cy="41265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0" name="직선 연결선 679">
              <a:extLst>
                <a:ext uri="{FF2B5EF4-FFF2-40B4-BE49-F238E27FC236}">
                  <a16:creationId xmlns:a16="http://schemas.microsoft.com/office/drawing/2014/main" id="{6EA040F3-EBEE-4C7D-8C11-0163F93216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19588" y="1836730"/>
              <a:ext cx="0" cy="41265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1" name="직선 연결선 680">
              <a:extLst>
                <a:ext uri="{FF2B5EF4-FFF2-40B4-BE49-F238E27FC236}">
                  <a16:creationId xmlns:a16="http://schemas.microsoft.com/office/drawing/2014/main" id="{A9D0B4FE-1C0C-4489-AD19-68F1E660B1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79159" y="1836730"/>
              <a:ext cx="0" cy="41265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2" name="직선 연결선 681">
              <a:extLst>
                <a:ext uri="{FF2B5EF4-FFF2-40B4-BE49-F238E27FC236}">
                  <a16:creationId xmlns:a16="http://schemas.microsoft.com/office/drawing/2014/main" id="{D40D1D3A-D2CB-40E9-8D02-63848E804A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38730" y="1836730"/>
              <a:ext cx="0" cy="41265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3" name="직선 연결선 682">
              <a:extLst>
                <a:ext uri="{FF2B5EF4-FFF2-40B4-BE49-F238E27FC236}">
                  <a16:creationId xmlns:a16="http://schemas.microsoft.com/office/drawing/2014/main" id="{785CF1CE-3E24-4AA9-A12C-E4C508261A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98301" y="1836730"/>
              <a:ext cx="0" cy="41265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4" name="직선 연결선 683">
              <a:extLst>
                <a:ext uri="{FF2B5EF4-FFF2-40B4-BE49-F238E27FC236}">
                  <a16:creationId xmlns:a16="http://schemas.microsoft.com/office/drawing/2014/main" id="{9D1ADE3C-5593-4474-8F17-6D66A63D10D0}"/>
                </a:ext>
              </a:extLst>
            </p:cNvPr>
            <p:cNvCxnSpPr>
              <a:cxnSpLocks/>
            </p:cNvCxnSpPr>
            <p:nvPr/>
          </p:nvCxnSpPr>
          <p:spPr>
            <a:xfrm>
              <a:off x="3102307" y="3123865"/>
              <a:ext cx="178997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5" name="직선 연결선 684">
              <a:extLst>
                <a:ext uri="{FF2B5EF4-FFF2-40B4-BE49-F238E27FC236}">
                  <a16:creationId xmlns:a16="http://schemas.microsoft.com/office/drawing/2014/main" id="{C82373E9-7161-4306-B37E-90D187FFAD13}"/>
                </a:ext>
              </a:extLst>
            </p:cNvPr>
            <p:cNvCxnSpPr>
              <a:cxnSpLocks/>
            </p:cNvCxnSpPr>
            <p:nvPr/>
          </p:nvCxnSpPr>
          <p:spPr>
            <a:xfrm rot="180000">
              <a:off x="3102307" y="3120961"/>
              <a:ext cx="6391" cy="845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십자형 22">
              <a:extLst>
                <a:ext uri="{FF2B5EF4-FFF2-40B4-BE49-F238E27FC236}">
                  <a16:creationId xmlns:a16="http://schemas.microsoft.com/office/drawing/2014/main" id="{C9E2EFA6-6842-4343-8219-3C17F4DBA594}"/>
                </a:ext>
              </a:extLst>
            </p:cNvPr>
            <p:cNvSpPr/>
            <p:nvPr/>
          </p:nvSpPr>
          <p:spPr>
            <a:xfrm rot="18863055">
              <a:off x="3041968" y="3144748"/>
              <a:ext cx="126621" cy="126621"/>
            </a:xfrm>
            <a:prstGeom prst="plus">
              <a:avLst>
                <a:gd name="adj" fmla="val 35192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cxnSp>
          <p:nvCxnSpPr>
            <p:cNvPr id="686" name="직선 연결선 685">
              <a:extLst>
                <a:ext uri="{FF2B5EF4-FFF2-40B4-BE49-F238E27FC236}">
                  <a16:creationId xmlns:a16="http://schemas.microsoft.com/office/drawing/2014/main" id="{2C9D424F-5097-46C0-9E75-18345F80C51F}"/>
                </a:ext>
              </a:extLst>
            </p:cNvPr>
            <p:cNvCxnSpPr>
              <a:cxnSpLocks/>
            </p:cNvCxnSpPr>
            <p:nvPr/>
          </p:nvCxnSpPr>
          <p:spPr>
            <a:xfrm>
              <a:off x="3463881" y="3123865"/>
              <a:ext cx="178997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7" name="직선 연결선 686">
              <a:extLst>
                <a:ext uri="{FF2B5EF4-FFF2-40B4-BE49-F238E27FC236}">
                  <a16:creationId xmlns:a16="http://schemas.microsoft.com/office/drawing/2014/main" id="{696FE517-8A7B-44B8-81D8-FB7735EEE0D2}"/>
                </a:ext>
              </a:extLst>
            </p:cNvPr>
            <p:cNvCxnSpPr>
              <a:cxnSpLocks/>
            </p:cNvCxnSpPr>
            <p:nvPr/>
          </p:nvCxnSpPr>
          <p:spPr>
            <a:xfrm rot="180000">
              <a:off x="3463881" y="3120961"/>
              <a:ext cx="6391" cy="845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8" name="십자형 687">
              <a:extLst>
                <a:ext uri="{FF2B5EF4-FFF2-40B4-BE49-F238E27FC236}">
                  <a16:creationId xmlns:a16="http://schemas.microsoft.com/office/drawing/2014/main" id="{D0D70CE3-CF3F-40CF-8652-DF249A7B95E4}"/>
                </a:ext>
              </a:extLst>
            </p:cNvPr>
            <p:cNvSpPr/>
            <p:nvPr/>
          </p:nvSpPr>
          <p:spPr>
            <a:xfrm rot="18863055">
              <a:off x="3403542" y="3144748"/>
              <a:ext cx="126621" cy="126621"/>
            </a:xfrm>
            <a:prstGeom prst="plus">
              <a:avLst>
                <a:gd name="adj" fmla="val 35192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cxnSp>
          <p:nvCxnSpPr>
            <p:cNvPr id="689" name="직선 연결선 688">
              <a:extLst>
                <a:ext uri="{FF2B5EF4-FFF2-40B4-BE49-F238E27FC236}">
                  <a16:creationId xmlns:a16="http://schemas.microsoft.com/office/drawing/2014/main" id="{822EA505-D6E4-45EC-A4D0-97FD070A8563}"/>
                </a:ext>
              </a:extLst>
            </p:cNvPr>
            <p:cNvCxnSpPr>
              <a:cxnSpLocks/>
            </p:cNvCxnSpPr>
            <p:nvPr/>
          </p:nvCxnSpPr>
          <p:spPr>
            <a:xfrm>
              <a:off x="3825777" y="3123865"/>
              <a:ext cx="178997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0" name="직선 연결선 689">
              <a:extLst>
                <a:ext uri="{FF2B5EF4-FFF2-40B4-BE49-F238E27FC236}">
                  <a16:creationId xmlns:a16="http://schemas.microsoft.com/office/drawing/2014/main" id="{13FED4A0-E7C5-4049-8616-6AAF6D1C071D}"/>
                </a:ext>
              </a:extLst>
            </p:cNvPr>
            <p:cNvCxnSpPr>
              <a:cxnSpLocks/>
            </p:cNvCxnSpPr>
            <p:nvPr/>
          </p:nvCxnSpPr>
          <p:spPr>
            <a:xfrm rot="180000">
              <a:off x="3825777" y="3120961"/>
              <a:ext cx="6391" cy="845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1" name="십자형 690">
              <a:extLst>
                <a:ext uri="{FF2B5EF4-FFF2-40B4-BE49-F238E27FC236}">
                  <a16:creationId xmlns:a16="http://schemas.microsoft.com/office/drawing/2014/main" id="{321BDB53-5E18-4A43-9C96-3931CF40FAF0}"/>
                </a:ext>
              </a:extLst>
            </p:cNvPr>
            <p:cNvSpPr/>
            <p:nvPr/>
          </p:nvSpPr>
          <p:spPr>
            <a:xfrm rot="18863055">
              <a:off x="3765438" y="3144748"/>
              <a:ext cx="126621" cy="126621"/>
            </a:xfrm>
            <a:prstGeom prst="plus">
              <a:avLst>
                <a:gd name="adj" fmla="val 35192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cxnSp>
          <p:nvCxnSpPr>
            <p:cNvPr id="692" name="직선 연결선 691">
              <a:extLst>
                <a:ext uri="{FF2B5EF4-FFF2-40B4-BE49-F238E27FC236}">
                  <a16:creationId xmlns:a16="http://schemas.microsoft.com/office/drawing/2014/main" id="{0CBC888C-2716-44F1-B4ED-C871A99F4EBD}"/>
                </a:ext>
              </a:extLst>
            </p:cNvPr>
            <p:cNvCxnSpPr>
              <a:cxnSpLocks/>
            </p:cNvCxnSpPr>
            <p:nvPr/>
          </p:nvCxnSpPr>
          <p:spPr>
            <a:xfrm>
              <a:off x="4182495" y="3123865"/>
              <a:ext cx="178997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3" name="직선 연결선 692">
              <a:extLst>
                <a:ext uri="{FF2B5EF4-FFF2-40B4-BE49-F238E27FC236}">
                  <a16:creationId xmlns:a16="http://schemas.microsoft.com/office/drawing/2014/main" id="{2ED8F3EC-5D0C-408E-90D0-B9DBEB1B6F43}"/>
                </a:ext>
              </a:extLst>
            </p:cNvPr>
            <p:cNvCxnSpPr>
              <a:cxnSpLocks/>
            </p:cNvCxnSpPr>
            <p:nvPr/>
          </p:nvCxnSpPr>
          <p:spPr>
            <a:xfrm rot="180000">
              <a:off x="4182495" y="3120961"/>
              <a:ext cx="6391" cy="845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4" name="십자형 693">
              <a:extLst>
                <a:ext uri="{FF2B5EF4-FFF2-40B4-BE49-F238E27FC236}">
                  <a16:creationId xmlns:a16="http://schemas.microsoft.com/office/drawing/2014/main" id="{CBC435E5-77CE-4540-BC4F-B2B0B2A38BBC}"/>
                </a:ext>
              </a:extLst>
            </p:cNvPr>
            <p:cNvSpPr/>
            <p:nvPr/>
          </p:nvSpPr>
          <p:spPr>
            <a:xfrm rot="18863055">
              <a:off x="4122156" y="3144748"/>
              <a:ext cx="126621" cy="126621"/>
            </a:xfrm>
            <a:prstGeom prst="plus">
              <a:avLst>
                <a:gd name="adj" fmla="val 35192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cxnSp>
          <p:nvCxnSpPr>
            <p:cNvPr id="695" name="직선 연결선 694">
              <a:extLst>
                <a:ext uri="{FF2B5EF4-FFF2-40B4-BE49-F238E27FC236}">
                  <a16:creationId xmlns:a16="http://schemas.microsoft.com/office/drawing/2014/main" id="{D9211081-8334-4BD5-9C87-F5BC3A9D0CA3}"/>
                </a:ext>
              </a:extLst>
            </p:cNvPr>
            <p:cNvCxnSpPr>
              <a:cxnSpLocks/>
            </p:cNvCxnSpPr>
            <p:nvPr/>
          </p:nvCxnSpPr>
          <p:spPr>
            <a:xfrm>
              <a:off x="4544749" y="3123865"/>
              <a:ext cx="178997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6" name="직선 연결선 695">
              <a:extLst>
                <a:ext uri="{FF2B5EF4-FFF2-40B4-BE49-F238E27FC236}">
                  <a16:creationId xmlns:a16="http://schemas.microsoft.com/office/drawing/2014/main" id="{48496B95-A6DE-44D3-9DBC-0E9C9F9EE368}"/>
                </a:ext>
              </a:extLst>
            </p:cNvPr>
            <p:cNvCxnSpPr>
              <a:cxnSpLocks/>
            </p:cNvCxnSpPr>
            <p:nvPr/>
          </p:nvCxnSpPr>
          <p:spPr>
            <a:xfrm rot="180000">
              <a:off x="4544749" y="3120961"/>
              <a:ext cx="6391" cy="845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7" name="십자형 696">
              <a:extLst>
                <a:ext uri="{FF2B5EF4-FFF2-40B4-BE49-F238E27FC236}">
                  <a16:creationId xmlns:a16="http://schemas.microsoft.com/office/drawing/2014/main" id="{ECDAA174-D147-429D-B651-3A0F41ED1331}"/>
                </a:ext>
              </a:extLst>
            </p:cNvPr>
            <p:cNvSpPr/>
            <p:nvPr/>
          </p:nvSpPr>
          <p:spPr>
            <a:xfrm rot="18863055">
              <a:off x="4484410" y="3144748"/>
              <a:ext cx="126621" cy="126621"/>
            </a:xfrm>
            <a:prstGeom prst="plus">
              <a:avLst>
                <a:gd name="adj" fmla="val 35192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cxnSp>
          <p:nvCxnSpPr>
            <p:cNvPr id="698" name="직선 연결선 697">
              <a:extLst>
                <a:ext uri="{FF2B5EF4-FFF2-40B4-BE49-F238E27FC236}">
                  <a16:creationId xmlns:a16="http://schemas.microsoft.com/office/drawing/2014/main" id="{EE7B66E6-F7BB-4F1E-A174-7F49DBEBF771}"/>
                </a:ext>
              </a:extLst>
            </p:cNvPr>
            <p:cNvCxnSpPr>
              <a:cxnSpLocks/>
            </p:cNvCxnSpPr>
            <p:nvPr/>
          </p:nvCxnSpPr>
          <p:spPr>
            <a:xfrm>
              <a:off x="4903631" y="3123865"/>
              <a:ext cx="178997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9" name="직선 연결선 698">
              <a:extLst>
                <a:ext uri="{FF2B5EF4-FFF2-40B4-BE49-F238E27FC236}">
                  <a16:creationId xmlns:a16="http://schemas.microsoft.com/office/drawing/2014/main" id="{F65A9838-47C4-4F0D-B84C-B11A633B17E3}"/>
                </a:ext>
              </a:extLst>
            </p:cNvPr>
            <p:cNvCxnSpPr>
              <a:cxnSpLocks/>
            </p:cNvCxnSpPr>
            <p:nvPr/>
          </p:nvCxnSpPr>
          <p:spPr>
            <a:xfrm rot="180000">
              <a:off x="4903631" y="3120961"/>
              <a:ext cx="6391" cy="845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0" name="십자형 699">
              <a:extLst>
                <a:ext uri="{FF2B5EF4-FFF2-40B4-BE49-F238E27FC236}">
                  <a16:creationId xmlns:a16="http://schemas.microsoft.com/office/drawing/2014/main" id="{3EA7188B-DA81-498D-B6CF-15FC185DBF9D}"/>
                </a:ext>
              </a:extLst>
            </p:cNvPr>
            <p:cNvSpPr/>
            <p:nvPr/>
          </p:nvSpPr>
          <p:spPr>
            <a:xfrm rot="18863055">
              <a:off x="4843292" y="3144748"/>
              <a:ext cx="126621" cy="126621"/>
            </a:xfrm>
            <a:prstGeom prst="plus">
              <a:avLst>
                <a:gd name="adj" fmla="val 35192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cxnSp>
          <p:nvCxnSpPr>
            <p:cNvPr id="701" name="직선 연결선 700">
              <a:extLst>
                <a:ext uri="{FF2B5EF4-FFF2-40B4-BE49-F238E27FC236}">
                  <a16:creationId xmlns:a16="http://schemas.microsoft.com/office/drawing/2014/main" id="{BFDF7733-FDB1-4169-9EC1-44F1091F3F45}"/>
                </a:ext>
              </a:extLst>
            </p:cNvPr>
            <p:cNvCxnSpPr>
              <a:cxnSpLocks/>
            </p:cNvCxnSpPr>
            <p:nvPr/>
          </p:nvCxnSpPr>
          <p:spPr>
            <a:xfrm>
              <a:off x="5255996" y="3123865"/>
              <a:ext cx="178997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2" name="직선 연결선 701">
              <a:extLst>
                <a:ext uri="{FF2B5EF4-FFF2-40B4-BE49-F238E27FC236}">
                  <a16:creationId xmlns:a16="http://schemas.microsoft.com/office/drawing/2014/main" id="{EF216FBB-35B3-4AB9-8352-9695157B3DAA}"/>
                </a:ext>
              </a:extLst>
            </p:cNvPr>
            <p:cNvCxnSpPr>
              <a:cxnSpLocks/>
            </p:cNvCxnSpPr>
            <p:nvPr/>
          </p:nvCxnSpPr>
          <p:spPr>
            <a:xfrm rot="180000">
              <a:off x="5255996" y="3120961"/>
              <a:ext cx="6391" cy="845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3" name="십자형 702">
              <a:extLst>
                <a:ext uri="{FF2B5EF4-FFF2-40B4-BE49-F238E27FC236}">
                  <a16:creationId xmlns:a16="http://schemas.microsoft.com/office/drawing/2014/main" id="{4BB46C84-83E9-41A6-9835-3405C59AAD30}"/>
                </a:ext>
              </a:extLst>
            </p:cNvPr>
            <p:cNvSpPr/>
            <p:nvPr/>
          </p:nvSpPr>
          <p:spPr>
            <a:xfrm rot="18863055">
              <a:off x="5195657" y="3144748"/>
              <a:ext cx="126621" cy="126621"/>
            </a:xfrm>
            <a:prstGeom prst="plus">
              <a:avLst>
                <a:gd name="adj" fmla="val 35192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cxnSp>
          <p:nvCxnSpPr>
            <p:cNvPr id="704" name="직선 연결선 703">
              <a:extLst>
                <a:ext uri="{FF2B5EF4-FFF2-40B4-BE49-F238E27FC236}">
                  <a16:creationId xmlns:a16="http://schemas.microsoft.com/office/drawing/2014/main" id="{D0B49DB1-A213-4424-A7AF-298EFB403CA6}"/>
                </a:ext>
              </a:extLst>
            </p:cNvPr>
            <p:cNvCxnSpPr>
              <a:cxnSpLocks/>
            </p:cNvCxnSpPr>
            <p:nvPr/>
          </p:nvCxnSpPr>
          <p:spPr>
            <a:xfrm>
              <a:off x="5622989" y="3123865"/>
              <a:ext cx="178997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5" name="직선 연결선 704">
              <a:extLst>
                <a:ext uri="{FF2B5EF4-FFF2-40B4-BE49-F238E27FC236}">
                  <a16:creationId xmlns:a16="http://schemas.microsoft.com/office/drawing/2014/main" id="{38575EDF-D579-475E-A63C-DEA1F75BAA4C}"/>
                </a:ext>
              </a:extLst>
            </p:cNvPr>
            <p:cNvCxnSpPr>
              <a:cxnSpLocks/>
            </p:cNvCxnSpPr>
            <p:nvPr/>
          </p:nvCxnSpPr>
          <p:spPr>
            <a:xfrm rot="180000">
              <a:off x="5622989" y="3120961"/>
              <a:ext cx="6391" cy="845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6" name="십자형 705">
              <a:extLst>
                <a:ext uri="{FF2B5EF4-FFF2-40B4-BE49-F238E27FC236}">
                  <a16:creationId xmlns:a16="http://schemas.microsoft.com/office/drawing/2014/main" id="{5D3C0B78-B86F-4E77-AC55-B70E30972168}"/>
                </a:ext>
              </a:extLst>
            </p:cNvPr>
            <p:cNvSpPr/>
            <p:nvPr/>
          </p:nvSpPr>
          <p:spPr>
            <a:xfrm rot="18863055">
              <a:off x="5562650" y="3144748"/>
              <a:ext cx="126621" cy="126621"/>
            </a:xfrm>
            <a:prstGeom prst="plus">
              <a:avLst>
                <a:gd name="adj" fmla="val 35192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708" name="TextBox 707">
            <a:extLst>
              <a:ext uri="{FF2B5EF4-FFF2-40B4-BE49-F238E27FC236}">
                <a16:creationId xmlns:a16="http://schemas.microsoft.com/office/drawing/2014/main" id="{655BBA82-B513-4105-AE1B-A18CEF81E86E}"/>
              </a:ext>
            </a:extLst>
          </p:cNvPr>
          <p:cNvSpPr txBox="1"/>
          <p:nvPr/>
        </p:nvSpPr>
        <p:spPr>
          <a:xfrm>
            <a:off x="6012160" y="4208354"/>
            <a:ext cx="276050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i="1" dirty="0">
                <a:solidFill>
                  <a:srgbClr val="7030A0"/>
                </a:solidFill>
                <a:latin typeface="Cambria" panose="02040503050406030204" pitchFamily="18" charset="0"/>
              </a:rPr>
              <a:t> </a:t>
            </a:r>
            <a:r>
              <a:rPr lang="en-US" altLang="ko-KR" sz="1400" b="1" i="1" dirty="0">
                <a:solidFill>
                  <a:srgbClr val="7030A0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en-US" altLang="ko-KR" sz="1400" b="1" i="1" dirty="0">
                <a:solidFill>
                  <a:srgbClr val="7030A0"/>
                </a:solidFill>
                <a:latin typeface="Cambria" panose="02040503050406030204" pitchFamily="18" charset="0"/>
              </a:rPr>
              <a:t>No current through strings</a:t>
            </a:r>
            <a:endParaRPr lang="ko-KR" altLang="en-US" sz="1400" b="1" i="1" dirty="0">
              <a:solidFill>
                <a:srgbClr val="7030A0"/>
              </a:solidFill>
              <a:latin typeface="Cambria" panose="02040503050406030204" pitchFamily="18" charset="0"/>
            </a:endParaRP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149C75F4-A2EE-47FA-8A54-B2672ABE509B}"/>
              </a:ext>
            </a:extLst>
          </p:cNvPr>
          <p:cNvGrpSpPr/>
          <p:nvPr/>
        </p:nvGrpSpPr>
        <p:grpSpPr>
          <a:xfrm>
            <a:off x="5708650" y="1863186"/>
            <a:ext cx="1252017" cy="308514"/>
            <a:chOff x="5708650" y="1863186"/>
            <a:chExt cx="1252017" cy="308514"/>
          </a:xfrm>
        </p:grpSpPr>
        <p:sp>
          <p:nvSpPr>
            <p:cNvPr id="659" name="TextBox 658">
              <a:extLst>
                <a:ext uri="{FF2B5EF4-FFF2-40B4-BE49-F238E27FC236}">
                  <a16:creationId xmlns:a16="http://schemas.microsoft.com/office/drawing/2014/main" id="{9C860F8D-95FA-45D0-9451-6ED7E7700322}"/>
                </a:ext>
              </a:extLst>
            </p:cNvPr>
            <p:cNvSpPr txBox="1"/>
            <p:nvPr/>
          </p:nvSpPr>
          <p:spPr>
            <a:xfrm>
              <a:off x="5936344" y="1863186"/>
              <a:ext cx="1024323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rgbClr val="0070C0"/>
                  </a:solidFill>
                  <a:latin typeface="Cambria" panose="02040503050406030204" pitchFamily="18" charset="0"/>
                </a:rPr>
                <a:t>Flash Cell</a:t>
              </a:r>
              <a:endParaRPr lang="ko-KR" altLang="en-US" sz="1600" b="1" dirty="0">
                <a:solidFill>
                  <a:srgbClr val="0070C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FD510C22-2221-4D7C-9871-99DFA66AD16D}"/>
                </a:ext>
              </a:extLst>
            </p:cNvPr>
            <p:cNvSpPr/>
            <p:nvPr/>
          </p:nvSpPr>
          <p:spPr>
            <a:xfrm>
              <a:off x="5708650" y="1981200"/>
              <a:ext cx="254000" cy="190500"/>
            </a:xfrm>
            <a:custGeom>
              <a:avLst/>
              <a:gdLst>
                <a:gd name="connsiteX0" fmla="*/ 0 w 254000"/>
                <a:gd name="connsiteY0" fmla="*/ 190500 h 190500"/>
                <a:gd name="connsiteX1" fmla="*/ 57150 w 254000"/>
                <a:gd name="connsiteY1" fmla="*/ 76200 h 190500"/>
                <a:gd name="connsiteX2" fmla="*/ 165100 w 254000"/>
                <a:gd name="connsiteY2" fmla="*/ 82550 h 190500"/>
                <a:gd name="connsiteX3" fmla="*/ 254000 w 254000"/>
                <a:gd name="connsiteY3" fmla="*/ 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000" h="190500">
                  <a:moveTo>
                    <a:pt x="0" y="190500"/>
                  </a:moveTo>
                  <a:cubicBezTo>
                    <a:pt x="14816" y="142346"/>
                    <a:pt x="29633" y="94192"/>
                    <a:pt x="57150" y="76200"/>
                  </a:cubicBezTo>
                  <a:cubicBezTo>
                    <a:pt x="84667" y="58208"/>
                    <a:pt x="132292" y="95250"/>
                    <a:pt x="165100" y="82550"/>
                  </a:cubicBezTo>
                  <a:cubicBezTo>
                    <a:pt x="197908" y="69850"/>
                    <a:pt x="225954" y="34925"/>
                    <a:pt x="254000" y="0"/>
                  </a:cubicBezTo>
                </a:path>
              </a:pathLst>
            </a:custGeom>
            <a:noFill/>
            <a:ln w="19050">
              <a:solidFill>
                <a:srgbClr val="0070C0"/>
              </a:solidFill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710" name="직사각형 709">
            <a:extLst>
              <a:ext uri="{FF2B5EF4-FFF2-40B4-BE49-F238E27FC236}">
                <a16:creationId xmlns:a16="http://schemas.microsoft.com/office/drawing/2014/main" id="{7B26E34B-5BC6-4B11-B5C0-AC2A6DD2171F}"/>
              </a:ext>
            </a:extLst>
          </p:cNvPr>
          <p:cNvSpPr/>
          <p:nvPr/>
        </p:nvSpPr>
        <p:spPr>
          <a:xfrm>
            <a:off x="0" y="4869160"/>
            <a:ext cx="9144000" cy="1368904"/>
          </a:xfrm>
          <a:prstGeom prst="rect">
            <a:avLst/>
          </a:prstGeom>
          <a:solidFill>
            <a:srgbClr val="FFDDD5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i="1" dirty="0" err="1">
                <a:solidFill>
                  <a:srgbClr val="C00000"/>
                </a:solidFill>
                <a:latin typeface="Cambria" panose="02040503050406030204" pitchFamily="18" charset="0"/>
              </a:rPr>
              <a:t>bLock</a:t>
            </a:r>
            <a:r>
              <a:rPr lang="en-US" altLang="ko-KR" sz="2400" b="1" i="1" dirty="0">
                <a:solidFill>
                  <a:srgbClr val="C00000"/>
                </a:solidFill>
                <a:latin typeface="Cambria" panose="02040503050406030204" pitchFamily="18" charset="0"/>
              </a:rPr>
              <a:t>: Programs the SSL of block</a:t>
            </a:r>
          </a:p>
          <a:p>
            <a:pPr marL="342900" indent="-342900" algn="ctr">
              <a:buFont typeface="Wingdings" panose="05000000000000000000" pitchFamily="2" charset="2"/>
              <a:buChar char="à"/>
            </a:pPr>
            <a:r>
              <a:rPr lang="en-US" altLang="ko-KR" sz="2400" b="1" i="1" dirty="0">
                <a:solidFill>
                  <a:srgbClr val="C00000"/>
                </a:solidFill>
                <a:latin typeface="Cambria" panose="02040503050406030204" pitchFamily="18" charset="0"/>
              </a:rPr>
              <a:t>Disconnects all the pages from </a:t>
            </a:r>
            <a:r>
              <a:rPr lang="en-US" altLang="ko-KR" sz="2400" b="1" i="1" dirty="0" err="1">
                <a:solidFill>
                  <a:srgbClr val="C00000"/>
                </a:solidFill>
                <a:latin typeface="Cambria" panose="02040503050406030204" pitchFamily="18" charset="0"/>
              </a:rPr>
              <a:t>bitlines</a:t>
            </a:r>
            <a:endParaRPr lang="en-US" altLang="ko-KR" sz="2400" b="1" i="1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algn="ctr"/>
            <a:r>
              <a:rPr lang="en-US" altLang="ko-KR" sz="2400" b="1" i="1" dirty="0">
                <a:solidFill>
                  <a:srgbClr val="C00000"/>
                </a:solidFill>
                <a:latin typeface="Cambria" panose="02040503050406030204" pitchFamily="18" charset="0"/>
              </a:rPr>
              <a:t>until the block is physically erased</a:t>
            </a:r>
          </a:p>
        </p:txBody>
      </p:sp>
    </p:spTree>
    <p:extLst>
      <p:ext uri="{BB962C8B-B14F-4D97-AF65-F5344CB8AC3E}">
        <p14:creationId xmlns:p14="http://schemas.microsoft.com/office/powerpoint/2010/main" val="3338323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2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2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2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2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2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2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0" grpId="0" animBg="1"/>
      <p:bldP spid="2850" grpId="1" animBg="1"/>
      <p:bldP spid="2874" grpId="0" animBg="1"/>
      <p:bldP spid="2874" grpId="1" animBg="1"/>
      <p:bldP spid="2898" grpId="0" animBg="1"/>
      <p:bldP spid="2922" grpId="0" animBg="1"/>
      <p:bldP spid="2922" grpId="1" animBg="1"/>
      <p:bldP spid="2946" grpId="0" animBg="1"/>
      <p:bldP spid="2970" grpId="0" animBg="1"/>
      <p:bldP spid="2970" grpId="1" animBg="1"/>
      <p:bldP spid="2994" grpId="0" animBg="1"/>
      <p:bldP spid="3018" grpId="0" animBg="1"/>
      <p:bldP spid="3018" grpId="1" animBg="1"/>
      <p:bldP spid="4021" grpId="0" animBg="1"/>
      <p:bldP spid="642" grpId="0" animBg="1"/>
      <p:bldP spid="642" grpId="1" animBg="1"/>
      <p:bldP spid="642" grpId="2" animBg="1"/>
      <p:bldP spid="644" grpId="0" animBg="1"/>
      <p:bldP spid="644" grpId="1" animBg="1"/>
      <p:bldP spid="644" grpId="2" animBg="1"/>
      <p:bldP spid="715" grpId="0" animBg="1"/>
      <p:bldP spid="617" grpId="0" animBg="1"/>
      <p:bldP spid="617" grpId="1" animBg="1"/>
      <p:bldP spid="617" grpId="2" animBg="1"/>
      <p:bldP spid="618" grpId="0" animBg="1"/>
      <p:bldP spid="618" grpId="1" animBg="1"/>
      <p:bldP spid="618" grpId="2" animBg="1"/>
      <p:bldP spid="708" grpId="0"/>
      <p:bldP spid="7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ED1F892-28E8-4381-B70B-8344578CF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Executive Summary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0CA72D5-A9AB-4D1B-9021-316C30656A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altLang="ko-KR" sz="1800" b="1" dirty="0">
                <a:solidFill>
                  <a:srgbClr val="00B0F0"/>
                </a:solidFill>
              </a:rPr>
              <a:t>Motivation: </a:t>
            </a:r>
            <a:r>
              <a:rPr lang="en-US" altLang="ko-KR" dirty="0">
                <a:solidFill>
                  <a:srgbClr val="00B0F0"/>
                </a:solidFill>
              </a:rPr>
              <a:t>Secure deletion</a:t>
            </a:r>
            <a:r>
              <a:rPr lang="en-US" altLang="ko-KR" dirty="0"/>
              <a:t> is essential in storage systems as modern computing systems process a large amount of </a:t>
            </a:r>
            <a:r>
              <a:rPr lang="en-US" altLang="ko-KR" dirty="0">
                <a:solidFill>
                  <a:srgbClr val="00B0F0"/>
                </a:solidFill>
              </a:rPr>
              <a:t>security-sensitive data</a:t>
            </a:r>
            <a:r>
              <a:rPr lang="en-US" altLang="ko-KR" dirty="0"/>
              <a:t>.</a:t>
            </a:r>
          </a:p>
          <a:p>
            <a:endParaRPr lang="en-US" altLang="ko-KR" sz="1800" b="1" dirty="0">
              <a:solidFill>
                <a:srgbClr val="C00000"/>
              </a:solidFill>
            </a:endParaRPr>
          </a:p>
          <a:p>
            <a:r>
              <a:rPr lang="en-US" altLang="ko-KR" sz="1800" b="1" dirty="0">
                <a:solidFill>
                  <a:srgbClr val="C00000"/>
                </a:solidFill>
              </a:rPr>
              <a:t>Problem: </a:t>
            </a:r>
            <a:r>
              <a:rPr lang="en-US" altLang="ko-KR" sz="1800" dirty="0"/>
              <a:t>It is challenging to support data sanitization in NAND flash-based SSDs.</a:t>
            </a:r>
          </a:p>
          <a:p>
            <a:pPr lvl="1"/>
            <a:r>
              <a:rPr lang="en-US" altLang="ko-KR" sz="1600" b="1" dirty="0"/>
              <a:t>Erase-before-write property</a:t>
            </a:r>
            <a:r>
              <a:rPr lang="en-US" altLang="ko-KR" sz="1600" dirty="0"/>
              <a:t> </a:t>
            </a:r>
            <a:r>
              <a:rPr lang="en-US" altLang="ko-KR" sz="1600" dirty="0">
                <a:sym typeface="Wingdings" panose="05000000000000000000" pitchFamily="2" charset="2"/>
              </a:rPr>
              <a:t> </a:t>
            </a:r>
            <a:r>
              <a:rPr lang="en-US" altLang="ko-KR" sz="1600" dirty="0">
                <a:solidFill>
                  <a:srgbClr val="C00000"/>
                </a:solidFill>
                <a:sym typeface="Wingdings" panose="05000000000000000000" pitchFamily="2" charset="2"/>
              </a:rPr>
              <a:t>no overwrite </a:t>
            </a:r>
            <a:r>
              <a:rPr lang="en-US" altLang="ko-KR" sz="1600" dirty="0">
                <a:sym typeface="Wingdings" panose="05000000000000000000" pitchFamily="2" charset="2"/>
              </a:rPr>
              <a:t>on stored data</a:t>
            </a:r>
          </a:p>
          <a:p>
            <a:pPr lvl="1"/>
            <a:r>
              <a:rPr lang="en-US" altLang="ko-KR" sz="1600" b="1" dirty="0"/>
              <a:t>Physical data destruction </a:t>
            </a:r>
            <a:r>
              <a:rPr lang="en-US" altLang="ko-KR" sz="1600" dirty="0">
                <a:sym typeface="Wingdings" panose="05000000000000000000" pitchFamily="2" charset="2"/>
              </a:rPr>
              <a:t> </a:t>
            </a:r>
            <a:r>
              <a:rPr lang="en-US" altLang="ko-KR" sz="1600" dirty="0">
                <a:solidFill>
                  <a:srgbClr val="C00000"/>
                </a:solidFill>
                <a:sym typeface="Wingdings" panose="05000000000000000000" pitchFamily="2" charset="2"/>
              </a:rPr>
              <a:t>high performance &amp; reliability overheads</a:t>
            </a:r>
            <a:endParaRPr lang="en-US" altLang="ko-KR" sz="1600" dirty="0">
              <a:solidFill>
                <a:srgbClr val="C00000"/>
              </a:solidFill>
            </a:endParaRPr>
          </a:p>
          <a:p>
            <a:endParaRPr lang="en-US" altLang="ko-KR" sz="1800" b="1" dirty="0">
              <a:solidFill>
                <a:srgbClr val="0070C0"/>
              </a:solidFill>
            </a:endParaRPr>
          </a:p>
          <a:p>
            <a:r>
              <a:rPr lang="en-US" altLang="ko-KR" sz="1800" b="1" dirty="0" err="1">
                <a:solidFill>
                  <a:srgbClr val="0070C0"/>
                </a:solidFill>
              </a:rPr>
              <a:t>Evanesco</a:t>
            </a:r>
            <a:r>
              <a:rPr lang="en-US" altLang="ko-KR" sz="1800" b="1" dirty="0">
                <a:solidFill>
                  <a:srgbClr val="0070C0"/>
                </a:solidFill>
              </a:rPr>
              <a:t>: </a:t>
            </a:r>
            <a:r>
              <a:rPr lang="en-US" altLang="ko-KR" sz="1800" dirty="0"/>
              <a:t>A low-cost data-sanitization technique w/o reliability issues</a:t>
            </a:r>
          </a:p>
          <a:p>
            <a:pPr lvl="1"/>
            <a:r>
              <a:rPr lang="en-US" altLang="ko-KR" sz="1600" dirty="0"/>
              <a:t>Uses </a:t>
            </a:r>
            <a:r>
              <a:rPr lang="en-US" altLang="ko-KR" sz="1600" dirty="0">
                <a:solidFill>
                  <a:srgbClr val="0070C0"/>
                </a:solidFill>
              </a:rPr>
              <a:t>on-chip access-control mechanisms </a:t>
            </a:r>
            <a:r>
              <a:rPr lang="en-US" altLang="ko-KR" sz="1600" dirty="0"/>
              <a:t>instead of physically destroying data </a:t>
            </a:r>
          </a:p>
          <a:p>
            <a:pPr lvl="1"/>
            <a:r>
              <a:rPr lang="en-US" altLang="ko-KR" sz="1600" dirty="0"/>
              <a:t>Manages </a:t>
            </a:r>
            <a:r>
              <a:rPr lang="en-US" altLang="ko-KR" sz="1600" dirty="0">
                <a:solidFill>
                  <a:srgbClr val="0070C0"/>
                </a:solidFill>
              </a:rPr>
              <a:t>access-permission (AP) flags </a:t>
            </a:r>
            <a:r>
              <a:rPr lang="en-US" altLang="ko-KR" sz="1600" dirty="0"/>
              <a:t>inside a NAND flash chip</a:t>
            </a:r>
          </a:p>
          <a:p>
            <a:pPr lvl="2"/>
            <a:r>
              <a:rPr lang="en-US" altLang="ko-KR" sz="1600" dirty="0"/>
              <a:t>Data is not accessible once the flash controller sets the data’s AP flag to </a:t>
            </a:r>
            <a:r>
              <a:rPr lang="en-US" altLang="ko-KR" sz="1600" i="1" dirty="0"/>
              <a:t>disabled</a:t>
            </a:r>
            <a:r>
              <a:rPr lang="en-US" altLang="ko-KR" sz="1600" dirty="0"/>
              <a:t>. </a:t>
            </a:r>
          </a:p>
          <a:p>
            <a:pPr lvl="2"/>
            <a:r>
              <a:rPr lang="en-US" altLang="ko-KR" sz="1600" dirty="0"/>
              <a:t>An AP flag cannot be reset before erasing the corresponding data.</a:t>
            </a:r>
          </a:p>
          <a:p>
            <a:endParaRPr lang="en-US" altLang="ko-KR" b="1" dirty="0">
              <a:solidFill>
                <a:srgbClr val="7030A0"/>
              </a:solidFill>
            </a:endParaRPr>
          </a:p>
          <a:p>
            <a:r>
              <a:rPr lang="en-US" altLang="ko-KR" b="1" dirty="0">
                <a:solidFill>
                  <a:srgbClr val="7030A0"/>
                </a:solidFill>
              </a:rPr>
              <a:t>Results</a:t>
            </a:r>
          </a:p>
          <a:p>
            <a:pPr lvl="1"/>
            <a:r>
              <a:rPr lang="en-US" altLang="ko-KR" dirty="0"/>
              <a:t>Provides </a:t>
            </a:r>
            <a:r>
              <a:rPr lang="en-US" altLang="ko-KR" dirty="0">
                <a:solidFill>
                  <a:srgbClr val="7030A0"/>
                </a:solidFill>
              </a:rPr>
              <a:t>the same level of reliability </a:t>
            </a:r>
            <a:r>
              <a:rPr lang="en-US" altLang="ko-KR" dirty="0"/>
              <a:t>as an unmodified SSD (w/o data-sanitization support)</a:t>
            </a:r>
            <a:endParaRPr lang="en-US" altLang="ko-KR" dirty="0">
              <a:solidFill>
                <a:srgbClr val="7030A0"/>
              </a:solidFill>
            </a:endParaRPr>
          </a:p>
          <a:p>
            <a:pPr lvl="2"/>
            <a:r>
              <a:rPr lang="en-US" altLang="ko-KR" dirty="0"/>
              <a:t>Validated w/ </a:t>
            </a:r>
            <a:r>
              <a:rPr lang="en-US" altLang="ko-KR" dirty="0">
                <a:solidFill>
                  <a:srgbClr val="7030A0"/>
                </a:solidFill>
              </a:rPr>
              <a:t>160 real state-of-the-art 3D NAND flash chips</a:t>
            </a:r>
          </a:p>
          <a:p>
            <a:pPr lvl="1"/>
            <a:r>
              <a:rPr lang="en-US" altLang="ko-KR" dirty="0"/>
              <a:t>Significantly improves performance and lifetime over existing data-sanitization techniques</a:t>
            </a:r>
          </a:p>
          <a:p>
            <a:pPr lvl="2"/>
            <a:r>
              <a:rPr lang="en-US" altLang="ko-KR" dirty="0"/>
              <a:t>Provides </a:t>
            </a:r>
            <a:r>
              <a:rPr lang="en-US" altLang="ko-KR" dirty="0">
                <a:solidFill>
                  <a:srgbClr val="7030A0"/>
                </a:solidFill>
              </a:rPr>
              <a:t>comparable (94.5%) performance </a:t>
            </a:r>
            <a:r>
              <a:rPr lang="en-US" altLang="ko-KR" dirty="0"/>
              <a:t>with an unmodified SSD</a:t>
            </a:r>
            <a:endParaRPr lang="ko-KR" altLang="en-US" sz="1600" b="1" dirty="0">
              <a:solidFill>
                <a:srgbClr val="7030A0"/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A056C86-2B12-478C-ABD1-8B39DCC879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3594FA-E141-4234-AE05-360401972BE7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87688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E80D05-BDB9-43A1-AEEE-18D079A32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Outline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EAF8EE6-2A2E-450F-83E2-B9E5AF346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800" b="1" dirty="0">
                <a:solidFill>
                  <a:schemeClr val="bg1">
                    <a:lumMod val="75000"/>
                  </a:schemeClr>
                </a:solidFill>
              </a:rPr>
              <a:t>Secure Deletion in NAND Flash-Based SSDs</a:t>
            </a:r>
          </a:p>
          <a:p>
            <a:endParaRPr lang="en-US" altLang="ko-KR" sz="2800" b="1" dirty="0"/>
          </a:p>
          <a:p>
            <a:r>
              <a:rPr lang="en-US" altLang="ko-KR" sz="2800" b="1" dirty="0" err="1"/>
              <a:t>Evanesco</a:t>
            </a:r>
            <a:r>
              <a:rPr lang="en-US" altLang="ko-KR" sz="2800" b="1" dirty="0"/>
              <a:t>: Lock-Based Data Sanitization</a:t>
            </a:r>
          </a:p>
          <a:p>
            <a:pPr lvl="1"/>
            <a:r>
              <a:rPr lang="en-US" altLang="ko-KR" sz="2400" dirty="0" err="1">
                <a:solidFill>
                  <a:schemeClr val="bg1">
                    <a:lumMod val="75000"/>
                  </a:schemeClr>
                </a:solidFill>
              </a:rPr>
              <a:t>pageLock</a:t>
            </a:r>
            <a:r>
              <a:rPr lang="en-US" altLang="ko-KR" sz="2400" dirty="0">
                <a:solidFill>
                  <a:schemeClr val="bg1">
                    <a:lumMod val="75000"/>
                  </a:schemeClr>
                </a:solidFill>
              </a:rPr>
              <a:t>: Page-Level Data Sanitization</a:t>
            </a:r>
          </a:p>
          <a:p>
            <a:pPr lvl="1"/>
            <a:r>
              <a:rPr lang="en-US" altLang="ko-KR" sz="2400" dirty="0" err="1">
                <a:solidFill>
                  <a:schemeClr val="bg1">
                    <a:lumMod val="75000"/>
                  </a:schemeClr>
                </a:solidFill>
              </a:rPr>
              <a:t>blockLock</a:t>
            </a:r>
            <a:r>
              <a:rPr lang="en-US" altLang="ko-KR" sz="2400" dirty="0">
                <a:solidFill>
                  <a:schemeClr val="bg1">
                    <a:lumMod val="75000"/>
                  </a:schemeClr>
                </a:solidFill>
              </a:rPr>
              <a:t>: Block-Level Data Sanitization</a:t>
            </a:r>
          </a:p>
          <a:p>
            <a:pPr lvl="1"/>
            <a:r>
              <a:rPr lang="en-US" altLang="ko-KR" sz="2400" dirty="0" err="1"/>
              <a:t>SecureSSD</a:t>
            </a:r>
            <a:r>
              <a:rPr lang="en-US" altLang="ko-KR" sz="2400" dirty="0"/>
              <a:t>: An </a:t>
            </a:r>
            <a:r>
              <a:rPr lang="en-US" altLang="ko-KR" sz="2400" dirty="0" err="1"/>
              <a:t>Evanesco</a:t>
            </a:r>
            <a:r>
              <a:rPr lang="en-US" altLang="ko-KR" sz="2400" dirty="0"/>
              <a:t>-Enabled SSD</a:t>
            </a:r>
          </a:p>
          <a:p>
            <a:endParaRPr lang="en-US" altLang="ko-KR" sz="2800" b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ko-KR" sz="2800" b="1" dirty="0">
                <a:solidFill>
                  <a:schemeClr val="bg1">
                    <a:lumMod val="75000"/>
                  </a:schemeClr>
                </a:solidFill>
              </a:rPr>
              <a:t>Evaluation</a:t>
            </a:r>
          </a:p>
          <a:p>
            <a:endParaRPr lang="en-US" altLang="ko-KR" sz="2800" b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ko-KR" sz="2800" b="1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  <a:p>
            <a:pPr lvl="1"/>
            <a:endParaRPr lang="ko-KR" altLang="en-US" sz="2400" b="1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E01D35E-3DD5-4C3A-9559-82058C1BC0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586624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그룹 28">
            <a:extLst>
              <a:ext uri="{FF2B5EF4-FFF2-40B4-BE49-F238E27FC236}">
                <a16:creationId xmlns:a16="http://schemas.microsoft.com/office/drawing/2014/main" id="{000ED65D-6972-4CE3-AECF-54C3ED86ABE5}"/>
              </a:ext>
            </a:extLst>
          </p:cNvPr>
          <p:cNvGrpSpPr/>
          <p:nvPr/>
        </p:nvGrpSpPr>
        <p:grpSpPr>
          <a:xfrm>
            <a:off x="6240031" y="3956217"/>
            <a:ext cx="2548117" cy="1921055"/>
            <a:chOff x="6240031" y="3956217"/>
            <a:chExt cx="2548117" cy="1921055"/>
          </a:xfrm>
        </p:grpSpPr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DA3F0BEA-16C9-4FD2-B1A6-66688D9F8A99}"/>
                </a:ext>
              </a:extLst>
            </p:cNvPr>
            <p:cNvGrpSpPr/>
            <p:nvPr/>
          </p:nvGrpSpPr>
          <p:grpSpPr>
            <a:xfrm>
              <a:off x="7524328" y="4510961"/>
              <a:ext cx="1008113" cy="1366311"/>
              <a:chOff x="7524328" y="4510961"/>
              <a:chExt cx="1008113" cy="1366311"/>
            </a:xfrm>
          </p:grpSpPr>
          <p:sp>
            <p:nvSpPr>
              <p:cNvPr id="67" name="직사각형 66">
                <a:extLst>
                  <a:ext uri="{FF2B5EF4-FFF2-40B4-BE49-F238E27FC236}">
                    <a16:creationId xmlns:a16="http://schemas.microsoft.com/office/drawing/2014/main" id="{8D0CD8B1-03AD-49AE-B66C-A30F4ABE3044}"/>
                  </a:ext>
                </a:extLst>
              </p:cNvPr>
              <p:cNvSpPr/>
              <p:nvPr/>
            </p:nvSpPr>
            <p:spPr>
              <a:xfrm>
                <a:off x="7524328" y="4510961"/>
                <a:ext cx="1008113" cy="14401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400" b="1" dirty="0">
                  <a:solidFill>
                    <a:schemeClr val="tx1"/>
                  </a:solidFill>
                  <a:latin typeface="Cambria" panose="02040503050406030204" pitchFamily="18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71" name="직사각형 70">
                <a:extLst>
                  <a:ext uri="{FF2B5EF4-FFF2-40B4-BE49-F238E27FC236}">
                    <a16:creationId xmlns:a16="http://schemas.microsoft.com/office/drawing/2014/main" id="{CDF4CCE0-A5E3-43DE-831F-C092BECB4137}"/>
                  </a:ext>
                </a:extLst>
              </p:cNvPr>
              <p:cNvSpPr/>
              <p:nvPr/>
            </p:nvSpPr>
            <p:spPr>
              <a:xfrm>
                <a:off x="7524328" y="5087026"/>
                <a:ext cx="1008113" cy="28803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ko-KR" altLang="en-US" sz="1400" b="1" dirty="0">
                    <a:solidFill>
                      <a:schemeClr val="tx1"/>
                    </a:solidFill>
                    <a:latin typeface="Cambria" panose="02040503050406030204" pitchFamily="18" charset="0"/>
                    <a:cs typeface="Courier New" panose="02070309020205020404" pitchFamily="49" charset="0"/>
                  </a:rPr>
                  <a:t>⋮</a:t>
                </a:r>
              </a:p>
            </p:txBody>
          </p:sp>
          <p:sp>
            <p:nvSpPr>
              <p:cNvPr id="72" name="직사각형 71">
                <a:extLst>
                  <a:ext uri="{FF2B5EF4-FFF2-40B4-BE49-F238E27FC236}">
                    <a16:creationId xmlns:a16="http://schemas.microsoft.com/office/drawing/2014/main" id="{B5F744F3-BD7D-4F6B-8C00-CAF0B3E2E5B4}"/>
                  </a:ext>
                </a:extLst>
              </p:cNvPr>
              <p:cNvSpPr/>
              <p:nvPr/>
            </p:nvSpPr>
            <p:spPr>
              <a:xfrm>
                <a:off x="7524328" y="5375058"/>
                <a:ext cx="1008113" cy="14401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400" b="1" dirty="0">
                  <a:solidFill>
                    <a:schemeClr val="tx1"/>
                  </a:solidFill>
                  <a:latin typeface="Cambria" panose="02040503050406030204" pitchFamily="18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73" name="직사각형 72">
                <a:extLst>
                  <a:ext uri="{FF2B5EF4-FFF2-40B4-BE49-F238E27FC236}">
                    <a16:creationId xmlns:a16="http://schemas.microsoft.com/office/drawing/2014/main" id="{F9C22EC4-D059-4082-8666-6A3C5983EF49}"/>
                  </a:ext>
                </a:extLst>
              </p:cNvPr>
              <p:cNvSpPr/>
              <p:nvPr/>
            </p:nvSpPr>
            <p:spPr>
              <a:xfrm>
                <a:off x="7524328" y="5519074"/>
                <a:ext cx="1008113" cy="14401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400" b="1" dirty="0">
                  <a:solidFill>
                    <a:schemeClr val="tx1"/>
                  </a:solidFill>
                  <a:latin typeface="Cambria" panose="02040503050406030204" pitchFamily="18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68" name="직사각형 67">
                <a:extLst>
                  <a:ext uri="{FF2B5EF4-FFF2-40B4-BE49-F238E27FC236}">
                    <a16:creationId xmlns:a16="http://schemas.microsoft.com/office/drawing/2014/main" id="{D5EE827B-7CCA-4611-8750-15CBAED8FEE1}"/>
                  </a:ext>
                </a:extLst>
              </p:cNvPr>
              <p:cNvSpPr/>
              <p:nvPr/>
            </p:nvSpPr>
            <p:spPr>
              <a:xfrm>
                <a:off x="7524328" y="4654977"/>
                <a:ext cx="1008113" cy="144016"/>
              </a:xfrm>
              <a:prstGeom prst="rect">
                <a:avLst/>
              </a:prstGeom>
              <a:solidFill>
                <a:srgbClr val="B7ECFF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400" b="1" dirty="0">
                  <a:solidFill>
                    <a:schemeClr val="tx1"/>
                  </a:solidFill>
                  <a:latin typeface="Cambria" panose="02040503050406030204" pitchFamily="18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69" name="직사각형 68">
                <a:extLst>
                  <a:ext uri="{FF2B5EF4-FFF2-40B4-BE49-F238E27FC236}">
                    <a16:creationId xmlns:a16="http://schemas.microsoft.com/office/drawing/2014/main" id="{43AF880B-644C-4DB8-A366-608D1C649D89}"/>
                  </a:ext>
                </a:extLst>
              </p:cNvPr>
              <p:cNvSpPr/>
              <p:nvPr/>
            </p:nvSpPr>
            <p:spPr>
              <a:xfrm>
                <a:off x="7524328" y="4798993"/>
                <a:ext cx="1008113" cy="144016"/>
              </a:xfrm>
              <a:prstGeom prst="rect">
                <a:avLst/>
              </a:prstGeom>
              <a:solidFill>
                <a:srgbClr val="B7ECFF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400" b="1" dirty="0">
                  <a:solidFill>
                    <a:schemeClr val="tx1"/>
                  </a:solidFill>
                  <a:latin typeface="Cambria" panose="02040503050406030204" pitchFamily="18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70" name="직사각형 69">
                <a:extLst>
                  <a:ext uri="{FF2B5EF4-FFF2-40B4-BE49-F238E27FC236}">
                    <a16:creationId xmlns:a16="http://schemas.microsoft.com/office/drawing/2014/main" id="{30F11C02-27BC-4017-A568-64EAD07CA6B7}"/>
                  </a:ext>
                </a:extLst>
              </p:cNvPr>
              <p:cNvSpPr/>
              <p:nvPr/>
            </p:nvSpPr>
            <p:spPr>
              <a:xfrm>
                <a:off x="7524328" y="4943009"/>
                <a:ext cx="1008113" cy="144016"/>
              </a:xfrm>
              <a:prstGeom prst="rect">
                <a:avLst/>
              </a:prstGeom>
              <a:solidFill>
                <a:srgbClr val="B7ECFF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400" b="1" dirty="0">
                  <a:solidFill>
                    <a:schemeClr val="tx1"/>
                  </a:solidFill>
                  <a:latin typeface="Cambria" panose="02040503050406030204" pitchFamily="18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74" name="직사각형 73">
                <a:extLst>
                  <a:ext uri="{FF2B5EF4-FFF2-40B4-BE49-F238E27FC236}">
                    <a16:creationId xmlns:a16="http://schemas.microsoft.com/office/drawing/2014/main" id="{916580C2-2B97-4267-B0CC-1A7A6BC6E737}"/>
                  </a:ext>
                </a:extLst>
              </p:cNvPr>
              <p:cNvSpPr/>
              <p:nvPr/>
            </p:nvSpPr>
            <p:spPr>
              <a:xfrm>
                <a:off x="7645684" y="5661992"/>
                <a:ext cx="765400" cy="2152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400" b="1" dirty="0" err="1">
                    <a:solidFill>
                      <a:schemeClr val="tx1"/>
                    </a:solidFill>
                    <a:latin typeface="Cambria" panose="02040503050406030204" pitchFamily="18" charset="0"/>
                  </a:rPr>
                  <a:t>Block#</a:t>
                </a:r>
                <a:r>
                  <a:rPr lang="en-US" altLang="ko-KR" sz="1400" b="1" i="1" dirty="0" err="1">
                    <a:solidFill>
                      <a:schemeClr val="tx1"/>
                    </a:solidFill>
                    <a:latin typeface="Cambria" panose="02040503050406030204" pitchFamily="18" charset="0"/>
                  </a:rPr>
                  <a:t>m</a:t>
                </a:r>
                <a:endParaRPr lang="ko-KR" altLang="en-US" sz="1400" b="1" i="1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p:txBody>
          </p:sp>
        </p:grp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0A60A666-D9AF-4EB0-84D9-3024955BF1F4}"/>
                </a:ext>
              </a:extLst>
            </p:cNvPr>
            <p:cNvSpPr txBox="1"/>
            <p:nvPr/>
          </p:nvSpPr>
          <p:spPr>
            <a:xfrm>
              <a:off x="6240031" y="3956217"/>
              <a:ext cx="2548117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rgbClr val="552579"/>
                  </a:solidFill>
                  <a:latin typeface="Cambria" panose="02040503050406030204" pitchFamily="18" charset="0"/>
                </a:rPr>
                <a:t>Multiple invalid pages +</a:t>
              </a:r>
            </a:p>
            <a:p>
              <a:pPr algn="ctr"/>
              <a:r>
                <a:rPr lang="en-US" altLang="ko-KR" sz="1400" dirty="0">
                  <a:solidFill>
                    <a:srgbClr val="552579"/>
                  </a:solidFill>
                  <a:latin typeface="Cambria" panose="02040503050406030204" pitchFamily="18" charset="0"/>
                </a:rPr>
                <a:t>no valid pages in the block</a:t>
              </a:r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BD0A557E-3705-412D-AF7C-3F7DBDBA9751}"/>
              </a:ext>
            </a:extLst>
          </p:cNvPr>
          <p:cNvGrpSpPr/>
          <p:nvPr/>
        </p:nvGrpSpPr>
        <p:grpSpPr>
          <a:xfrm>
            <a:off x="7204534" y="1988840"/>
            <a:ext cx="1505099" cy="1656399"/>
            <a:chOff x="7204534" y="1988840"/>
            <a:chExt cx="1505099" cy="1656399"/>
          </a:xfrm>
        </p:grpSpPr>
        <p:sp>
          <p:nvSpPr>
            <p:cNvPr id="49" name="직사각형 48">
              <a:extLst>
                <a:ext uri="{FF2B5EF4-FFF2-40B4-BE49-F238E27FC236}">
                  <a16:creationId xmlns:a16="http://schemas.microsoft.com/office/drawing/2014/main" id="{01B84B17-B02A-48A8-A235-8C83F944F13E}"/>
                </a:ext>
              </a:extLst>
            </p:cNvPr>
            <p:cNvSpPr/>
            <p:nvPr/>
          </p:nvSpPr>
          <p:spPr>
            <a:xfrm>
              <a:off x="7524328" y="1988840"/>
              <a:ext cx="1008113" cy="14401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 b="1" dirty="0">
                <a:solidFill>
                  <a:schemeClr val="tx1"/>
                </a:solidFill>
                <a:latin typeface="Cambria" panose="02040503050406030204" pitchFamily="18" charset="0"/>
                <a:cs typeface="Courier New" panose="02070309020205020404" pitchFamily="49" charset="0"/>
              </a:endParaRPr>
            </a:p>
          </p:txBody>
        </p:sp>
        <p:sp>
          <p:nvSpPr>
            <p:cNvPr id="59" name="직사각형 58">
              <a:extLst>
                <a:ext uri="{FF2B5EF4-FFF2-40B4-BE49-F238E27FC236}">
                  <a16:creationId xmlns:a16="http://schemas.microsoft.com/office/drawing/2014/main" id="{D390649D-F550-4007-85B6-441D141BF5E9}"/>
                </a:ext>
              </a:extLst>
            </p:cNvPr>
            <p:cNvSpPr/>
            <p:nvPr/>
          </p:nvSpPr>
          <p:spPr>
            <a:xfrm>
              <a:off x="7524328" y="2276872"/>
              <a:ext cx="1008113" cy="14401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 b="1" dirty="0">
                <a:solidFill>
                  <a:schemeClr val="tx1"/>
                </a:solidFill>
                <a:latin typeface="Cambria" panose="02040503050406030204" pitchFamily="18" charset="0"/>
                <a:cs typeface="Courier New" panose="02070309020205020404" pitchFamily="49" charset="0"/>
              </a:endParaRPr>
            </a:p>
          </p:txBody>
        </p:sp>
        <p:sp>
          <p:nvSpPr>
            <p:cNvPr id="60" name="직사각형 59">
              <a:extLst>
                <a:ext uri="{FF2B5EF4-FFF2-40B4-BE49-F238E27FC236}">
                  <a16:creationId xmlns:a16="http://schemas.microsoft.com/office/drawing/2014/main" id="{FE8C4563-1EF3-4036-A60E-D09BD2032349}"/>
                </a:ext>
              </a:extLst>
            </p:cNvPr>
            <p:cNvSpPr/>
            <p:nvPr/>
          </p:nvSpPr>
          <p:spPr>
            <a:xfrm>
              <a:off x="7524328" y="2420888"/>
              <a:ext cx="1008113" cy="14401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 b="1" dirty="0">
                <a:solidFill>
                  <a:schemeClr val="tx1"/>
                </a:solidFill>
                <a:latin typeface="Cambria" panose="02040503050406030204" pitchFamily="18" charset="0"/>
                <a:cs typeface="Courier New" panose="02070309020205020404" pitchFamily="49" charset="0"/>
              </a:endParaRPr>
            </a:p>
          </p:txBody>
        </p:sp>
        <p:sp>
          <p:nvSpPr>
            <p:cNvPr id="61" name="직사각형 60">
              <a:extLst>
                <a:ext uri="{FF2B5EF4-FFF2-40B4-BE49-F238E27FC236}">
                  <a16:creationId xmlns:a16="http://schemas.microsoft.com/office/drawing/2014/main" id="{E35A5D68-61DD-4E85-99F3-247AA49E6129}"/>
                </a:ext>
              </a:extLst>
            </p:cNvPr>
            <p:cNvSpPr/>
            <p:nvPr/>
          </p:nvSpPr>
          <p:spPr>
            <a:xfrm>
              <a:off x="7524328" y="2564905"/>
              <a:ext cx="1008113" cy="2880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tx1"/>
                  </a:solidFill>
                  <a:latin typeface="Cambria" panose="02040503050406030204" pitchFamily="18" charset="0"/>
                  <a:cs typeface="Courier New" panose="02070309020205020404" pitchFamily="49" charset="0"/>
                </a:rPr>
                <a:t>⋮</a:t>
              </a:r>
            </a:p>
          </p:txBody>
        </p:sp>
        <p:sp>
          <p:nvSpPr>
            <p:cNvPr id="63" name="직사각형 62">
              <a:extLst>
                <a:ext uri="{FF2B5EF4-FFF2-40B4-BE49-F238E27FC236}">
                  <a16:creationId xmlns:a16="http://schemas.microsoft.com/office/drawing/2014/main" id="{A82C6CE2-6179-4F5B-883F-540A6F9F92D5}"/>
                </a:ext>
              </a:extLst>
            </p:cNvPr>
            <p:cNvSpPr/>
            <p:nvPr/>
          </p:nvSpPr>
          <p:spPr>
            <a:xfrm>
              <a:off x="7524328" y="2852937"/>
              <a:ext cx="1008113" cy="14401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 b="1" dirty="0">
                <a:solidFill>
                  <a:schemeClr val="tx1"/>
                </a:solidFill>
                <a:latin typeface="Cambria" panose="02040503050406030204" pitchFamily="18" charset="0"/>
                <a:cs typeface="Courier New" panose="02070309020205020404" pitchFamily="49" charset="0"/>
              </a:endParaRPr>
            </a:p>
          </p:txBody>
        </p:sp>
        <p:sp>
          <p:nvSpPr>
            <p:cNvPr id="64" name="직사각형 63">
              <a:extLst>
                <a:ext uri="{FF2B5EF4-FFF2-40B4-BE49-F238E27FC236}">
                  <a16:creationId xmlns:a16="http://schemas.microsoft.com/office/drawing/2014/main" id="{1F7D4CA7-79DF-4986-9B24-B52ADAADB7F0}"/>
                </a:ext>
              </a:extLst>
            </p:cNvPr>
            <p:cNvSpPr/>
            <p:nvPr/>
          </p:nvSpPr>
          <p:spPr>
            <a:xfrm>
              <a:off x="7524328" y="2996953"/>
              <a:ext cx="1008113" cy="1440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 b="1" dirty="0">
                <a:solidFill>
                  <a:schemeClr val="tx1"/>
                </a:solidFill>
                <a:latin typeface="Cambria" panose="02040503050406030204" pitchFamily="18" charset="0"/>
                <a:cs typeface="Courier New" panose="02070309020205020404" pitchFamily="49" charset="0"/>
              </a:endParaRPr>
            </a:p>
          </p:txBody>
        </p:sp>
        <p:sp>
          <p:nvSpPr>
            <p:cNvPr id="58" name="직사각형 57">
              <a:extLst>
                <a:ext uri="{FF2B5EF4-FFF2-40B4-BE49-F238E27FC236}">
                  <a16:creationId xmlns:a16="http://schemas.microsoft.com/office/drawing/2014/main" id="{307C5CFB-9C49-4525-A4D6-388029B8680D}"/>
                </a:ext>
              </a:extLst>
            </p:cNvPr>
            <p:cNvSpPr/>
            <p:nvPr/>
          </p:nvSpPr>
          <p:spPr>
            <a:xfrm>
              <a:off x="7524328" y="2132856"/>
              <a:ext cx="1008113" cy="144016"/>
            </a:xfrm>
            <a:prstGeom prst="rect">
              <a:avLst/>
            </a:prstGeom>
            <a:solidFill>
              <a:srgbClr val="B7ECFF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 b="1" dirty="0">
                <a:solidFill>
                  <a:srgbClr val="C00000"/>
                </a:solidFill>
                <a:latin typeface="Cambria" panose="02040503050406030204" pitchFamily="18" charset="0"/>
                <a:cs typeface="Courier New" panose="02070309020205020404" pitchFamily="49" charset="0"/>
              </a:endParaRPr>
            </a:p>
          </p:txBody>
        </p:sp>
        <p:sp>
          <p:nvSpPr>
            <p:cNvPr id="65" name="직사각형 64">
              <a:extLst>
                <a:ext uri="{FF2B5EF4-FFF2-40B4-BE49-F238E27FC236}">
                  <a16:creationId xmlns:a16="http://schemas.microsoft.com/office/drawing/2014/main" id="{DFD965A9-A222-450C-B261-BF8B3C81E687}"/>
                </a:ext>
              </a:extLst>
            </p:cNvPr>
            <p:cNvSpPr/>
            <p:nvPr/>
          </p:nvSpPr>
          <p:spPr>
            <a:xfrm>
              <a:off x="7680475" y="3139871"/>
              <a:ext cx="695818" cy="2152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400" b="1" dirty="0" err="1">
                  <a:solidFill>
                    <a:schemeClr val="tx1"/>
                  </a:solidFill>
                  <a:latin typeface="Cambria" panose="02040503050406030204" pitchFamily="18" charset="0"/>
                </a:rPr>
                <a:t>Block#</a:t>
              </a:r>
              <a:r>
                <a:rPr lang="en-US" altLang="ko-KR" sz="1400" b="1" i="1" dirty="0" err="1">
                  <a:solidFill>
                    <a:schemeClr val="tx1"/>
                  </a:solidFill>
                  <a:latin typeface="Cambria" panose="02040503050406030204" pitchFamily="18" charset="0"/>
                </a:rPr>
                <a:t>k</a:t>
              </a:r>
              <a:endParaRPr lang="ko-KR" altLang="en-US" sz="1400" b="1" i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76" name="직사각형 75">
              <a:extLst>
                <a:ext uri="{FF2B5EF4-FFF2-40B4-BE49-F238E27FC236}">
                  <a16:creationId xmlns:a16="http://schemas.microsoft.com/office/drawing/2014/main" id="{552BEA0F-1349-43A2-9F7D-7CEA306D9C52}"/>
                </a:ext>
              </a:extLst>
            </p:cNvPr>
            <p:cNvSpPr/>
            <p:nvPr/>
          </p:nvSpPr>
          <p:spPr>
            <a:xfrm>
              <a:off x="7204534" y="3447167"/>
              <a:ext cx="178532" cy="1785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77" name="직사각형 76">
              <a:extLst>
                <a:ext uri="{FF2B5EF4-FFF2-40B4-BE49-F238E27FC236}">
                  <a16:creationId xmlns:a16="http://schemas.microsoft.com/office/drawing/2014/main" id="{305C8A67-DE41-4688-BA89-C0C5DA0C2FD3}"/>
                </a:ext>
              </a:extLst>
            </p:cNvPr>
            <p:cNvSpPr/>
            <p:nvPr/>
          </p:nvSpPr>
          <p:spPr>
            <a:xfrm>
              <a:off x="7949865" y="3461731"/>
              <a:ext cx="178532" cy="17853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7E2EC69-5F03-471C-802C-B14D67266C8B}"/>
                </a:ext>
              </a:extLst>
            </p:cNvPr>
            <p:cNvSpPr txBox="1"/>
            <p:nvPr/>
          </p:nvSpPr>
          <p:spPr>
            <a:xfrm>
              <a:off x="7437876" y="3429001"/>
              <a:ext cx="383823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ko-KR" sz="1400" dirty="0">
                  <a:latin typeface="Cambria" panose="02040503050406030204" pitchFamily="18" charset="0"/>
                </a:rPr>
                <a:t>Valid</a:t>
              </a:r>
              <a:endParaRPr lang="ko-KR" altLang="en-US" sz="1400" dirty="0">
                <a:latin typeface="Cambria" panose="02040503050406030204" pitchFamily="18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6D4F3355-EE14-448D-87BD-E3E8B0E6C5EA}"/>
                </a:ext>
              </a:extLst>
            </p:cNvPr>
            <p:cNvSpPr txBox="1"/>
            <p:nvPr/>
          </p:nvSpPr>
          <p:spPr>
            <a:xfrm>
              <a:off x="8183207" y="3429795"/>
              <a:ext cx="526426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ko-KR" sz="1400" dirty="0">
                  <a:latin typeface="Cambria" panose="02040503050406030204" pitchFamily="18" charset="0"/>
                </a:rPr>
                <a:t>Invalid</a:t>
              </a:r>
              <a:endParaRPr lang="ko-KR" altLang="en-US" sz="1400" dirty="0">
                <a:latin typeface="Cambria" panose="02040503050406030204" pitchFamily="18" charset="0"/>
              </a:endParaRPr>
            </a:p>
          </p:txBody>
        </p:sp>
      </p:grpSp>
      <p:sp>
        <p:nvSpPr>
          <p:cNvPr id="2" name="제목 1">
            <a:extLst>
              <a:ext uri="{FF2B5EF4-FFF2-40B4-BE49-F238E27FC236}">
                <a16:creationId xmlns:a16="http://schemas.microsoft.com/office/drawing/2014/main" id="{BC007AA1-CD76-458E-BFB3-CC7A5F9FD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SecureSSD</a:t>
            </a:r>
            <a:r>
              <a:rPr lang="en-US" altLang="ko-KR" dirty="0"/>
              <a:t>: An </a:t>
            </a:r>
            <a:r>
              <a:rPr lang="en-US" altLang="ko-KR" dirty="0" err="1"/>
              <a:t>Evanesco</a:t>
            </a:r>
            <a:r>
              <a:rPr lang="en-US" altLang="ko-KR" dirty="0"/>
              <a:t>-Enabled SSD</a:t>
            </a:r>
            <a:endParaRPr lang="ko-KR" altLang="en-US" dirty="0"/>
          </a:p>
        </p:txBody>
      </p:sp>
      <p:sp>
        <p:nvSpPr>
          <p:cNvPr id="181" name="내용 개체 틀 2">
            <a:extLst>
              <a:ext uri="{FF2B5EF4-FFF2-40B4-BE49-F238E27FC236}">
                <a16:creationId xmlns:a16="http://schemas.microsoft.com/office/drawing/2014/main" id="{A1672438-CC90-49FB-BFD8-37B67F72C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636591"/>
            <a:ext cx="8610600" cy="5808344"/>
          </a:xfrm>
        </p:spPr>
        <p:txBody>
          <a:bodyPr/>
          <a:lstStyle/>
          <a:p>
            <a:r>
              <a:rPr lang="en-US" altLang="ko-KR" dirty="0">
                <a:sym typeface="Wingdings" panose="05000000000000000000" pitchFamily="2" charset="2"/>
              </a:rPr>
              <a:t>An SSD that supports</a:t>
            </a:r>
            <a:r>
              <a:rPr lang="en-US" altLang="ko-KR" dirty="0">
                <a:solidFill>
                  <a:schemeClr val="accent6"/>
                </a:solidFill>
                <a:sym typeface="Wingdings" panose="05000000000000000000" pitchFamily="2" charset="2"/>
              </a:rPr>
              <a:t> immediate data sanitization</a:t>
            </a:r>
            <a:r>
              <a:rPr lang="en-US" altLang="ko-KR" dirty="0">
                <a:sym typeface="Wingdings" panose="05000000000000000000" pitchFamily="2" charset="2"/>
              </a:rPr>
              <a:t> of updated or deleted data</a:t>
            </a:r>
          </a:p>
          <a:p>
            <a:pPr lvl="1"/>
            <a:r>
              <a:rPr lang="en-US" altLang="ko-KR" dirty="0">
                <a:solidFill>
                  <a:schemeClr val="accent2"/>
                </a:solidFill>
                <a:sym typeface="Wingdings" panose="05000000000000000000" pitchFamily="2" charset="2"/>
              </a:rPr>
              <a:t>Lock manager </a:t>
            </a:r>
            <a:r>
              <a:rPr lang="en-US" altLang="ko-KR" dirty="0">
                <a:sym typeface="Wingdings" panose="05000000000000000000" pitchFamily="2" charset="2"/>
              </a:rPr>
              <a:t>issues </a:t>
            </a:r>
            <a:r>
              <a:rPr lang="en-US" altLang="ko-KR" dirty="0" err="1">
                <a:sym typeface="Wingdings" panose="05000000000000000000" pitchFamily="2" charset="2"/>
              </a:rPr>
              <a:t>pLock</a:t>
            </a:r>
            <a:r>
              <a:rPr lang="en-US" altLang="ko-KR" dirty="0">
                <a:sym typeface="Wingdings" panose="05000000000000000000" pitchFamily="2" charset="2"/>
              </a:rPr>
              <a:t> and </a:t>
            </a:r>
            <a:r>
              <a:rPr lang="en-US" altLang="ko-KR" dirty="0" err="1">
                <a:sym typeface="Wingdings" panose="05000000000000000000" pitchFamily="2" charset="2"/>
              </a:rPr>
              <a:t>bLock</a:t>
            </a:r>
            <a:r>
              <a:rPr lang="en-US" altLang="ko-KR" dirty="0">
                <a:sym typeface="Wingdings" panose="05000000000000000000" pitchFamily="2" charset="2"/>
              </a:rPr>
              <a:t> commands</a:t>
            </a:r>
            <a:r>
              <a:rPr lang="en-US" altLang="ko-KR" dirty="0">
                <a:solidFill>
                  <a:schemeClr val="accent6"/>
                </a:solidFill>
                <a:sym typeface="Wingdings" panose="05000000000000000000" pitchFamily="2" charset="2"/>
              </a:rPr>
              <a:t> </a:t>
            </a:r>
            <a:r>
              <a:rPr lang="en-US" altLang="ko-KR" dirty="0">
                <a:solidFill>
                  <a:schemeClr val="accent2"/>
                </a:solidFill>
                <a:sym typeface="Wingdings" panose="05000000000000000000" pitchFamily="2" charset="2"/>
              </a:rPr>
              <a:t>depending on the block’s status</a:t>
            </a:r>
            <a:r>
              <a:rPr lang="en-US" altLang="ko-KR" dirty="0">
                <a:sym typeface="Wingdings" panose="05000000000000000000" pitchFamily="2" charset="2"/>
              </a:rPr>
              <a:t>.</a:t>
            </a:r>
          </a:p>
          <a:p>
            <a:pPr marL="344487" lvl="1" indent="0">
              <a:buNone/>
            </a:pPr>
            <a:endParaRPr lang="en-US" altLang="ko-KR" dirty="0">
              <a:sym typeface="Wingdings" panose="05000000000000000000" pitchFamily="2" charset="2"/>
            </a:endParaRPr>
          </a:p>
          <a:p>
            <a:pPr lvl="1"/>
            <a:endParaRPr lang="en-US" altLang="ko-KR" dirty="0">
              <a:sym typeface="Wingdings" panose="05000000000000000000" pitchFamily="2" charset="2"/>
            </a:endParaRP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4E4D4E80-630B-4D92-9D9C-EE9456DF355D}"/>
              </a:ext>
            </a:extLst>
          </p:cNvPr>
          <p:cNvGrpSpPr/>
          <p:nvPr/>
        </p:nvGrpSpPr>
        <p:grpSpPr>
          <a:xfrm>
            <a:off x="3347864" y="2079350"/>
            <a:ext cx="1096331" cy="557562"/>
            <a:chOff x="3347864" y="2079350"/>
            <a:chExt cx="1096331" cy="557562"/>
          </a:xfrm>
        </p:grpSpPr>
        <p:cxnSp>
          <p:nvCxnSpPr>
            <p:cNvPr id="12" name="직선 화살표 연결선 11">
              <a:extLst>
                <a:ext uri="{FF2B5EF4-FFF2-40B4-BE49-F238E27FC236}">
                  <a16:creationId xmlns:a16="http://schemas.microsoft.com/office/drawing/2014/main" id="{FC642042-EE6F-4CF8-A362-B9AC6EDC8999}"/>
                </a:ext>
              </a:extLst>
            </p:cNvPr>
            <p:cNvCxnSpPr>
              <a:stCxn id="62" idx="2"/>
              <a:endCxn id="281" idx="0"/>
            </p:cNvCxnSpPr>
            <p:nvPr/>
          </p:nvCxnSpPr>
          <p:spPr>
            <a:xfrm>
              <a:off x="3347864" y="2079350"/>
              <a:ext cx="0" cy="557562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AEB9FB69-4159-4978-9F2C-0C568712645B}"/>
                </a:ext>
              </a:extLst>
            </p:cNvPr>
            <p:cNvSpPr txBox="1"/>
            <p:nvPr/>
          </p:nvSpPr>
          <p:spPr>
            <a:xfrm>
              <a:off x="3419872" y="2234622"/>
              <a:ext cx="1024323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600" b="1" i="1" dirty="0">
                  <a:solidFill>
                    <a:srgbClr val="0070C0"/>
                  </a:solidFill>
                  <a:latin typeface="Cambria" panose="02040503050406030204" pitchFamily="18" charset="0"/>
                </a:rPr>
                <a:t>Delete </a:t>
              </a:r>
              <a:r>
                <a:rPr lang="en-US" altLang="ko-KR" sz="1600" b="1" dirty="0">
                  <a:solidFill>
                    <a:srgbClr val="0070C0"/>
                  </a:solidFill>
                  <a:latin typeface="Cambria" panose="02040503050406030204" pitchFamily="18" charset="0"/>
                </a:rPr>
                <a:t>A</a:t>
              </a:r>
              <a:endParaRPr lang="ko-KR" altLang="en-US" sz="1600" b="1" dirty="0">
                <a:solidFill>
                  <a:srgbClr val="0070C0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8895EA47-C8ED-44A3-9523-9B8B1C1409CA}"/>
              </a:ext>
            </a:extLst>
          </p:cNvPr>
          <p:cNvGrpSpPr/>
          <p:nvPr/>
        </p:nvGrpSpPr>
        <p:grpSpPr>
          <a:xfrm>
            <a:off x="3347864" y="3528662"/>
            <a:ext cx="2177890" cy="557562"/>
            <a:chOff x="3347864" y="3528662"/>
            <a:chExt cx="2177890" cy="557562"/>
          </a:xfrm>
        </p:grpSpPr>
        <p:cxnSp>
          <p:nvCxnSpPr>
            <p:cNvPr id="82" name="직선 화살표 연결선 81">
              <a:extLst>
                <a:ext uri="{FF2B5EF4-FFF2-40B4-BE49-F238E27FC236}">
                  <a16:creationId xmlns:a16="http://schemas.microsoft.com/office/drawing/2014/main" id="{47E46486-FF82-46A1-9152-CD48D2322DC9}"/>
                </a:ext>
              </a:extLst>
            </p:cNvPr>
            <p:cNvCxnSpPr/>
            <p:nvPr/>
          </p:nvCxnSpPr>
          <p:spPr>
            <a:xfrm>
              <a:off x="3347864" y="3528662"/>
              <a:ext cx="0" cy="557562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25801E90-5069-4797-90BD-34CEAF4ADFE6}"/>
                </a:ext>
              </a:extLst>
            </p:cNvPr>
            <p:cNvSpPr txBox="1"/>
            <p:nvPr/>
          </p:nvSpPr>
          <p:spPr>
            <a:xfrm>
              <a:off x="3419872" y="3695987"/>
              <a:ext cx="2105882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600" b="1" i="1" dirty="0">
                  <a:solidFill>
                    <a:srgbClr val="0070C0"/>
                  </a:solidFill>
                  <a:latin typeface="Cambria" panose="02040503050406030204" pitchFamily="18" charset="0"/>
                </a:rPr>
                <a:t>Trim (discard) LPAs</a:t>
              </a:r>
              <a:endParaRPr lang="ko-KR" altLang="en-US" sz="1600" b="1" i="1" dirty="0">
                <a:solidFill>
                  <a:srgbClr val="0070C0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5ABED848-3EBF-41CE-8B93-B9E659A19ECD}"/>
              </a:ext>
            </a:extLst>
          </p:cNvPr>
          <p:cNvGrpSpPr/>
          <p:nvPr/>
        </p:nvGrpSpPr>
        <p:grpSpPr>
          <a:xfrm>
            <a:off x="6588223" y="4654977"/>
            <a:ext cx="1944218" cy="534630"/>
            <a:chOff x="6588223" y="4654977"/>
            <a:chExt cx="1944218" cy="534630"/>
          </a:xfrm>
        </p:grpSpPr>
        <p:sp>
          <p:nvSpPr>
            <p:cNvPr id="99" name="직사각형 98">
              <a:extLst>
                <a:ext uri="{FF2B5EF4-FFF2-40B4-BE49-F238E27FC236}">
                  <a16:creationId xmlns:a16="http://schemas.microsoft.com/office/drawing/2014/main" id="{D9B68AE0-411C-40A3-8E21-2CC537DE49BC}"/>
                </a:ext>
              </a:extLst>
            </p:cNvPr>
            <p:cNvSpPr/>
            <p:nvPr/>
          </p:nvSpPr>
          <p:spPr>
            <a:xfrm>
              <a:off x="7524328" y="4654977"/>
              <a:ext cx="1008113" cy="144016"/>
            </a:xfrm>
            <a:prstGeom prst="rect">
              <a:avLst/>
            </a:prstGeom>
            <a:solidFill>
              <a:srgbClr val="BFBFBF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 b="1" dirty="0">
                <a:solidFill>
                  <a:schemeClr val="tx1"/>
                </a:solidFill>
                <a:latin typeface="Cambria" panose="02040503050406030204" pitchFamily="18" charset="0"/>
                <a:cs typeface="Courier New" panose="02070309020205020404" pitchFamily="49" charset="0"/>
              </a:endParaRPr>
            </a:p>
          </p:txBody>
        </p:sp>
        <p:sp>
          <p:nvSpPr>
            <p:cNvPr id="100" name="직사각형 99">
              <a:extLst>
                <a:ext uri="{FF2B5EF4-FFF2-40B4-BE49-F238E27FC236}">
                  <a16:creationId xmlns:a16="http://schemas.microsoft.com/office/drawing/2014/main" id="{3FBFFD5C-93B1-4CA9-A8A5-CF79A819E404}"/>
                </a:ext>
              </a:extLst>
            </p:cNvPr>
            <p:cNvSpPr/>
            <p:nvPr/>
          </p:nvSpPr>
          <p:spPr>
            <a:xfrm>
              <a:off x="7524328" y="4798993"/>
              <a:ext cx="1008113" cy="144016"/>
            </a:xfrm>
            <a:prstGeom prst="rect">
              <a:avLst/>
            </a:prstGeom>
            <a:solidFill>
              <a:srgbClr val="BFBFBF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 b="1" dirty="0">
                <a:solidFill>
                  <a:schemeClr val="tx1"/>
                </a:solidFill>
                <a:latin typeface="Cambria" panose="02040503050406030204" pitchFamily="18" charset="0"/>
                <a:cs typeface="Courier New" panose="02070309020205020404" pitchFamily="49" charset="0"/>
              </a:endParaRPr>
            </a:p>
          </p:txBody>
        </p:sp>
        <p:sp>
          <p:nvSpPr>
            <p:cNvPr id="101" name="직사각형 100">
              <a:extLst>
                <a:ext uri="{FF2B5EF4-FFF2-40B4-BE49-F238E27FC236}">
                  <a16:creationId xmlns:a16="http://schemas.microsoft.com/office/drawing/2014/main" id="{C6556095-A27A-4992-BFAB-5265E61ED81A}"/>
                </a:ext>
              </a:extLst>
            </p:cNvPr>
            <p:cNvSpPr/>
            <p:nvPr/>
          </p:nvSpPr>
          <p:spPr>
            <a:xfrm>
              <a:off x="7524328" y="4943009"/>
              <a:ext cx="1008113" cy="144016"/>
            </a:xfrm>
            <a:prstGeom prst="rect">
              <a:avLst/>
            </a:prstGeom>
            <a:solidFill>
              <a:srgbClr val="BFBFBF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 b="1" dirty="0">
                <a:solidFill>
                  <a:schemeClr val="tx1"/>
                </a:solidFill>
                <a:latin typeface="Cambria" panose="02040503050406030204" pitchFamily="18" charset="0"/>
                <a:cs typeface="Courier New" panose="02070309020205020404" pitchFamily="49" charset="0"/>
              </a:endParaRPr>
            </a:p>
          </p:txBody>
        </p:sp>
        <p:cxnSp>
          <p:nvCxnSpPr>
            <p:cNvPr id="86" name="직선 화살표 연결선 85">
              <a:extLst>
                <a:ext uri="{FF2B5EF4-FFF2-40B4-BE49-F238E27FC236}">
                  <a16:creationId xmlns:a16="http://schemas.microsoft.com/office/drawing/2014/main" id="{CCA2EAFD-5039-4468-9E0C-B29A3B48D66D}"/>
                </a:ext>
              </a:extLst>
            </p:cNvPr>
            <p:cNvCxnSpPr>
              <a:cxnSpLocks/>
            </p:cNvCxnSpPr>
            <p:nvPr/>
          </p:nvCxnSpPr>
          <p:spPr>
            <a:xfrm>
              <a:off x="7224999" y="5100077"/>
              <a:ext cx="299439" cy="0"/>
            </a:xfrm>
            <a:prstGeom prst="straightConnector1">
              <a:avLst/>
            </a:prstGeom>
            <a:ln w="19050">
              <a:solidFill>
                <a:srgbClr val="552579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0D02F672-D566-405C-B5A4-D4B863F28080}"/>
                </a:ext>
              </a:extLst>
            </p:cNvPr>
            <p:cNvSpPr txBox="1"/>
            <p:nvPr/>
          </p:nvSpPr>
          <p:spPr>
            <a:xfrm>
              <a:off x="6588223" y="5004941"/>
              <a:ext cx="722472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b="1" dirty="0" err="1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bLock</a:t>
              </a:r>
              <a:endParaRPr lang="ko-KR" altLang="en-US" sz="12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6F1F6AE2-C9E1-4AEE-8EB7-A9755E7E785C}"/>
              </a:ext>
            </a:extLst>
          </p:cNvPr>
          <p:cNvGrpSpPr/>
          <p:nvPr/>
        </p:nvGrpSpPr>
        <p:grpSpPr>
          <a:xfrm>
            <a:off x="6588223" y="2108621"/>
            <a:ext cx="1944218" cy="184666"/>
            <a:chOff x="6588223" y="2108621"/>
            <a:chExt cx="1944218" cy="184666"/>
          </a:xfrm>
        </p:grpSpPr>
        <p:sp>
          <p:nvSpPr>
            <p:cNvPr id="98" name="직사각형 97">
              <a:extLst>
                <a:ext uri="{FF2B5EF4-FFF2-40B4-BE49-F238E27FC236}">
                  <a16:creationId xmlns:a16="http://schemas.microsoft.com/office/drawing/2014/main" id="{2306BEBE-C09C-406F-A36B-EC76E674CA99}"/>
                </a:ext>
              </a:extLst>
            </p:cNvPr>
            <p:cNvSpPr/>
            <p:nvPr/>
          </p:nvSpPr>
          <p:spPr>
            <a:xfrm>
              <a:off x="7524328" y="2132856"/>
              <a:ext cx="1008113" cy="144016"/>
            </a:xfrm>
            <a:prstGeom prst="rect">
              <a:avLst/>
            </a:prstGeom>
            <a:solidFill>
              <a:srgbClr val="BFBFBF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 b="1" dirty="0">
                <a:solidFill>
                  <a:srgbClr val="C00000"/>
                </a:solidFill>
                <a:latin typeface="Cambria" panose="02040503050406030204" pitchFamily="18" charset="0"/>
                <a:cs typeface="Courier New" panose="02070309020205020404" pitchFamily="49" charset="0"/>
              </a:endParaRPr>
            </a:p>
          </p:txBody>
        </p: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0271EF1C-562A-49C5-BBF2-051368535D07}"/>
                </a:ext>
              </a:extLst>
            </p:cNvPr>
            <p:cNvGrpSpPr/>
            <p:nvPr/>
          </p:nvGrpSpPr>
          <p:grpSpPr>
            <a:xfrm>
              <a:off x="6588223" y="2108621"/>
              <a:ext cx="936215" cy="184666"/>
              <a:chOff x="6588223" y="2108621"/>
              <a:chExt cx="936215" cy="184666"/>
            </a:xfrm>
          </p:grpSpPr>
          <p:cxnSp>
            <p:nvCxnSpPr>
              <p:cNvPr id="88" name="직선 화살표 연결선 87">
                <a:extLst>
                  <a:ext uri="{FF2B5EF4-FFF2-40B4-BE49-F238E27FC236}">
                    <a16:creationId xmlns:a16="http://schemas.microsoft.com/office/drawing/2014/main" id="{EE392DBE-DC11-4918-9E83-13DCBAC88F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24999" y="2203757"/>
                <a:ext cx="299439" cy="0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A0BBFD20-CE72-4585-B7AF-B6E8BBDFFE11}"/>
                  </a:ext>
                </a:extLst>
              </p:cNvPr>
              <p:cNvSpPr txBox="1"/>
              <p:nvPr/>
            </p:nvSpPr>
            <p:spPr>
              <a:xfrm>
                <a:off x="6588223" y="2108621"/>
                <a:ext cx="722472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ko-KR" sz="1200" b="1" dirty="0" err="1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pLock</a:t>
                </a:r>
                <a:endParaRPr lang="ko-KR" altLang="en-US" sz="1200" b="1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</p:grpSp>
      <p:sp>
        <p:nvSpPr>
          <p:cNvPr id="106" name="직사각형 105">
            <a:extLst>
              <a:ext uri="{FF2B5EF4-FFF2-40B4-BE49-F238E27FC236}">
                <a16:creationId xmlns:a16="http://schemas.microsoft.com/office/drawing/2014/main" id="{A42283DA-C02B-4CF0-ABF8-B765C2C009EB}"/>
              </a:ext>
            </a:extLst>
          </p:cNvPr>
          <p:cNvSpPr/>
          <p:nvPr/>
        </p:nvSpPr>
        <p:spPr>
          <a:xfrm>
            <a:off x="563925" y="2637278"/>
            <a:ext cx="685995" cy="90175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81" name="사각형: 둥근 모서리 280">
            <a:extLst>
              <a:ext uri="{FF2B5EF4-FFF2-40B4-BE49-F238E27FC236}">
                <a16:creationId xmlns:a16="http://schemas.microsoft.com/office/drawing/2014/main" id="{AABBB025-850F-40B1-AAE2-6759B5B8DDA7}"/>
              </a:ext>
            </a:extLst>
          </p:cNvPr>
          <p:cNvSpPr/>
          <p:nvPr/>
        </p:nvSpPr>
        <p:spPr>
          <a:xfrm>
            <a:off x="2071358" y="2636912"/>
            <a:ext cx="2553011" cy="883858"/>
          </a:xfrm>
          <a:prstGeom prst="roundRect">
            <a:avLst>
              <a:gd name="adj" fmla="val 1117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altLang="ko-KR" sz="1600" b="1">
                <a:solidFill>
                  <a:schemeClr val="tx1"/>
                </a:solidFill>
                <a:latin typeface="Cambria" panose="02040503050406030204" pitchFamily="18" charset="0"/>
              </a:rPr>
              <a:t>File System</a:t>
            </a:r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grpSp>
        <p:nvGrpSpPr>
          <p:cNvPr id="256" name="그룹 255">
            <a:extLst>
              <a:ext uri="{FF2B5EF4-FFF2-40B4-BE49-F238E27FC236}">
                <a16:creationId xmlns:a16="http://schemas.microsoft.com/office/drawing/2014/main" id="{4A0E7C1D-1B1D-4296-93E7-788015D988E0}"/>
              </a:ext>
            </a:extLst>
          </p:cNvPr>
          <p:cNvGrpSpPr/>
          <p:nvPr/>
        </p:nvGrpSpPr>
        <p:grpSpPr>
          <a:xfrm>
            <a:off x="2223424" y="2965853"/>
            <a:ext cx="548376" cy="509032"/>
            <a:chOff x="6721561" y="3135992"/>
            <a:chExt cx="620589" cy="576064"/>
          </a:xfrm>
        </p:grpSpPr>
        <p:sp>
          <p:nvSpPr>
            <p:cNvPr id="38" name="사각형: 잘린 한쪽 모서리 37">
              <a:extLst>
                <a:ext uri="{FF2B5EF4-FFF2-40B4-BE49-F238E27FC236}">
                  <a16:creationId xmlns:a16="http://schemas.microsoft.com/office/drawing/2014/main" id="{F81D4E27-BB14-449B-A354-F95F7AD37843}"/>
                </a:ext>
              </a:extLst>
            </p:cNvPr>
            <p:cNvSpPr/>
            <p:nvPr/>
          </p:nvSpPr>
          <p:spPr>
            <a:xfrm>
              <a:off x="6866063" y="3135992"/>
              <a:ext cx="476087" cy="576064"/>
            </a:xfrm>
            <a:prstGeom prst="snip1Rect">
              <a:avLst>
                <a:gd name="adj" fmla="val 27215"/>
              </a:avLst>
            </a:prstGeom>
            <a:solidFill>
              <a:srgbClr val="B7ECFF"/>
            </a:solidFill>
            <a:ln w="19050" cap="sq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9" name="직각 삼각형 38">
              <a:extLst>
                <a:ext uri="{FF2B5EF4-FFF2-40B4-BE49-F238E27FC236}">
                  <a16:creationId xmlns:a16="http://schemas.microsoft.com/office/drawing/2014/main" id="{265A5600-9841-4D67-A214-9D40AD22E86D}"/>
                </a:ext>
              </a:extLst>
            </p:cNvPr>
            <p:cNvSpPr/>
            <p:nvPr/>
          </p:nvSpPr>
          <p:spPr>
            <a:xfrm>
              <a:off x="7219592" y="3135992"/>
              <a:ext cx="122558" cy="131929"/>
            </a:xfrm>
            <a:prstGeom prst="rtTriangle">
              <a:avLst/>
            </a:prstGeom>
            <a:solidFill>
              <a:schemeClr val="bg1">
                <a:lumMod val="65000"/>
              </a:schemeClr>
            </a:solidFill>
            <a:ln w="19050" cap="sq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99DD4C7-D02F-4897-84B8-F677FDCB7C08}"/>
                </a:ext>
              </a:extLst>
            </p:cNvPr>
            <p:cNvSpPr txBox="1"/>
            <p:nvPr/>
          </p:nvSpPr>
          <p:spPr>
            <a:xfrm>
              <a:off x="6721561" y="3321393"/>
              <a:ext cx="576065" cy="208984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anose="02070309020205020404" pitchFamily="49" charset="0"/>
                  <a:ea typeface="맑은 고딕" panose="020B0503020000020004" pitchFamily="50" charset="-127"/>
                  <a:cs typeface="Courier New" panose="02070309020205020404" pitchFamily="49" charset="0"/>
                </a:rPr>
                <a:t>A.png</a:t>
              </a:r>
              <a:endPara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맑은 고딕" panose="020B0503020000020004" pitchFamily="50" charset="-127"/>
                <a:cs typeface="Courier New" panose="02070309020205020404" pitchFamily="49" charset="0"/>
              </a:endParaRPr>
            </a:p>
          </p:txBody>
        </p:sp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9EE0D91D-6C3E-4143-930C-668934A68887}"/>
              </a:ext>
            </a:extLst>
          </p:cNvPr>
          <p:cNvGrpSpPr/>
          <p:nvPr/>
        </p:nvGrpSpPr>
        <p:grpSpPr>
          <a:xfrm>
            <a:off x="3073675" y="2965853"/>
            <a:ext cx="548376" cy="509032"/>
            <a:chOff x="6721561" y="3135992"/>
            <a:chExt cx="620589" cy="576064"/>
          </a:xfrm>
        </p:grpSpPr>
        <p:sp>
          <p:nvSpPr>
            <p:cNvPr id="43" name="사각형: 잘린 한쪽 모서리 42">
              <a:extLst>
                <a:ext uri="{FF2B5EF4-FFF2-40B4-BE49-F238E27FC236}">
                  <a16:creationId xmlns:a16="http://schemas.microsoft.com/office/drawing/2014/main" id="{A341F9AF-23F4-4F87-AB4C-F0384AE918A2}"/>
                </a:ext>
              </a:extLst>
            </p:cNvPr>
            <p:cNvSpPr/>
            <p:nvPr/>
          </p:nvSpPr>
          <p:spPr>
            <a:xfrm>
              <a:off x="6866063" y="3135992"/>
              <a:ext cx="476087" cy="576064"/>
            </a:xfrm>
            <a:prstGeom prst="snip1Rect">
              <a:avLst>
                <a:gd name="adj" fmla="val 27215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9050" cap="sq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4" name="직각 삼각형 43">
              <a:extLst>
                <a:ext uri="{FF2B5EF4-FFF2-40B4-BE49-F238E27FC236}">
                  <a16:creationId xmlns:a16="http://schemas.microsoft.com/office/drawing/2014/main" id="{BA3F8648-6813-4533-BCEC-7545F024CF52}"/>
                </a:ext>
              </a:extLst>
            </p:cNvPr>
            <p:cNvSpPr/>
            <p:nvPr/>
          </p:nvSpPr>
          <p:spPr>
            <a:xfrm>
              <a:off x="7219592" y="3135992"/>
              <a:ext cx="122558" cy="131929"/>
            </a:xfrm>
            <a:prstGeom prst="rtTriangle">
              <a:avLst/>
            </a:prstGeom>
            <a:solidFill>
              <a:schemeClr val="bg1">
                <a:lumMod val="65000"/>
              </a:schemeClr>
            </a:solidFill>
            <a:ln w="19050" cap="sq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C4E0814-A510-4A37-8BCC-2A8435CBE049}"/>
                </a:ext>
              </a:extLst>
            </p:cNvPr>
            <p:cNvSpPr txBox="1"/>
            <p:nvPr/>
          </p:nvSpPr>
          <p:spPr>
            <a:xfrm>
              <a:off x="6721561" y="3321393"/>
              <a:ext cx="576065" cy="208984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anose="02070309020205020404" pitchFamily="49" charset="0"/>
                  <a:ea typeface="맑은 고딕" panose="020B0503020000020004" pitchFamily="50" charset="-127"/>
                  <a:cs typeface="Courier New" panose="02070309020205020404" pitchFamily="49" charset="0"/>
                </a:rPr>
                <a:t>B.doc</a:t>
              </a:r>
              <a:endPara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맑은 고딕" panose="020B0503020000020004" pitchFamily="50" charset="-127"/>
                <a:cs typeface="Courier New" panose="02070309020205020404" pitchFamily="49" charset="0"/>
              </a:endParaRPr>
            </a:p>
          </p:txBody>
        </p:sp>
      </p:grpSp>
      <p:sp>
        <p:nvSpPr>
          <p:cNvPr id="62" name="사각형: 둥근 모서리 61">
            <a:extLst>
              <a:ext uri="{FF2B5EF4-FFF2-40B4-BE49-F238E27FC236}">
                <a16:creationId xmlns:a16="http://schemas.microsoft.com/office/drawing/2014/main" id="{1CF8B0FC-85BA-4F75-BD64-B437FACC7249}"/>
              </a:ext>
            </a:extLst>
          </p:cNvPr>
          <p:cNvSpPr/>
          <p:nvPr/>
        </p:nvSpPr>
        <p:spPr>
          <a:xfrm>
            <a:off x="2071358" y="1700808"/>
            <a:ext cx="2553011" cy="378542"/>
          </a:xfrm>
          <a:prstGeom prst="roundRect">
            <a:avLst>
              <a:gd name="adj" fmla="val 2291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Application</a:t>
            </a:r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82" name="사각형: 둥근 모서리 281">
            <a:extLst>
              <a:ext uri="{FF2B5EF4-FFF2-40B4-BE49-F238E27FC236}">
                <a16:creationId xmlns:a16="http://schemas.microsoft.com/office/drawing/2014/main" id="{0EBE6AFE-7CF9-4B40-AFC0-24667889F234}"/>
              </a:ext>
            </a:extLst>
          </p:cNvPr>
          <p:cNvSpPr/>
          <p:nvPr/>
        </p:nvSpPr>
        <p:spPr>
          <a:xfrm>
            <a:off x="539552" y="4077072"/>
            <a:ext cx="5616623" cy="1584176"/>
          </a:xfrm>
          <a:prstGeom prst="roundRect">
            <a:avLst>
              <a:gd name="adj" fmla="val 1278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altLang="ko-KR" sz="16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SecureSSD</a:t>
            </a:r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84" name="사각형: 둥근 모서리 283">
            <a:extLst>
              <a:ext uri="{FF2B5EF4-FFF2-40B4-BE49-F238E27FC236}">
                <a16:creationId xmlns:a16="http://schemas.microsoft.com/office/drawing/2014/main" id="{6C52A641-C29D-425D-9C1B-1D5D692E186F}"/>
              </a:ext>
            </a:extLst>
          </p:cNvPr>
          <p:cNvSpPr/>
          <p:nvPr/>
        </p:nvSpPr>
        <p:spPr>
          <a:xfrm>
            <a:off x="617244" y="4450164"/>
            <a:ext cx="3076705" cy="1145751"/>
          </a:xfrm>
          <a:prstGeom prst="roundRect">
            <a:avLst>
              <a:gd name="adj" fmla="val 1115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altLang="ko-KR" sz="16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Evanesco</a:t>
            </a:r>
            <a:r>
              <a:rPr lang="en-US" altLang="ko-KR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-Aware FTL</a:t>
            </a:r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D6C68581-9A21-4E6D-A321-E473245CFE83}"/>
              </a:ext>
            </a:extLst>
          </p:cNvPr>
          <p:cNvSpPr/>
          <p:nvPr/>
        </p:nvSpPr>
        <p:spPr>
          <a:xfrm>
            <a:off x="696663" y="4806304"/>
            <a:ext cx="916465" cy="720079"/>
          </a:xfrm>
          <a:prstGeom prst="roundRect">
            <a:avLst>
              <a:gd name="adj" fmla="val 866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L2P</a:t>
            </a:r>
          </a:p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Mapping</a:t>
            </a:r>
          </a:p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Table</a:t>
            </a:r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79E488DC-9FA7-4057-9E3E-1FD9A52E8D15}"/>
              </a:ext>
            </a:extLst>
          </p:cNvPr>
          <p:cNvSpPr/>
          <p:nvPr/>
        </p:nvSpPr>
        <p:spPr>
          <a:xfrm>
            <a:off x="1697364" y="4806304"/>
            <a:ext cx="916465" cy="720079"/>
          </a:xfrm>
          <a:prstGeom prst="roundRect">
            <a:avLst>
              <a:gd name="adj" fmla="val 983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Page</a:t>
            </a:r>
          </a:p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Status</a:t>
            </a:r>
          </a:p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Table</a:t>
            </a:r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79739B74-1A19-4CD0-A4F1-6E9FDE6B5EB9}"/>
              </a:ext>
            </a:extLst>
          </p:cNvPr>
          <p:cNvSpPr/>
          <p:nvPr/>
        </p:nvSpPr>
        <p:spPr>
          <a:xfrm>
            <a:off x="2699792" y="4806304"/>
            <a:ext cx="916465" cy="720079"/>
          </a:xfrm>
          <a:prstGeom prst="roundRect">
            <a:avLst>
              <a:gd name="adj" fmla="val 983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Lock</a:t>
            </a:r>
          </a:p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Manager</a:t>
            </a:r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25EDFA36-0664-48FF-BEE9-F2197C542C9F}"/>
              </a:ext>
            </a:extLst>
          </p:cNvPr>
          <p:cNvGrpSpPr/>
          <p:nvPr/>
        </p:nvGrpSpPr>
        <p:grpSpPr>
          <a:xfrm>
            <a:off x="4451351" y="4450164"/>
            <a:ext cx="1628866" cy="1145751"/>
            <a:chOff x="5733856" y="5098236"/>
            <a:chExt cx="1628866" cy="1145751"/>
          </a:xfrm>
        </p:grpSpPr>
        <p:sp>
          <p:nvSpPr>
            <p:cNvPr id="33" name="사각형: 둥근 모서리 32">
              <a:extLst>
                <a:ext uri="{FF2B5EF4-FFF2-40B4-BE49-F238E27FC236}">
                  <a16:creationId xmlns:a16="http://schemas.microsoft.com/office/drawing/2014/main" id="{81AB203A-3993-4EEE-90E8-FAC5F1CBD701}"/>
                </a:ext>
              </a:extLst>
            </p:cNvPr>
            <p:cNvSpPr/>
            <p:nvPr/>
          </p:nvSpPr>
          <p:spPr>
            <a:xfrm>
              <a:off x="5932290" y="5248927"/>
              <a:ext cx="1430432" cy="995060"/>
            </a:xfrm>
            <a:prstGeom prst="roundRect">
              <a:avLst>
                <a:gd name="adj" fmla="val 983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6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Flash Chip</a:t>
              </a:r>
            </a:p>
          </p:txBody>
        </p:sp>
        <p:sp>
          <p:nvSpPr>
            <p:cNvPr id="32" name="사각형: 둥근 모서리 31">
              <a:extLst>
                <a:ext uri="{FF2B5EF4-FFF2-40B4-BE49-F238E27FC236}">
                  <a16:creationId xmlns:a16="http://schemas.microsoft.com/office/drawing/2014/main" id="{71A648FF-7B04-468C-8100-C6B703F6A4C0}"/>
                </a:ext>
              </a:extLst>
            </p:cNvPr>
            <p:cNvSpPr/>
            <p:nvPr/>
          </p:nvSpPr>
          <p:spPr>
            <a:xfrm>
              <a:off x="5833073" y="5173582"/>
              <a:ext cx="1430432" cy="995060"/>
            </a:xfrm>
            <a:prstGeom prst="roundRect">
              <a:avLst>
                <a:gd name="adj" fmla="val 983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6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Flash Chip</a:t>
              </a:r>
            </a:p>
          </p:txBody>
        </p:sp>
        <p:sp>
          <p:nvSpPr>
            <p:cNvPr id="31" name="사각형: 둥근 모서리 30">
              <a:extLst>
                <a:ext uri="{FF2B5EF4-FFF2-40B4-BE49-F238E27FC236}">
                  <a16:creationId xmlns:a16="http://schemas.microsoft.com/office/drawing/2014/main" id="{D54E303F-DBE1-40BB-B592-B0A0720A311F}"/>
                </a:ext>
              </a:extLst>
            </p:cNvPr>
            <p:cNvSpPr/>
            <p:nvPr/>
          </p:nvSpPr>
          <p:spPr>
            <a:xfrm>
              <a:off x="5733856" y="5098236"/>
              <a:ext cx="1430432" cy="995060"/>
            </a:xfrm>
            <a:prstGeom prst="roundRect">
              <a:avLst>
                <a:gd name="adj" fmla="val 983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altLang="ko-KR" sz="16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Flash Chip</a:t>
              </a:r>
            </a:p>
          </p:txBody>
        </p:sp>
      </p:grp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CBC7B668-4EBF-44F3-AE36-2655E915CD3D}"/>
              </a:ext>
            </a:extLst>
          </p:cNvPr>
          <p:cNvGrpSpPr/>
          <p:nvPr/>
        </p:nvGrpSpPr>
        <p:grpSpPr>
          <a:xfrm>
            <a:off x="4572000" y="4843869"/>
            <a:ext cx="548375" cy="509032"/>
            <a:chOff x="6721561" y="3135992"/>
            <a:chExt cx="620589" cy="576064"/>
          </a:xfrm>
        </p:grpSpPr>
        <p:sp>
          <p:nvSpPr>
            <p:cNvPr id="51" name="사각형: 잘린 한쪽 모서리 50">
              <a:extLst>
                <a:ext uri="{FF2B5EF4-FFF2-40B4-BE49-F238E27FC236}">
                  <a16:creationId xmlns:a16="http://schemas.microsoft.com/office/drawing/2014/main" id="{0511FDBA-D74D-4167-8B52-F777116F4687}"/>
                </a:ext>
              </a:extLst>
            </p:cNvPr>
            <p:cNvSpPr/>
            <p:nvPr/>
          </p:nvSpPr>
          <p:spPr>
            <a:xfrm>
              <a:off x="6866063" y="3135992"/>
              <a:ext cx="476087" cy="576064"/>
            </a:xfrm>
            <a:prstGeom prst="snip1Rect">
              <a:avLst>
                <a:gd name="adj" fmla="val 27215"/>
              </a:avLst>
            </a:prstGeom>
            <a:solidFill>
              <a:srgbClr val="B7ECFF"/>
            </a:solidFill>
            <a:ln w="19050" cap="sq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2" name="직각 삼각형 51">
              <a:extLst>
                <a:ext uri="{FF2B5EF4-FFF2-40B4-BE49-F238E27FC236}">
                  <a16:creationId xmlns:a16="http://schemas.microsoft.com/office/drawing/2014/main" id="{B76852D0-7215-4773-8A18-11396D9C84F6}"/>
                </a:ext>
              </a:extLst>
            </p:cNvPr>
            <p:cNvSpPr/>
            <p:nvPr/>
          </p:nvSpPr>
          <p:spPr>
            <a:xfrm>
              <a:off x="7219592" y="3135992"/>
              <a:ext cx="122558" cy="131929"/>
            </a:xfrm>
            <a:prstGeom prst="rtTriangle">
              <a:avLst/>
            </a:prstGeom>
            <a:solidFill>
              <a:schemeClr val="bg1">
                <a:lumMod val="65000"/>
              </a:schemeClr>
            </a:solidFill>
            <a:ln w="19050" cap="sq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CF5A45E-E94C-473F-B680-54A2E4E44659}"/>
                </a:ext>
              </a:extLst>
            </p:cNvPr>
            <p:cNvSpPr txBox="1"/>
            <p:nvPr/>
          </p:nvSpPr>
          <p:spPr>
            <a:xfrm>
              <a:off x="6721561" y="3321393"/>
              <a:ext cx="576065" cy="208984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anose="02070309020205020404" pitchFamily="49" charset="0"/>
                  <a:ea typeface="맑은 고딕" panose="020B0503020000020004" pitchFamily="50" charset="-127"/>
                  <a:cs typeface="Courier New" panose="02070309020205020404" pitchFamily="49" charset="0"/>
                </a:rPr>
                <a:t>A.png</a:t>
              </a:r>
              <a:endPara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맑은 고딕" panose="020B0503020000020004" pitchFamily="50" charset="-127"/>
                <a:cs typeface="Courier New" panose="02070309020205020404" pitchFamily="49" charset="0"/>
              </a:endParaRPr>
            </a:p>
          </p:txBody>
        </p:sp>
      </p:grpSp>
      <p:grpSp>
        <p:nvGrpSpPr>
          <p:cNvPr id="54" name="그룹 53">
            <a:extLst>
              <a:ext uri="{FF2B5EF4-FFF2-40B4-BE49-F238E27FC236}">
                <a16:creationId xmlns:a16="http://schemas.microsoft.com/office/drawing/2014/main" id="{EB9D81C8-A74D-455C-B5CD-5BAC2861C16D}"/>
              </a:ext>
            </a:extLst>
          </p:cNvPr>
          <p:cNvGrpSpPr/>
          <p:nvPr/>
        </p:nvGrpSpPr>
        <p:grpSpPr>
          <a:xfrm>
            <a:off x="5261181" y="4843869"/>
            <a:ext cx="548376" cy="509032"/>
            <a:chOff x="6721561" y="3135992"/>
            <a:chExt cx="620589" cy="576064"/>
          </a:xfrm>
        </p:grpSpPr>
        <p:sp>
          <p:nvSpPr>
            <p:cNvPr id="55" name="사각형: 잘린 한쪽 모서리 54">
              <a:extLst>
                <a:ext uri="{FF2B5EF4-FFF2-40B4-BE49-F238E27FC236}">
                  <a16:creationId xmlns:a16="http://schemas.microsoft.com/office/drawing/2014/main" id="{1150EE83-711E-42C1-8F2B-CD56AF9A44CA}"/>
                </a:ext>
              </a:extLst>
            </p:cNvPr>
            <p:cNvSpPr/>
            <p:nvPr/>
          </p:nvSpPr>
          <p:spPr>
            <a:xfrm>
              <a:off x="6866063" y="3135992"/>
              <a:ext cx="476087" cy="576064"/>
            </a:xfrm>
            <a:prstGeom prst="snip1Rect">
              <a:avLst>
                <a:gd name="adj" fmla="val 27215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9050" cap="sq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6" name="직각 삼각형 55">
              <a:extLst>
                <a:ext uri="{FF2B5EF4-FFF2-40B4-BE49-F238E27FC236}">
                  <a16:creationId xmlns:a16="http://schemas.microsoft.com/office/drawing/2014/main" id="{C88D7DD5-997C-41C3-A862-FAF1705EFEC0}"/>
                </a:ext>
              </a:extLst>
            </p:cNvPr>
            <p:cNvSpPr/>
            <p:nvPr/>
          </p:nvSpPr>
          <p:spPr>
            <a:xfrm>
              <a:off x="7219592" y="3135992"/>
              <a:ext cx="122558" cy="131929"/>
            </a:xfrm>
            <a:prstGeom prst="rtTriangle">
              <a:avLst/>
            </a:prstGeom>
            <a:solidFill>
              <a:schemeClr val="bg1">
                <a:lumMod val="65000"/>
              </a:schemeClr>
            </a:solidFill>
            <a:ln w="19050" cap="sq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6E04E4A-A399-4EA6-ABC2-A3E44ED31100}"/>
                </a:ext>
              </a:extLst>
            </p:cNvPr>
            <p:cNvSpPr txBox="1"/>
            <p:nvPr/>
          </p:nvSpPr>
          <p:spPr>
            <a:xfrm>
              <a:off x="6721561" y="3321393"/>
              <a:ext cx="576065" cy="208984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anose="02070309020205020404" pitchFamily="49" charset="0"/>
                  <a:ea typeface="맑은 고딕" panose="020B0503020000020004" pitchFamily="50" charset="-127"/>
                  <a:cs typeface="Courier New" panose="02070309020205020404" pitchFamily="49" charset="0"/>
                </a:rPr>
                <a:t>B.doc</a:t>
              </a:r>
              <a:endPara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맑은 고딕" panose="020B0503020000020004" pitchFamily="50" charset="-127"/>
                <a:cs typeface="Courier New" panose="02070309020205020404" pitchFamily="49" charset="0"/>
              </a:endParaRPr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5D640ED5-CB0D-451E-8CA8-B4BDF7471805}"/>
              </a:ext>
            </a:extLst>
          </p:cNvPr>
          <p:cNvGrpSpPr/>
          <p:nvPr/>
        </p:nvGrpSpPr>
        <p:grpSpPr>
          <a:xfrm>
            <a:off x="3626394" y="4823340"/>
            <a:ext cx="817059" cy="440902"/>
            <a:chOff x="3626394" y="4823340"/>
            <a:chExt cx="817059" cy="440902"/>
          </a:xfrm>
        </p:grpSpPr>
        <p:grpSp>
          <p:nvGrpSpPr>
            <p:cNvPr id="35" name="그룹 34">
              <a:extLst>
                <a:ext uri="{FF2B5EF4-FFF2-40B4-BE49-F238E27FC236}">
                  <a16:creationId xmlns:a16="http://schemas.microsoft.com/office/drawing/2014/main" id="{07755E11-6E61-4B8D-92CC-2E9BEE473B6C}"/>
                </a:ext>
              </a:extLst>
            </p:cNvPr>
            <p:cNvGrpSpPr/>
            <p:nvPr/>
          </p:nvGrpSpPr>
          <p:grpSpPr>
            <a:xfrm>
              <a:off x="3626394" y="4823340"/>
              <a:ext cx="817059" cy="195798"/>
              <a:chOff x="5323916" y="4180646"/>
              <a:chExt cx="969292" cy="195798"/>
            </a:xfrm>
          </p:grpSpPr>
          <p:cxnSp>
            <p:nvCxnSpPr>
              <p:cNvPr id="36" name="직선 화살표 연결선 35">
                <a:extLst>
                  <a:ext uri="{FF2B5EF4-FFF2-40B4-BE49-F238E27FC236}">
                    <a16:creationId xmlns:a16="http://schemas.microsoft.com/office/drawing/2014/main" id="{6D1F2B9E-3DCF-4CAF-BEB5-C4832A0E87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23916" y="4376444"/>
                <a:ext cx="969292" cy="0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F7C1DAA-6F47-4BBA-89ED-F1247E07F656}"/>
                  </a:ext>
                </a:extLst>
              </p:cNvPr>
              <p:cNvSpPr txBox="1"/>
              <p:nvPr/>
            </p:nvSpPr>
            <p:spPr>
              <a:xfrm>
                <a:off x="5384121" y="4180646"/>
                <a:ext cx="857082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ko-KR" sz="1200" b="1" dirty="0" err="1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pLock</a:t>
                </a:r>
                <a:endParaRPr lang="ko-KR" altLang="en-US" sz="1200" b="1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  <p:grpSp>
          <p:nvGrpSpPr>
            <p:cNvPr id="41" name="그룹 40">
              <a:extLst>
                <a:ext uri="{FF2B5EF4-FFF2-40B4-BE49-F238E27FC236}">
                  <a16:creationId xmlns:a16="http://schemas.microsoft.com/office/drawing/2014/main" id="{1D9F17CC-BAB8-4690-8E63-BA17FB878BED}"/>
                </a:ext>
              </a:extLst>
            </p:cNvPr>
            <p:cNvGrpSpPr/>
            <p:nvPr/>
          </p:nvGrpSpPr>
          <p:grpSpPr>
            <a:xfrm>
              <a:off x="3626394" y="5068444"/>
              <a:ext cx="817059" cy="195798"/>
              <a:chOff x="5323916" y="4180646"/>
              <a:chExt cx="969292" cy="195798"/>
            </a:xfrm>
          </p:grpSpPr>
          <p:cxnSp>
            <p:nvCxnSpPr>
              <p:cNvPr id="46" name="직선 화살표 연결선 45">
                <a:extLst>
                  <a:ext uri="{FF2B5EF4-FFF2-40B4-BE49-F238E27FC236}">
                    <a16:creationId xmlns:a16="http://schemas.microsoft.com/office/drawing/2014/main" id="{0F1FC6DC-085E-4493-9E80-0E0A552BCF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23916" y="4376444"/>
                <a:ext cx="969292" cy="0"/>
              </a:xfrm>
              <a:prstGeom prst="straightConnector1">
                <a:avLst/>
              </a:prstGeom>
              <a:ln w="19050">
                <a:solidFill>
                  <a:srgbClr val="552579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6881E37-CF7A-4CA8-84E6-089A6819E7F8}"/>
                  </a:ext>
                </a:extLst>
              </p:cNvPr>
              <p:cNvSpPr txBox="1"/>
              <p:nvPr/>
            </p:nvSpPr>
            <p:spPr>
              <a:xfrm>
                <a:off x="5384121" y="4180646"/>
                <a:ext cx="857082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ko-KR" sz="1200" b="1" dirty="0" err="1">
                    <a:solidFill>
                      <a:srgbClr val="7030A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bLock</a:t>
                </a:r>
                <a:endParaRPr lang="ko-KR" altLang="en-US" sz="1200" b="1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E028618-9950-4C7B-A853-BE44B2F67AD3}"/>
              </a:ext>
            </a:extLst>
          </p:cNvPr>
          <p:cNvSpPr txBox="1"/>
          <p:nvPr/>
        </p:nvSpPr>
        <p:spPr>
          <a:xfrm>
            <a:off x="3832463" y="3051943"/>
            <a:ext cx="554633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ko-KR" altLang="en-US" dirty="0">
                <a:latin typeface="Cambria" panose="02040503050406030204" pitchFamily="18" charset="0"/>
              </a:rPr>
              <a:t>⋯</a:t>
            </a:r>
          </a:p>
        </p:txBody>
      </p:sp>
      <p:grpSp>
        <p:nvGrpSpPr>
          <p:cNvPr id="94" name="그룹 93">
            <a:extLst>
              <a:ext uri="{FF2B5EF4-FFF2-40B4-BE49-F238E27FC236}">
                <a16:creationId xmlns:a16="http://schemas.microsoft.com/office/drawing/2014/main" id="{EF806481-5B90-4251-AF5A-D6870E9542F9}"/>
              </a:ext>
            </a:extLst>
          </p:cNvPr>
          <p:cNvGrpSpPr/>
          <p:nvPr/>
        </p:nvGrpSpPr>
        <p:grpSpPr>
          <a:xfrm>
            <a:off x="4572000" y="4843869"/>
            <a:ext cx="548375" cy="509032"/>
            <a:chOff x="6721561" y="3135992"/>
            <a:chExt cx="620589" cy="576064"/>
          </a:xfrm>
        </p:grpSpPr>
        <p:sp>
          <p:nvSpPr>
            <p:cNvPr id="95" name="사각형: 잘린 한쪽 모서리 94">
              <a:extLst>
                <a:ext uri="{FF2B5EF4-FFF2-40B4-BE49-F238E27FC236}">
                  <a16:creationId xmlns:a16="http://schemas.microsoft.com/office/drawing/2014/main" id="{E79F0EC5-0978-451A-8FA8-2059563E9682}"/>
                </a:ext>
              </a:extLst>
            </p:cNvPr>
            <p:cNvSpPr/>
            <p:nvPr/>
          </p:nvSpPr>
          <p:spPr>
            <a:xfrm>
              <a:off x="6866063" y="3135992"/>
              <a:ext cx="476087" cy="576064"/>
            </a:xfrm>
            <a:prstGeom prst="snip1Rect">
              <a:avLst>
                <a:gd name="adj" fmla="val 27215"/>
              </a:avLst>
            </a:prstGeom>
            <a:solidFill>
              <a:srgbClr val="BFBFBF"/>
            </a:solidFill>
            <a:ln w="19050" cap="sq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6" name="직각 삼각형 95">
              <a:extLst>
                <a:ext uri="{FF2B5EF4-FFF2-40B4-BE49-F238E27FC236}">
                  <a16:creationId xmlns:a16="http://schemas.microsoft.com/office/drawing/2014/main" id="{00055389-61DB-4C69-94F8-E13F6647D506}"/>
                </a:ext>
              </a:extLst>
            </p:cNvPr>
            <p:cNvSpPr/>
            <p:nvPr/>
          </p:nvSpPr>
          <p:spPr>
            <a:xfrm>
              <a:off x="7219592" y="3135992"/>
              <a:ext cx="122558" cy="131929"/>
            </a:xfrm>
            <a:prstGeom prst="rtTriangle">
              <a:avLst/>
            </a:prstGeom>
            <a:solidFill>
              <a:schemeClr val="bg1">
                <a:lumMod val="65000"/>
              </a:schemeClr>
            </a:solidFill>
            <a:ln w="19050" cap="sq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A3042F83-80F2-4C3A-AD2D-2DF487CCF855}"/>
                </a:ext>
              </a:extLst>
            </p:cNvPr>
            <p:cNvSpPr txBox="1"/>
            <p:nvPr/>
          </p:nvSpPr>
          <p:spPr>
            <a:xfrm>
              <a:off x="6721561" y="3321393"/>
              <a:ext cx="576065" cy="20898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anose="02070309020205020404" pitchFamily="49" charset="0"/>
                  <a:ea typeface="맑은 고딕" panose="020B0503020000020004" pitchFamily="50" charset="-127"/>
                  <a:cs typeface="Courier New" panose="02070309020205020404" pitchFamily="49" charset="0"/>
                </a:rPr>
                <a:t>A.png</a:t>
              </a:r>
              <a:endPara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맑은 고딕" panose="020B0503020000020004" pitchFamily="50" charset="-127"/>
                <a:cs typeface="Courier New" panose="02070309020205020404" pitchFamily="49" charset="0"/>
              </a:endParaRPr>
            </a:p>
          </p:txBody>
        </p:sp>
      </p:grpSp>
      <p:grpSp>
        <p:nvGrpSpPr>
          <p:cNvPr id="102" name="그룹 101">
            <a:extLst>
              <a:ext uri="{FF2B5EF4-FFF2-40B4-BE49-F238E27FC236}">
                <a16:creationId xmlns:a16="http://schemas.microsoft.com/office/drawing/2014/main" id="{C11BA3D9-F09F-4BE3-8CD6-343C8AD9AE78}"/>
              </a:ext>
            </a:extLst>
          </p:cNvPr>
          <p:cNvGrpSpPr/>
          <p:nvPr/>
        </p:nvGrpSpPr>
        <p:grpSpPr>
          <a:xfrm>
            <a:off x="2223424" y="2965853"/>
            <a:ext cx="548376" cy="509032"/>
            <a:chOff x="6721561" y="3135992"/>
            <a:chExt cx="620589" cy="576064"/>
          </a:xfrm>
        </p:grpSpPr>
        <p:sp>
          <p:nvSpPr>
            <p:cNvPr id="103" name="사각형: 잘린 한쪽 모서리 102">
              <a:extLst>
                <a:ext uri="{FF2B5EF4-FFF2-40B4-BE49-F238E27FC236}">
                  <a16:creationId xmlns:a16="http://schemas.microsoft.com/office/drawing/2014/main" id="{6A65A9CE-4B6E-4016-A506-2611E2FA82CC}"/>
                </a:ext>
              </a:extLst>
            </p:cNvPr>
            <p:cNvSpPr/>
            <p:nvPr/>
          </p:nvSpPr>
          <p:spPr>
            <a:xfrm>
              <a:off x="6866063" y="3135992"/>
              <a:ext cx="476087" cy="576064"/>
            </a:xfrm>
            <a:prstGeom prst="snip1Rect">
              <a:avLst>
                <a:gd name="adj" fmla="val 27215"/>
              </a:avLst>
            </a:prstGeom>
            <a:solidFill>
              <a:srgbClr val="BFBFBF"/>
            </a:solidFill>
            <a:ln w="19050" cap="sq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4" name="직각 삼각형 103">
              <a:extLst>
                <a:ext uri="{FF2B5EF4-FFF2-40B4-BE49-F238E27FC236}">
                  <a16:creationId xmlns:a16="http://schemas.microsoft.com/office/drawing/2014/main" id="{6BC3C466-92F3-492B-A0D2-B832897098B1}"/>
                </a:ext>
              </a:extLst>
            </p:cNvPr>
            <p:cNvSpPr/>
            <p:nvPr/>
          </p:nvSpPr>
          <p:spPr>
            <a:xfrm>
              <a:off x="7219592" y="3135992"/>
              <a:ext cx="122558" cy="131929"/>
            </a:xfrm>
            <a:prstGeom prst="rtTriangle">
              <a:avLst/>
            </a:prstGeom>
            <a:solidFill>
              <a:schemeClr val="bg1">
                <a:lumMod val="65000"/>
              </a:schemeClr>
            </a:solidFill>
            <a:ln w="19050" cap="sq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A954723B-ECBB-4B50-A5DD-930251F608B7}"/>
                </a:ext>
              </a:extLst>
            </p:cNvPr>
            <p:cNvSpPr txBox="1"/>
            <p:nvPr/>
          </p:nvSpPr>
          <p:spPr>
            <a:xfrm>
              <a:off x="6721561" y="3321393"/>
              <a:ext cx="576065" cy="208984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anose="02070309020205020404" pitchFamily="49" charset="0"/>
                  <a:ea typeface="맑은 고딕" panose="020B0503020000020004" pitchFamily="50" charset="-127"/>
                  <a:cs typeface="Courier New" panose="02070309020205020404" pitchFamily="49" charset="0"/>
                </a:rPr>
                <a:t>A.png</a:t>
              </a:r>
              <a:endPara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맑은 고딕" panose="020B0503020000020004" pitchFamily="50" charset="-127"/>
                <a:cs typeface="Courier New" panose="02070309020205020404" pitchFamily="49" charset="0"/>
              </a:endParaRPr>
            </a:p>
          </p:txBody>
        </p:sp>
      </p:grpSp>
      <p:sp>
        <p:nvSpPr>
          <p:cNvPr id="107" name="직사각형 106">
            <a:extLst>
              <a:ext uri="{FF2B5EF4-FFF2-40B4-BE49-F238E27FC236}">
                <a16:creationId xmlns:a16="http://schemas.microsoft.com/office/drawing/2014/main" id="{12293785-CBDB-45A3-8309-132F2B75A102}"/>
              </a:ext>
            </a:extLst>
          </p:cNvPr>
          <p:cNvSpPr/>
          <p:nvPr/>
        </p:nvSpPr>
        <p:spPr>
          <a:xfrm>
            <a:off x="2200400" y="2946397"/>
            <a:ext cx="590882" cy="54689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grpSp>
        <p:nvGrpSpPr>
          <p:cNvPr id="257" name="그룹 256">
            <a:extLst>
              <a:ext uri="{FF2B5EF4-FFF2-40B4-BE49-F238E27FC236}">
                <a16:creationId xmlns:a16="http://schemas.microsoft.com/office/drawing/2014/main" id="{BB688E09-1D1F-4237-9427-A719036DF400}"/>
              </a:ext>
            </a:extLst>
          </p:cNvPr>
          <p:cNvGrpSpPr/>
          <p:nvPr/>
        </p:nvGrpSpPr>
        <p:grpSpPr>
          <a:xfrm>
            <a:off x="5770214" y="1700808"/>
            <a:ext cx="1410159" cy="4237024"/>
            <a:chOff x="5770214" y="1700808"/>
            <a:chExt cx="1410159" cy="4237024"/>
          </a:xfrm>
        </p:grpSpPr>
        <p:cxnSp>
          <p:nvCxnSpPr>
            <p:cNvPr id="4" name="직선 연결선 3">
              <a:extLst>
                <a:ext uri="{FF2B5EF4-FFF2-40B4-BE49-F238E27FC236}">
                  <a16:creationId xmlns:a16="http://schemas.microsoft.com/office/drawing/2014/main" id="{8474CAA6-9342-408F-9DB7-7ECE193075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09557" y="1700808"/>
              <a:ext cx="778666" cy="274935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직선 연결선 74">
              <a:extLst>
                <a:ext uri="{FF2B5EF4-FFF2-40B4-BE49-F238E27FC236}">
                  <a16:creationId xmlns:a16="http://schemas.microsoft.com/office/drawing/2014/main" id="{6C1CBDEC-5379-4010-BD6E-D81A7B42E52E}"/>
                </a:ext>
              </a:extLst>
            </p:cNvPr>
            <p:cNvCxnSpPr>
              <a:cxnSpLocks/>
            </p:cNvCxnSpPr>
            <p:nvPr/>
          </p:nvCxnSpPr>
          <p:spPr>
            <a:xfrm>
              <a:off x="5770214" y="5445224"/>
              <a:ext cx="1410159" cy="49260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" name="사각형: 둥근 모서리 112">
            <a:extLst>
              <a:ext uri="{FF2B5EF4-FFF2-40B4-BE49-F238E27FC236}">
                <a16:creationId xmlns:a16="http://schemas.microsoft.com/office/drawing/2014/main" id="{7893A9C2-AAB8-4B18-9D66-5FAA9490C261}"/>
              </a:ext>
            </a:extLst>
          </p:cNvPr>
          <p:cNvSpPr/>
          <p:nvPr/>
        </p:nvSpPr>
        <p:spPr>
          <a:xfrm>
            <a:off x="2699792" y="4806304"/>
            <a:ext cx="916465" cy="720079"/>
          </a:xfrm>
          <a:prstGeom prst="roundRect">
            <a:avLst>
              <a:gd name="adj" fmla="val 9830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Lock</a:t>
            </a:r>
          </a:p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Manager</a:t>
            </a:r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14" name="슬라이드 번호 개체 틀 3">
            <a:extLst>
              <a:ext uri="{FF2B5EF4-FFF2-40B4-BE49-F238E27FC236}">
                <a16:creationId xmlns:a16="http://schemas.microsoft.com/office/drawing/2014/main" id="{361081BD-91CE-49CF-B982-A41F406E5C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718676" y="6501102"/>
            <a:ext cx="2133600" cy="312274"/>
          </a:xfrm>
        </p:spPr>
        <p:txBody>
          <a:bodyPr/>
          <a:lstStyle/>
          <a:p>
            <a:fld id="{323594FA-E141-4234-AE05-360401972BE7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01670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007AA1-CD76-458E-BFB3-CC7A5F9FD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SecureSSD</a:t>
            </a:r>
            <a:r>
              <a:rPr lang="en-US" altLang="ko-KR" dirty="0"/>
              <a:t>: Selective Data Sanitization</a:t>
            </a:r>
            <a:endParaRPr lang="ko-KR" altLang="en-US" dirty="0"/>
          </a:p>
        </p:txBody>
      </p:sp>
      <p:sp>
        <p:nvSpPr>
          <p:cNvPr id="181" name="내용 개체 틀 2">
            <a:extLst>
              <a:ext uri="{FF2B5EF4-FFF2-40B4-BE49-F238E27FC236}">
                <a16:creationId xmlns:a16="http://schemas.microsoft.com/office/drawing/2014/main" id="{A1672438-CC90-49FB-BFD8-37B67F72C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636591"/>
            <a:ext cx="8610600" cy="5808344"/>
          </a:xfrm>
        </p:spPr>
        <p:txBody>
          <a:bodyPr/>
          <a:lstStyle/>
          <a:p>
            <a:r>
              <a:rPr lang="en-US" altLang="ko-KR" dirty="0" err="1">
                <a:sym typeface="Wingdings" panose="05000000000000000000" pitchFamily="2" charset="2"/>
              </a:rPr>
              <a:t>SecureSSD</a:t>
            </a:r>
            <a:r>
              <a:rPr lang="en-US" altLang="ko-KR" dirty="0">
                <a:sym typeface="Wingdings" panose="05000000000000000000" pitchFamily="2" charset="2"/>
              </a:rPr>
              <a:t> avoids </a:t>
            </a:r>
            <a:r>
              <a:rPr lang="en-US" altLang="ko-KR" dirty="0">
                <a:solidFill>
                  <a:schemeClr val="accent6"/>
                </a:solidFill>
                <a:sym typeface="Wingdings" panose="05000000000000000000" pitchFamily="2" charset="2"/>
              </a:rPr>
              <a:t>unnecessary </a:t>
            </a:r>
            <a:r>
              <a:rPr lang="en-US" altLang="ko-KR" dirty="0" err="1">
                <a:solidFill>
                  <a:schemeClr val="accent6"/>
                </a:solidFill>
                <a:sym typeface="Wingdings" panose="05000000000000000000" pitchFamily="2" charset="2"/>
              </a:rPr>
              <a:t>pLock</a:t>
            </a:r>
            <a:r>
              <a:rPr lang="en-US" altLang="ko-KR" dirty="0">
                <a:solidFill>
                  <a:schemeClr val="accent6"/>
                </a:solidFill>
                <a:sym typeface="Wingdings" panose="05000000000000000000" pitchFamily="2" charset="2"/>
              </a:rPr>
              <a:t> and </a:t>
            </a:r>
            <a:r>
              <a:rPr lang="en-US" altLang="ko-KR" dirty="0" err="1">
                <a:solidFill>
                  <a:schemeClr val="accent6"/>
                </a:solidFill>
                <a:sym typeface="Wingdings" panose="05000000000000000000" pitchFamily="2" charset="2"/>
              </a:rPr>
              <a:t>bLock</a:t>
            </a:r>
            <a:r>
              <a:rPr lang="en-US" altLang="ko-KR" dirty="0">
                <a:solidFill>
                  <a:schemeClr val="accent6"/>
                </a:solidFill>
                <a:sym typeface="Wingdings" panose="05000000000000000000" pitchFamily="2" charset="2"/>
              </a:rPr>
              <a:t> </a:t>
            </a:r>
            <a:r>
              <a:rPr lang="en-US" altLang="ko-KR" dirty="0">
                <a:sym typeface="Wingdings" panose="05000000000000000000" pitchFamily="2" charset="2"/>
              </a:rPr>
              <a:t>for security-insensitive data.</a:t>
            </a:r>
          </a:p>
          <a:p>
            <a:pPr lvl="1"/>
            <a:r>
              <a:rPr lang="en-US" altLang="ko-KR" dirty="0">
                <a:sym typeface="Wingdings" panose="05000000000000000000" pitchFamily="2" charset="2"/>
              </a:rPr>
              <a:t>A user sets </a:t>
            </a:r>
            <a:r>
              <a:rPr lang="en-US" altLang="ko-KR" dirty="0">
                <a:solidFill>
                  <a:schemeClr val="accent6"/>
                </a:solidFill>
                <a:sym typeface="Wingdings" panose="05000000000000000000" pitchFamily="2" charset="2"/>
              </a:rPr>
              <a:t>the security requirements </a:t>
            </a:r>
            <a:r>
              <a:rPr lang="en-US" altLang="ko-KR" dirty="0">
                <a:sym typeface="Wingdings" panose="05000000000000000000" pitchFamily="2" charset="2"/>
              </a:rPr>
              <a:t>of written data w/ extended I/O interfaces.</a:t>
            </a:r>
          </a:p>
          <a:p>
            <a:pPr marL="344487" lvl="1" indent="0">
              <a:buNone/>
            </a:pPr>
            <a:endParaRPr lang="en-US" altLang="ko-KR" dirty="0">
              <a:sym typeface="Wingdings" panose="05000000000000000000" pitchFamily="2" charset="2"/>
            </a:endParaRPr>
          </a:p>
          <a:p>
            <a:pPr lvl="1"/>
            <a:endParaRPr lang="en-US" altLang="ko-KR" dirty="0">
              <a:sym typeface="Wingdings" panose="05000000000000000000" pitchFamily="2" charset="2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C9856F85-1471-4BA4-9A41-AE20A38F5D4E}"/>
              </a:ext>
            </a:extLst>
          </p:cNvPr>
          <p:cNvGrpSpPr/>
          <p:nvPr/>
        </p:nvGrpSpPr>
        <p:grpSpPr>
          <a:xfrm>
            <a:off x="3347864" y="2079350"/>
            <a:ext cx="1096331" cy="557562"/>
            <a:chOff x="3347864" y="2079350"/>
            <a:chExt cx="1096331" cy="557562"/>
          </a:xfrm>
        </p:grpSpPr>
        <p:cxnSp>
          <p:nvCxnSpPr>
            <p:cNvPr id="12" name="직선 화살표 연결선 11">
              <a:extLst>
                <a:ext uri="{FF2B5EF4-FFF2-40B4-BE49-F238E27FC236}">
                  <a16:creationId xmlns:a16="http://schemas.microsoft.com/office/drawing/2014/main" id="{FC642042-EE6F-4CF8-A362-B9AC6EDC8999}"/>
                </a:ext>
              </a:extLst>
            </p:cNvPr>
            <p:cNvCxnSpPr>
              <a:stCxn id="62" idx="2"/>
              <a:endCxn id="281" idx="0"/>
            </p:cNvCxnSpPr>
            <p:nvPr/>
          </p:nvCxnSpPr>
          <p:spPr>
            <a:xfrm>
              <a:off x="3347864" y="2079350"/>
              <a:ext cx="0" cy="557562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AEB9FB69-4159-4978-9F2C-0C568712645B}"/>
                </a:ext>
              </a:extLst>
            </p:cNvPr>
            <p:cNvSpPr txBox="1"/>
            <p:nvPr/>
          </p:nvSpPr>
          <p:spPr>
            <a:xfrm>
              <a:off x="3419872" y="2234622"/>
              <a:ext cx="1024323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600" b="1" i="1" dirty="0">
                  <a:solidFill>
                    <a:srgbClr val="0070C0"/>
                  </a:solidFill>
                  <a:latin typeface="Cambria" panose="02040503050406030204" pitchFamily="18" charset="0"/>
                </a:rPr>
                <a:t>Delete </a:t>
              </a:r>
              <a:r>
                <a:rPr lang="en-US" altLang="ko-KR" sz="1600" b="1" dirty="0">
                  <a:solidFill>
                    <a:srgbClr val="0070C0"/>
                  </a:solidFill>
                  <a:latin typeface="Cambria" panose="02040503050406030204" pitchFamily="18" charset="0"/>
                </a:rPr>
                <a:t>B</a:t>
              </a:r>
              <a:endParaRPr lang="ko-KR" altLang="en-US" sz="1600" b="1" dirty="0">
                <a:solidFill>
                  <a:srgbClr val="0070C0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8895EA47-C8ED-44A3-9523-9B8B1C1409CA}"/>
              </a:ext>
            </a:extLst>
          </p:cNvPr>
          <p:cNvGrpSpPr/>
          <p:nvPr/>
        </p:nvGrpSpPr>
        <p:grpSpPr>
          <a:xfrm>
            <a:off x="3347864" y="3528662"/>
            <a:ext cx="2177890" cy="557562"/>
            <a:chOff x="3347864" y="3528662"/>
            <a:chExt cx="2177890" cy="557562"/>
          </a:xfrm>
        </p:grpSpPr>
        <p:cxnSp>
          <p:nvCxnSpPr>
            <p:cNvPr id="82" name="직선 화살표 연결선 81">
              <a:extLst>
                <a:ext uri="{FF2B5EF4-FFF2-40B4-BE49-F238E27FC236}">
                  <a16:creationId xmlns:a16="http://schemas.microsoft.com/office/drawing/2014/main" id="{47E46486-FF82-46A1-9152-CD48D2322DC9}"/>
                </a:ext>
              </a:extLst>
            </p:cNvPr>
            <p:cNvCxnSpPr/>
            <p:nvPr/>
          </p:nvCxnSpPr>
          <p:spPr>
            <a:xfrm>
              <a:off x="3347864" y="3528662"/>
              <a:ext cx="0" cy="557562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25801E90-5069-4797-90BD-34CEAF4ADFE6}"/>
                </a:ext>
              </a:extLst>
            </p:cNvPr>
            <p:cNvSpPr txBox="1"/>
            <p:nvPr/>
          </p:nvSpPr>
          <p:spPr>
            <a:xfrm>
              <a:off x="3419872" y="3695987"/>
              <a:ext cx="2105882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600" b="1" i="1" dirty="0">
                  <a:solidFill>
                    <a:srgbClr val="0070C0"/>
                  </a:solidFill>
                  <a:latin typeface="Cambria" panose="02040503050406030204" pitchFamily="18" charset="0"/>
                </a:rPr>
                <a:t>Trim (discard) LPAs</a:t>
              </a:r>
              <a:endParaRPr lang="ko-KR" altLang="en-US" sz="1600" b="1" i="1" dirty="0">
                <a:solidFill>
                  <a:srgbClr val="0070C0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106" name="직사각형 105">
            <a:extLst>
              <a:ext uri="{FF2B5EF4-FFF2-40B4-BE49-F238E27FC236}">
                <a16:creationId xmlns:a16="http://schemas.microsoft.com/office/drawing/2014/main" id="{A42283DA-C02B-4CF0-ABF8-B765C2C009EB}"/>
              </a:ext>
            </a:extLst>
          </p:cNvPr>
          <p:cNvSpPr/>
          <p:nvPr/>
        </p:nvSpPr>
        <p:spPr>
          <a:xfrm>
            <a:off x="563925" y="2637278"/>
            <a:ext cx="685995" cy="90175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81" name="사각형: 둥근 모서리 280">
            <a:extLst>
              <a:ext uri="{FF2B5EF4-FFF2-40B4-BE49-F238E27FC236}">
                <a16:creationId xmlns:a16="http://schemas.microsoft.com/office/drawing/2014/main" id="{AABBB025-850F-40B1-AAE2-6759B5B8DDA7}"/>
              </a:ext>
            </a:extLst>
          </p:cNvPr>
          <p:cNvSpPr/>
          <p:nvPr/>
        </p:nvSpPr>
        <p:spPr>
          <a:xfrm>
            <a:off x="2071358" y="2636912"/>
            <a:ext cx="2553011" cy="883858"/>
          </a:xfrm>
          <a:prstGeom prst="roundRect">
            <a:avLst>
              <a:gd name="adj" fmla="val 1117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altLang="ko-KR" sz="1600" b="1">
                <a:solidFill>
                  <a:schemeClr val="tx1"/>
                </a:solidFill>
                <a:latin typeface="Cambria" panose="02040503050406030204" pitchFamily="18" charset="0"/>
              </a:rPr>
              <a:t>File System</a:t>
            </a:r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grpSp>
        <p:nvGrpSpPr>
          <p:cNvPr id="256" name="그룹 255">
            <a:extLst>
              <a:ext uri="{FF2B5EF4-FFF2-40B4-BE49-F238E27FC236}">
                <a16:creationId xmlns:a16="http://schemas.microsoft.com/office/drawing/2014/main" id="{4A0E7C1D-1B1D-4296-93E7-788015D988E0}"/>
              </a:ext>
            </a:extLst>
          </p:cNvPr>
          <p:cNvGrpSpPr/>
          <p:nvPr/>
        </p:nvGrpSpPr>
        <p:grpSpPr>
          <a:xfrm>
            <a:off x="2223424" y="2965853"/>
            <a:ext cx="548376" cy="509032"/>
            <a:chOff x="6721561" y="3135992"/>
            <a:chExt cx="620589" cy="576064"/>
          </a:xfrm>
        </p:grpSpPr>
        <p:sp>
          <p:nvSpPr>
            <p:cNvPr id="38" name="사각형: 잘린 한쪽 모서리 37">
              <a:extLst>
                <a:ext uri="{FF2B5EF4-FFF2-40B4-BE49-F238E27FC236}">
                  <a16:creationId xmlns:a16="http://schemas.microsoft.com/office/drawing/2014/main" id="{F81D4E27-BB14-449B-A354-F95F7AD37843}"/>
                </a:ext>
              </a:extLst>
            </p:cNvPr>
            <p:cNvSpPr/>
            <p:nvPr/>
          </p:nvSpPr>
          <p:spPr>
            <a:xfrm>
              <a:off x="6866063" y="3135992"/>
              <a:ext cx="476087" cy="576064"/>
            </a:xfrm>
            <a:prstGeom prst="snip1Rect">
              <a:avLst>
                <a:gd name="adj" fmla="val 27215"/>
              </a:avLst>
            </a:prstGeom>
            <a:solidFill>
              <a:srgbClr val="B7ECFF"/>
            </a:solidFill>
            <a:ln w="19050" cap="sq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9" name="직각 삼각형 38">
              <a:extLst>
                <a:ext uri="{FF2B5EF4-FFF2-40B4-BE49-F238E27FC236}">
                  <a16:creationId xmlns:a16="http://schemas.microsoft.com/office/drawing/2014/main" id="{265A5600-9841-4D67-A214-9D40AD22E86D}"/>
                </a:ext>
              </a:extLst>
            </p:cNvPr>
            <p:cNvSpPr/>
            <p:nvPr/>
          </p:nvSpPr>
          <p:spPr>
            <a:xfrm>
              <a:off x="7219592" y="3135992"/>
              <a:ext cx="122558" cy="131929"/>
            </a:xfrm>
            <a:prstGeom prst="rtTriangle">
              <a:avLst/>
            </a:prstGeom>
            <a:solidFill>
              <a:schemeClr val="bg1">
                <a:lumMod val="65000"/>
              </a:schemeClr>
            </a:solidFill>
            <a:ln w="19050" cap="sq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99DD4C7-D02F-4897-84B8-F677FDCB7C08}"/>
                </a:ext>
              </a:extLst>
            </p:cNvPr>
            <p:cNvSpPr txBox="1"/>
            <p:nvPr/>
          </p:nvSpPr>
          <p:spPr>
            <a:xfrm>
              <a:off x="6721561" y="3321393"/>
              <a:ext cx="576065" cy="208984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anose="02070309020205020404" pitchFamily="49" charset="0"/>
                  <a:ea typeface="맑은 고딕" panose="020B0503020000020004" pitchFamily="50" charset="-127"/>
                  <a:cs typeface="Courier New" panose="02070309020205020404" pitchFamily="49" charset="0"/>
                </a:rPr>
                <a:t>A.png</a:t>
              </a:r>
              <a:endPara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맑은 고딕" panose="020B0503020000020004" pitchFamily="50" charset="-127"/>
                <a:cs typeface="Courier New" panose="02070309020205020404" pitchFamily="49" charset="0"/>
              </a:endParaRPr>
            </a:p>
          </p:txBody>
        </p:sp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9EE0D91D-6C3E-4143-930C-668934A68887}"/>
              </a:ext>
            </a:extLst>
          </p:cNvPr>
          <p:cNvGrpSpPr/>
          <p:nvPr/>
        </p:nvGrpSpPr>
        <p:grpSpPr>
          <a:xfrm>
            <a:off x="3073675" y="2965853"/>
            <a:ext cx="548376" cy="509032"/>
            <a:chOff x="6721561" y="3135992"/>
            <a:chExt cx="620589" cy="576064"/>
          </a:xfrm>
        </p:grpSpPr>
        <p:sp>
          <p:nvSpPr>
            <p:cNvPr id="43" name="사각형: 잘린 한쪽 모서리 42">
              <a:extLst>
                <a:ext uri="{FF2B5EF4-FFF2-40B4-BE49-F238E27FC236}">
                  <a16:creationId xmlns:a16="http://schemas.microsoft.com/office/drawing/2014/main" id="{A341F9AF-23F4-4F87-AB4C-F0384AE918A2}"/>
                </a:ext>
              </a:extLst>
            </p:cNvPr>
            <p:cNvSpPr/>
            <p:nvPr/>
          </p:nvSpPr>
          <p:spPr>
            <a:xfrm>
              <a:off x="6866063" y="3135992"/>
              <a:ext cx="476087" cy="576064"/>
            </a:xfrm>
            <a:prstGeom prst="snip1Rect">
              <a:avLst>
                <a:gd name="adj" fmla="val 27215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9050" cap="sq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4" name="직각 삼각형 43">
              <a:extLst>
                <a:ext uri="{FF2B5EF4-FFF2-40B4-BE49-F238E27FC236}">
                  <a16:creationId xmlns:a16="http://schemas.microsoft.com/office/drawing/2014/main" id="{BA3F8648-6813-4533-BCEC-7545F024CF52}"/>
                </a:ext>
              </a:extLst>
            </p:cNvPr>
            <p:cNvSpPr/>
            <p:nvPr/>
          </p:nvSpPr>
          <p:spPr>
            <a:xfrm>
              <a:off x="7219592" y="3135992"/>
              <a:ext cx="122558" cy="131929"/>
            </a:xfrm>
            <a:prstGeom prst="rtTriangle">
              <a:avLst/>
            </a:prstGeom>
            <a:solidFill>
              <a:schemeClr val="bg1">
                <a:lumMod val="65000"/>
              </a:schemeClr>
            </a:solidFill>
            <a:ln w="19050" cap="sq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C4E0814-A510-4A37-8BCC-2A8435CBE049}"/>
                </a:ext>
              </a:extLst>
            </p:cNvPr>
            <p:cNvSpPr txBox="1"/>
            <p:nvPr/>
          </p:nvSpPr>
          <p:spPr>
            <a:xfrm>
              <a:off x="6721561" y="3321393"/>
              <a:ext cx="576065" cy="208984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anose="02070309020205020404" pitchFamily="49" charset="0"/>
                  <a:ea typeface="맑은 고딕" panose="020B0503020000020004" pitchFamily="50" charset="-127"/>
                  <a:cs typeface="Courier New" panose="02070309020205020404" pitchFamily="49" charset="0"/>
                </a:rPr>
                <a:t>B.doc</a:t>
              </a:r>
              <a:endPara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맑은 고딕" panose="020B0503020000020004" pitchFamily="50" charset="-127"/>
                <a:cs typeface="Courier New" panose="02070309020205020404" pitchFamily="49" charset="0"/>
              </a:endParaRPr>
            </a:p>
          </p:txBody>
        </p:sp>
      </p:grpSp>
      <p:sp>
        <p:nvSpPr>
          <p:cNvPr id="62" name="사각형: 둥근 모서리 61">
            <a:extLst>
              <a:ext uri="{FF2B5EF4-FFF2-40B4-BE49-F238E27FC236}">
                <a16:creationId xmlns:a16="http://schemas.microsoft.com/office/drawing/2014/main" id="{1CF8B0FC-85BA-4F75-BD64-B437FACC7249}"/>
              </a:ext>
            </a:extLst>
          </p:cNvPr>
          <p:cNvSpPr/>
          <p:nvPr/>
        </p:nvSpPr>
        <p:spPr>
          <a:xfrm>
            <a:off x="2071358" y="1700808"/>
            <a:ext cx="2553011" cy="378542"/>
          </a:xfrm>
          <a:prstGeom prst="roundRect">
            <a:avLst>
              <a:gd name="adj" fmla="val 2291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Application</a:t>
            </a:r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82" name="사각형: 둥근 모서리 281">
            <a:extLst>
              <a:ext uri="{FF2B5EF4-FFF2-40B4-BE49-F238E27FC236}">
                <a16:creationId xmlns:a16="http://schemas.microsoft.com/office/drawing/2014/main" id="{0EBE6AFE-7CF9-4B40-AFC0-24667889F234}"/>
              </a:ext>
            </a:extLst>
          </p:cNvPr>
          <p:cNvSpPr/>
          <p:nvPr/>
        </p:nvSpPr>
        <p:spPr>
          <a:xfrm>
            <a:off x="539552" y="4071237"/>
            <a:ext cx="5616623" cy="1584176"/>
          </a:xfrm>
          <a:prstGeom prst="roundRect">
            <a:avLst>
              <a:gd name="adj" fmla="val 1278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altLang="ko-KR" sz="16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SecureSSD</a:t>
            </a:r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84" name="사각형: 둥근 모서리 283">
            <a:extLst>
              <a:ext uri="{FF2B5EF4-FFF2-40B4-BE49-F238E27FC236}">
                <a16:creationId xmlns:a16="http://schemas.microsoft.com/office/drawing/2014/main" id="{6C52A641-C29D-425D-9C1B-1D5D692E186F}"/>
              </a:ext>
            </a:extLst>
          </p:cNvPr>
          <p:cNvSpPr/>
          <p:nvPr/>
        </p:nvSpPr>
        <p:spPr>
          <a:xfrm>
            <a:off x="617244" y="4450164"/>
            <a:ext cx="3076705" cy="1145751"/>
          </a:xfrm>
          <a:prstGeom prst="roundRect">
            <a:avLst>
              <a:gd name="adj" fmla="val 1115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altLang="ko-KR" sz="16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Evanesco</a:t>
            </a:r>
            <a:r>
              <a:rPr lang="en-US" altLang="ko-KR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-Aware FTL</a:t>
            </a:r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D6C68581-9A21-4E6D-A321-E473245CFE83}"/>
              </a:ext>
            </a:extLst>
          </p:cNvPr>
          <p:cNvSpPr/>
          <p:nvPr/>
        </p:nvSpPr>
        <p:spPr>
          <a:xfrm>
            <a:off x="696663" y="4806880"/>
            <a:ext cx="916465" cy="720079"/>
          </a:xfrm>
          <a:prstGeom prst="roundRect">
            <a:avLst>
              <a:gd name="adj" fmla="val 866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L2P</a:t>
            </a:r>
          </a:p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Mapping</a:t>
            </a:r>
          </a:p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Table</a:t>
            </a:r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79E488DC-9FA7-4057-9E3E-1FD9A52E8D15}"/>
              </a:ext>
            </a:extLst>
          </p:cNvPr>
          <p:cNvSpPr/>
          <p:nvPr/>
        </p:nvSpPr>
        <p:spPr>
          <a:xfrm>
            <a:off x="1697364" y="4806880"/>
            <a:ext cx="916465" cy="720079"/>
          </a:xfrm>
          <a:prstGeom prst="roundRect">
            <a:avLst>
              <a:gd name="adj" fmla="val 983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Page</a:t>
            </a:r>
          </a:p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Status</a:t>
            </a:r>
          </a:p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Table</a:t>
            </a:r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79739B74-1A19-4CD0-A4F1-6E9FDE6B5EB9}"/>
              </a:ext>
            </a:extLst>
          </p:cNvPr>
          <p:cNvSpPr/>
          <p:nvPr/>
        </p:nvSpPr>
        <p:spPr>
          <a:xfrm>
            <a:off x="2699792" y="4806880"/>
            <a:ext cx="916465" cy="720079"/>
          </a:xfrm>
          <a:prstGeom prst="roundRect">
            <a:avLst>
              <a:gd name="adj" fmla="val 983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Lock</a:t>
            </a:r>
          </a:p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Manager</a:t>
            </a:r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25EDFA36-0664-48FF-BEE9-F2197C542C9F}"/>
              </a:ext>
            </a:extLst>
          </p:cNvPr>
          <p:cNvGrpSpPr/>
          <p:nvPr/>
        </p:nvGrpSpPr>
        <p:grpSpPr>
          <a:xfrm>
            <a:off x="4451351" y="4450164"/>
            <a:ext cx="1628866" cy="1145751"/>
            <a:chOff x="5733856" y="5098236"/>
            <a:chExt cx="1628866" cy="1145751"/>
          </a:xfrm>
        </p:grpSpPr>
        <p:sp>
          <p:nvSpPr>
            <p:cNvPr id="33" name="사각형: 둥근 모서리 32">
              <a:extLst>
                <a:ext uri="{FF2B5EF4-FFF2-40B4-BE49-F238E27FC236}">
                  <a16:creationId xmlns:a16="http://schemas.microsoft.com/office/drawing/2014/main" id="{81AB203A-3993-4EEE-90E8-FAC5F1CBD701}"/>
                </a:ext>
              </a:extLst>
            </p:cNvPr>
            <p:cNvSpPr/>
            <p:nvPr/>
          </p:nvSpPr>
          <p:spPr>
            <a:xfrm>
              <a:off x="5932290" y="5248927"/>
              <a:ext cx="1430432" cy="995060"/>
            </a:xfrm>
            <a:prstGeom prst="roundRect">
              <a:avLst>
                <a:gd name="adj" fmla="val 983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6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Flash Chip</a:t>
              </a:r>
            </a:p>
          </p:txBody>
        </p:sp>
        <p:sp>
          <p:nvSpPr>
            <p:cNvPr id="32" name="사각형: 둥근 모서리 31">
              <a:extLst>
                <a:ext uri="{FF2B5EF4-FFF2-40B4-BE49-F238E27FC236}">
                  <a16:creationId xmlns:a16="http://schemas.microsoft.com/office/drawing/2014/main" id="{71A648FF-7B04-468C-8100-C6B703F6A4C0}"/>
                </a:ext>
              </a:extLst>
            </p:cNvPr>
            <p:cNvSpPr/>
            <p:nvPr/>
          </p:nvSpPr>
          <p:spPr>
            <a:xfrm>
              <a:off x="5833073" y="5173582"/>
              <a:ext cx="1430432" cy="995060"/>
            </a:xfrm>
            <a:prstGeom prst="roundRect">
              <a:avLst>
                <a:gd name="adj" fmla="val 983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6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Flash Chip</a:t>
              </a:r>
            </a:p>
          </p:txBody>
        </p:sp>
        <p:sp>
          <p:nvSpPr>
            <p:cNvPr id="31" name="사각형: 둥근 모서리 30">
              <a:extLst>
                <a:ext uri="{FF2B5EF4-FFF2-40B4-BE49-F238E27FC236}">
                  <a16:creationId xmlns:a16="http://schemas.microsoft.com/office/drawing/2014/main" id="{D54E303F-DBE1-40BB-B592-B0A0720A311F}"/>
                </a:ext>
              </a:extLst>
            </p:cNvPr>
            <p:cNvSpPr/>
            <p:nvPr/>
          </p:nvSpPr>
          <p:spPr>
            <a:xfrm>
              <a:off x="5733856" y="5098236"/>
              <a:ext cx="1430432" cy="995060"/>
            </a:xfrm>
            <a:prstGeom prst="roundRect">
              <a:avLst>
                <a:gd name="adj" fmla="val 983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altLang="ko-KR" sz="16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Flash Chip</a:t>
              </a:r>
            </a:p>
          </p:txBody>
        </p:sp>
      </p:grp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CBC7B668-4EBF-44F3-AE36-2655E915CD3D}"/>
              </a:ext>
            </a:extLst>
          </p:cNvPr>
          <p:cNvGrpSpPr/>
          <p:nvPr/>
        </p:nvGrpSpPr>
        <p:grpSpPr>
          <a:xfrm>
            <a:off x="4572000" y="4843869"/>
            <a:ext cx="548375" cy="509032"/>
            <a:chOff x="6721561" y="3135992"/>
            <a:chExt cx="620589" cy="576064"/>
          </a:xfrm>
        </p:grpSpPr>
        <p:sp>
          <p:nvSpPr>
            <p:cNvPr id="51" name="사각형: 잘린 한쪽 모서리 50">
              <a:extLst>
                <a:ext uri="{FF2B5EF4-FFF2-40B4-BE49-F238E27FC236}">
                  <a16:creationId xmlns:a16="http://schemas.microsoft.com/office/drawing/2014/main" id="{0511FDBA-D74D-4167-8B52-F777116F4687}"/>
                </a:ext>
              </a:extLst>
            </p:cNvPr>
            <p:cNvSpPr/>
            <p:nvPr/>
          </p:nvSpPr>
          <p:spPr>
            <a:xfrm>
              <a:off x="6866063" y="3135992"/>
              <a:ext cx="476087" cy="576064"/>
            </a:xfrm>
            <a:prstGeom prst="snip1Rect">
              <a:avLst>
                <a:gd name="adj" fmla="val 27215"/>
              </a:avLst>
            </a:prstGeom>
            <a:solidFill>
              <a:srgbClr val="B7ECFF"/>
            </a:solidFill>
            <a:ln w="19050" cap="sq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2" name="직각 삼각형 51">
              <a:extLst>
                <a:ext uri="{FF2B5EF4-FFF2-40B4-BE49-F238E27FC236}">
                  <a16:creationId xmlns:a16="http://schemas.microsoft.com/office/drawing/2014/main" id="{B76852D0-7215-4773-8A18-11396D9C84F6}"/>
                </a:ext>
              </a:extLst>
            </p:cNvPr>
            <p:cNvSpPr/>
            <p:nvPr/>
          </p:nvSpPr>
          <p:spPr>
            <a:xfrm>
              <a:off x="7219592" y="3135992"/>
              <a:ext cx="122558" cy="131929"/>
            </a:xfrm>
            <a:prstGeom prst="rtTriangle">
              <a:avLst/>
            </a:prstGeom>
            <a:solidFill>
              <a:schemeClr val="bg1">
                <a:lumMod val="65000"/>
              </a:schemeClr>
            </a:solidFill>
            <a:ln w="19050" cap="sq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CF5A45E-E94C-473F-B680-54A2E4E44659}"/>
                </a:ext>
              </a:extLst>
            </p:cNvPr>
            <p:cNvSpPr txBox="1"/>
            <p:nvPr/>
          </p:nvSpPr>
          <p:spPr>
            <a:xfrm>
              <a:off x="6721561" y="3321393"/>
              <a:ext cx="576065" cy="208984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anose="02070309020205020404" pitchFamily="49" charset="0"/>
                  <a:ea typeface="맑은 고딕" panose="020B0503020000020004" pitchFamily="50" charset="-127"/>
                  <a:cs typeface="Courier New" panose="02070309020205020404" pitchFamily="49" charset="0"/>
                </a:rPr>
                <a:t>A.png</a:t>
              </a:r>
              <a:endPara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맑은 고딕" panose="020B0503020000020004" pitchFamily="50" charset="-127"/>
                <a:cs typeface="Courier New" panose="02070309020205020404" pitchFamily="49" charset="0"/>
              </a:endParaRPr>
            </a:p>
          </p:txBody>
        </p:sp>
      </p:grpSp>
      <p:grpSp>
        <p:nvGrpSpPr>
          <p:cNvPr id="54" name="그룹 53">
            <a:extLst>
              <a:ext uri="{FF2B5EF4-FFF2-40B4-BE49-F238E27FC236}">
                <a16:creationId xmlns:a16="http://schemas.microsoft.com/office/drawing/2014/main" id="{EB9D81C8-A74D-455C-B5CD-5BAC2861C16D}"/>
              </a:ext>
            </a:extLst>
          </p:cNvPr>
          <p:cNvGrpSpPr/>
          <p:nvPr/>
        </p:nvGrpSpPr>
        <p:grpSpPr>
          <a:xfrm>
            <a:off x="5258984" y="4843869"/>
            <a:ext cx="548376" cy="509032"/>
            <a:chOff x="6721561" y="3135992"/>
            <a:chExt cx="620589" cy="576064"/>
          </a:xfrm>
        </p:grpSpPr>
        <p:sp>
          <p:nvSpPr>
            <p:cNvPr id="55" name="사각형: 잘린 한쪽 모서리 54">
              <a:extLst>
                <a:ext uri="{FF2B5EF4-FFF2-40B4-BE49-F238E27FC236}">
                  <a16:creationId xmlns:a16="http://schemas.microsoft.com/office/drawing/2014/main" id="{1150EE83-711E-42C1-8F2B-CD56AF9A44CA}"/>
                </a:ext>
              </a:extLst>
            </p:cNvPr>
            <p:cNvSpPr/>
            <p:nvPr/>
          </p:nvSpPr>
          <p:spPr>
            <a:xfrm>
              <a:off x="6866063" y="3135992"/>
              <a:ext cx="476087" cy="576064"/>
            </a:xfrm>
            <a:prstGeom prst="snip1Rect">
              <a:avLst>
                <a:gd name="adj" fmla="val 27215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9050" cap="sq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6" name="직각 삼각형 55">
              <a:extLst>
                <a:ext uri="{FF2B5EF4-FFF2-40B4-BE49-F238E27FC236}">
                  <a16:creationId xmlns:a16="http://schemas.microsoft.com/office/drawing/2014/main" id="{C88D7DD5-997C-41C3-A862-FAF1705EFEC0}"/>
                </a:ext>
              </a:extLst>
            </p:cNvPr>
            <p:cNvSpPr/>
            <p:nvPr/>
          </p:nvSpPr>
          <p:spPr>
            <a:xfrm>
              <a:off x="7219592" y="3135992"/>
              <a:ext cx="122558" cy="131929"/>
            </a:xfrm>
            <a:prstGeom prst="rtTriangle">
              <a:avLst/>
            </a:prstGeom>
            <a:solidFill>
              <a:schemeClr val="bg1">
                <a:lumMod val="65000"/>
              </a:schemeClr>
            </a:solidFill>
            <a:ln w="19050" cap="sq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6E04E4A-A399-4EA6-ABC2-A3E44ED31100}"/>
                </a:ext>
              </a:extLst>
            </p:cNvPr>
            <p:cNvSpPr txBox="1"/>
            <p:nvPr/>
          </p:nvSpPr>
          <p:spPr>
            <a:xfrm>
              <a:off x="6721561" y="3321393"/>
              <a:ext cx="576065" cy="208984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anose="02070309020205020404" pitchFamily="49" charset="0"/>
                  <a:ea typeface="맑은 고딕" panose="020B0503020000020004" pitchFamily="50" charset="-127"/>
                  <a:cs typeface="Courier New" panose="02070309020205020404" pitchFamily="49" charset="0"/>
                </a:rPr>
                <a:t>B.doc</a:t>
              </a:r>
              <a:endPara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맑은 고딕" panose="020B0503020000020004" pitchFamily="50" charset="-127"/>
                <a:cs typeface="Courier New" panose="02070309020205020404" pitchFamily="49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E028618-9950-4C7B-A853-BE44B2F67AD3}"/>
              </a:ext>
            </a:extLst>
          </p:cNvPr>
          <p:cNvSpPr txBox="1"/>
          <p:nvPr/>
        </p:nvSpPr>
        <p:spPr>
          <a:xfrm>
            <a:off x="3832463" y="3051943"/>
            <a:ext cx="554633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ko-KR" altLang="en-US" dirty="0">
                <a:latin typeface="Cambria" panose="02040503050406030204" pitchFamily="18" charset="0"/>
              </a:rPr>
              <a:t>⋯</a:t>
            </a:r>
          </a:p>
        </p:txBody>
      </p:sp>
      <p:grpSp>
        <p:nvGrpSpPr>
          <p:cNvPr id="94" name="그룹 93">
            <a:extLst>
              <a:ext uri="{FF2B5EF4-FFF2-40B4-BE49-F238E27FC236}">
                <a16:creationId xmlns:a16="http://schemas.microsoft.com/office/drawing/2014/main" id="{EF806481-5B90-4251-AF5A-D6870E9542F9}"/>
              </a:ext>
            </a:extLst>
          </p:cNvPr>
          <p:cNvGrpSpPr/>
          <p:nvPr/>
        </p:nvGrpSpPr>
        <p:grpSpPr>
          <a:xfrm>
            <a:off x="4572000" y="4843869"/>
            <a:ext cx="548375" cy="509032"/>
            <a:chOff x="6721561" y="3135992"/>
            <a:chExt cx="620589" cy="576064"/>
          </a:xfrm>
        </p:grpSpPr>
        <p:sp>
          <p:nvSpPr>
            <p:cNvPr id="95" name="사각형: 잘린 한쪽 모서리 94">
              <a:extLst>
                <a:ext uri="{FF2B5EF4-FFF2-40B4-BE49-F238E27FC236}">
                  <a16:creationId xmlns:a16="http://schemas.microsoft.com/office/drawing/2014/main" id="{E79F0EC5-0978-451A-8FA8-2059563E9682}"/>
                </a:ext>
              </a:extLst>
            </p:cNvPr>
            <p:cNvSpPr/>
            <p:nvPr/>
          </p:nvSpPr>
          <p:spPr>
            <a:xfrm>
              <a:off x="6866063" y="3135992"/>
              <a:ext cx="476087" cy="576064"/>
            </a:xfrm>
            <a:prstGeom prst="snip1Rect">
              <a:avLst>
                <a:gd name="adj" fmla="val 27215"/>
              </a:avLst>
            </a:prstGeom>
            <a:solidFill>
              <a:srgbClr val="BFBFBF"/>
            </a:solidFill>
            <a:ln w="19050" cap="sq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6" name="직각 삼각형 95">
              <a:extLst>
                <a:ext uri="{FF2B5EF4-FFF2-40B4-BE49-F238E27FC236}">
                  <a16:creationId xmlns:a16="http://schemas.microsoft.com/office/drawing/2014/main" id="{00055389-61DB-4C69-94F8-E13F6647D506}"/>
                </a:ext>
              </a:extLst>
            </p:cNvPr>
            <p:cNvSpPr/>
            <p:nvPr/>
          </p:nvSpPr>
          <p:spPr>
            <a:xfrm>
              <a:off x="7219592" y="3135992"/>
              <a:ext cx="122558" cy="131929"/>
            </a:xfrm>
            <a:prstGeom prst="rtTriangle">
              <a:avLst/>
            </a:prstGeom>
            <a:solidFill>
              <a:schemeClr val="bg1">
                <a:lumMod val="65000"/>
              </a:schemeClr>
            </a:solidFill>
            <a:ln w="19050" cap="sq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A3042F83-80F2-4C3A-AD2D-2DF487CCF855}"/>
                </a:ext>
              </a:extLst>
            </p:cNvPr>
            <p:cNvSpPr txBox="1"/>
            <p:nvPr/>
          </p:nvSpPr>
          <p:spPr>
            <a:xfrm>
              <a:off x="6721561" y="3321393"/>
              <a:ext cx="576065" cy="20898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anose="02070309020205020404" pitchFamily="49" charset="0"/>
                  <a:ea typeface="맑은 고딕" panose="020B0503020000020004" pitchFamily="50" charset="-127"/>
                  <a:cs typeface="Courier New" panose="02070309020205020404" pitchFamily="49" charset="0"/>
                </a:rPr>
                <a:t>A.png</a:t>
              </a:r>
              <a:endPara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맑은 고딕" panose="020B0503020000020004" pitchFamily="50" charset="-127"/>
                <a:cs typeface="Courier New" panose="02070309020205020404" pitchFamily="49" charset="0"/>
              </a:endParaRPr>
            </a:p>
          </p:txBody>
        </p:sp>
      </p:grpSp>
      <p:grpSp>
        <p:nvGrpSpPr>
          <p:cNvPr id="102" name="그룹 101">
            <a:extLst>
              <a:ext uri="{FF2B5EF4-FFF2-40B4-BE49-F238E27FC236}">
                <a16:creationId xmlns:a16="http://schemas.microsoft.com/office/drawing/2014/main" id="{C11BA3D9-F09F-4BE3-8CD6-343C8AD9AE78}"/>
              </a:ext>
            </a:extLst>
          </p:cNvPr>
          <p:cNvGrpSpPr/>
          <p:nvPr/>
        </p:nvGrpSpPr>
        <p:grpSpPr>
          <a:xfrm>
            <a:off x="2223424" y="2965853"/>
            <a:ext cx="548376" cy="509032"/>
            <a:chOff x="6721561" y="3135992"/>
            <a:chExt cx="620589" cy="576064"/>
          </a:xfrm>
        </p:grpSpPr>
        <p:sp>
          <p:nvSpPr>
            <p:cNvPr id="103" name="사각형: 잘린 한쪽 모서리 102">
              <a:extLst>
                <a:ext uri="{FF2B5EF4-FFF2-40B4-BE49-F238E27FC236}">
                  <a16:creationId xmlns:a16="http://schemas.microsoft.com/office/drawing/2014/main" id="{6A65A9CE-4B6E-4016-A506-2611E2FA82CC}"/>
                </a:ext>
              </a:extLst>
            </p:cNvPr>
            <p:cNvSpPr/>
            <p:nvPr/>
          </p:nvSpPr>
          <p:spPr>
            <a:xfrm>
              <a:off x="6866063" y="3135992"/>
              <a:ext cx="476087" cy="576064"/>
            </a:xfrm>
            <a:prstGeom prst="snip1Rect">
              <a:avLst>
                <a:gd name="adj" fmla="val 27215"/>
              </a:avLst>
            </a:prstGeom>
            <a:solidFill>
              <a:srgbClr val="BFBFBF"/>
            </a:solidFill>
            <a:ln w="19050" cap="sq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4" name="직각 삼각형 103">
              <a:extLst>
                <a:ext uri="{FF2B5EF4-FFF2-40B4-BE49-F238E27FC236}">
                  <a16:creationId xmlns:a16="http://schemas.microsoft.com/office/drawing/2014/main" id="{6BC3C466-92F3-492B-A0D2-B832897098B1}"/>
                </a:ext>
              </a:extLst>
            </p:cNvPr>
            <p:cNvSpPr/>
            <p:nvPr/>
          </p:nvSpPr>
          <p:spPr>
            <a:xfrm>
              <a:off x="7219592" y="3135992"/>
              <a:ext cx="122558" cy="131929"/>
            </a:xfrm>
            <a:prstGeom prst="rtTriangle">
              <a:avLst/>
            </a:prstGeom>
            <a:solidFill>
              <a:schemeClr val="bg1">
                <a:lumMod val="65000"/>
              </a:schemeClr>
            </a:solidFill>
            <a:ln w="19050" cap="sq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A954723B-ECBB-4B50-A5DD-930251F608B7}"/>
                </a:ext>
              </a:extLst>
            </p:cNvPr>
            <p:cNvSpPr txBox="1"/>
            <p:nvPr/>
          </p:nvSpPr>
          <p:spPr>
            <a:xfrm>
              <a:off x="6721561" y="3321393"/>
              <a:ext cx="576065" cy="208984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anose="02070309020205020404" pitchFamily="49" charset="0"/>
                  <a:ea typeface="맑은 고딕" panose="020B0503020000020004" pitchFamily="50" charset="-127"/>
                  <a:cs typeface="Courier New" panose="02070309020205020404" pitchFamily="49" charset="0"/>
                </a:rPr>
                <a:t>A.png</a:t>
              </a:r>
              <a:endPara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맑은 고딕" panose="020B0503020000020004" pitchFamily="50" charset="-127"/>
                <a:cs typeface="Courier New" panose="02070309020205020404" pitchFamily="49" charset="0"/>
              </a:endParaRPr>
            </a:p>
          </p:txBody>
        </p:sp>
      </p:grpSp>
      <p:sp>
        <p:nvSpPr>
          <p:cNvPr id="107" name="직사각형 106">
            <a:extLst>
              <a:ext uri="{FF2B5EF4-FFF2-40B4-BE49-F238E27FC236}">
                <a16:creationId xmlns:a16="http://schemas.microsoft.com/office/drawing/2014/main" id="{12293785-CBDB-45A3-8309-132F2B75A102}"/>
              </a:ext>
            </a:extLst>
          </p:cNvPr>
          <p:cNvSpPr/>
          <p:nvPr/>
        </p:nvSpPr>
        <p:spPr>
          <a:xfrm>
            <a:off x="2200400" y="2946397"/>
            <a:ext cx="590882" cy="54689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09" name="사각형: 둥근 모서리 108">
            <a:extLst>
              <a:ext uri="{FF2B5EF4-FFF2-40B4-BE49-F238E27FC236}">
                <a16:creationId xmlns:a16="http://schemas.microsoft.com/office/drawing/2014/main" id="{6B684FFB-14AA-4426-B6E7-32A122486158}"/>
              </a:ext>
            </a:extLst>
          </p:cNvPr>
          <p:cNvSpPr/>
          <p:nvPr/>
        </p:nvSpPr>
        <p:spPr>
          <a:xfrm>
            <a:off x="1697364" y="4806880"/>
            <a:ext cx="916465" cy="720079"/>
          </a:xfrm>
          <a:prstGeom prst="roundRect">
            <a:avLst>
              <a:gd name="adj" fmla="val 9830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Extended</a:t>
            </a:r>
          </a:p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PG Status</a:t>
            </a:r>
          </a:p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Table</a:t>
            </a:r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EA8C4C68-A74C-4E6C-BDC0-2AC86A82B4A5}"/>
              </a:ext>
            </a:extLst>
          </p:cNvPr>
          <p:cNvGrpSpPr/>
          <p:nvPr/>
        </p:nvGrpSpPr>
        <p:grpSpPr>
          <a:xfrm>
            <a:off x="3347864" y="1926992"/>
            <a:ext cx="4680520" cy="883858"/>
            <a:chOff x="3347864" y="1926992"/>
            <a:chExt cx="4680520" cy="883858"/>
          </a:xfrm>
        </p:grpSpPr>
        <p:sp>
          <p:nvSpPr>
            <p:cNvPr id="111" name="사각형: 둥근 모서리 110">
              <a:extLst>
                <a:ext uri="{FF2B5EF4-FFF2-40B4-BE49-F238E27FC236}">
                  <a16:creationId xmlns:a16="http://schemas.microsoft.com/office/drawing/2014/main" id="{8A7819B9-4119-4EF4-9AB8-F50DD0DA9FBF}"/>
                </a:ext>
              </a:extLst>
            </p:cNvPr>
            <p:cNvSpPr/>
            <p:nvPr/>
          </p:nvSpPr>
          <p:spPr>
            <a:xfrm>
              <a:off x="3347864" y="1926992"/>
              <a:ext cx="4680520" cy="883858"/>
            </a:xfrm>
            <a:prstGeom prst="roundRect">
              <a:avLst>
                <a:gd name="adj" fmla="val 11055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36000" bIns="0" rtlCol="0" anchor="ctr"/>
            <a:lstStyle/>
            <a:p>
              <a:pPr lvl="0" defTabSz="457200"/>
              <a:r>
                <a:rPr lang="en-US" altLang="ko-KR" sz="1200" b="1" dirty="0" err="1">
                  <a:solidFill>
                    <a:prstClr val="black"/>
                  </a:solidFill>
                  <a:latin typeface="Courier New" panose="02070309020205020404" pitchFamily="49" charset="0"/>
                  <a:ea typeface="맑은 고딕" panose="020B0503020000020004" pitchFamily="50" charset="-127"/>
                  <a:cs typeface="Courier New" panose="02070309020205020404" pitchFamily="49" charset="0"/>
                </a:rPr>
                <a:t>fd</a:t>
              </a:r>
              <a:r>
                <a:rPr lang="en-US" altLang="ko-KR" sz="1200" b="1" dirty="0">
                  <a:solidFill>
                    <a:prstClr val="black"/>
                  </a:solidFill>
                  <a:latin typeface="Courier New" panose="02070309020205020404" pitchFamily="49" charset="0"/>
                  <a:ea typeface="맑은 고딕" panose="020B0503020000020004" pitchFamily="50" charset="-127"/>
                  <a:cs typeface="Courier New" panose="02070309020205020404" pitchFamily="49" charset="0"/>
                </a:rPr>
                <a:t> = open(</a:t>
              </a:r>
              <a:r>
                <a:rPr lang="en-US" altLang="ko-KR" sz="1200" b="1" dirty="0">
                  <a:solidFill>
                    <a:srgbClr val="FF33CC"/>
                  </a:solidFill>
                  <a:latin typeface="Courier New" panose="02070309020205020404" pitchFamily="49" charset="0"/>
                  <a:ea typeface="맑은 고딕" panose="020B0503020000020004" pitchFamily="50" charset="-127"/>
                  <a:cs typeface="Courier New" panose="02070309020205020404" pitchFamily="49" charset="0"/>
                </a:rPr>
                <a:t>“B.doc”</a:t>
              </a:r>
              <a:r>
                <a:rPr lang="en-US" altLang="ko-KR" sz="1200" b="1" dirty="0">
                  <a:solidFill>
                    <a:prstClr val="black"/>
                  </a:solidFill>
                  <a:latin typeface="Courier New" panose="02070309020205020404" pitchFamily="49" charset="0"/>
                  <a:ea typeface="맑은 고딕" panose="020B0503020000020004" pitchFamily="50" charset="-127"/>
                  <a:cs typeface="Courier New" panose="02070309020205020404" pitchFamily="49" charset="0"/>
                </a:rPr>
                <a:t>, O_CREATE|</a:t>
              </a:r>
              <a:r>
                <a:rPr lang="en-US" altLang="ko-KR" sz="1200" b="1" i="1" dirty="0">
                  <a:solidFill>
                    <a:srgbClr val="C00000"/>
                  </a:solidFill>
                  <a:latin typeface="Courier New" panose="02070309020205020404" pitchFamily="49" charset="0"/>
                  <a:ea typeface="맑은 고딕" panose="020B0503020000020004" pitchFamily="50" charset="-127"/>
                  <a:cs typeface="Courier New" panose="02070309020205020404" pitchFamily="49" charset="0"/>
                </a:rPr>
                <a:t>O_INSEC</a:t>
              </a:r>
              <a:r>
                <a:rPr lang="en-US" altLang="ko-KR" sz="1200" b="1" dirty="0">
                  <a:solidFill>
                    <a:prstClr val="black"/>
                  </a:solidFill>
                  <a:latin typeface="Courier New" panose="02070309020205020404" pitchFamily="49" charset="0"/>
                  <a:ea typeface="맑은 고딕" panose="020B0503020000020004" pitchFamily="50" charset="-127"/>
                  <a:cs typeface="Courier New" panose="02070309020205020404" pitchFamily="49" charset="0"/>
                </a:rPr>
                <a:t>);</a:t>
              </a:r>
            </a:p>
            <a:p>
              <a:pPr lvl="0" defTabSz="457200"/>
              <a:r>
                <a:rPr lang="en-US" altLang="ko-KR" sz="1200" b="1" dirty="0">
                  <a:solidFill>
                    <a:srgbClr val="4472C4">
                      <a:lumMod val="60000"/>
                      <a:lumOff val="40000"/>
                    </a:srgbClr>
                  </a:solidFill>
                  <a:latin typeface="Courier New" panose="02070309020205020404" pitchFamily="49" charset="0"/>
                  <a:ea typeface="맑은 고딕" panose="020B0503020000020004" pitchFamily="50" charset="-127"/>
                  <a:cs typeface="Courier New" panose="02070309020205020404" pitchFamily="49" charset="0"/>
                </a:rPr>
                <a:t>// create security-insensitive file B.doc</a:t>
              </a:r>
            </a:p>
          </p:txBody>
        </p:sp>
        <p:cxnSp>
          <p:nvCxnSpPr>
            <p:cNvPr id="112" name="직선 화살표 연결선 111">
              <a:extLst>
                <a:ext uri="{FF2B5EF4-FFF2-40B4-BE49-F238E27FC236}">
                  <a16:creationId xmlns:a16="http://schemas.microsoft.com/office/drawing/2014/main" id="{18E97C7D-5D6F-4A0F-BC33-1439A9F42E20}"/>
                </a:ext>
              </a:extLst>
            </p:cNvPr>
            <p:cNvCxnSpPr/>
            <p:nvPr/>
          </p:nvCxnSpPr>
          <p:spPr>
            <a:xfrm>
              <a:off x="3347864" y="2079350"/>
              <a:ext cx="0" cy="557562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81F43FFB-928B-4241-86D3-55EF94840BE2}"/>
              </a:ext>
            </a:extLst>
          </p:cNvPr>
          <p:cNvGrpSpPr/>
          <p:nvPr/>
        </p:nvGrpSpPr>
        <p:grpSpPr>
          <a:xfrm>
            <a:off x="3347864" y="3356992"/>
            <a:ext cx="3672405" cy="883858"/>
            <a:chOff x="3347864" y="3356992"/>
            <a:chExt cx="3672405" cy="883858"/>
          </a:xfrm>
        </p:grpSpPr>
        <p:sp>
          <p:nvSpPr>
            <p:cNvPr id="110" name="사각형: 둥근 모서리 109">
              <a:extLst>
                <a:ext uri="{FF2B5EF4-FFF2-40B4-BE49-F238E27FC236}">
                  <a16:creationId xmlns:a16="http://schemas.microsoft.com/office/drawing/2014/main" id="{B345AB55-F12B-4374-AEED-E5CD5CB0625F}"/>
                </a:ext>
              </a:extLst>
            </p:cNvPr>
            <p:cNvSpPr/>
            <p:nvPr/>
          </p:nvSpPr>
          <p:spPr>
            <a:xfrm>
              <a:off x="3347864" y="3356992"/>
              <a:ext cx="3672405" cy="883858"/>
            </a:xfrm>
            <a:prstGeom prst="roundRect">
              <a:avLst>
                <a:gd name="adj" fmla="val 11055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36000" bIns="0" rtlCol="0" anchor="ctr"/>
            <a:lstStyle/>
            <a:p>
              <a:pPr lvl="0" defTabSz="457200"/>
              <a:r>
                <a:rPr lang="en-US" altLang="ko-KR" sz="1200" b="1" dirty="0">
                  <a:solidFill>
                    <a:prstClr val="black"/>
                  </a:solidFill>
                  <a:latin typeface="Courier New" panose="02070309020205020404" pitchFamily="49" charset="0"/>
                  <a:ea typeface="맑은 고딕" panose="020B0503020000020004" pitchFamily="50" charset="-127"/>
                  <a:cs typeface="Courier New" panose="02070309020205020404" pitchFamily="49" charset="0"/>
                </a:rPr>
                <a:t>bio-&gt;</a:t>
              </a:r>
              <a:r>
                <a:rPr lang="en-US" altLang="ko-KR" sz="1200" b="1" dirty="0" err="1">
                  <a:solidFill>
                    <a:prstClr val="black"/>
                  </a:solidFill>
                  <a:latin typeface="Courier New" panose="02070309020205020404" pitchFamily="49" charset="0"/>
                  <a:ea typeface="맑은 고딕" panose="020B0503020000020004" pitchFamily="50" charset="-127"/>
                  <a:cs typeface="Courier New" panose="02070309020205020404" pitchFamily="49" charset="0"/>
                </a:rPr>
                <a:t>bi_of</a:t>
              </a:r>
              <a:r>
                <a:rPr lang="en-US" altLang="ko-KR" sz="1200" b="1" dirty="0">
                  <a:solidFill>
                    <a:prstClr val="black"/>
                  </a:solidFill>
                  <a:latin typeface="Courier New" panose="02070309020205020404" pitchFamily="49" charset="0"/>
                  <a:ea typeface="맑은 고딕" panose="020B0503020000020004" pitchFamily="50" charset="-127"/>
                  <a:cs typeface="Courier New" panose="02070309020205020404" pitchFamily="49" charset="0"/>
                </a:rPr>
                <a:t> =| </a:t>
              </a:r>
              <a:r>
                <a:rPr lang="en-US" altLang="ko-KR" sz="1200" b="1" i="1" dirty="0">
                  <a:solidFill>
                    <a:srgbClr val="C00000"/>
                  </a:solidFill>
                  <a:latin typeface="Courier New" panose="02070309020205020404" pitchFamily="49" charset="0"/>
                  <a:ea typeface="맑은 고딕" panose="020B0503020000020004" pitchFamily="50" charset="-127"/>
                  <a:cs typeface="Courier New" panose="02070309020205020404" pitchFamily="49" charset="0"/>
                </a:rPr>
                <a:t>REQ_OP_INSEC_WRITE</a:t>
              </a:r>
              <a:r>
                <a:rPr lang="en-US" altLang="ko-KR" sz="1200" b="1" i="1" dirty="0">
                  <a:solidFill>
                    <a:prstClr val="black"/>
                  </a:solidFill>
                  <a:latin typeface="Courier New" panose="02070309020205020404" pitchFamily="49" charset="0"/>
                  <a:ea typeface="맑은 고딕" panose="020B0503020000020004" pitchFamily="50" charset="-127"/>
                  <a:cs typeface="Courier New" panose="02070309020205020404" pitchFamily="49" charset="0"/>
                </a:rPr>
                <a:t>;</a:t>
              </a:r>
            </a:p>
            <a:p>
              <a:pPr lvl="0" defTabSz="457200"/>
              <a:r>
                <a:rPr lang="en-US" altLang="ko-KR" sz="1200" b="1" i="1" dirty="0">
                  <a:solidFill>
                    <a:srgbClr val="8FAADC"/>
                  </a:solidFill>
                  <a:latin typeface="Courier New" panose="02070309020205020404" pitchFamily="49" charset="0"/>
                  <a:ea typeface="맑은 고딕" panose="020B0503020000020004" pitchFamily="50" charset="-127"/>
                  <a:cs typeface="Courier New" panose="02070309020205020404" pitchFamily="49" charset="0"/>
                </a:rPr>
                <a:t>// </a:t>
              </a:r>
              <a:r>
                <a:rPr lang="en-US" altLang="ko-KR" sz="1200" b="1" dirty="0">
                  <a:solidFill>
                    <a:srgbClr val="8FAADC"/>
                  </a:solidFill>
                  <a:latin typeface="Courier New" panose="02070309020205020404" pitchFamily="49" charset="0"/>
                  <a:ea typeface="맑은 고딕" panose="020B0503020000020004" pitchFamily="50" charset="-127"/>
                  <a:cs typeface="Courier New" panose="02070309020205020404" pitchFamily="49" charset="0"/>
                </a:rPr>
                <a:t>set low security requirement</a:t>
              </a:r>
            </a:p>
          </p:txBody>
        </p:sp>
        <p:cxnSp>
          <p:nvCxnSpPr>
            <p:cNvPr id="114" name="직선 화살표 연결선 113">
              <a:extLst>
                <a:ext uri="{FF2B5EF4-FFF2-40B4-BE49-F238E27FC236}">
                  <a16:creationId xmlns:a16="http://schemas.microsoft.com/office/drawing/2014/main" id="{4801A6BD-30D5-43B5-9608-E878A4E88853}"/>
                </a:ext>
              </a:extLst>
            </p:cNvPr>
            <p:cNvCxnSpPr/>
            <p:nvPr/>
          </p:nvCxnSpPr>
          <p:spPr>
            <a:xfrm>
              <a:off x="3347864" y="3528662"/>
              <a:ext cx="0" cy="557562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613CFA15-7CF0-455A-9B83-9749897BF3EE}"/>
              </a:ext>
            </a:extLst>
          </p:cNvPr>
          <p:cNvGrpSpPr/>
          <p:nvPr/>
        </p:nvGrpSpPr>
        <p:grpSpPr>
          <a:xfrm>
            <a:off x="755576" y="5526959"/>
            <a:ext cx="2802929" cy="555884"/>
            <a:chOff x="755576" y="5526959"/>
            <a:chExt cx="2802929" cy="555884"/>
          </a:xfrm>
        </p:grpSpPr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2AB05F2D-FAA2-4BAB-A54D-B5C99833E40A}"/>
                </a:ext>
              </a:extLst>
            </p:cNvPr>
            <p:cNvSpPr txBox="1"/>
            <p:nvPr/>
          </p:nvSpPr>
          <p:spPr>
            <a:xfrm>
              <a:off x="755576" y="5836622"/>
              <a:ext cx="2802929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600" b="1" i="1" dirty="0">
                  <a:solidFill>
                    <a:srgbClr val="C00000"/>
                  </a:solidFill>
                  <a:latin typeface="Cambria" panose="02040503050406030204" pitchFamily="18" charset="0"/>
                </a:rPr>
                <a:t>Set page status to INSECURE</a:t>
              </a:r>
              <a:endParaRPr lang="ko-KR" altLang="en-US" sz="1600" b="1" i="1" dirty="0">
                <a:solidFill>
                  <a:srgbClr val="C00000"/>
                </a:solidFill>
                <a:latin typeface="Cambria" panose="02040503050406030204" pitchFamily="18" charset="0"/>
              </a:endParaRPr>
            </a:p>
          </p:txBody>
        </p:sp>
        <p:cxnSp>
          <p:nvCxnSpPr>
            <p:cNvPr id="125" name="직선 화살표 연결선 124">
              <a:extLst>
                <a:ext uri="{FF2B5EF4-FFF2-40B4-BE49-F238E27FC236}">
                  <a16:creationId xmlns:a16="http://schemas.microsoft.com/office/drawing/2014/main" id="{71D959FF-16C9-4B6F-899F-B6FB242EB255}"/>
                </a:ext>
              </a:extLst>
            </p:cNvPr>
            <p:cNvCxnSpPr>
              <a:cxnSpLocks/>
              <a:stCxn id="109" idx="2"/>
              <a:endCxn id="115" idx="0"/>
            </p:cNvCxnSpPr>
            <p:nvPr/>
          </p:nvCxnSpPr>
          <p:spPr>
            <a:xfrm>
              <a:off x="2155597" y="5526959"/>
              <a:ext cx="1444" cy="309663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598F6F71-2FE0-462C-BC8F-58254FC25611}"/>
              </a:ext>
            </a:extLst>
          </p:cNvPr>
          <p:cNvGrpSpPr/>
          <p:nvPr/>
        </p:nvGrpSpPr>
        <p:grpSpPr>
          <a:xfrm>
            <a:off x="4038760" y="4843869"/>
            <a:ext cx="3083222" cy="1238974"/>
            <a:chOff x="4038760" y="4843869"/>
            <a:chExt cx="3083222" cy="1238974"/>
          </a:xfrm>
        </p:grpSpPr>
        <p:grpSp>
          <p:nvGrpSpPr>
            <p:cNvPr id="119" name="그룹 118">
              <a:extLst>
                <a:ext uri="{FF2B5EF4-FFF2-40B4-BE49-F238E27FC236}">
                  <a16:creationId xmlns:a16="http://schemas.microsoft.com/office/drawing/2014/main" id="{4B99E7BF-B0F3-4AE7-8E8F-924DCC6ABEAB}"/>
                </a:ext>
              </a:extLst>
            </p:cNvPr>
            <p:cNvGrpSpPr/>
            <p:nvPr/>
          </p:nvGrpSpPr>
          <p:grpSpPr>
            <a:xfrm>
              <a:off x="5258984" y="4843869"/>
              <a:ext cx="548376" cy="509032"/>
              <a:chOff x="6721561" y="3135992"/>
              <a:chExt cx="620589" cy="576064"/>
            </a:xfrm>
          </p:grpSpPr>
          <p:sp>
            <p:nvSpPr>
              <p:cNvPr id="120" name="사각형: 잘린 한쪽 모서리 119">
                <a:extLst>
                  <a:ext uri="{FF2B5EF4-FFF2-40B4-BE49-F238E27FC236}">
                    <a16:creationId xmlns:a16="http://schemas.microsoft.com/office/drawing/2014/main" id="{5B4AB2BB-20DF-4F07-A844-49BE596CFFDE}"/>
                  </a:ext>
                </a:extLst>
              </p:cNvPr>
              <p:cNvSpPr/>
              <p:nvPr/>
            </p:nvSpPr>
            <p:spPr>
              <a:xfrm>
                <a:off x="6866063" y="3135992"/>
                <a:ext cx="476087" cy="576064"/>
              </a:xfrm>
              <a:prstGeom prst="snip1Rect">
                <a:avLst>
                  <a:gd name="adj" fmla="val 27215"/>
                </a:avLst>
              </a:prstGeom>
              <a:solidFill>
                <a:srgbClr val="BFBFBF"/>
              </a:solidFill>
              <a:ln w="19050" cap="sq">
                <a:solidFill>
                  <a:srgbClr val="C0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21" name="직각 삼각형 120">
                <a:extLst>
                  <a:ext uri="{FF2B5EF4-FFF2-40B4-BE49-F238E27FC236}">
                    <a16:creationId xmlns:a16="http://schemas.microsoft.com/office/drawing/2014/main" id="{F6354EB6-5162-435C-876E-CD569AA78113}"/>
                  </a:ext>
                </a:extLst>
              </p:cNvPr>
              <p:cNvSpPr/>
              <p:nvPr/>
            </p:nvSpPr>
            <p:spPr>
              <a:xfrm>
                <a:off x="7219592" y="3135992"/>
                <a:ext cx="122558" cy="131929"/>
              </a:xfrm>
              <a:prstGeom prst="rtTriangle">
                <a:avLst/>
              </a:prstGeom>
              <a:solidFill>
                <a:schemeClr val="bg1">
                  <a:lumMod val="65000"/>
                </a:schemeClr>
              </a:solidFill>
              <a:ln w="19050" cap="sq">
                <a:solidFill>
                  <a:srgbClr val="C0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AF743037-4575-49BF-8EAC-1AA24000B61B}"/>
                  </a:ext>
                </a:extLst>
              </p:cNvPr>
              <p:cNvSpPr txBox="1"/>
              <p:nvPr/>
            </p:nvSpPr>
            <p:spPr>
              <a:xfrm>
                <a:off x="6721561" y="3321393"/>
                <a:ext cx="576065" cy="208984"/>
              </a:xfrm>
              <a:prstGeom prst="rect">
                <a:avLst/>
              </a:prstGeom>
              <a:solidFill>
                <a:srgbClr val="7F7F7F"/>
              </a:solidFill>
              <a:ln w="19050">
                <a:solidFill>
                  <a:srgbClr val="C00000"/>
                </a:solidFill>
              </a:ln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맑은 고딕" panose="020B0503020000020004" pitchFamily="50" charset="-127"/>
                    <a:cs typeface="Courier New" panose="02070309020205020404" pitchFamily="49" charset="0"/>
                  </a:rPr>
                  <a:t>B.doc</a:t>
                </a:r>
                <a:endParaRPr kumimoji="0" lang="ko-KR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anose="02070309020205020404" pitchFamily="49" charset="0"/>
                  <a:ea typeface="맑은 고딕" panose="020B0503020000020004" pitchFamily="50" charset="-127"/>
                  <a:cs typeface="Courier New" panose="02070309020205020404" pitchFamily="49" charset="0"/>
                </a:endParaRPr>
              </a:p>
            </p:txBody>
          </p:sp>
        </p:grpSp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3C57A24E-2EC5-496E-BA96-2CDD1B7F193D}"/>
                </a:ext>
              </a:extLst>
            </p:cNvPr>
            <p:cNvGrpSpPr/>
            <p:nvPr/>
          </p:nvGrpSpPr>
          <p:grpSpPr>
            <a:xfrm>
              <a:off x="4038760" y="5352901"/>
              <a:ext cx="3083222" cy="729942"/>
              <a:chOff x="4038760" y="5352901"/>
              <a:chExt cx="3083222" cy="729942"/>
            </a:xfrm>
          </p:grpSpPr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3048BA90-E823-451F-88C2-9C449D51995F}"/>
                  </a:ext>
                </a:extLst>
              </p:cNvPr>
              <p:cNvSpPr txBox="1"/>
              <p:nvPr/>
            </p:nvSpPr>
            <p:spPr>
              <a:xfrm>
                <a:off x="4038760" y="5836622"/>
                <a:ext cx="3083222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/>
                <a:r>
                  <a:rPr lang="en-US" altLang="ko-KR" sz="1600" b="1" i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Invalidation w/o </a:t>
                </a:r>
                <a:r>
                  <a:rPr lang="en-US" altLang="ko-KR" sz="1600" b="1" i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pLock</a:t>
                </a:r>
                <a:r>
                  <a:rPr lang="en-US" altLang="ko-KR" sz="1600" b="1" i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or </a:t>
                </a:r>
                <a:r>
                  <a:rPr lang="en-US" altLang="ko-KR" sz="1600" b="1" i="1" dirty="0" err="1">
                    <a:solidFill>
                      <a:srgbClr val="C00000"/>
                    </a:solidFill>
                    <a:latin typeface="Cambria" panose="02040503050406030204" pitchFamily="18" charset="0"/>
                  </a:rPr>
                  <a:t>bLock</a:t>
                </a:r>
                <a:endParaRPr lang="ko-KR" altLang="en-US" sz="1600" b="1" i="1" dirty="0">
                  <a:solidFill>
                    <a:srgbClr val="C00000"/>
                  </a:solidFill>
                  <a:latin typeface="Cambria" panose="02040503050406030204" pitchFamily="18" charset="0"/>
                </a:endParaRPr>
              </a:p>
            </p:txBody>
          </p:sp>
          <p:cxnSp>
            <p:nvCxnSpPr>
              <p:cNvPr id="126" name="직선 화살표 연결선 125">
                <a:extLst>
                  <a:ext uri="{FF2B5EF4-FFF2-40B4-BE49-F238E27FC236}">
                    <a16:creationId xmlns:a16="http://schemas.microsoft.com/office/drawing/2014/main" id="{5C8EAECB-7F60-4FD6-9336-FB36E4557EAD}"/>
                  </a:ext>
                </a:extLst>
              </p:cNvPr>
              <p:cNvCxnSpPr>
                <a:cxnSpLocks/>
              </p:cNvCxnSpPr>
              <p:nvPr/>
            </p:nvCxnSpPr>
            <p:spPr>
              <a:xfrm rot="21540000" flipH="1">
                <a:off x="5580371" y="5352901"/>
                <a:ext cx="5126" cy="483721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7" name="직사각형 126">
            <a:extLst>
              <a:ext uri="{FF2B5EF4-FFF2-40B4-BE49-F238E27FC236}">
                <a16:creationId xmlns:a16="http://schemas.microsoft.com/office/drawing/2014/main" id="{A57DB1B2-6B02-46E9-A065-BAB423F6AE49}"/>
              </a:ext>
            </a:extLst>
          </p:cNvPr>
          <p:cNvSpPr/>
          <p:nvPr/>
        </p:nvSpPr>
        <p:spPr>
          <a:xfrm>
            <a:off x="0" y="4869160"/>
            <a:ext cx="9144000" cy="1368904"/>
          </a:xfrm>
          <a:prstGeom prst="rect">
            <a:avLst/>
          </a:prstGeom>
          <a:solidFill>
            <a:srgbClr val="FFDDD5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altLang="ko-KR" sz="24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SecureSSD</a:t>
            </a:r>
            <a:r>
              <a:rPr lang="en-US" altLang="ko-KR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 minimizes data-sanitization overheads</a:t>
            </a:r>
          </a:p>
        </p:txBody>
      </p:sp>
      <p:sp>
        <p:nvSpPr>
          <p:cNvPr id="128" name="슬라이드 번호 개체 틀 3">
            <a:extLst>
              <a:ext uri="{FF2B5EF4-FFF2-40B4-BE49-F238E27FC236}">
                <a16:creationId xmlns:a16="http://schemas.microsoft.com/office/drawing/2014/main" id="{9D1F12EA-4F86-49DA-8F24-6E9FD4FB3D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718676" y="6501102"/>
            <a:ext cx="2133600" cy="312274"/>
          </a:xfrm>
        </p:spPr>
        <p:txBody>
          <a:bodyPr/>
          <a:lstStyle/>
          <a:p>
            <a:fld id="{323594FA-E141-4234-AE05-360401972BE7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47913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E80D05-BDB9-43A1-AEEE-18D079A32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Outline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EAF8EE6-2A2E-450F-83E2-B9E5AF346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sz="2800" b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ko-KR" sz="2800" b="1" dirty="0">
                <a:solidFill>
                  <a:schemeClr val="bg1">
                    <a:lumMod val="75000"/>
                  </a:schemeClr>
                </a:solidFill>
              </a:rPr>
              <a:t>Secure Deletion in NAND Flash-Based SSDs</a:t>
            </a:r>
          </a:p>
          <a:p>
            <a:endParaRPr lang="en-US" altLang="ko-KR" sz="2800" b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ko-KR" sz="2800" b="1" dirty="0" err="1">
                <a:solidFill>
                  <a:schemeClr val="bg1">
                    <a:lumMod val="75000"/>
                  </a:schemeClr>
                </a:solidFill>
              </a:rPr>
              <a:t>Evanesco</a:t>
            </a:r>
            <a:r>
              <a:rPr lang="en-US" altLang="ko-KR" sz="2800" b="1" dirty="0">
                <a:solidFill>
                  <a:schemeClr val="bg1">
                    <a:lumMod val="75000"/>
                  </a:schemeClr>
                </a:solidFill>
              </a:rPr>
              <a:t>: Lock-Based Data Sanitization</a:t>
            </a:r>
          </a:p>
          <a:p>
            <a:pPr lvl="1"/>
            <a:r>
              <a:rPr lang="en-US" altLang="ko-KR" sz="2400" dirty="0" err="1">
                <a:solidFill>
                  <a:schemeClr val="bg1">
                    <a:lumMod val="75000"/>
                  </a:schemeClr>
                </a:solidFill>
              </a:rPr>
              <a:t>pageLock</a:t>
            </a:r>
            <a:r>
              <a:rPr lang="en-US" altLang="ko-KR" sz="2400" dirty="0">
                <a:solidFill>
                  <a:schemeClr val="bg1">
                    <a:lumMod val="75000"/>
                  </a:schemeClr>
                </a:solidFill>
              </a:rPr>
              <a:t>: Page-Level Data Sanitization</a:t>
            </a:r>
          </a:p>
          <a:p>
            <a:pPr lvl="1"/>
            <a:r>
              <a:rPr lang="en-US" altLang="ko-KR" sz="2400" dirty="0" err="1">
                <a:solidFill>
                  <a:schemeClr val="bg1">
                    <a:lumMod val="75000"/>
                  </a:schemeClr>
                </a:solidFill>
              </a:rPr>
              <a:t>blockLock</a:t>
            </a:r>
            <a:r>
              <a:rPr lang="en-US" altLang="ko-KR" sz="2400" dirty="0">
                <a:solidFill>
                  <a:schemeClr val="bg1">
                    <a:lumMod val="75000"/>
                  </a:schemeClr>
                </a:solidFill>
              </a:rPr>
              <a:t>: Block-Level Data Sanitization</a:t>
            </a:r>
          </a:p>
          <a:p>
            <a:pPr lvl="1"/>
            <a:r>
              <a:rPr lang="en-US" altLang="ko-KR" sz="2400" dirty="0" err="1">
                <a:solidFill>
                  <a:schemeClr val="bg1">
                    <a:lumMod val="75000"/>
                  </a:schemeClr>
                </a:solidFill>
              </a:rPr>
              <a:t>SecureSSD</a:t>
            </a:r>
            <a:r>
              <a:rPr lang="en-US" altLang="ko-KR" sz="2400" dirty="0">
                <a:solidFill>
                  <a:schemeClr val="bg1">
                    <a:lumMod val="75000"/>
                  </a:schemeClr>
                </a:solidFill>
              </a:rPr>
              <a:t>: An </a:t>
            </a:r>
            <a:r>
              <a:rPr lang="en-US" altLang="ko-KR" sz="2400" dirty="0" err="1">
                <a:solidFill>
                  <a:schemeClr val="bg1">
                    <a:lumMod val="75000"/>
                  </a:schemeClr>
                </a:solidFill>
              </a:rPr>
              <a:t>Evanesco</a:t>
            </a:r>
            <a:r>
              <a:rPr lang="en-US" altLang="ko-KR" sz="2400" dirty="0">
                <a:solidFill>
                  <a:schemeClr val="bg1">
                    <a:lumMod val="75000"/>
                  </a:schemeClr>
                </a:solidFill>
              </a:rPr>
              <a:t>-Enabled SSD</a:t>
            </a:r>
          </a:p>
          <a:p>
            <a:endParaRPr lang="en-US" altLang="ko-KR" sz="2800" b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ko-KR" sz="2800" b="1" dirty="0"/>
              <a:t>Evaluation</a:t>
            </a:r>
          </a:p>
          <a:p>
            <a:endParaRPr lang="en-US" altLang="ko-KR" sz="2800" b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ko-KR" sz="2800" b="1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  <a:p>
            <a:pPr lvl="1"/>
            <a:endParaRPr lang="ko-KR" altLang="en-US" sz="2400" b="1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E01D35E-3DD5-4C3A-9559-82058C1BC0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3095690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1FFC786-6041-46C6-9040-894014630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Methodology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B34A19F-CE9E-400F-833E-71404126B0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altLang="ko-KR" b="1" dirty="0"/>
              <a:t>Design space exploration for </a:t>
            </a:r>
            <a:r>
              <a:rPr lang="en-US" altLang="ko-KR" b="1" dirty="0" err="1"/>
              <a:t>pLock</a:t>
            </a:r>
            <a:r>
              <a:rPr lang="en-US" altLang="ko-KR" b="1" dirty="0"/>
              <a:t> and </a:t>
            </a:r>
            <a:r>
              <a:rPr lang="en-US" altLang="ko-KR" b="1" dirty="0" err="1"/>
              <a:t>bLock</a:t>
            </a:r>
            <a:endParaRPr lang="en-US" altLang="ko-KR" b="1" dirty="0"/>
          </a:p>
          <a:p>
            <a:pPr lvl="1"/>
            <a:r>
              <a:rPr lang="en-US" altLang="ko-KR" dirty="0"/>
              <a:t>Using </a:t>
            </a:r>
            <a:r>
              <a:rPr lang="en-US" altLang="ko-KR" dirty="0">
                <a:solidFill>
                  <a:schemeClr val="tx2"/>
                </a:solidFill>
              </a:rPr>
              <a:t>160 real state-of-the-art 3D triple-level-cell (TLC) NAND flash chips</a:t>
            </a:r>
          </a:p>
          <a:p>
            <a:pPr lvl="1"/>
            <a:r>
              <a:rPr lang="en-US" altLang="ko-KR" dirty="0"/>
              <a:t>To find the best operation parameters </a:t>
            </a:r>
            <a:r>
              <a:rPr lang="en-US" altLang="ko-KR" dirty="0">
                <a:solidFill>
                  <a:schemeClr val="tx2"/>
                </a:solidFill>
              </a:rPr>
              <a:t>w/o reliability degradation</a:t>
            </a:r>
          </a:p>
          <a:p>
            <a:pPr lvl="2"/>
            <a:r>
              <a:rPr lang="en-US" altLang="ko-KR" b="1" dirty="0" err="1"/>
              <a:t>pLock</a:t>
            </a:r>
            <a:r>
              <a:rPr lang="en-US" altLang="ko-KR" b="1" dirty="0"/>
              <a:t>:</a:t>
            </a:r>
            <a:r>
              <a:rPr lang="en-US" altLang="ko-KR" dirty="0"/>
              <a:t> 100-us latency w/ 9 flag cells per page</a:t>
            </a:r>
          </a:p>
          <a:p>
            <a:pPr lvl="2"/>
            <a:r>
              <a:rPr lang="en-US" altLang="ko-KR" b="1" dirty="0" err="1"/>
              <a:t>bLock</a:t>
            </a:r>
            <a:r>
              <a:rPr lang="en-US" altLang="ko-KR" b="1" dirty="0"/>
              <a:t>:</a:t>
            </a:r>
            <a:r>
              <a:rPr lang="en-US" altLang="ko-KR" dirty="0"/>
              <a:t> 300-us latency</a:t>
            </a:r>
          </a:p>
          <a:p>
            <a:pPr lvl="2"/>
            <a:r>
              <a:rPr lang="en-US" altLang="ko-KR" dirty="0" err="1"/>
              <a:t>tREAD</a:t>
            </a:r>
            <a:r>
              <a:rPr lang="en-US" altLang="ko-KR" dirty="0"/>
              <a:t> = 100 us, </a:t>
            </a:r>
            <a:r>
              <a:rPr lang="en-US" altLang="ko-KR" dirty="0" err="1"/>
              <a:t>tPROG</a:t>
            </a:r>
            <a:r>
              <a:rPr lang="en-US" altLang="ko-KR" dirty="0"/>
              <a:t> = 700 us, </a:t>
            </a:r>
            <a:r>
              <a:rPr lang="en-US" altLang="ko-KR" dirty="0" err="1"/>
              <a:t>tBERS</a:t>
            </a:r>
            <a:r>
              <a:rPr lang="en-US" altLang="ko-KR" dirty="0"/>
              <a:t> = 3.5 </a:t>
            </a:r>
            <a:r>
              <a:rPr lang="en-US" altLang="ko-KR" dirty="0" err="1"/>
              <a:t>ms</a:t>
            </a:r>
            <a:endParaRPr lang="en-US" altLang="ko-KR" dirty="0"/>
          </a:p>
          <a:p>
            <a:pPr lvl="2"/>
            <a:endParaRPr lang="en-US" altLang="ko-KR" b="1" dirty="0"/>
          </a:p>
          <a:p>
            <a:r>
              <a:rPr lang="en-US" altLang="ko-KR" b="1" dirty="0"/>
              <a:t>Simulator:</a:t>
            </a:r>
            <a:r>
              <a:rPr lang="en-US" altLang="ko-KR" dirty="0"/>
              <a:t> Open SSD-development platform (</a:t>
            </a:r>
            <a:r>
              <a:rPr lang="en-US" altLang="ko-KR" dirty="0" err="1"/>
              <a:t>FlashBench</a:t>
            </a:r>
            <a:r>
              <a:rPr lang="en-US" altLang="ko-KR" dirty="0"/>
              <a:t> [Lee+, RSP’2012])</a:t>
            </a:r>
          </a:p>
          <a:p>
            <a:pPr lvl="1"/>
            <a:r>
              <a:rPr lang="en-US" altLang="ko-KR" dirty="0"/>
              <a:t>32-GiB storage capacity</a:t>
            </a:r>
          </a:p>
          <a:p>
            <a:pPr lvl="1"/>
            <a:r>
              <a:rPr lang="en-US" altLang="ko-KR" dirty="0"/>
              <a:t>576 pages per block</a:t>
            </a:r>
          </a:p>
          <a:p>
            <a:pPr lvl="1"/>
            <a:r>
              <a:rPr lang="en-US" altLang="ko-KR" dirty="0"/>
              <a:t>16-KiB page size</a:t>
            </a:r>
          </a:p>
          <a:p>
            <a:pPr lvl="1"/>
            <a:endParaRPr lang="en-US" altLang="ko-KR" b="1" dirty="0"/>
          </a:p>
          <a:p>
            <a:r>
              <a:rPr lang="en-US" altLang="ko-KR" b="1" dirty="0"/>
              <a:t>Compared SSDs</a:t>
            </a:r>
          </a:p>
          <a:p>
            <a:pPr lvl="1"/>
            <a:r>
              <a:rPr lang="en-US" altLang="ko-KR" b="1" dirty="0" err="1"/>
              <a:t>erSSD</a:t>
            </a:r>
            <a:r>
              <a:rPr lang="en-US" altLang="ko-KR" b="1" dirty="0"/>
              <a:t>:</a:t>
            </a:r>
            <a:r>
              <a:rPr lang="en-US" altLang="ko-KR" dirty="0"/>
              <a:t> </a:t>
            </a:r>
            <a:r>
              <a:rPr lang="en-US" altLang="ko-KR" dirty="0">
                <a:solidFill>
                  <a:srgbClr val="C00000"/>
                </a:solidFill>
              </a:rPr>
              <a:t>Erases the entire block </a:t>
            </a:r>
            <a:r>
              <a:rPr lang="en-US" altLang="ko-KR" dirty="0"/>
              <a:t>after </a:t>
            </a:r>
            <a:r>
              <a:rPr lang="en-US" altLang="ko-KR" dirty="0">
                <a:solidFill>
                  <a:srgbClr val="C00000"/>
                </a:solidFill>
              </a:rPr>
              <a:t>copying valid pages </a:t>
            </a:r>
            <a:r>
              <a:rPr lang="en-US" altLang="ko-KR" dirty="0"/>
              <a:t>in the block</a:t>
            </a:r>
          </a:p>
          <a:p>
            <a:pPr lvl="1"/>
            <a:r>
              <a:rPr lang="en-US" altLang="ko-KR" b="1" dirty="0" err="1"/>
              <a:t>scrSSD</a:t>
            </a:r>
            <a:r>
              <a:rPr lang="en-US" altLang="ko-KR" b="1" dirty="0"/>
              <a:t>:</a:t>
            </a:r>
            <a:r>
              <a:rPr lang="en-US" altLang="ko-KR" dirty="0"/>
              <a:t> Performs </a:t>
            </a:r>
            <a:r>
              <a:rPr lang="en-US" altLang="ko-KR" dirty="0">
                <a:solidFill>
                  <a:srgbClr val="C00000"/>
                </a:solidFill>
              </a:rPr>
              <a:t>scrubbing</a:t>
            </a:r>
            <a:r>
              <a:rPr lang="en-US" altLang="ko-KR" dirty="0"/>
              <a:t> after </a:t>
            </a:r>
            <a:r>
              <a:rPr lang="en-US" altLang="ko-KR" dirty="0">
                <a:solidFill>
                  <a:srgbClr val="C00000"/>
                </a:solidFill>
              </a:rPr>
              <a:t>copying valid pages </a:t>
            </a:r>
            <a:r>
              <a:rPr lang="en-US" altLang="ko-KR" dirty="0"/>
              <a:t>in the same cells [Wei+, FAST’2011]</a:t>
            </a:r>
          </a:p>
          <a:p>
            <a:pPr lvl="1"/>
            <a:endParaRPr lang="en-US" altLang="ko-KR" b="1" dirty="0"/>
          </a:p>
          <a:p>
            <a:r>
              <a:rPr lang="en-US" altLang="ko-KR" b="1" dirty="0"/>
              <a:t>Workloads</a:t>
            </a:r>
          </a:p>
          <a:p>
            <a:pPr lvl="1"/>
            <a:r>
              <a:rPr lang="en-US" altLang="ko-KR" dirty="0"/>
              <a:t>Three server workloads: </a:t>
            </a:r>
            <a:r>
              <a:rPr lang="en-US" altLang="ko-KR" dirty="0" err="1"/>
              <a:t>MailServer</a:t>
            </a:r>
            <a:r>
              <a:rPr lang="en-US" altLang="ko-KR" dirty="0"/>
              <a:t>, </a:t>
            </a:r>
            <a:r>
              <a:rPr lang="en-US" altLang="ko-KR" dirty="0" err="1"/>
              <a:t>DBServer</a:t>
            </a:r>
            <a:r>
              <a:rPr lang="en-US" altLang="ko-KR" dirty="0"/>
              <a:t>, </a:t>
            </a:r>
            <a:r>
              <a:rPr lang="en-US" altLang="ko-KR" dirty="0" err="1"/>
              <a:t>FileServer</a:t>
            </a:r>
            <a:endParaRPr lang="en-US" altLang="ko-KR" dirty="0"/>
          </a:p>
          <a:p>
            <a:pPr lvl="1"/>
            <a:r>
              <a:rPr lang="en-US" altLang="ko-KR" dirty="0"/>
              <a:t>Mobile workload collected from an Android smartphone (Samsung Galaxy S2)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D31F29F-6D08-49E5-BB18-9AECC6BC4C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53164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3C637B-01EC-442C-9560-9EC9A901B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Results: Performance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E81D582-3AFF-4F94-BE4C-AF269678B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sz="2000" dirty="0"/>
          </a:p>
          <a:p>
            <a:endParaRPr lang="en-US" altLang="ko-KR" sz="2000" dirty="0"/>
          </a:p>
          <a:p>
            <a:endParaRPr lang="en-US" altLang="ko-KR" sz="2000" dirty="0"/>
          </a:p>
          <a:p>
            <a:endParaRPr lang="en-US" altLang="ko-KR" sz="2000" dirty="0"/>
          </a:p>
          <a:p>
            <a:endParaRPr lang="en-US" altLang="ko-KR" sz="2000" dirty="0"/>
          </a:p>
          <a:p>
            <a:endParaRPr lang="en-US" altLang="ko-KR" sz="2000" dirty="0"/>
          </a:p>
          <a:p>
            <a:endParaRPr lang="en-US" altLang="ko-KR" sz="2000" dirty="0"/>
          </a:p>
          <a:p>
            <a:endParaRPr lang="en-US" altLang="ko-KR" sz="2000" dirty="0"/>
          </a:p>
          <a:p>
            <a:endParaRPr lang="en-US" altLang="ko-KR" sz="2000" dirty="0"/>
          </a:p>
          <a:p>
            <a:endParaRPr lang="en-US" altLang="ko-KR" sz="200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603BFE9-0990-4FD5-9559-48C783B787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25</a:t>
            </a:fld>
            <a:endParaRPr lang="en-US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53FBE149-6E96-4186-B347-F23C5A37D7A9}"/>
              </a:ext>
            </a:extLst>
          </p:cNvPr>
          <p:cNvGrpSpPr/>
          <p:nvPr/>
        </p:nvGrpSpPr>
        <p:grpSpPr>
          <a:xfrm>
            <a:off x="997640" y="866909"/>
            <a:ext cx="7148721" cy="3559469"/>
            <a:chOff x="-5766805" y="1137525"/>
            <a:chExt cx="7148721" cy="3559469"/>
          </a:xfrm>
        </p:grpSpPr>
        <p:grpSp>
          <p:nvGrpSpPr>
            <p:cNvPr id="116" name="그룹 115">
              <a:extLst>
                <a:ext uri="{FF2B5EF4-FFF2-40B4-BE49-F238E27FC236}">
                  <a16:creationId xmlns:a16="http://schemas.microsoft.com/office/drawing/2014/main" id="{A948694C-C99A-4313-A36A-375DBCD30210}"/>
                </a:ext>
              </a:extLst>
            </p:cNvPr>
            <p:cNvGrpSpPr/>
            <p:nvPr/>
          </p:nvGrpSpPr>
          <p:grpSpPr>
            <a:xfrm>
              <a:off x="-5766805" y="1164604"/>
              <a:ext cx="7148721" cy="3532390"/>
              <a:chOff x="3156735" y="1088724"/>
              <a:chExt cx="4241496" cy="2095846"/>
            </a:xfrm>
          </p:grpSpPr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16688CF5-450C-43D2-BAC5-0E61AE7CC346}"/>
                  </a:ext>
                </a:extLst>
              </p:cNvPr>
              <p:cNvSpPr txBox="1"/>
              <p:nvPr/>
            </p:nvSpPr>
            <p:spPr>
              <a:xfrm rot="16200000">
                <a:off x="2411513" y="1839979"/>
                <a:ext cx="1826200" cy="33575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맑은 고딕" panose="020B0503020000020004" pitchFamily="50" charset="-127"/>
                  </a:rPr>
                  <a:t>Normalized IOPS</a:t>
                </a:r>
                <a:endParaRPr kumimoji="0" lang="ko-KR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50" charset="-127"/>
                </a:endParaRPr>
              </a:p>
            </p:txBody>
          </p:sp>
          <p:graphicFrame>
            <p:nvGraphicFramePr>
              <p:cNvPr id="118" name="차트 117">
                <a:extLst>
                  <a:ext uri="{FF2B5EF4-FFF2-40B4-BE49-F238E27FC236}">
                    <a16:creationId xmlns:a16="http://schemas.microsoft.com/office/drawing/2014/main" id="{FF89D0DB-1EE8-4126-B4C7-A9E937D9E544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878950711"/>
                  </p:ext>
                </p:extLst>
              </p:nvPr>
            </p:nvGraphicFramePr>
            <p:xfrm>
              <a:off x="3406766" y="1088724"/>
              <a:ext cx="3991465" cy="209584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</p:grpSp>
        <p:grpSp>
          <p:nvGrpSpPr>
            <p:cNvPr id="157" name="그룹 156">
              <a:extLst>
                <a:ext uri="{FF2B5EF4-FFF2-40B4-BE49-F238E27FC236}">
                  <a16:creationId xmlns:a16="http://schemas.microsoft.com/office/drawing/2014/main" id="{22514024-3197-49A7-BF39-804322164F8A}"/>
                </a:ext>
              </a:extLst>
            </p:cNvPr>
            <p:cNvGrpSpPr/>
            <p:nvPr/>
          </p:nvGrpSpPr>
          <p:grpSpPr>
            <a:xfrm>
              <a:off x="-4027530" y="1137525"/>
              <a:ext cx="1182706" cy="246221"/>
              <a:chOff x="-4593357" y="1328689"/>
              <a:chExt cx="1182706" cy="246221"/>
            </a:xfrm>
          </p:grpSpPr>
          <p:sp>
            <p:nvSpPr>
              <p:cNvPr id="138" name="직사각형 137">
                <a:extLst>
                  <a:ext uri="{FF2B5EF4-FFF2-40B4-BE49-F238E27FC236}">
                    <a16:creationId xmlns:a16="http://schemas.microsoft.com/office/drawing/2014/main" id="{824D35A9-81F3-4356-8900-5A17976E073C}"/>
                  </a:ext>
                </a:extLst>
              </p:cNvPr>
              <p:cNvSpPr/>
              <p:nvPr/>
            </p:nvSpPr>
            <p:spPr>
              <a:xfrm>
                <a:off x="-4593357" y="1362846"/>
                <a:ext cx="177908" cy="177908"/>
              </a:xfrm>
              <a:prstGeom prst="rect">
                <a:avLst/>
              </a:prstGeom>
              <a:solidFill>
                <a:srgbClr val="7F7F7F"/>
              </a:solidFill>
              <a:ln w="158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5F5BDC58-6780-424D-8B68-2B9686862801}"/>
                  </a:ext>
                </a:extLst>
              </p:cNvPr>
              <p:cNvSpPr txBox="1"/>
              <p:nvPr/>
            </p:nvSpPr>
            <p:spPr>
              <a:xfrm>
                <a:off x="-4285445" y="1328689"/>
                <a:ext cx="874794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defTabSz="457200"/>
                <a:r>
                  <a:rPr lang="en-US" altLang="ko-KR" sz="1600" b="1" dirty="0" err="1">
                    <a:solidFill>
                      <a:prstClr val="black"/>
                    </a:solidFill>
                    <a:latin typeface="Calibri" panose="020F0502020204030204"/>
                    <a:ea typeface="Cambria" panose="02040503050406030204" pitchFamily="18" charset="0"/>
                  </a:rPr>
                  <a:t>erSSD</a:t>
                </a:r>
                <a:endParaRPr lang="ko-KR" altLang="en-US" sz="1600" b="1" dirty="0">
                  <a:solidFill>
                    <a:prstClr val="black"/>
                  </a:solidFill>
                  <a:latin typeface="Calibri" panose="020F0502020204030204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158" name="그룹 157">
              <a:extLst>
                <a:ext uri="{FF2B5EF4-FFF2-40B4-BE49-F238E27FC236}">
                  <a16:creationId xmlns:a16="http://schemas.microsoft.com/office/drawing/2014/main" id="{013D3046-4F73-49AA-97EE-3F424A4E4F2A}"/>
                </a:ext>
              </a:extLst>
            </p:cNvPr>
            <p:cNvGrpSpPr/>
            <p:nvPr/>
          </p:nvGrpSpPr>
          <p:grpSpPr>
            <a:xfrm>
              <a:off x="-2276973" y="1137525"/>
              <a:ext cx="1182706" cy="246221"/>
              <a:chOff x="-3307584" y="1328689"/>
              <a:chExt cx="1182706" cy="246221"/>
            </a:xfrm>
          </p:grpSpPr>
          <p:sp>
            <p:nvSpPr>
              <p:cNvPr id="140" name="직사각형 139">
                <a:extLst>
                  <a:ext uri="{FF2B5EF4-FFF2-40B4-BE49-F238E27FC236}">
                    <a16:creationId xmlns:a16="http://schemas.microsoft.com/office/drawing/2014/main" id="{1E17145E-6FAE-4744-BBAE-C699589179FA}"/>
                  </a:ext>
                </a:extLst>
              </p:cNvPr>
              <p:cNvSpPr/>
              <p:nvPr/>
            </p:nvSpPr>
            <p:spPr>
              <a:xfrm>
                <a:off x="-3307584" y="1362846"/>
                <a:ext cx="177908" cy="177908"/>
              </a:xfrm>
              <a:prstGeom prst="rect">
                <a:avLst/>
              </a:prstGeom>
              <a:solidFill>
                <a:srgbClr val="D9D9D9"/>
              </a:solidFill>
              <a:ln w="158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8B62035F-32B5-4F3F-AA7E-425DBEBFC52A}"/>
                  </a:ext>
                </a:extLst>
              </p:cNvPr>
              <p:cNvSpPr txBox="1"/>
              <p:nvPr/>
            </p:nvSpPr>
            <p:spPr>
              <a:xfrm>
                <a:off x="-2999672" y="1328689"/>
                <a:ext cx="874794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defTabSz="457200"/>
                <a:r>
                  <a:rPr lang="en-US" altLang="ko-KR" sz="1600" b="1" dirty="0" err="1">
                    <a:solidFill>
                      <a:prstClr val="black"/>
                    </a:solidFill>
                    <a:latin typeface="Calibri" panose="020F0502020204030204"/>
                    <a:ea typeface="Cambria" panose="02040503050406030204" pitchFamily="18" charset="0"/>
                  </a:rPr>
                  <a:t>scrSSD</a:t>
                </a:r>
                <a:endParaRPr lang="ko-KR" altLang="en-US" sz="1600" b="1" dirty="0">
                  <a:solidFill>
                    <a:prstClr val="black"/>
                  </a:solidFill>
                  <a:latin typeface="Calibri" panose="020F0502020204030204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159" name="그룹 158">
              <a:extLst>
                <a:ext uri="{FF2B5EF4-FFF2-40B4-BE49-F238E27FC236}">
                  <a16:creationId xmlns:a16="http://schemas.microsoft.com/office/drawing/2014/main" id="{21C32687-5FBC-4307-BB48-C85D701CC6AB}"/>
                </a:ext>
              </a:extLst>
            </p:cNvPr>
            <p:cNvGrpSpPr/>
            <p:nvPr/>
          </p:nvGrpSpPr>
          <p:grpSpPr>
            <a:xfrm>
              <a:off x="-540568" y="1137525"/>
              <a:ext cx="1226446" cy="246221"/>
              <a:chOff x="39410" y="1328689"/>
              <a:chExt cx="1226446" cy="246221"/>
            </a:xfrm>
          </p:grpSpPr>
          <p:sp>
            <p:nvSpPr>
              <p:cNvPr id="144" name="직사각형 143">
                <a:extLst>
                  <a:ext uri="{FF2B5EF4-FFF2-40B4-BE49-F238E27FC236}">
                    <a16:creationId xmlns:a16="http://schemas.microsoft.com/office/drawing/2014/main" id="{54699A89-310B-476C-93C0-B7C4B17ABE59}"/>
                  </a:ext>
                </a:extLst>
              </p:cNvPr>
              <p:cNvSpPr/>
              <p:nvPr/>
            </p:nvSpPr>
            <p:spPr>
              <a:xfrm>
                <a:off x="39410" y="1362846"/>
                <a:ext cx="177908" cy="177908"/>
              </a:xfrm>
              <a:prstGeom prst="rect">
                <a:avLst/>
              </a:prstGeom>
              <a:solidFill>
                <a:srgbClr val="548235"/>
              </a:solidFill>
              <a:ln w="158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DF50913F-3027-437E-98AC-FF452D313470}"/>
                  </a:ext>
                </a:extLst>
              </p:cNvPr>
              <p:cNvSpPr txBox="1"/>
              <p:nvPr/>
            </p:nvSpPr>
            <p:spPr>
              <a:xfrm>
                <a:off x="303583" y="1328689"/>
                <a:ext cx="96227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defTabSz="457200"/>
                <a:r>
                  <a:rPr lang="en-US" altLang="ko-KR" sz="1600" b="1" dirty="0" err="1">
                    <a:solidFill>
                      <a:prstClr val="black"/>
                    </a:solidFill>
                    <a:latin typeface="Calibri" panose="020F0502020204030204"/>
                    <a:ea typeface="Cambria" panose="02040503050406030204" pitchFamily="18" charset="0"/>
                  </a:rPr>
                  <a:t>secSSD</a:t>
                </a:r>
                <a:endParaRPr lang="ko-KR" altLang="en-US" sz="1600" b="1" dirty="0">
                  <a:solidFill>
                    <a:prstClr val="black"/>
                  </a:solidFill>
                  <a:latin typeface="Calibri" panose="020F0502020204030204"/>
                  <a:ea typeface="Cambria" panose="02040503050406030204" pitchFamily="18" charset="0"/>
                </a:endParaRPr>
              </a:p>
            </p:txBody>
          </p:sp>
        </p:grpSp>
      </p:grp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4239DDEB-631A-451D-AD69-FD77129381F6}"/>
              </a:ext>
            </a:extLst>
          </p:cNvPr>
          <p:cNvSpPr/>
          <p:nvPr/>
        </p:nvSpPr>
        <p:spPr>
          <a:xfrm>
            <a:off x="0" y="4869160"/>
            <a:ext cx="9144000" cy="1368904"/>
          </a:xfrm>
          <a:prstGeom prst="rect">
            <a:avLst/>
          </a:prstGeom>
          <a:solidFill>
            <a:srgbClr val="FFDDD5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altLang="ko-KR" sz="24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SecureSSD</a:t>
            </a:r>
            <a:r>
              <a:rPr lang="en-US" altLang="ko-KR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 significantly reduces performance overhead</a:t>
            </a:r>
            <a:br>
              <a:rPr lang="en-US" altLang="ko-KR" sz="2400" b="1" dirty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en-US" altLang="ko-KR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of data sanitization (11% slowdown at most)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AD0940-DF85-49C8-B323-02BFFDA67BD2}"/>
              </a:ext>
            </a:extLst>
          </p:cNvPr>
          <p:cNvSpPr txBox="1"/>
          <p:nvPr/>
        </p:nvSpPr>
        <p:spPr>
          <a:xfrm>
            <a:off x="2498213" y="1275535"/>
            <a:ext cx="43088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altLang="ko-KR" sz="1600" b="1" dirty="0">
                <a:solidFill>
                  <a:srgbClr val="0070C0"/>
                </a:solidFill>
                <a:latin typeface="Cambria" panose="02040503050406030204" pitchFamily="18" charset="0"/>
              </a:rPr>
              <a:t>0.98</a:t>
            </a:r>
            <a:endParaRPr lang="ko-KR" altLang="en-US" sz="1600" b="1" dirty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4F74D8D-9259-4275-9EBD-1D1120794415}"/>
              </a:ext>
            </a:extLst>
          </p:cNvPr>
          <p:cNvSpPr txBox="1"/>
          <p:nvPr/>
        </p:nvSpPr>
        <p:spPr>
          <a:xfrm>
            <a:off x="5454734" y="1275535"/>
            <a:ext cx="43088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altLang="ko-KR" sz="1600" b="1" dirty="0">
                <a:solidFill>
                  <a:srgbClr val="0070C0"/>
                </a:solidFill>
                <a:latin typeface="Cambria" panose="02040503050406030204" pitchFamily="18" charset="0"/>
              </a:rPr>
              <a:t>0.96</a:t>
            </a:r>
            <a:endParaRPr lang="ko-KR" altLang="en-US" sz="1600" b="1" dirty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DC2AA67-6854-40CD-8763-83A7A5818764}"/>
              </a:ext>
            </a:extLst>
          </p:cNvPr>
          <p:cNvSpPr txBox="1"/>
          <p:nvPr/>
        </p:nvSpPr>
        <p:spPr>
          <a:xfrm>
            <a:off x="6955244" y="1275535"/>
            <a:ext cx="43088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altLang="ko-KR" sz="1600" b="1" dirty="0">
                <a:solidFill>
                  <a:srgbClr val="0070C0"/>
                </a:solidFill>
                <a:latin typeface="Cambria" panose="02040503050406030204" pitchFamily="18" charset="0"/>
              </a:rPr>
              <a:t>0.95</a:t>
            </a:r>
            <a:endParaRPr lang="ko-KR" altLang="en-US" sz="1600" b="1" dirty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1630E22-C992-41FB-BF67-1B5666E99CA4}"/>
              </a:ext>
            </a:extLst>
          </p:cNvPr>
          <p:cNvSpPr txBox="1"/>
          <p:nvPr/>
        </p:nvSpPr>
        <p:spPr>
          <a:xfrm>
            <a:off x="4385112" y="1275535"/>
            <a:ext cx="43088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altLang="ko-KR" sz="1600" b="1" dirty="0">
                <a:solidFill>
                  <a:srgbClr val="0070C0"/>
                </a:solidFill>
                <a:latin typeface="Cambria" panose="02040503050406030204" pitchFamily="18" charset="0"/>
              </a:rPr>
              <a:t>0.89</a:t>
            </a:r>
            <a:endParaRPr lang="ko-KR" altLang="en-US" sz="1600" b="1" dirty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56FBF1D-CB3C-44F9-A4AC-2A379F6FA2CF}"/>
              </a:ext>
            </a:extLst>
          </p:cNvPr>
          <p:cNvSpPr txBox="1"/>
          <p:nvPr/>
        </p:nvSpPr>
        <p:spPr>
          <a:xfrm rot="10800000">
            <a:off x="2181078" y="3323430"/>
            <a:ext cx="430887" cy="58926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0.004</a:t>
            </a:r>
            <a:endParaRPr kumimoji="0" lang="ko-KR" altLang="en-US" sz="16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50" charset="-12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BE00434-2B66-4162-AEF8-B7DB342C81E8}"/>
              </a:ext>
            </a:extLst>
          </p:cNvPr>
          <p:cNvSpPr txBox="1"/>
          <p:nvPr/>
        </p:nvSpPr>
        <p:spPr>
          <a:xfrm rot="10800000">
            <a:off x="3671086" y="3323430"/>
            <a:ext cx="430887" cy="58926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0.003</a:t>
            </a:r>
            <a:endParaRPr kumimoji="0" lang="ko-KR" altLang="en-US" sz="16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50" charset="-127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8181F97-C734-4CB5-88CA-94A0CCB4589E}"/>
              </a:ext>
            </a:extLst>
          </p:cNvPr>
          <p:cNvSpPr txBox="1"/>
          <p:nvPr/>
        </p:nvSpPr>
        <p:spPr>
          <a:xfrm rot="10800000">
            <a:off x="5145036" y="3218364"/>
            <a:ext cx="430887" cy="70307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0.0007</a:t>
            </a:r>
            <a:endParaRPr kumimoji="0" lang="ko-KR" altLang="en-US" sz="16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50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9D93602-E0F3-4929-ADEF-2AC059752853}"/>
              </a:ext>
            </a:extLst>
          </p:cNvPr>
          <p:cNvSpPr txBox="1"/>
          <p:nvPr/>
        </p:nvSpPr>
        <p:spPr>
          <a:xfrm rot="10800000">
            <a:off x="6646921" y="3259217"/>
            <a:ext cx="430887" cy="58926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0.034</a:t>
            </a:r>
            <a:endParaRPr kumimoji="0" lang="ko-KR" altLang="en-US" sz="16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50" charset="-127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E7AD674-34DD-44E8-9691-DBDD49B6AC49}"/>
              </a:ext>
            </a:extLst>
          </p:cNvPr>
          <p:cNvSpPr txBox="1"/>
          <p:nvPr/>
        </p:nvSpPr>
        <p:spPr>
          <a:xfrm rot="10800000">
            <a:off x="2547081" y="2305475"/>
            <a:ext cx="430887" cy="47545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0.44</a:t>
            </a:r>
            <a:endParaRPr kumimoji="0" lang="ko-KR" altLang="en-US" sz="1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50" charset="-12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CECB29F-5F79-46D5-BBAA-C425DBE2CC18}"/>
              </a:ext>
            </a:extLst>
          </p:cNvPr>
          <p:cNvSpPr txBox="1"/>
          <p:nvPr/>
        </p:nvSpPr>
        <p:spPr>
          <a:xfrm rot="10800000">
            <a:off x="4037089" y="2928149"/>
            <a:ext cx="430887" cy="47545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0.21</a:t>
            </a:r>
            <a:endParaRPr kumimoji="0" lang="ko-KR" altLang="en-US" sz="1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50" charset="-127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334FD96-0C48-443A-83EA-CB81DAB16C82}"/>
              </a:ext>
            </a:extLst>
          </p:cNvPr>
          <p:cNvSpPr txBox="1"/>
          <p:nvPr/>
        </p:nvSpPr>
        <p:spPr>
          <a:xfrm rot="10800000">
            <a:off x="5511038" y="3046155"/>
            <a:ext cx="430887" cy="36163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0.2</a:t>
            </a:r>
            <a:endParaRPr kumimoji="0" lang="ko-KR" altLang="en-US" sz="1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50" charset="-127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4EE535B-7F2C-443D-9EB0-80575E32411F}"/>
              </a:ext>
            </a:extLst>
          </p:cNvPr>
          <p:cNvSpPr txBox="1"/>
          <p:nvPr/>
        </p:nvSpPr>
        <p:spPr>
          <a:xfrm rot="10800000">
            <a:off x="7012923" y="1945437"/>
            <a:ext cx="430887" cy="47545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0.56</a:t>
            </a:r>
            <a:endParaRPr kumimoji="0" lang="ko-KR" altLang="en-US" sz="1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59052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6" grpId="0"/>
      <p:bldP spid="24" grpId="0"/>
      <p:bldP spid="25" grpId="0"/>
      <p:bldP spid="26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3C637B-01EC-442C-9560-9EC9A901B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Results: Lifetime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E81D582-3AFF-4F94-BE4C-AF269678B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sz="2000" dirty="0"/>
          </a:p>
          <a:p>
            <a:endParaRPr lang="en-US" altLang="ko-KR" sz="2000" dirty="0"/>
          </a:p>
          <a:p>
            <a:endParaRPr lang="en-US" altLang="ko-KR" sz="2000" dirty="0"/>
          </a:p>
          <a:p>
            <a:endParaRPr lang="en-US" altLang="ko-KR" sz="2000" dirty="0"/>
          </a:p>
          <a:p>
            <a:endParaRPr lang="en-US" altLang="ko-KR" sz="2000" dirty="0"/>
          </a:p>
          <a:p>
            <a:endParaRPr lang="en-US" altLang="ko-KR" sz="2000" dirty="0"/>
          </a:p>
          <a:p>
            <a:endParaRPr lang="en-US" altLang="ko-KR" sz="2000" dirty="0"/>
          </a:p>
          <a:p>
            <a:endParaRPr lang="en-US" altLang="ko-KR" sz="2000" dirty="0"/>
          </a:p>
          <a:p>
            <a:endParaRPr lang="en-US" altLang="ko-KR" sz="2000" dirty="0"/>
          </a:p>
          <a:p>
            <a:endParaRPr lang="en-US" altLang="ko-KR" sz="200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603BFE9-0990-4FD5-9559-48C783B787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26</a:t>
            </a:fld>
            <a:endParaRPr lang="en-US" altLang="en-US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BC9878A1-DF7C-4433-9404-446CEF7E77FE}"/>
              </a:ext>
            </a:extLst>
          </p:cNvPr>
          <p:cNvGrpSpPr/>
          <p:nvPr/>
        </p:nvGrpSpPr>
        <p:grpSpPr>
          <a:xfrm>
            <a:off x="1005663" y="843068"/>
            <a:ext cx="7132674" cy="3583310"/>
            <a:chOff x="8932859" y="1156733"/>
            <a:chExt cx="7132674" cy="3583310"/>
          </a:xfrm>
        </p:grpSpPr>
        <p:grpSp>
          <p:nvGrpSpPr>
            <p:cNvPr id="123" name="그룹 122">
              <a:extLst>
                <a:ext uri="{FF2B5EF4-FFF2-40B4-BE49-F238E27FC236}">
                  <a16:creationId xmlns:a16="http://schemas.microsoft.com/office/drawing/2014/main" id="{5F2E4E4B-2066-44A0-B0F5-A3F532F2DB2C}"/>
                </a:ext>
              </a:extLst>
            </p:cNvPr>
            <p:cNvGrpSpPr/>
            <p:nvPr/>
          </p:nvGrpSpPr>
          <p:grpSpPr>
            <a:xfrm>
              <a:off x="8932859" y="1156733"/>
              <a:ext cx="7132674" cy="3583310"/>
              <a:chOff x="7393381" y="1002733"/>
              <a:chExt cx="4231975" cy="2186926"/>
            </a:xfrm>
          </p:grpSpPr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E62088AB-FB78-4102-8656-6195C6ECF8C9}"/>
                  </a:ext>
                </a:extLst>
              </p:cNvPr>
              <p:cNvSpPr txBox="1"/>
              <p:nvPr/>
            </p:nvSpPr>
            <p:spPr>
              <a:xfrm rot="16200000">
                <a:off x="6511674" y="1884440"/>
                <a:ext cx="2099170" cy="33575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맑은 고딕" panose="020B0503020000020004" pitchFamily="50" charset="-127"/>
                  </a:rPr>
                  <a:t>Normalized WAF</a:t>
                </a:r>
                <a:endParaRPr kumimoji="0" lang="ko-KR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50" charset="-127"/>
                </a:endParaRPr>
              </a:p>
            </p:txBody>
          </p:sp>
          <p:graphicFrame>
            <p:nvGraphicFramePr>
              <p:cNvPr id="125" name="차트 124">
                <a:extLst>
                  <a:ext uri="{FF2B5EF4-FFF2-40B4-BE49-F238E27FC236}">
                    <a16:creationId xmlns:a16="http://schemas.microsoft.com/office/drawing/2014/main" id="{D46FFF02-9E8A-41C8-8ECA-81F88F6CBEBD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862730532"/>
                  </p:ext>
                </p:extLst>
              </p:nvPr>
            </p:nvGraphicFramePr>
            <p:xfrm>
              <a:off x="7631980" y="1083634"/>
              <a:ext cx="3993376" cy="210602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</p:grpSp>
        <p:grpSp>
          <p:nvGrpSpPr>
            <p:cNvPr id="160" name="그룹 159">
              <a:extLst>
                <a:ext uri="{FF2B5EF4-FFF2-40B4-BE49-F238E27FC236}">
                  <a16:creationId xmlns:a16="http://schemas.microsoft.com/office/drawing/2014/main" id="{F6431328-9928-437F-ACA5-C3AAC7A037AB}"/>
                </a:ext>
              </a:extLst>
            </p:cNvPr>
            <p:cNvGrpSpPr/>
            <p:nvPr/>
          </p:nvGrpSpPr>
          <p:grpSpPr>
            <a:xfrm>
              <a:off x="10518701" y="1180574"/>
              <a:ext cx="1182706" cy="246221"/>
              <a:chOff x="2679718" y="1328689"/>
              <a:chExt cx="1182706" cy="246221"/>
            </a:xfrm>
          </p:grpSpPr>
          <p:sp>
            <p:nvSpPr>
              <p:cNvPr id="146" name="직사각형 145">
                <a:extLst>
                  <a:ext uri="{FF2B5EF4-FFF2-40B4-BE49-F238E27FC236}">
                    <a16:creationId xmlns:a16="http://schemas.microsoft.com/office/drawing/2014/main" id="{81BDBFBA-7D18-4D35-9498-27C113B6C44C}"/>
                  </a:ext>
                </a:extLst>
              </p:cNvPr>
              <p:cNvSpPr/>
              <p:nvPr/>
            </p:nvSpPr>
            <p:spPr>
              <a:xfrm>
                <a:off x="2679718" y="1362846"/>
                <a:ext cx="177908" cy="177908"/>
              </a:xfrm>
              <a:prstGeom prst="rect">
                <a:avLst/>
              </a:prstGeom>
              <a:solidFill>
                <a:srgbClr val="7F7F7F"/>
              </a:solidFill>
              <a:ln w="158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FC3F857C-202C-4279-8491-06CFD90E4DA2}"/>
                  </a:ext>
                </a:extLst>
              </p:cNvPr>
              <p:cNvSpPr txBox="1"/>
              <p:nvPr/>
            </p:nvSpPr>
            <p:spPr>
              <a:xfrm>
                <a:off x="2987630" y="1328689"/>
                <a:ext cx="874794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defTabSz="457200"/>
                <a:r>
                  <a:rPr lang="en-US" altLang="ko-KR" sz="1600" b="1" dirty="0" err="1">
                    <a:solidFill>
                      <a:prstClr val="black"/>
                    </a:solidFill>
                    <a:latin typeface="Calibri" panose="020F0502020204030204"/>
                    <a:ea typeface="Cambria" panose="02040503050406030204" pitchFamily="18" charset="0"/>
                  </a:rPr>
                  <a:t>erSSD</a:t>
                </a:r>
                <a:endParaRPr lang="ko-KR" altLang="en-US" sz="1600" b="1" dirty="0">
                  <a:solidFill>
                    <a:prstClr val="black"/>
                  </a:solidFill>
                  <a:latin typeface="Calibri" panose="020F0502020204030204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161" name="그룹 160">
              <a:extLst>
                <a:ext uri="{FF2B5EF4-FFF2-40B4-BE49-F238E27FC236}">
                  <a16:creationId xmlns:a16="http://schemas.microsoft.com/office/drawing/2014/main" id="{6E274328-2F9B-4E43-BEBC-76BEFF64923F}"/>
                </a:ext>
              </a:extLst>
            </p:cNvPr>
            <p:cNvGrpSpPr/>
            <p:nvPr/>
          </p:nvGrpSpPr>
          <p:grpSpPr>
            <a:xfrm>
              <a:off x="12269525" y="1180574"/>
              <a:ext cx="1182706" cy="246221"/>
              <a:chOff x="3965491" y="1328689"/>
              <a:chExt cx="1182706" cy="246221"/>
            </a:xfrm>
          </p:grpSpPr>
          <p:sp>
            <p:nvSpPr>
              <p:cNvPr id="148" name="직사각형 147">
                <a:extLst>
                  <a:ext uri="{FF2B5EF4-FFF2-40B4-BE49-F238E27FC236}">
                    <a16:creationId xmlns:a16="http://schemas.microsoft.com/office/drawing/2014/main" id="{8FB593A8-10E5-4DE8-A9BA-AA8A554FF9CC}"/>
                  </a:ext>
                </a:extLst>
              </p:cNvPr>
              <p:cNvSpPr/>
              <p:nvPr/>
            </p:nvSpPr>
            <p:spPr>
              <a:xfrm>
                <a:off x="3965491" y="1362846"/>
                <a:ext cx="177908" cy="177908"/>
              </a:xfrm>
              <a:prstGeom prst="rect">
                <a:avLst/>
              </a:prstGeom>
              <a:solidFill>
                <a:srgbClr val="D9D9D9"/>
              </a:solidFill>
              <a:ln w="158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784C24FD-1982-4B70-A5E5-7D19278AFF4E}"/>
                  </a:ext>
                </a:extLst>
              </p:cNvPr>
              <p:cNvSpPr txBox="1"/>
              <p:nvPr/>
            </p:nvSpPr>
            <p:spPr>
              <a:xfrm>
                <a:off x="4273403" y="1328689"/>
                <a:ext cx="874794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defTabSz="457200"/>
                <a:r>
                  <a:rPr lang="en-US" altLang="ko-KR" sz="1600" b="1" dirty="0" err="1">
                    <a:solidFill>
                      <a:prstClr val="black"/>
                    </a:solidFill>
                    <a:latin typeface="Calibri" panose="020F0502020204030204"/>
                    <a:ea typeface="Cambria" panose="02040503050406030204" pitchFamily="18" charset="0"/>
                  </a:rPr>
                  <a:t>scrSSD</a:t>
                </a:r>
                <a:endParaRPr lang="ko-KR" altLang="en-US" sz="1600" b="1" dirty="0">
                  <a:solidFill>
                    <a:prstClr val="black"/>
                  </a:solidFill>
                  <a:latin typeface="Calibri" panose="020F0502020204030204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162" name="그룹 161">
              <a:extLst>
                <a:ext uri="{FF2B5EF4-FFF2-40B4-BE49-F238E27FC236}">
                  <a16:creationId xmlns:a16="http://schemas.microsoft.com/office/drawing/2014/main" id="{D09E49F6-9B6F-47B6-A1D9-BDB514521822}"/>
                </a:ext>
              </a:extLst>
            </p:cNvPr>
            <p:cNvGrpSpPr/>
            <p:nvPr/>
          </p:nvGrpSpPr>
          <p:grpSpPr>
            <a:xfrm>
              <a:off x="14005663" y="1180574"/>
              <a:ext cx="1226446" cy="246221"/>
              <a:chOff x="7312485" y="1328689"/>
              <a:chExt cx="1226446" cy="246221"/>
            </a:xfrm>
          </p:grpSpPr>
          <p:sp>
            <p:nvSpPr>
              <p:cNvPr id="152" name="직사각형 151">
                <a:extLst>
                  <a:ext uri="{FF2B5EF4-FFF2-40B4-BE49-F238E27FC236}">
                    <a16:creationId xmlns:a16="http://schemas.microsoft.com/office/drawing/2014/main" id="{34187A85-A625-4E09-9CC7-E47970D9F492}"/>
                  </a:ext>
                </a:extLst>
              </p:cNvPr>
              <p:cNvSpPr/>
              <p:nvPr/>
            </p:nvSpPr>
            <p:spPr>
              <a:xfrm>
                <a:off x="7312485" y="1362846"/>
                <a:ext cx="177908" cy="177908"/>
              </a:xfrm>
              <a:prstGeom prst="rect">
                <a:avLst/>
              </a:prstGeom>
              <a:solidFill>
                <a:srgbClr val="548235"/>
              </a:solidFill>
              <a:ln w="158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5EAE6939-5662-461F-BA4C-06D4B0D6438C}"/>
                  </a:ext>
                </a:extLst>
              </p:cNvPr>
              <p:cNvSpPr txBox="1"/>
              <p:nvPr/>
            </p:nvSpPr>
            <p:spPr>
              <a:xfrm>
                <a:off x="7576658" y="1328689"/>
                <a:ext cx="96227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defTabSz="457200"/>
                <a:r>
                  <a:rPr lang="en-US" altLang="ko-KR" sz="1600" b="1" dirty="0" err="1">
                    <a:solidFill>
                      <a:prstClr val="black"/>
                    </a:solidFill>
                    <a:latin typeface="Calibri" panose="020F0502020204030204"/>
                    <a:ea typeface="Cambria" panose="02040503050406030204" pitchFamily="18" charset="0"/>
                  </a:rPr>
                  <a:t>secSSD</a:t>
                </a:r>
                <a:endParaRPr lang="ko-KR" altLang="en-US" sz="1600" b="1" dirty="0">
                  <a:solidFill>
                    <a:prstClr val="black"/>
                  </a:solidFill>
                  <a:latin typeface="Calibri" panose="020F0502020204030204"/>
                  <a:ea typeface="Cambria" panose="02040503050406030204" pitchFamily="18" charset="0"/>
                </a:endParaRPr>
              </a:p>
            </p:txBody>
          </p:sp>
        </p:grpSp>
      </p:grp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4239DDEB-631A-451D-AD69-FD77129381F6}"/>
              </a:ext>
            </a:extLst>
          </p:cNvPr>
          <p:cNvSpPr/>
          <p:nvPr/>
        </p:nvSpPr>
        <p:spPr>
          <a:xfrm>
            <a:off x="0" y="4869160"/>
            <a:ext cx="9144000" cy="1368904"/>
          </a:xfrm>
          <a:prstGeom prst="rect">
            <a:avLst/>
          </a:prstGeom>
          <a:solidFill>
            <a:srgbClr val="FFDDD5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altLang="ko-KR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No additional copy in </a:t>
            </a:r>
            <a:r>
              <a:rPr lang="en-US" altLang="ko-KR" sz="24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SecureSSD</a:t>
            </a:r>
            <a:r>
              <a:rPr lang="en-US" altLang="ko-KR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: No lifetime overhead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98EB49E-F808-4B74-8F42-86FC6627C0D6}"/>
                  </a:ext>
                </a:extLst>
              </p:cNvPr>
              <p:cNvSpPr txBox="1"/>
              <p:nvPr/>
            </p:nvSpPr>
            <p:spPr>
              <a:xfrm>
                <a:off x="1043608" y="4365104"/>
                <a:ext cx="7497694" cy="4345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US" altLang="ko-KR" i="1" dirty="0">
                    <a:latin typeface="Cambria" panose="02040503050406030204" pitchFamily="18" charset="0"/>
                  </a:rPr>
                  <a:t>Write Amplification Factor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𝑊𝐴𝐹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# 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𝑙𝑜𝑔𝑖𝑐𝑎𝑙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𝑝𝑎𝑔𝑒𝑠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𝑤𝑟𝑖𝑡𝑡𝑒𝑛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𝑏𝑦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𝑡h𝑒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h𝑜𝑠𝑡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𝑠𝑦𝑠𝑡𝑒𝑚</m:t>
                        </m:r>
                      </m:num>
                      <m:den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# 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𝑝h𝑦𝑠𝑖𝑐𝑎𝑙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𝑝𝑎𝑔𝑒𝑠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𝑤𝑟𝑖𝑡𝑡𝑒𝑛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𝑏𝑦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𝑡h𝑒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𝑆𝑆𝐷</m:t>
                        </m:r>
                      </m:den>
                    </m:f>
                  </m:oMath>
                </a14:m>
                <a:r>
                  <a:rPr lang="en-US" altLang="ko-KR" i="1" dirty="0">
                    <a:latin typeface="Cambria" panose="02040503050406030204" pitchFamily="18" charset="0"/>
                  </a:rPr>
                  <a:t> </a:t>
                </a:r>
                <a:endParaRPr lang="ko-KR" altLang="en-US" i="1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98EB49E-F808-4B74-8F42-86FC6627C0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4365104"/>
                <a:ext cx="7497694" cy="434543"/>
              </a:xfrm>
              <a:prstGeom prst="rect">
                <a:avLst/>
              </a:prstGeom>
              <a:blipFill>
                <a:blip r:embed="rId4"/>
                <a:stretch>
                  <a:fillRect l="-1870" t="-5634" b="-1831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그룹 8">
            <a:extLst>
              <a:ext uri="{FF2B5EF4-FFF2-40B4-BE49-F238E27FC236}">
                <a16:creationId xmlns:a16="http://schemas.microsoft.com/office/drawing/2014/main" id="{7FCAF73B-0ACB-4008-84D3-C0E22FDB0C75}"/>
              </a:ext>
            </a:extLst>
          </p:cNvPr>
          <p:cNvGrpSpPr/>
          <p:nvPr/>
        </p:nvGrpSpPr>
        <p:grpSpPr>
          <a:xfrm>
            <a:off x="2145140" y="1162128"/>
            <a:ext cx="5232650" cy="1992478"/>
            <a:chOff x="2145140" y="1162128"/>
            <a:chExt cx="5232650" cy="1992478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7505C41-FE57-4A19-9513-5D63F8DD086F}"/>
                </a:ext>
              </a:extLst>
            </p:cNvPr>
            <p:cNvSpPr txBox="1"/>
            <p:nvPr/>
          </p:nvSpPr>
          <p:spPr>
            <a:xfrm rot="10800000">
              <a:off x="2145140" y="1665869"/>
              <a:ext cx="430887" cy="58926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184.9</a:t>
              </a:r>
              <a:endPara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50" charset="-127"/>
              </a:endParaRPr>
            </a:p>
          </p:txBody>
        </p:sp>
        <p:cxnSp>
          <p:nvCxnSpPr>
            <p:cNvPr id="33" name="직선 화살표 연결선 32">
              <a:extLst>
                <a:ext uri="{FF2B5EF4-FFF2-40B4-BE49-F238E27FC236}">
                  <a16:creationId xmlns:a16="http://schemas.microsoft.com/office/drawing/2014/main" id="{A48DD44D-F4C8-4355-BF20-722217E1D32E}"/>
                </a:ext>
              </a:extLst>
            </p:cNvPr>
            <p:cNvCxnSpPr/>
            <p:nvPr/>
          </p:nvCxnSpPr>
          <p:spPr>
            <a:xfrm flipV="1">
              <a:off x="2360584" y="1231545"/>
              <a:ext cx="0" cy="353341"/>
            </a:xfrm>
            <a:prstGeom prst="straightConnector1">
              <a:avLst/>
            </a:prstGeom>
            <a:noFill/>
            <a:ln w="12700" cap="flat" cmpd="sng" algn="ctr">
              <a:solidFill>
                <a:srgbClr val="C00000"/>
              </a:solidFill>
              <a:prstDash val="solid"/>
              <a:miter lim="800000"/>
              <a:tailEnd type="triangle" w="lg" len="lg"/>
            </a:ln>
            <a:effectLst/>
          </p:spPr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9F45469-F411-4420-9079-5229C649438E}"/>
                </a:ext>
              </a:extLst>
            </p:cNvPr>
            <p:cNvSpPr txBox="1"/>
            <p:nvPr/>
          </p:nvSpPr>
          <p:spPr>
            <a:xfrm rot="10800000">
              <a:off x="3640629" y="1665868"/>
              <a:ext cx="430887" cy="58926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285.3</a:t>
              </a:r>
              <a:endPara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50" charset="-127"/>
              </a:endParaRPr>
            </a:p>
          </p:txBody>
        </p:sp>
        <p:cxnSp>
          <p:nvCxnSpPr>
            <p:cNvPr id="35" name="직선 화살표 연결선 34">
              <a:extLst>
                <a:ext uri="{FF2B5EF4-FFF2-40B4-BE49-F238E27FC236}">
                  <a16:creationId xmlns:a16="http://schemas.microsoft.com/office/drawing/2014/main" id="{532326DA-B9E6-416C-8907-CD7E9469632D}"/>
                </a:ext>
              </a:extLst>
            </p:cNvPr>
            <p:cNvCxnSpPr/>
            <p:nvPr/>
          </p:nvCxnSpPr>
          <p:spPr>
            <a:xfrm flipV="1">
              <a:off x="3856073" y="1231545"/>
              <a:ext cx="0" cy="353341"/>
            </a:xfrm>
            <a:prstGeom prst="straightConnector1">
              <a:avLst/>
            </a:prstGeom>
            <a:noFill/>
            <a:ln w="12700" cap="flat" cmpd="sng" algn="ctr">
              <a:solidFill>
                <a:srgbClr val="C00000"/>
              </a:solidFill>
              <a:prstDash val="solid"/>
              <a:miter lim="800000"/>
              <a:tailEnd type="triangle" w="lg" len="lg"/>
            </a:ln>
            <a:effectLst/>
          </p:spPr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E0F5E9C-F1D8-4744-B4E8-2EC436107A2A}"/>
                </a:ext>
              </a:extLst>
            </p:cNvPr>
            <p:cNvSpPr txBox="1"/>
            <p:nvPr/>
          </p:nvSpPr>
          <p:spPr>
            <a:xfrm rot="10800000">
              <a:off x="5099979" y="1665869"/>
              <a:ext cx="430887" cy="58926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245.4</a:t>
              </a:r>
              <a:endPara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50" charset="-127"/>
              </a:endParaRPr>
            </a:p>
          </p:txBody>
        </p:sp>
        <p:cxnSp>
          <p:nvCxnSpPr>
            <p:cNvPr id="37" name="직선 화살표 연결선 36">
              <a:extLst>
                <a:ext uri="{FF2B5EF4-FFF2-40B4-BE49-F238E27FC236}">
                  <a16:creationId xmlns:a16="http://schemas.microsoft.com/office/drawing/2014/main" id="{A8125032-6D1A-4CBC-A024-C8A16102BB53}"/>
                </a:ext>
              </a:extLst>
            </p:cNvPr>
            <p:cNvCxnSpPr/>
            <p:nvPr/>
          </p:nvCxnSpPr>
          <p:spPr>
            <a:xfrm flipV="1">
              <a:off x="5315037" y="1231545"/>
              <a:ext cx="0" cy="353341"/>
            </a:xfrm>
            <a:prstGeom prst="straightConnector1">
              <a:avLst/>
            </a:prstGeom>
            <a:noFill/>
            <a:ln w="12700" cap="flat" cmpd="sng" algn="ctr">
              <a:solidFill>
                <a:srgbClr val="C00000"/>
              </a:solidFill>
              <a:prstDash val="solid"/>
              <a:miter lim="800000"/>
              <a:tailEnd type="triangle" w="lg" len="lg"/>
            </a:ln>
            <a:effectLst/>
          </p:spPr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EDCA672-83A4-4B5A-A0FB-411CE0A6F6B3}"/>
                </a:ext>
              </a:extLst>
            </p:cNvPr>
            <p:cNvSpPr txBox="1"/>
            <p:nvPr/>
          </p:nvSpPr>
          <p:spPr>
            <a:xfrm rot="10800000">
              <a:off x="6585266" y="1665869"/>
              <a:ext cx="430887" cy="58926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320.2</a:t>
              </a:r>
              <a:endPara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50" charset="-127"/>
              </a:endParaRPr>
            </a:p>
          </p:txBody>
        </p:sp>
        <p:cxnSp>
          <p:nvCxnSpPr>
            <p:cNvPr id="39" name="직선 화살표 연결선 38">
              <a:extLst>
                <a:ext uri="{FF2B5EF4-FFF2-40B4-BE49-F238E27FC236}">
                  <a16:creationId xmlns:a16="http://schemas.microsoft.com/office/drawing/2014/main" id="{ED6F32E7-5E8A-4C20-B821-798A3913924E}"/>
                </a:ext>
              </a:extLst>
            </p:cNvPr>
            <p:cNvCxnSpPr/>
            <p:nvPr/>
          </p:nvCxnSpPr>
          <p:spPr>
            <a:xfrm flipV="1">
              <a:off x="6800324" y="1231545"/>
              <a:ext cx="0" cy="353341"/>
            </a:xfrm>
            <a:prstGeom prst="straightConnector1">
              <a:avLst/>
            </a:prstGeom>
            <a:noFill/>
            <a:ln w="12700" cap="flat" cmpd="sng" algn="ctr">
              <a:solidFill>
                <a:srgbClr val="C00000"/>
              </a:solidFill>
              <a:prstDash val="solid"/>
              <a:miter lim="800000"/>
              <a:tailEnd type="triangle" w="lg" len="lg"/>
            </a:ln>
            <a:effectLst/>
          </p:spPr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47B62DC-1A5C-4060-BE43-0E5DEDC7E999}"/>
                </a:ext>
              </a:extLst>
            </p:cNvPr>
            <p:cNvSpPr txBox="1"/>
            <p:nvPr/>
          </p:nvSpPr>
          <p:spPr>
            <a:xfrm rot="16200000">
              <a:off x="2504713" y="1978733"/>
              <a:ext cx="430887" cy="361637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2.9</a:t>
              </a:r>
              <a:endPara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50" charset="-127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ADDDBFC-EE17-424E-9BD8-E73E6212B0F9}"/>
                </a:ext>
              </a:extLst>
            </p:cNvPr>
            <p:cNvSpPr txBox="1"/>
            <p:nvPr/>
          </p:nvSpPr>
          <p:spPr>
            <a:xfrm rot="16200000">
              <a:off x="4019022" y="1772816"/>
              <a:ext cx="430887" cy="361637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3.3</a:t>
              </a:r>
              <a:endPara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50" charset="-127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13897EE-66CB-46E1-B634-4DD16B365ADC}"/>
                </a:ext>
              </a:extLst>
            </p:cNvPr>
            <p:cNvSpPr txBox="1"/>
            <p:nvPr/>
          </p:nvSpPr>
          <p:spPr>
            <a:xfrm rot="16200000">
              <a:off x="5510352" y="1196753"/>
              <a:ext cx="430887" cy="361637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4.4</a:t>
              </a:r>
              <a:endPara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50" charset="-127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53BC519-2C58-4B16-8DDF-A3FE6059A1DC}"/>
                </a:ext>
              </a:extLst>
            </p:cNvPr>
            <p:cNvSpPr txBox="1"/>
            <p:nvPr/>
          </p:nvSpPr>
          <p:spPr>
            <a:xfrm rot="16200000">
              <a:off x="6981528" y="2758344"/>
              <a:ext cx="430887" cy="361637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1.5</a:t>
              </a:r>
              <a:endPara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50" charset="-127"/>
              </a:endParaRPr>
            </a:p>
          </p:txBody>
        </p:sp>
      </p:grp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187A4314-4D4D-44AC-BEB5-34B4614AE440}"/>
              </a:ext>
            </a:extLst>
          </p:cNvPr>
          <p:cNvCxnSpPr/>
          <p:nvPr/>
        </p:nvCxnSpPr>
        <p:spPr>
          <a:xfrm>
            <a:off x="2039020" y="3344292"/>
            <a:ext cx="590465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11901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0F47C81-79B1-4155-8F5C-4DED3B539F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27</a:t>
            </a:fld>
            <a:endParaRPr lang="en-US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E0FE89F7-879B-457B-BE13-046815CA375B}"/>
              </a:ext>
            </a:extLst>
          </p:cNvPr>
          <p:cNvGrpSpPr/>
          <p:nvPr/>
        </p:nvGrpSpPr>
        <p:grpSpPr>
          <a:xfrm>
            <a:off x="995718" y="664046"/>
            <a:ext cx="7152564" cy="3718975"/>
            <a:chOff x="11713357" y="978019"/>
            <a:chExt cx="4243776" cy="220655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90C4D6B-D569-497F-AD84-E4E10FE6F38D}"/>
                </a:ext>
              </a:extLst>
            </p:cNvPr>
            <p:cNvSpPr txBox="1"/>
            <p:nvPr/>
          </p:nvSpPr>
          <p:spPr>
            <a:xfrm rot="16200000">
              <a:off x="10831650" y="1859726"/>
              <a:ext cx="2099170" cy="33575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50" charset="-127"/>
                </a:rPr>
                <a:t>Normalized IOPS</a:t>
              </a:r>
              <a:endParaRPr kumimoji="0" lang="ko-KR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50" charset="-127"/>
              </a:endParaRPr>
            </a:p>
          </p:txBody>
        </p:sp>
        <p:graphicFrame>
          <p:nvGraphicFramePr>
            <p:cNvPr id="7" name="차트 6">
              <a:extLst>
                <a:ext uri="{FF2B5EF4-FFF2-40B4-BE49-F238E27FC236}">
                  <a16:creationId xmlns:a16="http://schemas.microsoft.com/office/drawing/2014/main" id="{D714BE86-A94A-4ADC-9F63-20605D934912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159926324"/>
                </p:ext>
              </p:extLst>
            </p:nvPr>
          </p:nvGraphicFramePr>
          <p:xfrm>
            <a:off x="11963757" y="1088724"/>
            <a:ext cx="3993376" cy="209584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8" name="직사각형 7">
            <a:extLst>
              <a:ext uri="{FF2B5EF4-FFF2-40B4-BE49-F238E27FC236}">
                <a16:creationId xmlns:a16="http://schemas.microsoft.com/office/drawing/2014/main" id="{305E9B5A-1E43-41DF-9A24-E15EE099E3DF}"/>
              </a:ext>
            </a:extLst>
          </p:cNvPr>
          <p:cNvSpPr/>
          <p:nvPr/>
        </p:nvSpPr>
        <p:spPr>
          <a:xfrm>
            <a:off x="0" y="4869160"/>
            <a:ext cx="9144000" cy="1368904"/>
          </a:xfrm>
          <a:prstGeom prst="rect">
            <a:avLst/>
          </a:prstGeom>
          <a:solidFill>
            <a:srgbClr val="FFDDD5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altLang="ko-KR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Selective data sanitization minimizes performance overheads</a:t>
            </a:r>
          </a:p>
          <a:p>
            <a:pPr algn="ctr"/>
            <a:r>
              <a:rPr lang="en-US" altLang="ko-KR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(6% slowdown at most with 60% security-sensitive data)</a:t>
            </a:r>
          </a:p>
        </p:txBody>
      </p:sp>
      <p:sp>
        <p:nvSpPr>
          <p:cNvPr id="9" name="제목 8">
            <a:extLst>
              <a:ext uri="{FF2B5EF4-FFF2-40B4-BE49-F238E27FC236}">
                <a16:creationId xmlns:a16="http://schemas.microsoft.com/office/drawing/2014/main" id="{37684318-976B-4AC6-9AFC-5AAC6B7F8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Results: Effect of Selective Data Sanitization</a:t>
            </a:r>
            <a:endParaRPr lang="ko-KR" altLang="en-US" dirty="0"/>
          </a:p>
        </p:txBody>
      </p: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C8F58844-A678-4AAE-BA7F-2ED92C00DBBC}"/>
              </a:ext>
            </a:extLst>
          </p:cNvPr>
          <p:cNvCxnSpPr>
            <a:cxnSpLocks/>
          </p:cNvCxnSpPr>
          <p:nvPr/>
        </p:nvCxnSpPr>
        <p:spPr>
          <a:xfrm flipH="1">
            <a:off x="3726952" y="2678519"/>
            <a:ext cx="1006260" cy="0"/>
          </a:xfrm>
          <a:prstGeom prst="straightConnector1">
            <a:avLst/>
          </a:prstGeom>
          <a:noFill/>
          <a:ln w="22225" cap="flat" cmpd="sng" algn="ctr">
            <a:solidFill>
              <a:srgbClr val="C00000"/>
            </a:solidFill>
            <a:prstDash val="solid"/>
            <a:miter lim="800000"/>
            <a:headEnd type="oval"/>
            <a:tailEnd type="triangle" w="lg" len="lg"/>
          </a:ln>
          <a:effectLst/>
        </p:spPr>
      </p:cxn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A414C510-7C98-4B3D-906B-ED82880C3EFF}"/>
              </a:ext>
            </a:extLst>
          </p:cNvPr>
          <p:cNvCxnSpPr>
            <a:cxnSpLocks/>
          </p:cNvCxnSpPr>
          <p:nvPr/>
        </p:nvCxnSpPr>
        <p:spPr>
          <a:xfrm flipH="1">
            <a:off x="2233836" y="1585367"/>
            <a:ext cx="1006260" cy="0"/>
          </a:xfrm>
          <a:prstGeom prst="straightConnector1">
            <a:avLst/>
          </a:prstGeom>
          <a:noFill/>
          <a:ln w="22225" cap="flat" cmpd="sng" algn="ctr">
            <a:solidFill>
              <a:srgbClr val="C00000"/>
            </a:solidFill>
            <a:prstDash val="solid"/>
            <a:miter lim="800000"/>
            <a:headEnd type="oval"/>
            <a:tailEnd type="triangle" w="lg" len="lg"/>
          </a:ln>
          <a:effectLst/>
        </p:spPr>
      </p:cxn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00133EF8-5F39-45E0-B4C1-03C12111B1E7}"/>
              </a:ext>
            </a:extLst>
          </p:cNvPr>
          <p:cNvCxnSpPr>
            <a:cxnSpLocks/>
          </p:cNvCxnSpPr>
          <p:nvPr/>
        </p:nvCxnSpPr>
        <p:spPr>
          <a:xfrm flipH="1">
            <a:off x="5220072" y="1772816"/>
            <a:ext cx="1006260" cy="0"/>
          </a:xfrm>
          <a:prstGeom prst="straightConnector1">
            <a:avLst/>
          </a:prstGeom>
          <a:noFill/>
          <a:ln w="22225" cap="flat" cmpd="sng" algn="ctr">
            <a:solidFill>
              <a:srgbClr val="C00000"/>
            </a:solidFill>
            <a:prstDash val="solid"/>
            <a:miter lim="800000"/>
            <a:headEnd type="oval"/>
            <a:tailEnd type="triangle" w="lg" len="lg"/>
          </a:ln>
          <a:effectLst/>
        </p:spPr>
      </p:cxn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FFAFF7BB-6635-4C7C-B924-70867B4FBC11}"/>
              </a:ext>
            </a:extLst>
          </p:cNvPr>
          <p:cNvCxnSpPr>
            <a:cxnSpLocks/>
          </p:cNvCxnSpPr>
          <p:nvPr/>
        </p:nvCxnSpPr>
        <p:spPr>
          <a:xfrm flipH="1">
            <a:off x="6690101" y="1825774"/>
            <a:ext cx="1006260" cy="0"/>
          </a:xfrm>
          <a:prstGeom prst="straightConnector1">
            <a:avLst/>
          </a:prstGeom>
          <a:noFill/>
          <a:ln w="22225" cap="flat" cmpd="sng" algn="ctr">
            <a:solidFill>
              <a:srgbClr val="C00000"/>
            </a:solidFill>
            <a:prstDash val="solid"/>
            <a:miter lim="800000"/>
            <a:headEnd type="oval"/>
            <a:tailEnd type="triangle" w="lg" len="lg"/>
          </a:ln>
          <a:effectLst/>
        </p:spPr>
      </p:cxn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CFB32073-D7F4-40E4-A3AC-48AC25B0BD38}"/>
              </a:ext>
            </a:extLst>
          </p:cNvPr>
          <p:cNvCxnSpPr>
            <a:cxnSpLocks/>
          </p:cNvCxnSpPr>
          <p:nvPr/>
        </p:nvCxnSpPr>
        <p:spPr>
          <a:xfrm flipV="1">
            <a:off x="2271936" y="1384202"/>
            <a:ext cx="0" cy="201165"/>
          </a:xfrm>
          <a:prstGeom prst="straightConnector1">
            <a:avLst/>
          </a:prstGeom>
          <a:noFill/>
          <a:ln w="222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  <a:headEnd type="oval"/>
            <a:tailEnd type="triangle" w="lg" len="lg"/>
          </a:ln>
          <a:effectLst/>
        </p:spPr>
      </p:cxn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844C1A57-A863-408E-8102-BA4D257EEFC9}"/>
              </a:ext>
            </a:extLst>
          </p:cNvPr>
          <p:cNvCxnSpPr>
            <a:cxnSpLocks/>
          </p:cNvCxnSpPr>
          <p:nvPr/>
        </p:nvCxnSpPr>
        <p:spPr>
          <a:xfrm flipV="1">
            <a:off x="3741463" y="2060849"/>
            <a:ext cx="0" cy="617670"/>
          </a:xfrm>
          <a:prstGeom prst="straightConnector1">
            <a:avLst/>
          </a:prstGeom>
          <a:noFill/>
          <a:ln w="222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  <a:headEnd type="oval"/>
            <a:tailEnd type="triangle" w="lg" len="lg"/>
          </a:ln>
          <a:effectLst/>
        </p:spPr>
      </p:cxn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0117D447-E84A-497B-8F1D-7DED82EAD833}"/>
              </a:ext>
            </a:extLst>
          </p:cNvPr>
          <p:cNvCxnSpPr>
            <a:cxnSpLocks/>
          </p:cNvCxnSpPr>
          <p:nvPr/>
        </p:nvCxnSpPr>
        <p:spPr>
          <a:xfrm flipV="1">
            <a:off x="5229597" y="1556792"/>
            <a:ext cx="0" cy="216024"/>
          </a:xfrm>
          <a:prstGeom prst="straightConnector1">
            <a:avLst/>
          </a:prstGeom>
          <a:noFill/>
          <a:ln w="222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  <a:headEnd type="oval"/>
            <a:tailEnd type="triangle" w="lg" len="lg"/>
          </a:ln>
          <a:effectLst/>
        </p:spPr>
      </p:cxn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AB5004BA-AEEE-447D-A217-5A3E1B937E22}"/>
              </a:ext>
            </a:extLst>
          </p:cNvPr>
          <p:cNvCxnSpPr>
            <a:cxnSpLocks/>
          </p:cNvCxnSpPr>
          <p:nvPr/>
        </p:nvCxnSpPr>
        <p:spPr>
          <a:xfrm flipV="1">
            <a:off x="6719048" y="1306860"/>
            <a:ext cx="0" cy="504056"/>
          </a:xfrm>
          <a:prstGeom prst="straightConnector1">
            <a:avLst/>
          </a:prstGeom>
          <a:noFill/>
          <a:ln w="222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  <a:headEnd type="oval"/>
            <a:tailEnd type="triangle" w="lg" len="lg"/>
          </a:ln>
          <a:effectLst/>
        </p:spPr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7FD745AA-30EA-41B8-96FF-4D02D330DE3F}"/>
              </a:ext>
            </a:extLst>
          </p:cNvPr>
          <p:cNvSpPr txBox="1"/>
          <p:nvPr/>
        </p:nvSpPr>
        <p:spPr>
          <a:xfrm rot="16200000">
            <a:off x="2066983" y="1070357"/>
            <a:ext cx="400110" cy="45140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0.99</a:t>
            </a:r>
            <a:endParaRPr kumimoji="0" lang="ko-KR" altLang="en-US" sz="1400" b="1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50" charset="-12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71BAF7C-7F32-4296-ACB0-1F1D11C685EC}"/>
              </a:ext>
            </a:extLst>
          </p:cNvPr>
          <p:cNvSpPr txBox="1"/>
          <p:nvPr/>
        </p:nvSpPr>
        <p:spPr>
          <a:xfrm rot="16200000">
            <a:off x="3033843" y="1198516"/>
            <a:ext cx="400110" cy="42736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0.97</a:t>
            </a:r>
            <a:endParaRPr kumimoji="0" lang="ko-KR" altLang="en-US" sz="1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50" charset="-127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B2A661A-C2A1-45B8-B55E-7B6753C80327}"/>
              </a:ext>
            </a:extLst>
          </p:cNvPr>
          <p:cNvSpPr txBox="1"/>
          <p:nvPr/>
        </p:nvSpPr>
        <p:spPr>
          <a:xfrm rot="16200000">
            <a:off x="3540091" y="1688898"/>
            <a:ext cx="400110" cy="45140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0.94</a:t>
            </a:r>
            <a:endParaRPr kumimoji="0" lang="ko-KR" altLang="en-US" sz="1400" b="1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50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1D5814F-DF79-473C-B01D-B1DB7A0C3055}"/>
              </a:ext>
            </a:extLst>
          </p:cNvPr>
          <p:cNvSpPr txBox="1"/>
          <p:nvPr/>
        </p:nvSpPr>
        <p:spPr>
          <a:xfrm rot="16200000">
            <a:off x="4630655" y="2328944"/>
            <a:ext cx="400110" cy="42736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0.89</a:t>
            </a:r>
            <a:endParaRPr kumimoji="0" lang="ko-KR" altLang="en-US" sz="1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50" charset="-127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9359253-09CC-408D-8F0C-D1C5E0783091}"/>
              </a:ext>
            </a:extLst>
          </p:cNvPr>
          <p:cNvSpPr txBox="1"/>
          <p:nvPr/>
        </p:nvSpPr>
        <p:spPr>
          <a:xfrm rot="16200000">
            <a:off x="5020017" y="1194034"/>
            <a:ext cx="400110" cy="45140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0.97</a:t>
            </a:r>
            <a:endParaRPr kumimoji="0" lang="ko-KR" altLang="en-US" sz="1400" b="1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50" charset="-12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F2320A5-B63D-4D05-87EB-3F88F5DAE736}"/>
              </a:ext>
            </a:extLst>
          </p:cNvPr>
          <p:cNvSpPr txBox="1"/>
          <p:nvPr/>
        </p:nvSpPr>
        <p:spPr>
          <a:xfrm rot="16200000">
            <a:off x="6054422" y="1421929"/>
            <a:ext cx="400110" cy="42736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0.96</a:t>
            </a:r>
            <a:endParaRPr kumimoji="0" lang="ko-KR" altLang="en-US" sz="1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50" charset="-127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03079A8-46F4-4D59-BD68-1956892E6031}"/>
              </a:ext>
            </a:extLst>
          </p:cNvPr>
          <p:cNvSpPr txBox="1"/>
          <p:nvPr/>
        </p:nvSpPr>
        <p:spPr>
          <a:xfrm rot="16200000">
            <a:off x="6842554" y="1081157"/>
            <a:ext cx="400110" cy="45140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0.99</a:t>
            </a:r>
            <a:endParaRPr kumimoji="0" lang="ko-KR" altLang="en-US" sz="1400" b="1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50" charset="-127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85B2691-48FC-43BA-8D81-88895A9B888B}"/>
              </a:ext>
            </a:extLst>
          </p:cNvPr>
          <p:cNvSpPr txBox="1"/>
          <p:nvPr/>
        </p:nvSpPr>
        <p:spPr>
          <a:xfrm rot="16200000">
            <a:off x="7557108" y="1469498"/>
            <a:ext cx="400110" cy="42736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0.95</a:t>
            </a:r>
            <a:endParaRPr kumimoji="0" lang="ko-KR" altLang="en-US" sz="1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747586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E80D05-BDB9-43A1-AEEE-18D079A32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Other Analyses in the Paper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EAF8EE6-2A2E-450F-83E2-B9E5AF346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sz="2800" b="1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altLang="ko-KR" sz="2800" b="1" dirty="0"/>
          </a:p>
          <a:p>
            <a:r>
              <a:rPr lang="en-US" altLang="ko-KR" sz="2800" b="1" dirty="0"/>
              <a:t>Empirical Study on Invalid Data in SSDs</a:t>
            </a:r>
          </a:p>
          <a:p>
            <a:endParaRPr lang="en-US" altLang="ko-KR" sz="2800" b="1" dirty="0"/>
          </a:p>
          <a:p>
            <a:r>
              <a:rPr lang="en-US" altLang="ko-KR" sz="2800" b="1" dirty="0"/>
              <a:t>Reliability Issues in Physical Data Destruction</a:t>
            </a:r>
          </a:p>
          <a:p>
            <a:endParaRPr lang="en-US" altLang="ko-KR" sz="2800" b="1" dirty="0"/>
          </a:p>
          <a:p>
            <a:r>
              <a:rPr lang="en-US" altLang="ko-KR" sz="2800" b="1" dirty="0"/>
              <a:t>Design Space Exploration for </a:t>
            </a:r>
            <a:r>
              <a:rPr lang="en-US" altLang="ko-KR" sz="2800" b="1" dirty="0" err="1"/>
              <a:t>pLock</a:t>
            </a:r>
            <a:r>
              <a:rPr lang="en-US" altLang="ko-KR" sz="2800" b="1" dirty="0"/>
              <a:t> and </a:t>
            </a:r>
            <a:r>
              <a:rPr lang="en-US" altLang="ko-KR" sz="2800" b="1" dirty="0" err="1"/>
              <a:t>bLock</a:t>
            </a:r>
            <a:endParaRPr lang="en-US" altLang="ko-KR" sz="2400" dirty="0"/>
          </a:p>
          <a:p>
            <a:endParaRPr lang="en-US" altLang="ko-KR" sz="2800" b="1" dirty="0"/>
          </a:p>
          <a:p>
            <a:r>
              <a:rPr lang="en-US" altLang="ko-KR" sz="2800" b="1" dirty="0"/>
              <a:t>Effectiveness of </a:t>
            </a:r>
            <a:r>
              <a:rPr lang="en-US" altLang="ko-KR" sz="2800" b="1" dirty="0" err="1"/>
              <a:t>bLock</a:t>
            </a:r>
            <a:r>
              <a:rPr lang="en-US" altLang="ko-KR" sz="2800" b="1" dirty="0"/>
              <a:t> command</a:t>
            </a:r>
          </a:p>
          <a:p>
            <a:pPr marL="0" indent="0">
              <a:buNone/>
            </a:pPr>
            <a:endParaRPr lang="en-US" altLang="ko-KR" sz="2800" b="1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E01D35E-3DD5-4C3A-9559-82058C1BC0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03360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E80D05-BDB9-43A1-AEEE-18D079A32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Outline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EAF8EE6-2A2E-450F-83E2-B9E5AF346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sz="2800" b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ko-KR" sz="2800" b="1" dirty="0">
                <a:solidFill>
                  <a:schemeClr val="bg1">
                    <a:lumMod val="75000"/>
                  </a:schemeClr>
                </a:solidFill>
              </a:rPr>
              <a:t>Secure Deletion in NAND Flash-Based SSDs</a:t>
            </a:r>
          </a:p>
          <a:p>
            <a:endParaRPr lang="en-US" altLang="ko-KR" sz="2800" b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ko-KR" sz="2800" b="1" dirty="0" err="1">
                <a:solidFill>
                  <a:schemeClr val="bg1">
                    <a:lumMod val="75000"/>
                  </a:schemeClr>
                </a:solidFill>
              </a:rPr>
              <a:t>Evanesco</a:t>
            </a:r>
            <a:r>
              <a:rPr lang="en-US" altLang="ko-KR" sz="2800" b="1" dirty="0">
                <a:solidFill>
                  <a:schemeClr val="bg1">
                    <a:lumMod val="75000"/>
                  </a:schemeClr>
                </a:solidFill>
              </a:rPr>
              <a:t>: Lock-Based Data Sanitization</a:t>
            </a:r>
          </a:p>
          <a:p>
            <a:pPr lvl="1"/>
            <a:r>
              <a:rPr lang="en-US" altLang="ko-KR" sz="2400" dirty="0" err="1">
                <a:solidFill>
                  <a:schemeClr val="bg1">
                    <a:lumMod val="75000"/>
                  </a:schemeClr>
                </a:solidFill>
              </a:rPr>
              <a:t>pageLock</a:t>
            </a:r>
            <a:r>
              <a:rPr lang="en-US" altLang="ko-KR" sz="2400" dirty="0">
                <a:solidFill>
                  <a:schemeClr val="bg1">
                    <a:lumMod val="75000"/>
                  </a:schemeClr>
                </a:solidFill>
              </a:rPr>
              <a:t>: Page-Level Data Sanitization</a:t>
            </a:r>
          </a:p>
          <a:p>
            <a:pPr lvl="1"/>
            <a:r>
              <a:rPr lang="en-US" altLang="ko-KR" sz="2400" dirty="0" err="1">
                <a:solidFill>
                  <a:schemeClr val="bg1">
                    <a:lumMod val="75000"/>
                  </a:schemeClr>
                </a:solidFill>
              </a:rPr>
              <a:t>blockLock</a:t>
            </a:r>
            <a:r>
              <a:rPr lang="en-US" altLang="ko-KR" sz="2400" dirty="0">
                <a:solidFill>
                  <a:schemeClr val="bg1">
                    <a:lumMod val="75000"/>
                  </a:schemeClr>
                </a:solidFill>
              </a:rPr>
              <a:t>: Block-Level Data Sanitization</a:t>
            </a:r>
          </a:p>
          <a:p>
            <a:pPr lvl="1"/>
            <a:r>
              <a:rPr lang="en-US" altLang="ko-KR" sz="2400" dirty="0" err="1">
                <a:solidFill>
                  <a:schemeClr val="bg1">
                    <a:lumMod val="75000"/>
                  </a:schemeClr>
                </a:solidFill>
              </a:rPr>
              <a:t>SecureSSD</a:t>
            </a:r>
            <a:r>
              <a:rPr lang="en-US" altLang="ko-KR" sz="2400" dirty="0">
                <a:solidFill>
                  <a:schemeClr val="bg1">
                    <a:lumMod val="75000"/>
                  </a:schemeClr>
                </a:solidFill>
              </a:rPr>
              <a:t>: An </a:t>
            </a:r>
            <a:r>
              <a:rPr lang="en-US" altLang="ko-KR" sz="2400" dirty="0" err="1">
                <a:solidFill>
                  <a:schemeClr val="bg1">
                    <a:lumMod val="75000"/>
                  </a:schemeClr>
                </a:solidFill>
              </a:rPr>
              <a:t>Evanesco</a:t>
            </a:r>
            <a:r>
              <a:rPr lang="en-US" altLang="ko-KR" sz="2400" dirty="0">
                <a:solidFill>
                  <a:schemeClr val="bg1">
                    <a:lumMod val="75000"/>
                  </a:schemeClr>
                </a:solidFill>
              </a:rPr>
              <a:t>-Enabled SSD</a:t>
            </a:r>
          </a:p>
          <a:p>
            <a:endParaRPr lang="en-US" altLang="ko-KR" sz="2800" b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ko-KR" sz="2800" b="1" dirty="0">
                <a:solidFill>
                  <a:schemeClr val="bg1">
                    <a:lumMod val="75000"/>
                  </a:schemeClr>
                </a:solidFill>
              </a:rPr>
              <a:t>Evaluation</a:t>
            </a:r>
          </a:p>
          <a:p>
            <a:endParaRPr lang="en-US" altLang="ko-KR" sz="2800" b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ko-KR" sz="2800" b="1" dirty="0"/>
              <a:t>Conclusion</a:t>
            </a:r>
          </a:p>
          <a:p>
            <a:pPr lvl="1"/>
            <a:endParaRPr lang="ko-KR" altLang="en-US" sz="2400" b="1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E01D35E-3DD5-4C3A-9559-82058C1BC0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372513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E80D05-BDB9-43A1-AEEE-18D079A32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Outline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EAF8EE6-2A2E-450F-83E2-B9E5AF346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668" y="631977"/>
            <a:ext cx="8610600" cy="5808344"/>
          </a:xfrm>
        </p:spPr>
        <p:txBody>
          <a:bodyPr/>
          <a:lstStyle/>
          <a:p>
            <a:endParaRPr lang="en-US" altLang="ko-KR" sz="2800" b="1" dirty="0"/>
          </a:p>
          <a:p>
            <a:r>
              <a:rPr lang="en-US" altLang="ko-KR" sz="2800" b="1" dirty="0"/>
              <a:t>Secure Deletion in NAND Flash-Based SSDs</a:t>
            </a:r>
          </a:p>
          <a:p>
            <a:endParaRPr lang="en-US" altLang="ko-KR" sz="2800" b="1" dirty="0"/>
          </a:p>
          <a:p>
            <a:r>
              <a:rPr lang="en-US" altLang="ko-KR" sz="2800" b="1" dirty="0" err="1"/>
              <a:t>Evanesco</a:t>
            </a:r>
            <a:r>
              <a:rPr lang="en-US" altLang="ko-KR" sz="2800" b="1" dirty="0"/>
              <a:t>: Lock-Based Data Sanitization</a:t>
            </a:r>
          </a:p>
          <a:p>
            <a:pPr lvl="1"/>
            <a:r>
              <a:rPr lang="en-US" altLang="ko-KR" sz="2400" dirty="0" err="1"/>
              <a:t>pageLock</a:t>
            </a:r>
            <a:r>
              <a:rPr lang="en-US" altLang="ko-KR" sz="2400" dirty="0"/>
              <a:t>: Page-Level Data Sanitization</a:t>
            </a:r>
          </a:p>
          <a:p>
            <a:pPr lvl="1"/>
            <a:r>
              <a:rPr lang="en-US" altLang="ko-KR" sz="2400" dirty="0" err="1"/>
              <a:t>blockLock</a:t>
            </a:r>
            <a:r>
              <a:rPr lang="en-US" altLang="ko-KR" sz="2400" dirty="0"/>
              <a:t>: Block-Level Data Sanitization</a:t>
            </a:r>
          </a:p>
          <a:p>
            <a:pPr lvl="1"/>
            <a:r>
              <a:rPr lang="en-US" altLang="ko-KR" sz="2400" dirty="0" err="1"/>
              <a:t>SecureSSD</a:t>
            </a:r>
            <a:r>
              <a:rPr lang="en-US" altLang="ko-KR" sz="2400" dirty="0"/>
              <a:t>: An </a:t>
            </a:r>
            <a:r>
              <a:rPr lang="en-US" altLang="ko-KR" sz="2400" dirty="0" err="1"/>
              <a:t>Evanesco</a:t>
            </a:r>
            <a:r>
              <a:rPr lang="en-US" altLang="ko-KR" sz="2400" dirty="0"/>
              <a:t>-Enabled SSD</a:t>
            </a:r>
          </a:p>
          <a:p>
            <a:endParaRPr lang="en-US" altLang="ko-KR" sz="2800" b="1" dirty="0"/>
          </a:p>
          <a:p>
            <a:r>
              <a:rPr lang="en-US" altLang="ko-KR" sz="2800" b="1" dirty="0"/>
              <a:t>Evaluation</a:t>
            </a:r>
          </a:p>
          <a:p>
            <a:endParaRPr lang="en-US" altLang="ko-KR" sz="2800" b="1" dirty="0"/>
          </a:p>
          <a:p>
            <a:r>
              <a:rPr lang="en-US" altLang="ko-KR" sz="2800" b="1" dirty="0"/>
              <a:t>Conclusion</a:t>
            </a:r>
          </a:p>
          <a:p>
            <a:pPr lvl="1"/>
            <a:endParaRPr lang="ko-KR" altLang="en-US" sz="2400" b="1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E01D35E-3DD5-4C3A-9559-82058C1BC0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6A4FC36C-352C-4F41-94F4-8FC7DCAB5BA3}"/>
              </a:ext>
            </a:extLst>
          </p:cNvPr>
          <p:cNvSpPr txBox="1">
            <a:spLocks/>
          </p:cNvSpPr>
          <p:nvPr/>
        </p:nvSpPr>
        <p:spPr bwMode="auto">
          <a:xfrm>
            <a:off x="224668" y="631977"/>
            <a:ext cx="8610600" cy="580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altLang="ko-KR" sz="2800" b="1" kern="0" dirty="0"/>
          </a:p>
          <a:p>
            <a:r>
              <a:rPr lang="en-US" altLang="ko-KR" sz="2800" b="1" kern="0" dirty="0"/>
              <a:t>Secure Deletion in NAND Flash-Based SSDs</a:t>
            </a:r>
          </a:p>
          <a:p>
            <a:endParaRPr lang="en-US" altLang="ko-KR" sz="2800" b="1" kern="0" dirty="0"/>
          </a:p>
          <a:p>
            <a:r>
              <a:rPr lang="en-US" altLang="ko-KR" sz="2800" b="1" kern="0" dirty="0" err="1">
                <a:solidFill>
                  <a:schemeClr val="bg1">
                    <a:lumMod val="75000"/>
                  </a:schemeClr>
                </a:solidFill>
              </a:rPr>
              <a:t>Evanesco</a:t>
            </a:r>
            <a:r>
              <a:rPr lang="en-US" altLang="ko-KR" sz="2800" b="1" kern="0" dirty="0">
                <a:solidFill>
                  <a:schemeClr val="bg1">
                    <a:lumMod val="75000"/>
                  </a:schemeClr>
                </a:solidFill>
              </a:rPr>
              <a:t>: Lock-Based Data Sanitization</a:t>
            </a:r>
          </a:p>
          <a:p>
            <a:pPr lvl="1"/>
            <a:r>
              <a:rPr lang="en-US" altLang="ko-KR" sz="2400" kern="0" dirty="0" err="1">
                <a:solidFill>
                  <a:schemeClr val="bg1">
                    <a:lumMod val="75000"/>
                  </a:schemeClr>
                </a:solidFill>
              </a:rPr>
              <a:t>pageLock</a:t>
            </a:r>
            <a:r>
              <a:rPr lang="en-US" altLang="ko-KR" sz="2400" kern="0" dirty="0">
                <a:solidFill>
                  <a:schemeClr val="bg1">
                    <a:lumMod val="75000"/>
                  </a:schemeClr>
                </a:solidFill>
              </a:rPr>
              <a:t>: Page-Level Data Sanitization</a:t>
            </a:r>
          </a:p>
          <a:p>
            <a:pPr lvl="1"/>
            <a:r>
              <a:rPr lang="en-US" altLang="ko-KR" sz="2400" kern="0" dirty="0" err="1">
                <a:solidFill>
                  <a:schemeClr val="bg1">
                    <a:lumMod val="75000"/>
                  </a:schemeClr>
                </a:solidFill>
              </a:rPr>
              <a:t>blockLock</a:t>
            </a:r>
            <a:r>
              <a:rPr lang="en-US" altLang="ko-KR" sz="2400" kern="0" dirty="0">
                <a:solidFill>
                  <a:schemeClr val="bg1">
                    <a:lumMod val="75000"/>
                  </a:schemeClr>
                </a:solidFill>
              </a:rPr>
              <a:t>: Block-Level Data Sanitization</a:t>
            </a:r>
          </a:p>
          <a:p>
            <a:pPr lvl="1"/>
            <a:r>
              <a:rPr lang="en-US" altLang="ko-KR" sz="2400" kern="0" dirty="0" err="1">
                <a:solidFill>
                  <a:schemeClr val="bg1">
                    <a:lumMod val="75000"/>
                  </a:schemeClr>
                </a:solidFill>
              </a:rPr>
              <a:t>SecureSSD</a:t>
            </a:r>
            <a:r>
              <a:rPr lang="en-US" altLang="ko-KR" sz="2400" kern="0" dirty="0">
                <a:solidFill>
                  <a:schemeClr val="bg1">
                    <a:lumMod val="75000"/>
                  </a:schemeClr>
                </a:solidFill>
              </a:rPr>
              <a:t>: An </a:t>
            </a:r>
            <a:r>
              <a:rPr lang="en-US" altLang="ko-KR" sz="2400" kern="0" dirty="0" err="1">
                <a:solidFill>
                  <a:schemeClr val="bg1">
                    <a:lumMod val="75000"/>
                  </a:schemeClr>
                </a:solidFill>
              </a:rPr>
              <a:t>Evanesco</a:t>
            </a:r>
            <a:r>
              <a:rPr lang="en-US" altLang="ko-KR" sz="2400" kern="0" dirty="0">
                <a:solidFill>
                  <a:schemeClr val="bg1">
                    <a:lumMod val="75000"/>
                  </a:schemeClr>
                </a:solidFill>
              </a:rPr>
              <a:t>-Enabled SSD</a:t>
            </a:r>
          </a:p>
          <a:p>
            <a:endParaRPr lang="en-US" altLang="ko-KR" sz="2800" b="1" kern="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ko-KR" sz="2800" b="1" kern="0" dirty="0">
                <a:solidFill>
                  <a:schemeClr val="bg1">
                    <a:lumMod val="75000"/>
                  </a:schemeClr>
                </a:solidFill>
              </a:rPr>
              <a:t>Evaluation</a:t>
            </a:r>
          </a:p>
          <a:p>
            <a:endParaRPr lang="en-US" altLang="ko-KR" sz="2800" b="1" kern="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ko-KR" sz="2800" b="1" kern="0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  <a:p>
            <a:pPr lvl="1"/>
            <a:endParaRPr lang="ko-KR" altLang="en-US" sz="2400" b="1" kern="0" dirty="0"/>
          </a:p>
        </p:txBody>
      </p:sp>
    </p:spTree>
    <p:extLst>
      <p:ext uri="{BB962C8B-B14F-4D97-AF65-F5344CB8AC3E}">
        <p14:creationId xmlns:p14="http://schemas.microsoft.com/office/powerpoint/2010/main" val="41622811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ED1F892-28E8-4381-B70B-8344578CF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Conclusion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0CA72D5-A9AB-4D1B-9021-316C30656A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altLang="ko-KR" sz="1800" b="1" dirty="0">
                <a:solidFill>
                  <a:srgbClr val="C00000"/>
                </a:solidFill>
              </a:rPr>
              <a:t>Challenges of data sanitization</a:t>
            </a:r>
            <a:r>
              <a:rPr lang="en-US" altLang="ko-KR" sz="1800" dirty="0"/>
              <a:t> in NAND flash-based SSDs:</a:t>
            </a:r>
          </a:p>
          <a:p>
            <a:pPr lvl="1"/>
            <a:r>
              <a:rPr lang="en-US" altLang="ko-KR" b="1" dirty="0"/>
              <a:t>Erase-before-write property</a:t>
            </a:r>
            <a:r>
              <a:rPr lang="en-US" altLang="ko-KR" dirty="0"/>
              <a:t>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en-US" altLang="ko-KR" dirty="0">
                <a:solidFill>
                  <a:srgbClr val="C00000"/>
                </a:solidFill>
                <a:sym typeface="Wingdings" panose="05000000000000000000" pitchFamily="2" charset="2"/>
              </a:rPr>
              <a:t>no overwrite </a:t>
            </a:r>
            <a:r>
              <a:rPr lang="en-US" altLang="ko-KR" dirty="0">
                <a:sym typeface="Wingdings" panose="05000000000000000000" pitchFamily="2" charset="2"/>
              </a:rPr>
              <a:t>on stored data</a:t>
            </a:r>
          </a:p>
          <a:p>
            <a:pPr lvl="1"/>
            <a:r>
              <a:rPr lang="en-US" altLang="ko-KR" b="1" dirty="0"/>
              <a:t>Physical data destruction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en-US" altLang="ko-KR" dirty="0">
                <a:solidFill>
                  <a:srgbClr val="C00000"/>
                </a:solidFill>
                <a:sym typeface="Wingdings" panose="05000000000000000000" pitchFamily="2" charset="2"/>
              </a:rPr>
              <a:t>high performance &amp; reliability overheads</a:t>
            </a:r>
            <a:endParaRPr lang="en-US" altLang="ko-KR" dirty="0">
              <a:solidFill>
                <a:srgbClr val="C00000"/>
              </a:solidFill>
            </a:endParaRPr>
          </a:p>
          <a:p>
            <a:endParaRPr lang="en-US" altLang="ko-KR" sz="1800" b="1" dirty="0">
              <a:solidFill>
                <a:srgbClr val="0070C0"/>
              </a:solidFill>
            </a:endParaRPr>
          </a:p>
          <a:p>
            <a:r>
              <a:rPr lang="en-US" altLang="ko-KR" sz="1800" b="1" dirty="0" err="1">
                <a:solidFill>
                  <a:srgbClr val="0070C0"/>
                </a:solidFill>
              </a:rPr>
              <a:t>Evanesco</a:t>
            </a:r>
            <a:r>
              <a:rPr lang="en-US" altLang="ko-KR" sz="1800" b="1" dirty="0">
                <a:solidFill>
                  <a:srgbClr val="0070C0"/>
                </a:solidFill>
              </a:rPr>
              <a:t>: </a:t>
            </a:r>
            <a:r>
              <a:rPr lang="en-US" altLang="ko-KR" sz="1800" dirty="0"/>
              <a:t>Uses on-chip access-control mechanisms</a:t>
            </a:r>
          </a:p>
          <a:p>
            <a:pPr lvl="1"/>
            <a:r>
              <a:rPr lang="en-US" altLang="ko-KR" sz="1600" b="1" dirty="0" err="1"/>
              <a:t>pLock</a:t>
            </a:r>
            <a:r>
              <a:rPr lang="en-US" altLang="ko-KR" sz="1600" b="1" dirty="0"/>
              <a:t>:</a:t>
            </a:r>
            <a:r>
              <a:rPr lang="en-US" altLang="ko-KR" sz="1600" dirty="0"/>
              <a:t> Page-level data sanitization</a:t>
            </a:r>
          </a:p>
          <a:p>
            <a:pPr lvl="2"/>
            <a:r>
              <a:rPr lang="en-US" altLang="ko-KR" dirty="0"/>
              <a:t>Implements the </a:t>
            </a:r>
            <a:r>
              <a:rPr lang="en-US" altLang="ko-KR" dirty="0">
                <a:solidFill>
                  <a:srgbClr val="0070C0"/>
                </a:solidFill>
              </a:rPr>
              <a:t>access-permission flag </a:t>
            </a:r>
            <a:r>
              <a:rPr lang="en-US" altLang="ko-KR" dirty="0"/>
              <a:t>of  each page using spare cells</a:t>
            </a:r>
          </a:p>
          <a:p>
            <a:pPr lvl="1"/>
            <a:r>
              <a:rPr lang="en-US" altLang="ko-KR" b="1" dirty="0" err="1"/>
              <a:t>bLock</a:t>
            </a:r>
            <a:r>
              <a:rPr lang="en-US" altLang="ko-KR" b="1" dirty="0"/>
              <a:t>:</a:t>
            </a:r>
            <a:r>
              <a:rPr lang="en-US" altLang="ko-KR" dirty="0"/>
              <a:t> Block-level data sanitization</a:t>
            </a:r>
          </a:p>
          <a:p>
            <a:pPr lvl="2"/>
            <a:r>
              <a:rPr lang="en-US" altLang="ko-KR" dirty="0">
                <a:solidFill>
                  <a:srgbClr val="0070C0"/>
                </a:solidFill>
              </a:rPr>
              <a:t>Programs the SSL of a block </a:t>
            </a:r>
            <a:r>
              <a:rPr lang="en-US" altLang="ko-KR" dirty="0"/>
              <a:t>to disconnect all pages</a:t>
            </a:r>
            <a:endParaRPr lang="en-US" altLang="ko-KR" dirty="0">
              <a:solidFill>
                <a:srgbClr val="0070C0"/>
              </a:solidFill>
            </a:endParaRPr>
          </a:p>
          <a:p>
            <a:pPr lvl="1"/>
            <a:r>
              <a:rPr lang="en-US" altLang="ko-KR" b="1" dirty="0" err="1"/>
              <a:t>SecureSSD</a:t>
            </a:r>
            <a:r>
              <a:rPr lang="en-US" altLang="ko-KR" b="1" dirty="0"/>
              <a:t>:</a:t>
            </a:r>
            <a:r>
              <a:rPr lang="en-US" altLang="ko-KR" dirty="0"/>
              <a:t> An </a:t>
            </a:r>
            <a:r>
              <a:rPr lang="en-US" altLang="ko-KR" dirty="0" err="1"/>
              <a:t>Evanesco</a:t>
            </a:r>
            <a:r>
              <a:rPr lang="en-US" altLang="ko-KR" dirty="0"/>
              <a:t>-Enabled SSD</a:t>
            </a:r>
          </a:p>
          <a:p>
            <a:pPr lvl="2"/>
            <a:r>
              <a:rPr lang="en-US" altLang="ko-KR" dirty="0"/>
              <a:t>Supports </a:t>
            </a:r>
            <a:r>
              <a:rPr lang="en-US" altLang="ko-KR" dirty="0">
                <a:solidFill>
                  <a:srgbClr val="0070C0"/>
                </a:solidFill>
              </a:rPr>
              <a:t>selective data sanitization </a:t>
            </a:r>
            <a:r>
              <a:rPr lang="en-US" altLang="ko-KR" dirty="0"/>
              <a:t>to reduce performance overheads</a:t>
            </a:r>
            <a:endParaRPr lang="en-US" altLang="ko-KR" dirty="0">
              <a:solidFill>
                <a:srgbClr val="0070C0"/>
              </a:solidFill>
            </a:endParaRPr>
          </a:p>
          <a:p>
            <a:endParaRPr lang="en-US" altLang="ko-KR" b="1" dirty="0">
              <a:solidFill>
                <a:srgbClr val="7030A0"/>
              </a:solidFill>
            </a:endParaRPr>
          </a:p>
          <a:p>
            <a:r>
              <a:rPr lang="en-US" altLang="ko-KR" b="1" dirty="0">
                <a:solidFill>
                  <a:srgbClr val="7030A0"/>
                </a:solidFill>
              </a:rPr>
              <a:t>Results</a:t>
            </a:r>
          </a:p>
          <a:p>
            <a:pPr lvl="1"/>
            <a:r>
              <a:rPr lang="en-US" altLang="ko-KR" dirty="0"/>
              <a:t>Provides </a:t>
            </a:r>
            <a:r>
              <a:rPr lang="en-US" altLang="ko-KR" dirty="0">
                <a:solidFill>
                  <a:srgbClr val="7030A0"/>
                </a:solidFill>
              </a:rPr>
              <a:t>the same level of reliability </a:t>
            </a:r>
            <a:r>
              <a:rPr lang="en-US" altLang="ko-KR" dirty="0"/>
              <a:t>of an unmodified SSD</a:t>
            </a:r>
          </a:p>
          <a:p>
            <a:pPr lvl="2"/>
            <a:r>
              <a:rPr lang="en-US" altLang="ko-KR" dirty="0"/>
              <a:t>Validated w/ </a:t>
            </a:r>
            <a:r>
              <a:rPr lang="en-US" altLang="ko-KR" dirty="0">
                <a:solidFill>
                  <a:srgbClr val="7030A0"/>
                </a:solidFill>
              </a:rPr>
              <a:t>160 real state-of-the-art 3D NAND flash chips</a:t>
            </a:r>
          </a:p>
          <a:p>
            <a:pPr lvl="1"/>
            <a:r>
              <a:rPr lang="en-US" altLang="ko-KR" dirty="0"/>
              <a:t>Significantly improves performance and lifetime over existing data-sanitization techniques</a:t>
            </a:r>
          </a:p>
          <a:p>
            <a:pPr lvl="2"/>
            <a:r>
              <a:rPr lang="en-US" altLang="ko-KR" dirty="0"/>
              <a:t>Provides </a:t>
            </a:r>
            <a:r>
              <a:rPr lang="en-US" altLang="ko-KR" dirty="0">
                <a:solidFill>
                  <a:srgbClr val="7030A0"/>
                </a:solidFill>
              </a:rPr>
              <a:t>comparable (94.5%) performance </a:t>
            </a:r>
            <a:r>
              <a:rPr lang="en-US" altLang="ko-KR" dirty="0"/>
              <a:t>with an unmodified SSD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A056C86-2B12-478C-ABD1-8B39DCC879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9995233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50" y="3429000"/>
            <a:ext cx="9120101" cy="3240360"/>
          </a:xfrm>
        </p:spPr>
        <p:txBody>
          <a:bodyPr lIns="0" rIns="0">
            <a:noAutofit/>
          </a:bodyPr>
          <a:lstStyle/>
          <a:p>
            <a:endParaRPr lang="en-US" sz="1800" b="1" dirty="0"/>
          </a:p>
          <a:p>
            <a:r>
              <a:rPr lang="en-US" sz="2000" dirty="0" err="1"/>
              <a:t>Myungsuk</a:t>
            </a:r>
            <a:r>
              <a:rPr lang="en-US" sz="2000" dirty="0"/>
              <a:t> Kim*, </a:t>
            </a:r>
            <a:r>
              <a:rPr lang="en-US" sz="2000" b="1" dirty="0"/>
              <a:t>Jisung Park*</a:t>
            </a:r>
            <a:r>
              <a:rPr lang="en-US" sz="2000" dirty="0"/>
              <a:t>, </a:t>
            </a:r>
            <a:r>
              <a:rPr lang="en-US" sz="2000" dirty="0" err="1"/>
              <a:t>Geonhee</a:t>
            </a:r>
            <a:r>
              <a:rPr lang="en-US" sz="2000" dirty="0"/>
              <a:t> Cho, </a:t>
            </a:r>
            <a:r>
              <a:rPr lang="en-US" sz="2000" dirty="0" err="1"/>
              <a:t>Yoona</a:t>
            </a:r>
            <a:r>
              <a:rPr lang="en-US" sz="2000" dirty="0"/>
              <a:t> Kim, </a:t>
            </a:r>
            <a:br>
              <a:rPr lang="en-US" sz="2000" dirty="0"/>
            </a:br>
            <a:r>
              <a:rPr lang="en-US" sz="2000" dirty="0"/>
              <a:t>Lois </a:t>
            </a:r>
            <a:r>
              <a:rPr lang="en-US" sz="2000" dirty="0" err="1"/>
              <a:t>Orosa</a:t>
            </a:r>
            <a:r>
              <a:rPr lang="en-US" sz="2000" dirty="0"/>
              <a:t>, </a:t>
            </a:r>
            <a:r>
              <a:rPr lang="en-US" sz="2000" dirty="0" err="1"/>
              <a:t>Onur</a:t>
            </a:r>
            <a:r>
              <a:rPr lang="en-US" sz="2000" dirty="0"/>
              <a:t> </a:t>
            </a:r>
            <a:r>
              <a:rPr lang="en-US" sz="2000" dirty="0" err="1"/>
              <a:t>Mutlu</a:t>
            </a:r>
            <a:r>
              <a:rPr lang="en-US" sz="2000" dirty="0"/>
              <a:t>, and </a:t>
            </a:r>
            <a:r>
              <a:rPr lang="en-US" sz="2000" dirty="0" err="1"/>
              <a:t>Jihong</a:t>
            </a:r>
            <a:r>
              <a:rPr lang="en-US" sz="2000" dirty="0"/>
              <a:t> Kim</a:t>
            </a:r>
          </a:p>
          <a:p>
            <a:endParaRPr lang="en-US" sz="2000" dirty="0"/>
          </a:p>
          <a:p>
            <a:r>
              <a:rPr lang="en-US" sz="2000" b="1" dirty="0"/>
              <a:t>Seoul National University</a:t>
            </a:r>
          </a:p>
          <a:p>
            <a:r>
              <a:rPr lang="en-US" sz="2000" b="1" dirty="0"/>
              <a:t>SAFARI Research Group, ETH Zürich</a:t>
            </a:r>
          </a:p>
          <a:p>
            <a:endParaRPr lang="en-US" sz="2000" b="1" dirty="0"/>
          </a:p>
          <a:p>
            <a:r>
              <a:rPr lang="en-US" sz="2400" b="1" dirty="0"/>
              <a:t>ASPLOS 2020</a:t>
            </a:r>
          </a:p>
          <a:p>
            <a:endParaRPr lang="en-US" sz="1800" b="1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45FD59E3-2B19-4087-BD2E-3871A71556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552" y="1196752"/>
            <a:ext cx="8071048" cy="2088232"/>
          </a:xfrm>
        </p:spPr>
        <p:txBody>
          <a:bodyPr lIns="0" tIns="0" rIns="0" bIns="0" anchor="ctr"/>
          <a:lstStyle/>
          <a:p>
            <a:pPr algn="ctr"/>
            <a:r>
              <a:rPr lang="en-US" altLang="ko-KR" sz="3200" dirty="0" err="1"/>
              <a:t>Evanesco</a:t>
            </a:r>
            <a:r>
              <a:rPr lang="en-US" altLang="ko-KR" sz="3200" dirty="0"/>
              <a:t>: Architectural Support</a:t>
            </a:r>
            <a:br>
              <a:rPr lang="en-US" altLang="ko-KR" sz="3200" dirty="0"/>
            </a:br>
            <a:r>
              <a:rPr lang="en-US" altLang="ko-KR" sz="3200" dirty="0"/>
              <a:t>for Efficient Data Sanitization</a:t>
            </a:r>
            <a:br>
              <a:rPr lang="en-US" altLang="ko-KR" sz="3200" dirty="0"/>
            </a:br>
            <a:r>
              <a:rPr lang="en-US" altLang="ko-KR" sz="3200" dirty="0"/>
              <a:t>in Modern Flash-Based Storage Systems</a:t>
            </a:r>
            <a:endParaRPr lang="ko-KR" altLang="en-US" sz="3200" dirty="0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766D16D3-4ED9-40D3-9C58-7CBC73460435}"/>
              </a:ext>
            </a:extLst>
          </p:cNvPr>
          <p:cNvGrpSpPr/>
          <p:nvPr/>
        </p:nvGrpSpPr>
        <p:grpSpPr>
          <a:xfrm>
            <a:off x="7169268" y="4789820"/>
            <a:ext cx="1800200" cy="852934"/>
            <a:chOff x="7169268" y="5361521"/>
            <a:chExt cx="1800200" cy="852934"/>
          </a:xfrm>
        </p:grpSpPr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4D043681-EDEB-445F-9DD2-869C9A340A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75" t="24598" r="9471" b="25625"/>
            <a:stretch/>
          </p:blipFill>
          <p:spPr>
            <a:xfrm>
              <a:off x="7169268" y="5805264"/>
              <a:ext cx="1800200" cy="409191"/>
            </a:xfrm>
            <a:prstGeom prst="rect">
              <a:avLst/>
            </a:prstGeom>
          </p:spPr>
        </p:pic>
        <p:pic>
          <p:nvPicPr>
            <p:cNvPr id="13" name="그래픽 12">
              <a:extLst>
                <a:ext uri="{FF2B5EF4-FFF2-40B4-BE49-F238E27FC236}">
                  <a16:creationId xmlns:a16="http://schemas.microsoft.com/office/drawing/2014/main" id="{433A0296-7468-4B5A-AE11-2C09F05338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290374" y="5361521"/>
              <a:ext cx="1557989" cy="299727"/>
            </a:xfrm>
            <a:prstGeom prst="rect">
              <a:avLst/>
            </a:prstGeom>
          </p:spPr>
        </p:pic>
      </p:grpSp>
      <p:pic>
        <p:nvPicPr>
          <p:cNvPr id="6" name="Picture 210">
            <a:extLst>
              <a:ext uri="{FF2B5EF4-FFF2-40B4-BE49-F238E27FC236}">
                <a16:creationId xmlns:a16="http://schemas.microsoft.com/office/drawing/2014/main" id="{19FE0F4E-5A58-4F12-B387-0A45AED9F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81128"/>
            <a:ext cx="1224136" cy="1270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D67F63-419E-4DAA-9398-8960586B4E2C}"/>
              </a:ext>
            </a:extLst>
          </p:cNvPr>
          <p:cNvSpPr txBox="1"/>
          <p:nvPr/>
        </p:nvSpPr>
        <p:spPr>
          <a:xfrm>
            <a:off x="1780962" y="6459865"/>
            <a:ext cx="7296354" cy="40919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US" altLang="ko-KR" sz="1400" i="1" dirty="0">
                <a:latin typeface="Cambria" panose="02040503050406030204" pitchFamily="18" charset="0"/>
              </a:rPr>
              <a:t> *M. Kim and J. Park equally contributed.</a:t>
            </a:r>
            <a:endParaRPr lang="ko-KR" altLang="en-US" sz="1400" i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856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5ACA697-AA90-47A9-9C43-D29AE8A1C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rIns="0"/>
          <a:lstStyle/>
          <a:p>
            <a:r>
              <a:rPr lang="en-US" altLang="ko-KR" dirty="0"/>
              <a:t>Secure Deletion in Storage Systems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CAE203B-BA77-4328-8D0D-60325C4C1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1800" dirty="0">
                <a:solidFill>
                  <a:srgbClr val="0070C0"/>
                </a:solidFill>
              </a:rPr>
              <a:t>Security-sensitive data is increasing </a:t>
            </a:r>
            <a:r>
              <a:rPr lang="en-US" altLang="ko-KR" sz="1800" dirty="0"/>
              <a:t>in modern storage systems.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9DF7998-9DC6-4DC5-8F56-0BC15C0ACF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4</a:t>
            </a:fld>
            <a:endParaRPr lang="en-US" altLang="en-US"/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C700EC1C-0B95-4978-930F-FAB85EB69255}"/>
              </a:ext>
            </a:extLst>
          </p:cNvPr>
          <p:cNvGrpSpPr/>
          <p:nvPr/>
        </p:nvGrpSpPr>
        <p:grpSpPr>
          <a:xfrm>
            <a:off x="612349" y="2258744"/>
            <a:ext cx="3606906" cy="2422608"/>
            <a:chOff x="1521555" y="1594001"/>
            <a:chExt cx="2893531" cy="1943464"/>
          </a:xfrm>
        </p:grpSpPr>
        <p:pic>
          <p:nvPicPr>
            <p:cNvPr id="10" name="그림 9" descr="앉아있는, 전자기기, 컴퓨터, 테이블이(가) 표시된 사진&#10;&#10;자동 생성된 설명">
              <a:extLst>
                <a:ext uri="{FF2B5EF4-FFF2-40B4-BE49-F238E27FC236}">
                  <a16:creationId xmlns:a16="http://schemas.microsoft.com/office/drawing/2014/main" id="{1716F920-71F0-482D-8448-CB5B715C2F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62" t="14001" r="20863" b="14001"/>
            <a:stretch/>
          </p:blipFill>
          <p:spPr>
            <a:xfrm>
              <a:off x="1861804" y="1594001"/>
              <a:ext cx="2553282" cy="1656183"/>
            </a:xfrm>
            <a:prstGeom prst="rect">
              <a:avLst/>
            </a:prstGeom>
          </p:spPr>
        </p:pic>
        <p:pic>
          <p:nvPicPr>
            <p:cNvPr id="8" name="그림 7" descr="전화이(가) 표시된 사진&#10;&#10;자동 생성된 설명">
              <a:extLst>
                <a:ext uri="{FF2B5EF4-FFF2-40B4-BE49-F238E27FC236}">
                  <a16:creationId xmlns:a16="http://schemas.microsoft.com/office/drawing/2014/main" id="{0767D7F4-8EFD-4F26-B227-4CA4B79734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1680" y="2314080"/>
              <a:ext cx="765980" cy="1060588"/>
            </a:xfrm>
            <a:prstGeom prst="rect">
              <a:avLst/>
            </a:prstGeom>
          </p:spPr>
        </p:pic>
        <p:pic>
          <p:nvPicPr>
            <p:cNvPr id="6" name="그림 5" descr="모니터, 앉아있는, 휴대폰, 전화이(가) 표시된 사진&#10;&#10;자동 생성된 설명">
              <a:extLst>
                <a:ext uri="{FF2B5EF4-FFF2-40B4-BE49-F238E27FC236}">
                  <a16:creationId xmlns:a16="http://schemas.microsoft.com/office/drawing/2014/main" id="{E6BF98F1-8A14-4065-99EB-8C459FAB5A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87" t="1700" r="32675" b="1700"/>
            <a:stretch/>
          </p:blipFill>
          <p:spPr>
            <a:xfrm>
              <a:off x="1521555" y="2485486"/>
              <a:ext cx="514555" cy="1051979"/>
            </a:xfrm>
            <a:prstGeom prst="rect">
              <a:avLst/>
            </a:prstGeom>
          </p:spPr>
        </p:pic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AD24754F-5384-432C-8A7D-908FAC503100}"/>
              </a:ext>
            </a:extLst>
          </p:cNvPr>
          <p:cNvGrpSpPr/>
          <p:nvPr/>
        </p:nvGrpSpPr>
        <p:grpSpPr>
          <a:xfrm>
            <a:off x="3650178" y="1093495"/>
            <a:ext cx="3077188" cy="3082802"/>
            <a:chOff x="559726" y="3954911"/>
            <a:chExt cx="1804772" cy="1889657"/>
          </a:xfrm>
        </p:grpSpPr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F1C49FAB-2F3F-4156-AB94-25E323B5D4B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4215" r="393"/>
            <a:stretch/>
          </p:blipFill>
          <p:spPr bwMode="auto">
            <a:xfrm>
              <a:off x="965322" y="4148629"/>
              <a:ext cx="993581" cy="169593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F571D475-EA56-4ADC-A1C5-B236C79B8C22}"/>
                </a:ext>
              </a:extLst>
            </p:cNvPr>
            <p:cNvSpPr/>
            <p:nvPr/>
          </p:nvSpPr>
          <p:spPr>
            <a:xfrm>
              <a:off x="559726" y="3954911"/>
              <a:ext cx="1804772" cy="1957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Private Message</a:t>
              </a:r>
              <a:endParaRPr lang="ko-KR" altLang="en-US" sz="1400" b="1" i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2C0FB336-5568-46C4-B5D1-65D181DD2E5A}"/>
              </a:ext>
            </a:extLst>
          </p:cNvPr>
          <p:cNvGrpSpPr/>
          <p:nvPr/>
        </p:nvGrpSpPr>
        <p:grpSpPr>
          <a:xfrm>
            <a:off x="6402988" y="1526763"/>
            <a:ext cx="2128006" cy="2047602"/>
            <a:chOff x="2560293" y="3914765"/>
            <a:chExt cx="2070610" cy="1942503"/>
          </a:xfrm>
        </p:grpSpPr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88BC5255-9F3C-4E1E-99B6-CE0E08BA0536}"/>
                </a:ext>
              </a:extLst>
            </p:cNvPr>
            <p:cNvGrpSpPr/>
            <p:nvPr/>
          </p:nvGrpSpPr>
          <p:grpSpPr>
            <a:xfrm>
              <a:off x="2560293" y="4148629"/>
              <a:ext cx="2070610" cy="1708639"/>
              <a:chOff x="4580401" y="1573546"/>
              <a:chExt cx="1467889" cy="1211282"/>
            </a:xfrm>
          </p:grpSpPr>
          <p:pic>
            <p:nvPicPr>
              <p:cNvPr id="7" name="그림 6" descr="사람, 실내, 가장, 여자이(가) 표시된 사진&#10;&#10;자동 생성된 설명">
                <a:extLst>
                  <a:ext uri="{FF2B5EF4-FFF2-40B4-BE49-F238E27FC236}">
                    <a16:creationId xmlns:a16="http://schemas.microsoft.com/office/drawing/2014/main" id="{8D9BB55B-ACAF-4451-9C00-9BB98F517B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80401" y="1573546"/>
                <a:ext cx="1467889" cy="12010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9" name="직사각형 8">
                <a:extLst>
                  <a:ext uri="{FF2B5EF4-FFF2-40B4-BE49-F238E27FC236}">
                    <a16:creationId xmlns:a16="http://schemas.microsoft.com/office/drawing/2014/main" id="{811848F8-2569-4A94-8D8C-2E490C4FE882}"/>
                  </a:ext>
                </a:extLst>
              </p:cNvPr>
              <p:cNvSpPr/>
              <p:nvPr/>
            </p:nvSpPr>
            <p:spPr>
              <a:xfrm rot="923959">
                <a:off x="5221680" y="2215459"/>
                <a:ext cx="689952" cy="11258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ko-KR" altLang="en-US" sz="1600" b="1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3016089-A087-4F9B-872C-B368CE17070F}"/>
                  </a:ext>
                </a:extLst>
              </p:cNvPr>
              <p:cNvSpPr txBox="1"/>
              <p:nvPr/>
            </p:nvSpPr>
            <p:spPr>
              <a:xfrm>
                <a:off x="5624719" y="2661717"/>
                <a:ext cx="421485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ko-KR" sz="8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2003.12.03</a:t>
                </a:r>
                <a:endParaRPr lang="ko-KR" altLang="en-US" sz="800" b="1" dirty="0">
                  <a:solidFill>
                    <a:srgbClr val="C00000"/>
                  </a:solidFill>
                  <a:latin typeface="Cambria" panose="02040503050406030204" pitchFamily="18" charset="0"/>
                </a:endParaRPr>
              </a:p>
            </p:txBody>
          </p:sp>
        </p:grp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3855EEBA-7501-4FBE-8F10-1B03352FAEE4}"/>
                </a:ext>
              </a:extLst>
            </p:cNvPr>
            <p:cNvSpPr/>
            <p:nvPr/>
          </p:nvSpPr>
          <p:spPr>
            <a:xfrm>
              <a:off x="2693212" y="3914765"/>
              <a:ext cx="1804772" cy="1957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Private Photo</a:t>
              </a:r>
              <a:endParaRPr lang="ko-KR" altLang="en-US" sz="1400" b="1" i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D6A79641-AFDA-4E91-8356-93481D1855DA}"/>
              </a:ext>
            </a:extLst>
          </p:cNvPr>
          <p:cNvGrpSpPr/>
          <p:nvPr/>
        </p:nvGrpSpPr>
        <p:grpSpPr>
          <a:xfrm>
            <a:off x="4584357" y="3277876"/>
            <a:ext cx="3606907" cy="2965602"/>
            <a:chOff x="5232293" y="3140968"/>
            <a:chExt cx="3606907" cy="2965602"/>
          </a:xfrm>
        </p:grpSpPr>
        <p:pic>
          <p:nvPicPr>
            <p:cNvPr id="1030" name="Picture 6" descr="eVet - Patient's Medical Record view animal grid app cards list design ux ui sketch dashboard">
              <a:extLst>
                <a:ext uri="{FF2B5EF4-FFF2-40B4-BE49-F238E27FC236}">
                  <a16:creationId xmlns:a16="http://schemas.microsoft.com/office/drawing/2014/main" id="{067F71C4-1FBD-44BB-8E61-CD0C8CF00F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2293" y="3140968"/>
              <a:ext cx="3606907" cy="27051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7E317C82-3250-4D5C-99BF-DE1D7940009E}"/>
                </a:ext>
              </a:extLst>
            </p:cNvPr>
            <p:cNvSpPr/>
            <p:nvPr/>
          </p:nvSpPr>
          <p:spPr>
            <a:xfrm>
              <a:off x="5437115" y="5910861"/>
              <a:ext cx="3197263" cy="1957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Confidential Data (e.g., Medical Record)</a:t>
              </a:r>
              <a:endParaRPr lang="ko-KR" altLang="en-US" sz="1400" b="1" i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67A0C8B7-E68E-434A-B23C-71F05A4ABB47}"/>
              </a:ext>
            </a:extLst>
          </p:cNvPr>
          <p:cNvSpPr/>
          <p:nvPr/>
        </p:nvSpPr>
        <p:spPr>
          <a:xfrm>
            <a:off x="0" y="4796401"/>
            <a:ext cx="9144000" cy="1189452"/>
          </a:xfrm>
          <a:prstGeom prst="rect">
            <a:avLst/>
          </a:prstGeom>
          <a:solidFill>
            <a:srgbClr val="FFDDD5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Once a user deletes security-sensitive data,</a:t>
            </a:r>
          </a:p>
          <a:p>
            <a:pPr algn="ctr"/>
            <a:r>
              <a:rPr lang="en-US" altLang="ko-KR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a storage system should guarantee its </a:t>
            </a:r>
            <a:r>
              <a:rPr lang="en-US" altLang="ko-KR" sz="24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irrecoverability</a:t>
            </a:r>
            <a:endParaRPr lang="en-US" altLang="ko-KR" sz="24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1794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45E2468-51BC-468D-A740-656AE8434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Data Versioning Problem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A17BE80-16DC-4545-BC4E-4CC7FF48B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Obsolete data in NAND flash-based solid-state drives (SSDs)</a:t>
            </a:r>
          </a:p>
          <a:p>
            <a:pPr lvl="1"/>
            <a:r>
              <a:rPr lang="en-US" altLang="ko-KR" dirty="0">
                <a:solidFill>
                  <a:srgbClr val="C00000"/>
                </a:solidFill>
              </a:rPr>
              <a:t>Old versions </a:t>
            </a:r>
            <a:r>
              <a:rPr lang="en-US" altLang="ko-KR" dirty="0"/>
              <a:t>of updated or deleted files </a:t>
            </a:r>
            <a:r>
              <a:rPr lang="en-US" altLang="ko-KR" dirty="0">
                <a:solidFill>
                  <a:srgbClr val="C00000"/>
                </a:solidFill>
              </a:rPr>
              <a:t>can remain in the SSD for a long time</a:t>
            </a:r>
            <a:r>
              <a:rPr lang="en-US" altLang="ko-KR" dirty="0"/>
              <a:t>.</a:t>
            </a:r>
          </a:p>
          <a:p>
            <a:pPr lvl="1"/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71E3619-A7E0-4777-AD23-4D8F0252FA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5</a:t>
            </a:fld>
            <a:endParaRPr lang="en-US" altLang="en-US"/>
          </a:p>
        </p:txBody>
      </p:sp>
      <p:grpSp>
        <p:nvGrpSpPr>
          <p:cNvPr id="241" name="그룹 240">
            <a:extLst>
              <a:ext uri="{FF2B5EF4-FFF2-40B4-BE49-F238E27FC236}">
                <a16:creationId xmlns:a16="http://schemas.microsoft.com/office/drawing/2014/main" id="{1C4700FF-349B-4ADA-89CF-9F5FDCA248F5}"/>
              </a:ext>
            </a:extLst>
          </p:cNvPr>
          <p:cNvGrpSpPr/>
          <p:nvPr/>
        </p:nvGrpSpPr>
        <p:grpSpPr>
          <a:xfrm>
            <a:off x="1378724" y="1864303"/>
            <a:ext cx="1113243" cy="2042947"/>
            <a:chOff x="2746876" y="3308006"/>
            <a:chExt cx="1113243" cy="2042947"/>
          </a:xfrm>
        </p:grpSpPr>
        <p:cxnSp>
          <p:nvCxnSpPr>
            <p:cNvPr id="179" name="직선 연결선 178">
              <a:extLst>
                <a:ext uri="{FF2B5EF4-FFF2-40B4-BE49-F238E27FC236}">
                  <a16:creationId xmlns:a16="http://schemas.microsoft.com/office/drawing/2014/main" id="{0546D8A6-C0B1-477B-9688-DB7DD81BF6E8}"/>
                </a:ext>
              </a:extLst>
            </p:cNvPr>
            <p:cNvCxnSpPr/>
            <p:nvPr/>
          </p:nvCxnSpPr>
          <p:spPr>
            <a:xfrm>
              <a:off x="2746876" y="5350953"/>
              <a:ext cx="429367" cy="0"/>
            </a:xfrm>
            <a:prstGeom prst="line">
              <a:avLst/>
            </a:prstGeom>
            <a:ln w="1905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직선 연결선 179">
              <a:extLst>
                <a:ext uri="{FF2B5EF4-FFF2-40B4-BE49-F238E27FC236}">
                  <a16:creationId xmlns:a16="http://schemas.microsoft.com/office/drawing/2014/main" id="{59A34529-2A26-41AF-8CE3-83A15BD45BAA}"/>
                </a:ext>
              </a:extLst>
            </p:cNvPr>
            <p:cNvCxnSpPr>
              <a:cxnSpLocks/>
            </p:cNvCxnSpPr>
            <p:nvPr/>
          </p:nvCxnSpPr>
          <p:spPr>
            <a:xfrm>
              <a:off x="3273582" y="5242496"/>
              <a:ext cx="214684" cy="0"/>
            </a:xfrm>
            <a:prstGeom prst="line">
              <a:avLst/>
            </a:prstGeom>
            <a:ln w="1905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직선 연결선 180">
              <a:extLst>
                <a:ext uri="{FF2B5EF4-FFF2-40B4-BE49-F238E27FC236}">
                  <a16:creationId xmlns:a16="http://schemas.microsoft.com/office/drawing/2014/main" id="{1B4DC863-4FE3-49AD-986B-4B34A4CDC1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88266" y="3308006"/>
              <a:ext cx="371853" cy="1934490"/>
            </a:xfrm>
            <a:prstGeom prst="line">
              <a:avLst/>
            </a:prstGeom>
            <a:ln w="1905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직선 연결선 181">
              <a:extLst>
                <a:ext uri="{FF2B5EF4-FFF2-40B4-BE49-F238E27FC236}">
                  <a16:creationId xmlns:a16="http://schemas.microsoft.com/office/drawing/2014/main" id="{6C76C942-6C8F-4B90-8D00-D972AE1D9B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02136" y="5242496"/>
              <a:ext cx="95137" cy="108457"/>
            </a:xfrm>
            <a:prstGeom prst="line">
              <a:avLst/>
            </a:prstGeom>
            <a:ln w="1905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9" name="그룹 248">
            <a:extLst>
              <a:ext uri="{FF2B5EF4-FFF2-40B4-BE49-F238E27FC236}">
                <a16:creationId xmlns:a16="http://schemas.microsoft.com/office/drawing/2014/main" id="{FE306BE7-43D9-4EAB-A5D9-EE7FC77DA30E}"/>
              </a:ext>
            </a:extLst>
          </p:cNvPr>
          <p:cNvGrpSpPr/>
          <p:nvPr/>
        </p:nvGrpSpPr>
        <p:grpSpPr>
          <a:xfrm>
            <a:off x="2491743" y="1864303"/>
            <a:ext cx="2982800" cy="614369"/>
            <a:chOff x="3859895" y="3308006"/>
            <a:chExt cx="2982800" cy="614369"/>
          </a:xfrm>
        </p:grpSpPr>
        <p:cxnSp>
          <p:nvCxnSpPr>
            <p:cNvPr id="183" name="직선 연결선 182">
              <a:extLst>
                <a:ext uri="{FF2B5EF4-FFF2-40B4-BE49-F238E27FC236}">
                  <a16:creationId xmlns:a16="http://schemas.microsoft.com/office/drawing/2014/main" id="{52907598-5E7A-4AAE-94AD-20010B872FB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859895" y="3308006"/>
              <a:ext cx="11078" cy="220168"/>
            </a:xfrm>
            <a:prstGeom prst="line">
              <a:avLst/>
            </a:prstGeom>
            <a:ln w="1905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자유형: 도형 183">
              <a:extLst>
                <a:ext uri="{FF2B5EF4-FFF2-40B4-BE49-F238E27FC236}">
                  <a16:creationId xmlns:a16="http://schemas.microsoft.com/office/drawing/2014/main" id="{20A5FFDF-9151-4BB0-8E44-78CFF60A0415}"/>
                </a:ext>
              </a:extLst>
            </p:cNvPr>
            <p:cNvSpPr/>
            <p:nvPr/>
          </p:nvSpPr>
          <p:spPr>
            <a:xfrm>
              <a:off x="3860120" y="3527282"/>
              <a:ext cx="2982575" cy="395093"/>
            </a:xfrm>
            <a:custGeom>
              <a:avLst/>
              <a:gdLst>
                <a:gd name="connsiteX0" fmla="*/ 0 w 1833563"/>
                <a:gd name="connsiteY0" fmla="*/ 0 h 242887"/>
                <a:gd name="connsiteX1" fmla="*/ 252413 w 1833563"/>
                <a:gd name="connsiteY1" fmla="*/ 119062 h 242887"/>
                <a:gd name="connsiteX2" fmla="*/ 947738 w 1833563"/>
                <a:gd name="connsiteY2" fmla="*/ 209550 h 242887"/>
                <a:gd name="connsiteX3" fmla="*/ 1576388 w 1833563"/>
                <a:gd name="connsiteY3" fmla="*/ 223837 h 242887"/>
                <a:gd name="connsiteX4" fmla="*/ 1833563 w 1833563"/>
                <a:gd name="connsiteY4" fmla="*/ 242887 h 242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3563" h="242887">
                  <a:moveTo>
                    <a:pt x="0" y="0"/>
                  </a:moveTo>
                  <a:cubicBezTo>
                    <a:pt x="47228" y="42068"/>
                    <a:pt x="94457" y="84137"/>
                    <a:pt x="252413" y="119062"/>
                  </a:cubicBezTo>
                  <a:cubicBezTo>
                    <a:pt x="410369" y="153987"/>
                    <a:pt x="727075" y="192087"/>
                    <a:pt x="947738" y="209550"/>
                  </a:cubicBezTo>
                  <a:cubicBezTo>
                    <a:pt x="1168401" y="227013"/>
                    <a:pt x="1428751" y="218281"/>
                    <a:pt x="1576388" y="223837"/>
                  </a:cubicBezTo>
                  <a:cubicBezTo>
                    <a:pt x="1724025" y="229393"/>
                    <a:pt x="1779588" y="233362"/>
                    <a:pt x="1833563" y="242887"/>
                  </a:cubicBezTo>
                </a:path>
              </a:pathLst>
            </a:custGeom>
            <a:noFill/>
            <a:ln w="19050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600" dirty="0"/>
            </a:p>
          </p:txBody>
        </p:sp>
      </p:grpSp>
      <p:grpSp>
        <p:nvGrpSpPr>
          <p:cNvPr id="244" name="그룹 243">
            <a:extLst>
              <a:ext uri="{FF2B5EF4-FFF2-40B4-BE49-F238E27FC236}">
                <a16:creationId xmlns:a16="http://schemas.microsoft.com/office/drawing/2014/main" id="{79AB7BCF-29C7-4CE4-B9F8-DD77B11914FE}"/>
              </a:ext>
            </a:extLst>
          </p:cNvPr>
          <p:cNvGrpSpPr/>
          <p:nvPr/>
        </p:nvGrpSpPr>
        <p:grpSpPr>
          <a:xfrm>
            <a:off x="660341" y="1412776"/>
            <a:ext cx="4991779" cy="3324764"/>
            <a:chOff x="2028493" y="2856479"/>
            <a:chExt cx="4991779" cy="3324764"/>
          </a:xfrm>
        </p:grpSpPr>
        <p:sp>
          <p:nvSpPr>
            <p:cNvPr id="186" name="직사각형 185">
              <a:extLst>
                <a:ext uri="{FF2B5EF4-FFF2-40B4-BE49-F238E27FC236}">
                  <a16:creationId xmlns:a16="http://schemas.microsoft.com/office/drawing/2014/main" id="{364736DB-A1FD-4BFE-B1DA-FAF9D29B227D}"/>
                </a:ext>
              </a:extLst>
            </p:cNvPr>
            <p:cNvSpPr/>
            <p:nvPr/>
          </p:nvSpPr>
          <p:spPr>
            <a:xfrm>
              <a:off x="2746515" y="3163440"/>
              <a:ext cx="4130088" cy="220771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grpSp>
          <p:nvGrpSpPr>
            <p:cNvPr id="210" name="그룹 209">
              <a:extLst>
                <a:ext uri="{FF2B5EF4-FFF2-40B4-BE49-F238E27FC236}">
                  <a16:creationId xmlns:a16="http://schemas.microsoft.com/office/drawing/2014/main" id="{4E95EF9A-CC55-4901-835E-0B0B5EBB38F0}"/>
                </a:ext>
              </a:extLst>
            </p:cNvPr>
            <p:cNvGrpSpPr/>
            <p:nvPr/>
          </p:nvGrpSpPr>
          <p:grpSpPr>
            <a:xfrm>
              <a:off x="3025218" y="5288493"/>
              <a:ext cx="3684623" cy="78162"/>
              <a:chOff x="7110525" y="2761020"/>
              <a:chExt cx="2265153" cy="133030"/>
            </a:xfrm>
          </p:grpSpPr>
          <p:cxnSp>
            <p:nvCxnSpPr>
              <p:cNvPr id="211" name="직선 연결선 210">
                <a:extLst>
                  <a:ext uri="{FF2B5EF4-FFF2-40B4-BE49-F238E27FC236}">
                    <a16:creationId xmlns:a16="http://schemas.microsoft.com/office/drawing/2014/main" id="{C0473CDB-04A5-49B7-BE6D-8E1973B34A3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10525" y="2761020"/>
                <a:ext cx="2" cy="1330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직선 연결선 211">
                <a:extLst>
                  <a:ext uri="{FF2B5EF4-FFF2-40B4-BE49-F238E27FC236}">
                    <a16:creationId xmlns:a16="http://schemas.microsoft.com/office/drawing/2014/main" id="{6C8093B0-6E5F-464A-973C-661955EB563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72322" y="2761020"/>
                <a:ext cx="2" cy="1330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직선 연결선 212">
                <a:extLst>
                  <a:ext uri="{FF2B5EF4-FFF2-40B4-BE49-F238E27FC236}">
                    <a16:creationId xmlns:a16="http://schemas.microsoft.com/office/drawing/2014/main" id="{A305C4E7-4028-4D00-9EB0-526773651B3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34119" y="2761020"/>
                <a:ext cx="2" cy="1330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직선 연결선 213">
                <a:extLst>
                  <a:ext uri="{FF2B5EF4-FFF2-40B4-BE49-F238E27FC236}">
                    <a16:creationId xmlns:a16="http://schemas.microsoft.com/office/drawing/2014/main" id="{6C3DE6F6-D517-4C51-B5E0-41408EA4934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95916" y="2761020"/>
                <a:ext cx="2" cy="1330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직선 연결선 214">
                <a:extLst>
                  <a:ext uri="{FF2B5EF4-FFF2-40B4-BE49-F238E27FC236}">
                    <a16:creationId xmlns:a16="http://schemas.microsoft.com/office/drawing/2014/main" id="{93069812-D6E9-479F-8C66-70F788DA926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757713" y="2761020"/>
                <a:ext cx="2" cy="1330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직선 연결선 215">
                <a:extLst>
                  <a:ext uri="{FF2B5EF4-FFF2-40B4-BE49-F238E27FC236}">
                    <a16:creationId xmlns:a16="http://schemas.microsoft.com/office/drawing/2014/main" id="{92A9162A-63AA-4B17-B7E7-F3F0FE38A29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919510" y="2761020"/>
                <a:ext cx="2" cy="1330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직선 연결선 216">
                <a:extLst>
                  <a:ext uri="{FF2B5EF4-FFF2-40B4-BE49-F238E27FC236}">
                    <a16:creationId xmlns:a16="http://schemas.microsoft.com/office/drawing/2014/main" id="{2EE17614-F13D-4CE4-A533-87885D416FC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81307" y="2761020"/>
                <a:ext cx="2" cy="1330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직선 연결선 217">
                <a:extLst>
                  <a:ext uri="{FF2B5EF4-FFF2-40B4-BE49-F238E27FC236}">
                    <a16:creationId xmlns:a16="http://schemas.microsoft.com/office/drawing/2014/main" id="{249074F9-1D2B-4C8C-967B-9DB9B4D2E3E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243104" y="2761020"/>
                <a:ext cx="2" cy="1330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직선 연결선 218">
                <a:extLst>
                  <a:ext uri="{FF2B5EF4-FFF2-40B4-BE49-F238E27FC236}">
                    <a16:creationId xmlns:a16="http://schemas.microsoft.com/office/drawing/2014/main" id="{CCD4A50D-591E-4BB9-973C-C0EBD45E5D9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404901" y="2761020"/>
                <a:ext cx="2" cy="1330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직선 연결선 219">
                <a:extLst>
                  <a:ext uri="{FF2B5EF4-FFF2-40B4-BE49-F238E27FC236}">
                    <a16:creationId xmlns:a16="http://schemas.microsoft.com/office/drawing/2014/main" id="{111E2918-9DEA-459F-B6DB-57617D45DA6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66698" y="2761020"/>
                <a:ext cx="2" cy="1330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직선 연결선 220">
                <a:extLst>
                  <a:ext uri="{FF2B5EF4-FFF2-40B4-BE49-F238E27FC236}">
                    <a16:creationId xmlns:a16="http://schemas.microsoft.com/office/drawing/2014/main" id="{ADB9284C-1E61-4472-8CBC-029EDC98E34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28495" y="2761020"/>
                <a:ext cx="2" cy="1330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직선 연결선 221">
                <a:extLst>
                  <a:ext uri="{FF2B5EF4-FFF2-40B4-BE49-F238E27FC236}">
                    <a16:creationId xmlns:a16="http://schemas.microsoft.com/office/drawing/2014/main" id="{283902C5-CBE9-4254-86B2-193CD21B87E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90292" y="2761020"/>
                <a:ext cx="2" cy="1330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직선 연결선 222">
                <a:extLst>
                  <a:ext uri="{FF2B5EF4-FFF2-40B4-BE49-F238E27FC236}">
                    <a16:creationId xmlns:a16="http://schemas.microsoft.com/office/drawing/2014/main" id="{8EABA76F-68AE-4568-AEA9-546AD5A4818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52089" y="2761020"/>
                <a:ext cx="2" cy="1330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직선 연결선 223">
                <a:extLst>
                  <a:ext uri="{FF2B5EF4-FFF2-40B4-BE49-F238E27FC236}">
                    <a16:creationId xmlns:a16="http://schemas.microsoft.com/office/drawing/2014/main" id="{E3FCBD32-7702-42B9-92E0-FF14BD04C70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13886" y="2761020"/>
                <a:ext cx="2" cy="1330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직선 연결선 224">
                <a:extLst>
                  <a:ext uri="{FF2B5EF4-FFF2-40B4-BE49-F238E27FC236}">
                    <a16:creationId xmlns:a16="http://schemas.microsoft.com/office/drawing/2014/main" id="{65012D46-CB37-47EB-8B45-8D67273C431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375676" y="2761020"/>
                <a:ext cx="2" cy="1330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0" name="그룹 239">
              <a:extLst>
                <a:ext uri="{FF2B5EF4-FFF2-40B4-BE49-F238E27FC236}">
                  <a16:creationId xmlns:a16="http://schemas.microsoft.com/office/drawing/2014/main" id="{FA6B1FD1-6AA9-4CCC-BBCA-FECE459A1CFC}"/>
                </a:ext>
              </a:extLst>
            </p:cNvPr>
            <p:cNvGrpSpPr/>
            <p:nvPr/>
          </p:nvGrpSpPr>
          <p:grpSpPr>
            <a:xfrm>
              <a:off x="2028493" y="2856479"/>
              <a:ext cx="4991779" cy="3324764"/>
              <a:chOff x="2028493" y="2856479"/>
              <a:chExt cx="4991779" cy="3324764"/>
            </a:xfrm>
          </p:grpSpPr>
          <p:sp>
            <p:nvSpPr>
              <p:cNvPr id="173" name="직사각형 172">
                <a:extLst>
                  <a:ext uri="{FF2B5EF4-FFF2-40B4-BE49-F238E27FC236}">
                    <a16:creationId xmlns:a16="http://schemas.microsoft.com/office/drawing/2014/main" id="{B3F295E3-494E-4B8C-86F7-D7844DF6E21D}"/>
                  </a:ext>
                </a:extLst>
              </p:cNvPr>
              <p:cNvSpPr/>
              <p:nvPr/>
            </p:nvSpPr>
            <p:spPr>
              <a:xfrm>
                <a:off x="2756208" y="5663145"/>
                <a:ext cx="3899428" cy="51809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/>
                <a:r>
                  <a:rPr lang="en-US" altLang="ko-KR" sz="1600" b="1" dirty="0">
                    <a:solidFill>
                      <a:schemeClr val="tx1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Time (in disk writes)</a:t>
                </a:r>
                <a:endParaRPr lang="ko-KR" altLang="en-US" sz="1600" b="1" dirty="0">
                  <a:solidFill>
                    <a:schemeClr val="tx1"/>
                  </a:solidFill>
                  <a:latin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E9958CD9-6B38-4E82-A218-57F0771830B0}"/>
                  </a:ext>
                </a:extLst>
              </p:cNvPr>
              <p:cNvSpPr txBox="1"/>
              <p:nvPr/>
            </p:nvSpPr>
            <p:spPr>
              <a:xfrm>
                <a:off x="3641847" y="5345675"/>
                <a:ext cx="803643" cy="372382"/>
              </a:xfrm>
              <a:prstGeom prst="rect">
                <a:avLst/>
              </a:prstGeom>
              <a:noFill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altLang="ko-KR" sz="1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1.25</a:t>
                </a:r>
                <a:endParaRPr lang="ko-KR" altLang="en-US" sz="1600" b="1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68DCFC73-7C56-48F3-A327-70F8BE18AE7F}"/>
                  </a:ext>
                </a:extLst>
              </p:cNvPr>
              <p:cNvSpPr txBox="1"/>
              <p:nvPr/>
            </p:nvSpPr>
            <p:spPr>
              <a:xfrm>
                <a:off x="4937058" y="5345675"/>
                <a:ext cx="803643" cy="372382"/>
              </a:xfrm>
              <a:prstGeom prst="rect">
                <a:avLst/>
              </a:prstGeom>
              <a:noFill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altLang="ko-KR" sz="1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2.5</a:t>
                </a:r>
                <a:endParaRPr lang="ko-KR" altLang="en-US" sz="1600" b="1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B47FEC6E-A1B9-4593-A2A3-7E4E8B796B13}"/>
                  </a:ext>
                </a:extLst>
              </p:cNvPr>
              <p:cNvSpPr txBox="1"/>
              <p:nvPr/>
            </p:nvSpPr>
            <p:spPr>
              <a:xfrm>
                <a:off x="6216629" y="5345675"/>
                <a:ext cx="803643" cy="372382"/>
              </a:xfrm>
              <a:prstGeom prst="rect">
                <a:avLst/>
              </a:prstGeom>
              <a:noFill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altLang="ko-KR" sz="1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3.75</a:t>
                </a:r>
                <a:endParaRPr lang="ko-KR" altLang="en-US" sz="1600" b="1" dirty="0">
                  <a:latin typeface="Cambria" panose="02040503050406030204" pitchFamily="18" charset="0"/>
                </a:endParaRPr>
              </a:p>
            </p:txBody>
          </p:sp>
          <p:grpSp>
            <p:nvGrpSpPr>
              <p:cNvPr id="239" name="그룹 238">
                <a:extLst>
                  <a:ext uri="{FF2B5EF4-FFF2-40B4-BE49-F238E27FC236}">
                    <a16:creationId xmlns:a16="http://schemas.microsoft.com/office/drawing/2014/main" id="{FB33A52C-53AF-4C37-B01C-C9442B47713E}"/>
                  </a:ext>
                </a:extLst>
              </p:cNvPr>
              <p:cNvGrpSpPr/>
              <p:nvPr/>
            </p:nvGrpSpPr>
            <p:grpSpPr>
              <a:xfrm>
                <a:off x="2028493" y="2856479"/>
                <a:ext cx="889401" cy="2938407"/>
                <a:chOff x="2028493" y="2856479"/>
                <a:chExt cx="889401" cy="2938407"/>
              </a:xfrm>
            </p:grpSpPr>
            <p:sp>
              <p:nvSpPr>
                <p:cNvPr id="177" name="TextBox 176">
                  <a:extLst>
                    <a:ext uri="{FF2B5EF4-FFF2-40B4-BE49-F238E27FC236}">
                      <a16:creationId xmlns:a16="http://schemas.microsoft.com/office/drawing/2014/main" id="{ABB67B1C-83BD-45F9-ADA4-132BB826767B}"/>
                    </a:ext>
                  </a:extLst>
                </p:cNvPr>
                <p:cNvSpPr txBox="1"/>
                <p:nvPr/>
              </p:nvSpPr>
              <p:spPr>
                <a:xfrm>
                  <a:off x="2580801" y="5361441"/>
                  <a:ext cx="337093" cy="340849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0</a:t>
                  </a:r>
                  <a:endParaRPr lang="ko-KR" altLang="en-US" sz="1600" b="1" dirty="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185" name="직사각형 184">
                  <a:extLst>
                    <a:ext uri="{FF2B5EF4-FFF2-40B4-BE49-F238E27FC236}">
                      <a16:creationId xmlns:a16="http://schemas.microsoft.com/office/drawing/2014/main" id="{F7D62411-4636-4A9B-AAFD-BED0B68D74DD}"/>
                    </a:ext>
                  </a:extLst>
                </p:cNvPr>
                <p:cNvSpPr/>
                <p:nvPr/>
              </p:nvSpPr>
              <p:spPr>
                <a:xfrm rot="16200000">
                  <a:off x="809157" y="4075815"/>
                  <a:ext cx="2938407" cy="49973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t"/>
                <a:lstStyle/>
                <a:p>
                  <a:pPr algn="ctr"/>
                  <a:r>
                    <a:rPr lang="en-US" altLang="ko-KR" sz="1600" b="1" dirty="0">
                      <a:solidFill>
                        <a:schemeClr val="tx1"/>
                      </a:solidFill>
                      <a:latin typeface="Cambria" panose="02040503050406030204" pitchFamily="18" charset="0"/>
                      <a:cs typeface="Times New Roman" panose="02020603050405020304" pitchFamily="18" charset="0"/>
                    </a:rPr>
                    <a:t>Number of pages [10</a:t>
                  </a:r>
                  <a:r>
                    <a:rPr lang="en-US" altLang="ko-KR" sz="1600" b="1" baseline="30000" dirty="0">
                      <a:solidFill>
                        <a:schemeClr val="tx1"/>
                      </a:solidFill>
                      <a:latin typeface="Cambria" panose="02040503050406030204" pitchFamily="18" charset="0"/>
                      <a:cs typeface="Times New Roman" panose="02020603050405020304" pitchFamily="18" charset="0"/>
                    </a:rPr>
                    <a:t>3</a:t>
                  </a:r>
                  <a:r>
                    <a:rPr lang="en-US" altLang="ko-KR" sz="1600" b="1" dirty="0">
                      <a:solidFill>
                        <a:schemeClr val="tx1"/>
                      </a:solidFill>
                      <a:latin typeface="Cambria" panose="02040503050406030204" pitchFamily="18" charset="0"/>
                      <a:cs typeface="Times New Roman" panose="02020603050405020304" pitchFamily="18" charset="0"/>
                    </a:rPr>
                    <a:t>]</a:t>
                  </a:r>
                  <a:endParaRPr lang="ko-KR" altLang="en-US" sz="1600" b="1" dirty="0">
                    <a:solidFill>
                      <a:schemeClr val="tx1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87" name="직선 연결선 186">
                  <a:extLst>
                    <a:ext uri="{FF2B5EF4-FFF2-40B4-BE49-F238E27FC236}">
                      <a16:creationId xmlns:a16="http://schemas.microsoft.com/office/drawing/2014/main" id="{B8C4ED95-E732-44E2-B7CE-629C5B7A2408}"/>
                    </a:ext>
                  </a:extLst>
                </p:cNvPr>
                <p:cNvCxnSpPr/>
                <p:nvPr/>
              </p:nvCxnSpPr>
              <p:spPr>
                <a:xfrm>
                  <a:off x="2746858" y="3163440"/>
                  <a:ext cx="7640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직선 연결선 188">
                  <a:extLst>
                    <a:ext uri="{FF2B5EF4-FFF2-40B4-BE49-F238E27FC236}">
                      <a16:creationId xmlns:a16="http://schemas.microsoft.com/office/drawing/2014/main" id="{63312BD3-D22D-4D16-A715-8F84772E0BCA}"/>
                    </a:ext>
                  </a:extLst>
                </p:cNvPr>
                <p:cNvCxnSpPr/>
                <p:nvPr/>
              </p:nvCxnSpPr>
              <p:spPr>
                <a:xfrm>
                  <a:off x="2746858" y="5265242"/>
                  <a:ext cx="7640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직선 연결선 189">
                  <a:extLst>
                    <a:ext uri="{FF2B5EF4-FFF2-40B4-BE49-F238E27FC236}">
                      <a16:creationId xmlns:a16="http://schemas.microsoft.com/office/drawing/2014/main" id="{46C3705D-3DC8-4B7D-BF2D-4309B4733ECB}"/>
                    </a:ext>
                  </a:extLst>
                </p:cNvPr>
                <p:cNvCxnSpPr/>
                <p:nvPr/>
              </p:nvCxnSpPr>
              <p:spPr>
                <a:xfrm>
                  <a:off x="2746858" y="5160152"/>
                  <a:ext cx="7640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직선 연결선 190">
                  <a:extLst>
                    <a:ext uri="{FF2B5EF4-FFF2-40B4-BE49-F238E27FC236}">
                      <a16:creationId xmlns:a16="http://schemas.microsoft.com/office/drawing/2014/main" id="{FA259720-AF27-4C97-959E-5FE9AF84F867}"/>
                    </a:ext>
                  </a:extLst>
                </p:cNvPr>
                <p:cNvCxnSpPr/>
                <p:nvPr/>
              </p:nvCxnSpPr>
              <p:spPr>
                <a:xfrm>
                  <a:off x="2746858" y="5055062"/>
                  <a:ext cx="7640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직선 연결선 191">
                  <a:extLst>
                    <a:ext uri="{FF2B5EF4-FFF2-40B4-BE49-F238E27FC236}">
                      <a16:creationId xmlns:a16="http://schemas.microsoft.com/office/drawing/2014/main" id="{FABCA009-F20B-4FF1-BC42-8AC110D5DA5E}"/>
                    </a:ext>
                  </a:extLst>
                </p:cNvPr>
                <p:cNvCxnSpPr/>
                <p:nvPr/>
              </p:nvCxnSpPr>
              <p:spPr>
                <a:xfrm>
                  <a:off x="2746858" y="4949972"/>
                  <a:ext cx="7640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직선 연결선 192">
                  <a:extLst>
                    <a:ext uri="{FF2B5EF4-FFF2-40B4-BE49-F238E27FC236}">
                      <a16:creationId xmlns:a16="http://schemas.microsoft.com/office/drawing/2014/main" id="{B22B7751-770B-47D2-8A98-B8A40446E82F}"/>
                    </a:ext>
                  </a:extLst>
                </p:cNvPr>
                <p:cNvCxnSpPr/>
                <p:nvPr/>
              </p:nvCxnSpPr>
              <p:spPr>
                <a:xfrm>
                  <a:off x="2746858" y="4739791"/>
                  <a:ext cx="7640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직선 연결선 193">
                  <a:extLst>
                    <a:ext uri="{FF2B5EF4-FFF2-40B4-BE49-F238E27FC236}">
                      <a16:creationId xmlns:a16="http://schemas.microsoft.com/office/drawing/2014/main" id="{85FA31F1-264D-49FC-8940-E47AEBF96E1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746858" y="4634701"/>
                  <a:ext cx="7640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직선 연결선 194">
                  <a:extLst>
                    <a:ext uri="{FF2B5EF4-FFF2-40B4-BE49-F238E27FC236}">
                      <a16:creationId xmlns:a16="http://schemas.microsoft.com/office/drawing/2014/main" id="{B3B23C8D-56F4-4956-90AC-17C898F1E5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746858" y="4529611"/>
                  <a:ext cx="7640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직선 연결선 195">
                  <a:extLst>
                    <a:ext uri="{FF2B5EF4-FFF2-40B4-BE49-F238E27FC236}">
                      <a16:creationId xmlns:a16="http://schemas.microsoft.com/office/drawing/2014/main" id="{129466C6-2FC1-45E5-AC8B-3C5D71A4A94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746858" y="4424521"/>
                  <a:ext cx="7640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직선 연결선 196">
                  <a:extLst>
                    <a:ext uri="{FF2B5EF4-FFF2-40B4-BE49-F238E27FC236}">
                      <a16:creationId xmlns:a16="http://schemas.microsoft.com/office/drawing/2014/main" id="{EF59B5A1-0682-425E-AC61-E3D1583ED20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746858" y="4214341"/>
                  <a:ext cx="7640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직선 연결선 197">
                  <a:extLst>
                    <a:ext uri="{FF2B5EF4-FFF2-40B4-BE49-F238E27FC236}">
                      <a16:creationId xmlns:a16="http://schemas.microsoft.com/office/drawing/2014/main" id="{DC59FF64-30A2-4C2A-808D-22D5756B41B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746858" y="4109251"/>
                  <a:ext cx="7640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직선 연결선 198">
                  <a:extLst>
                    <a:ext uri="{FF2B5EF4-FFF2-40B4-BE49-F238E27FC236}">
                      <a16:creationId xmlns:a16="http://schemas.microsoft.com/office/drawing/2014/main" id="{84D4AB34-5100-4BC8-9D4F-9BA14BFE9A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746858" y="4004161"/>
                  <a:ext cx="7640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직선 연결선 199">
                  <a:extLst>
                    <a:ext uri="{FF2B5EF4-FFF2-40B4-BE49-F238E27FC236}">
                      <a16:creationId xmlns:a16="http://schemas.microsoft.com/office/drawing/2014/main" id="{E243CCE7-3E4E-4159-B15A-2B888932A52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746858" y="3899071"/>
                  <a:ext cx="7640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직선 연결선 200">
                  <a:extLst>
                    <a:ext uri="{FF2B5EF4-FFF2-40B4-BE49-F238E27FC236}">
                      <a16:creationId xmlns:a16="http://schemas.microsoft.com/office/drawing/2014/main" id="{C591D57C-9FA0-4717-A298-D0553B0A258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746858" y="3688891"/>
                  <a:ext cx="7640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직선 연결선 201">
                  <a:extLst>
                    <a:ext uri="{FF2B5EF4-FFF2-40B4-BE49-F238E27FC236}">
                      <a16:creationId xmlns:a16="http://schemas.microsoft.com/office/drawing/2014/main" id="{445758FC-B596-4B8D-94C0-C9D17654FA0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746858" y="3583801"/>
                  <a:ext cx="7640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직선 연결선 202">
                  <a:extLst>
                    <a:ext uri="{FF2B5EF4-FFF2-40B4-BE49-F238E27FC236}">
                      <a16:creationId xmlns:a16="http://schemas.microsoft.com/office/drawing/2014/main" id="{FAD6BFE0-0082-416E-BFBC-7342A5A73F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746858" y="3478710"/>
                  <a:ext cx="7640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직선 연결선 203">
                  <a:extLst>
                    <a:ext uri="{FF2B5EF4-FFF2-40B4-BE49-F238E27FC236}">
                      <a16:creationId xmlns:a16="http://schemas.microsoft.com/office/drawing/2014/main" id="{3F277003-8B00-4420-A393-AFA9210D893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746858" y="3373620"/>
                  <a:ext cx="7640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05" name="그룹 204">
                  <a:extLst>
                    <a:ext uri="{FF2B5EF4-FFF2-40B4-BE49-F238E27FC236}">
                      <a16:creationId xmlns:a16="http://schemas.microsoft.com/office/drawing/2014/main" id="{279E4133-0F0A-46B8-A1DA-B80B2A2AD30B}"/>
                    </a:ext>
                  </a:extLst>
                </p:cNvPr>
                <p:cNvGrpSpPr/>
                <p:nvPr/>
              </p:nvGrpSpPr>
              <p:grpSpPr>
                <a:xfrm>
                  <a:off x="2746858" y="3268530"/>
                  <a:ext cx="107519" cy="1576351"/>
                  <a:chOff x="6939401" y="1598130"/>
                  <a:chExt cx="46969" cy="969075"/>
                </a:xfrm>
              </p:grpSpPr>
              <p:cxnSp>
                <p:nvCxnSpPr>
                  <p:cNvPr id="206" name="직선 연결선 205">
                    <a:extLst>
                      <a:ext uri="{FF2B5EF4-FFF2-40B4-BE49-F238E27FC236}">
                        <a16:creationId xmlns:a16="http://schemas.microsoft.com/office/drawing/2014/main" id="{CF91B059-3556-4A54-87BA-1239CE4ABA9F}"/>
                      </a:ext>
                    </a:extLst>
                  </p:cNvPr>
                  <p:cNvCxnSpPr/>
                  <p:nvPr/>
                </p:nvCxnSpPr>
                <p:spPr>
                  <a:xfrm>
                    <a:off x="6939401" y="2567205"/>
                    <a:ext cx="46969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7" name="직선 연결선 206">
                    <a:extLst>
                      <a:ext uri="{FF2B5EF4-FFF2-40B4-BE49-F238E27FC236}">
                        <a16:creationId xmlns:a16="http://schemas.microsoft.com/office/drawing/2014/main" id="{822F3451-40DE-43E9-BAE4-ED64FA8D931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939401" y="2244180"/>
                    <a:ext cx="46969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" name="직선 연결선 207">
                    <a:extLst>
                      <a:ext uri="{FF2B5EF4-FFF2-40B4-BE49-F238E27FC236}">
                        <a16:creationId xmlns:a16="http://schemas.microsoft.com/office/drawing/2014/main" id="{661B7408-D784-42A6-A009-2179D9D9425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939401" y="1921155"/>
                    <a:ext cx="46969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" name="직선 연결선 208">
                    <a:extLst>
                      <a:ext uri="{FF2B5EF4-FFF2-40B4-BE49-F238E27FC236}">
                        <a16:creationId xmlns:a16="http://schemas.microsoft.com/office/drawing/2014/main" id="{57134BD3-2E99-4039-83BA-938904677A1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939401" y="1598130"/>
                    <a:ext cx="46969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26" name="TextBox 225">
                  <a:extLst>
                    <a:ext uri="{FF2B5EF4-FFF2-40B4-BE49-F238E27FC236}">
                      <a16:creationId xmlns:a16="http://schemas.microsoft.com/office/drawing/2014/main" id="{83E8031C-AE17-4A13-A411-2CEAD4155877}"/>
                    </a:ext>
                  </a:extLst>
                </p:cNvPr>
                <p:cNvSpPr txBox="1"/>
                <p:nvPr/>
              </p:nvSpPr>
              <p:spPr>
                <a:xfrm>
                  <a:off x="2359933" y="3115143"/>
                  <a:ext cx="337093" cy="340849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20</a:t>
                  </a:r>
                  <a:endParaRPr lang="ko-KR" altLang="en-US" sz="1600" b="1" dirty="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227" name="TextBox 226">
                  <a:extLst>
                    <a:ext uri="{FF2B5EF4-FFF2-40B4-BE49-F238E27FC236}">
                      <a16:creationId xmlns:a16="http://schemas.microsoft.com/office/drawing/2014/main" id="{BD9B230D-36F4-489F-B1A4-C5C4AA8CB812}"/>
                    </a:ext>
                  </a:extLst>
                </p:cNvPr>
                <p:cNvSpPr txBox="1"/>
                <p:nvPr/>
              </p:nvSpPr>
              <p:spPr>
                <a:xfrm>
                  <a:off x="2359933" y="5201519"/>
                  <a:ext cx="337093" cy="340849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0</a:t>
                  </a:r>
                  <a:endParaRPr lang="ko-KR" altLang="en-US" sz="1600" b="1" dirty="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228" name="TextBox 227">
                  <a:extLst>
                    <a:ext uri="{FF2B5EF4-FFF2-40B4-BE49-F238E27FC236}">
                      <a16:creationId xmlns:a16="http://schemas.microsoft.com/office/drawing/2014/main" id="{9369BF70-8ADD-4A81-BA98-1B75090F0C7F}"/>
                    </a:ext>
                  </a:extLst>
                </p:cNvPr>
                <p:cNvSpPr txBox="1"/>
                <p:nvPr/>
              </p:nvSpPr>
              <p:spPr>
                <a:xfrm>
                  <a:off x="2359933" y="4686393"/>
                  <a:ext cx="337093" cy="340849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5</a:t>
                  </a:r>
                  <a:endParaRPr lang="ko-KR" altLang="en-US" sz="1600" b="1" dirty="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229" name="TextBox 228">
                  <a:extLst>
                    <a:ext uri="{FF2B5EF4-FFF2-40B4-BE49-F238E27FC236}">
                      <a16:creationId xmlns:a16="http://schemas.microsoft.com/office/drawing/2014/main" id="{18FD0F93-1871-49AC-8086-B9388B84E6C0}"/>
                    </a:ext>
                  </a:extLst>
                </p:cNvPr>
                <p:cNvSpPr txBox="1"/>
                <p:nvPr/>
              </p:nvSpPr>
              <p:spPr>
                <a:xfrm>
                  <a:off x="2359933" y="4150607"/>
                  <a:ext cx="337093" cy="340849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10</a:t>
                  </a:r>
                  <a:endParaRPr lang="ko-KR" altLang="en-US" sz="1600" b="1" dirty="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230" name="TextBox 229">
                  <a:extLst>
                    <a:ext uri="{FF2B5EF4-FFF2-40B4-BE49-F238E27FC236}">
                      <a16:creationId xmlns:a16="http://schemas.microsoft.com/office/drawing/2014/main" id="{753FB9F4-24BC-4312-8852-52F48BE8A846}"/>
                    </a:ext>
                  </a:extLst>
                </p:cNvPr>
                <p:cNvSpPr txBox="1"/>
                <p:nvPr/>
              </p:nvSpPr>
              <p:spPr>
                <a:xfrm>
                  <a:off x="2359933" y="3645648"/>
                  <a:ext cx="337093" cy="340849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noAutofit/>
                </a:bodyPr>
                <a:lstStyle/>
                <a:p>
                  <a:pPr algn="ctr"/>
                  <a:r>
                    <a:rPr lang="en-US" altLang="ko-KR" sz="16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15</a:t>
                  </a:r>
                  <a:endParaRPr lang="ko-KR" altLang="en-US" sz="1600" b="1" dirty="0">
                    <a:latin typeface="Cambria" panose="02040503050406030204" pitchFamily="18" charset="0"/>
                  </a:endParaRPr>
                </a:p>
              </p:txBody>
            </p:sp>
          </p:grpSp>
        </p:grpSp>
      </p:grpSp>
      <p:cxnSp>
        <p:nvCxnSpPr>
          <p:cNvPr id="231" name="직선 연결선 230">
            <a:extLst>
              <a:ext uri="{FF2B5EF4-FFF2-40B4-BE49-F238E27FC236}">
                <a16:creationId xmlns:a16="http://schemas.microsoft.com/office/drawing/2014/main" id="{9B433DBD-E072-46B4-AADD-68851DF23207}"/>
              </a:ext>
            </a:extLst>
          </p:cNvPr>
          <p:cNvCxnSpPr>
            <a:cxnSpLocks/>
          </p:cNvCxnSpPr>
          <p:nvPr/>
        </p:nvCxnSpPr>
        <p:spPr>
          <a:xfrm>
            <a:off x="1378363" y="3656490"/>
            <a:ext cx="4129333" cy="0"/>
          </a:xfrm>
          <a:prstGeom prst="line">
            <a:avLst/>
          </a:prstGeom>
          <a:ln w="19050">
            <a:solidFill>
              <a:srgbClr val="4365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직사각형 242">
            <a:extLst>
              <a:ext uri="{FF2B5EF4-FFF2-40B4-BE49-F238E27FC236}">
                <a16:creationId xmlns:a16="http://schemas.microsoft.com/office/drawing/2014/main" id="{75638049-8C60-4ED6-991F-BFE664DD27B5}"/>
              </a:ext>
            </a:extLst>
          </p:cNvPr>
          <p:cNvSpPr/>
          <p:nvPr/>
        </p:nvSpPr>
        <p:spPr>
          <a:xfrm>
            <a:off x="5292080" y="2132856"/>
            <a:ext cx="3899428" cy="5180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altLang="ko-KR" sz="1600" b="1" i="1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f: </a:t>
            </a:r>
            <a:r>
              <a:rPr lang="en-US" altLang="ko-KR" sz="1600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a heavily-updated DB file</a:t>
            </a:r>
            <a:endParaRPr lang="ko-KR" altLang="en-US" sz="1600" i="1" dirty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02D8F61A-21B7-44F9-944C-57222E0BB5AC}"/>
              </a:ext>
            </a:extLst>
          </p:cNvPr>
          <p:cNvGrpSpPr/>
          <p:nvPr/>
        </p:nvGrpSpPr>
        <p:grpSpPr>
          <a:xfrm>
            <a:off x="5940152" y="2463402"/>
            <a:ext cx="2665143" cy="338554"/>
            <a:chOff x="5940152" y="2636912"/>
            <a:chExt cx="2665143" cy="338554"/>
          </a:xfrm>
        </p:grpSpPr>
        <p:sp>
          <p:nvSpPr>
            <p:cNvPr id="77" name="직사각형 76">
              <a:extLst>
                <a:ext uri="{FF2B5EF4-FFF2-40B4-BE49-F238E27FC236}">
                  <a16:creationId xmlns:a16="http://schemas.microsoft.com/office/drawing/2014/main" id="{EEB09B85-8E93-48EF-BC0C-995AA1BFD547}"/>
                </a:ext>
              </a:extLst>
            </p:cNvPr>
            <p:cNvSpPr/>
            <p:nvPr/>
          </p:nvSpPr>
          <p:spPr>
            <a:xfrm>
              <a:off x="6235351" y="2636912"/>
              <a:ext cx="236994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600" b="1" dirty="0">
                  <a:latin typeface="Cambria" panose="02040503050406030204" pitchFamily="18" charset="0"/>
                  <a:cs typeface="Times New Roman" panose="02020603050405020304" pitchFamily="18" charset="0"/>
                </a:rPr>
                <a:t># of valid pages of file </a:t>
              </a:r>
              <a:r>
                <a:rPr lang="en-US" altLang="ko-KR" sz="1600" b="1" i="1" dirty="0">
                  <a:latin typeface="Cambria" panose="02040503050406030204" pitchFamily="18" charset="0"/>
                  <a:cs typeface="Times New Roman" panose="02020603050405020304" pitchFamily="18" charset="0"/>
                </a:rPr>
                <a:t>f</a:t>
              </a:r>
              <a:r>
                <a:rPr lang="en-US" altLang="ko-KR" sz="1600" b="1" dirty="0">
                  <a:latin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endParaRPr lang="ko-KR" altLang="en-US" sz="1600" b="1" dirty="0"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8" name="직선 연결선 77">
              <a:extLst>
                <a:ext uri="{FF2B5EF4-FFF2-40B4-BE49-F238E27FC236}">
                  <a16:creationId xmlns:a16="http://schemas.microsoft.com/office/drawing/2014/main" id="{C62A975F-36C3-4C73-B925-26E0F9029582}"/>
                </a:ext>
              </a:extLst>
            </p:cNvPr>
            <p:cNvCxnSpPr>
              <a:cxnSpLocks/>
            </p:cNvCxnSpPr>
            <p:nvPr/>
          </p:nvCxnSpPr>
          <p:spPr>
            <a:xfrm>
              <a:off x="5940152" y="2812721"/>
              <a:ext cx="265285" cy="0"/>
            </a:xfrm>
            <a:prstGeom prst="line">
              <a:avLst/>
            </a:prstGeom>
            <a:ln w="19050">
              <a:solidFill>
                <a:srgbClr val="4365A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36C5ED08-68C2-424C-8863-969F6E7CEE8B}"/>
              </a:ext>
            </a:extLst>
          </p:cNvPr>
          <p:cNvGrpSpPr/>
          <p:nvPr/>
        </p:nvGrpSpPr>
        <p:grpSpPr>
          <a:xfrm>
            <a:off x="5944606" y="2857418"/>
            <a:ext cx="2841700" cy="338554"/>
            <a:chOff x="5944606" y="3196430"/>
            <a:chExt cx="2841700" cy="338554"/>
          </a:xfrm>
        </p:grpSpPr>
        <p:cxnSp>
          <p:nvCxnSpPr>
            <p:cNvPr id="81" name="직선 연결선 80">
              <a:extLst>
                <a:ext uri="{FF2B5EF4-FFF2-40B4-BE49-F238E27FC236}">
                  <a16:creationId xmlns:a16="http://schemas.microsoft.com/office/drawing/2014/main" id="{91206156-5576-4BBE-A191-A13EF98E5373}"/>
                </a:ext>
              </a:extLst>
            </p:cNvPr>
            <p:cNvCxnSpPr>
              <a:cxnSpLocks/>
            </p:cNvCxnSpPr>
            <p:nvPr/>
          </p:nvCxnSpPr>
          <p:spPr>
            <a:xfrm>
              <a:off x="5944606" y="3374108"/>
              <a:ext cx="265285" cy="0"/>
            </a:xfrm>
            <a:prstGeom prst="line">
              <a:avLst/>
            </a:prstGeom>
            <a:ln w="1905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직사각형 81">
              <a:extLst>
                <a:ext uri="{FF2B5EF4-FFF2-40B4-BE49-F238E27FC236}">
                  <a16:creationId xmlns:a16="http://schemas.microsoft.com/office/drawing/2014/main" id="{8F58E670-F828-417F-91C4-82F0CAECAAE7}"/>
                </a:ext>
              </a:extLst>
            </p:cNvPr>
            <p:cNvSpPr/>
            <p:nvPr/>
          </p:nvSpPr>
          <p:spPr>
            <a:xfrm>
              <a:off x="6235351" y="3196430"/>
              <a:ext cx="255095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600" b="1" dirty="0">
                  <a:latin typeface="Cambria" panose="02040503050406030204" pitchFamily="18" charset="0"/>
                  <a:cs typeface="Times New Roman" panose="02020603050405020304" pitchFamily="18" charset="0"/>
                </a:rPr>
                <a:t># of invalid pages of file </a:t>
              </a:r>
              <a:r>
                <a:rPr lang="en-US" altLang="ko-KR" sz="1600" b="1" i="1" dirty="0">
                  <a:latin typeface="Cambria" panose="02040503050406030204" pitchFamily="18" charset="0"/>
                  <a:cs typeface="Times New Roman" panose="02020603050405020304" pitchFamily="18" charset="0"/>
                </a:rPr>
                <a:t>f</a:t>
              </a:r>
              <a:r>
                <a:rPr lang="en-US" altLang="ko-KR" sz="1600" b="1" dirty="0">
                  <a:latin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endParaRPr lang="ko-KR" altLang="en-US" sz="1600" b="1" dirty="0"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2408F53A-7F3A-49A7-8352-48CA841C6ED7}"/>
              </a:ext>
            </a:extLst>
          </p:cNvPr>
          <p:cNvCxnSpPr>
            <a:cxnSpLocks/>
          </p:cNvCxnSpPr>
          <p:nvPr/>
        </p:nvCxnSpPr>
        <p:spPr>
          <a:xfrm>
            <a:off x="2486526" y="1719737"/>
            <a:ext cx="0" cy="2198001"/>
          </a:xfrm>
          <a:prstGeom prst="line">
            <a:avLst/>
          </a:prstGeom>
          <a:ln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8" name="그룹 247">
            <a:extLst>
              <a:ext uri="{FF2B5EF4-FFF2-40B4-BE49-F238E27FC236}">
                <a16:creationId xmlns:a16="http://schemas.microsoft.com/office/drawing/2014/main" id="{04AA77D6-4BE8-4016-A11C-78CE64C1CD96}"/>
              </a:ext>
            </a:extLst>
          </p:cNvPr>
          <p:cNvGrpSpPr/>
          <p:nvPr/>
        </p:nvGrpSpPr>
        <p:grpSpPr>
          <a:xfrm>
            <a:off x="2486800" y="3187755"/>
            <a:ext cx="2930195" cy="734746"/>
            <a:chOff x="2344431" y="2730406"/>
            <a:chExt cx="2930195" cy="7347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7" name="직사각형 166">
                  <a:extLst>
                    <a:ext uri="{FF2B5EF4-FFF2-40B4-BE49-F238E27FC236}">
                      <a16:creationId xmlns:a16="http://schemas.microsoft.com/office/drawing/2014/main" id="{32029EA4-6A0B-4BEA-9EAD-C25F91A7FDF8}"/>
                    </a:ext>
                  </a:extLst>
                </p:cNvPr>
                <p:cNvSpPr/>
                <p:nvPr/>
              </p:nvSpPr>
              <p:spPr>
                <a:xfrm>
                  <a:off x="2508420" y="2730406"/>
                  <a:ext cx="2766206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16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altLang="ko-KR" sz="16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b>
                      </m:sSub>
                    </m:oMath>
                  </a14:m>
                  <a:r>
                    <a:rPr lang="en-US" altLang="ko-KR" sz="1600" b="1" i="1" dirty="0">
                      <a:solidFill>
                        <a:srgbClr val="7030A0"/>
                      </a:solidFill>
                      <a:latin typeface="Cambria" panose="02040503050406030204" pitchFamily="18" charset="0"/>
                      <a:cs typeface="Times New Roman" panose="02020603050405020304" pitchFamily="18" charset="0"/>
                    </a:rPr>
                    <a:t>: running out of free space</a:t>
                  </a:r>
                  <a:endParaRPr lang="ko-KR" altLang="en-US" sz="1600" b="1" dirty="0">
                    <a:solidFill>
                      <a:srgbClr val="7030A0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67" name="직사각형 166">
                  <a:extLst>
                    <a:ext uri="{FF2B5EF4-FFF2-40B4-BE49-F238E27FC236}">
                      <a16:creationId xmlns:a16="http://schemas.microsoft.com/office/drawing/2014/main" id="{32029EA4-6A0B-4BEA-9EAD-C25F91A7FDF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8420" y="2730406"/>
                  <a:ext cx="2766206" cy="338554"/>
                </a:xfrm>
                <a:prstGeom prst="rect">
                  <a:avLst/>
                </a:prstGeom>
                <a:blipFill>
                  <a:blip r:embed="rId3"/>
                  <a:stretch>
                    <a:fillRect t="-7273" r="-441" b="-21818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8" name="직선 화살표 연결선 167">
              <a:extLst>
                <a:ext uri="{FF2B5EF4-FFF2-40B4-BE49-F238E27FC236}">
                  <a16:creationId xmlns:a16="http://schemas.microsoft.com/office/drawing/2014/main" id="{B18CB403-8B7B-4A22-BC4A-AC0980957F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44431" y="3096598"/>
              <a:ext cx="306246" cy="368554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직사각형 89">
            <a:extLst>
              <a:ext uri="{FF2B5EF4-FFF2-40B4-BE49-F238E27FC236}">
                <a16:creationId xmlns:a16="http://schemas.microsoft.com/office/drawing/2014/main" id="{EB154566-E39A-4B10-B5E5-1686AB054DE3}"/>
              </a:ext>
            </a:extLst>
          </p:cNvPr>
          <p:cNvSpPr/>
          <p:nvPr/>
        </p:nvSpPr>
        <p:spPr>
          <a:xfrm>
            <a:off x="0" y="4796400"/>
            <a:ext cx="9144000" cy="1368904"/>
          </a:xfrm>
          <a:prstGeom prst="rect">
            <a:avLst/>
          </a:prstGeom>
          <a:solidFill>
            <a:srgbClr val="FFDDD5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Updated or deleted data of a file can remain in SSDs</a:t>
            </a:r>
          </a:p>
          <a:p>
            <a:pPr algn="ctr"/>
            <a:r>
              <a:rPr lang="en-US" altLang="ko-KR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due to unique features of NAND flash memory</a:t>
            </a:r>
          </a:p>
        </p:txBody>
      </p:sp>
    </p:spTree>
    <p:extLst>
      <p:ext uri="{BB962C8B-B14F-4D97-AF65-F5344CB8AC3E}">
        <p14:creationId xmlns:p14="http://schemas.microsoft.com/office/powerpoint/2010/main" val="22000183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" grpId="0"/>
      <p:bldP spid="9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내용 개체 틀 2">
            <a:extLst>
              <a:ext uri="{FF2B5EF4-FFF2-40B4-BE49-F238E27FC236}">
                <a16:creationId xmlns:a16="http://schemas.microsoft.com/office/drawing/2014/main" id="{A812EA84-1C58-4769-9EED-78248B5A2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636591"/>
            <a:ext cx="8610600" cy="5808344"/>
          </a:xfrm>
        </p:spPr>
        <p:txBody>
          <a:bodyPr/>
          <a:lstStyle/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pPr lvl="1"/>
            <a:endParaRPr lang="en-US" altLang="ko-KR" sz="1600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10DC4903-C78A-4276-8AB5-D9899BD21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NAND Flash Memory Organization &amp; Operations</a:t>
            </a:r>
            <a:endParaRPr lang="ko-KR" altLang="en-US" dirty="0"/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7C656D3C-E65E-47D3-BEE3-B4486E9AE4F4}"/>
              </a:ext>
            </a:extLst>
          </p:cNvPr>
          <p:cNvSpPr txBox="1"/>
          <p:nvPr/>
        </p:nvSpPr>
        <p:spPr>
          <a:xfrm>
            <a:off x="844920" y="2286289"/>
            <a:ext cx="1167885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altLang="ko-KR" sz="1600" b="1" i="1" dirty="0">
                <a:latin typeface="Cambria" panose="02040503050406030204" pitchFamily="18" charset="0"/>
              </a:rPr>
              <a:t>NAND</a:t>
            </a:r>
            <a:r>
              <a:rPr lang="en-US" altLang="ko-KR" sz="1600" b="1" dirty="0">
                <a:latin typeface="Cambria" panose="02040503050406030204" pitchFamily="18" charset="0"/>
              </a:rPr>
              <a:t> String</a:t>
            </a:r>
            <a:endParaRPr lang="ko-KR" altLang="en-US" sz="1600" b="1" dirty="0">
              <a:latin typeface="Cambria" panose="02040503050406030204" pitchFamily="18" charset="0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72C09DDE-A487-49A2-95D0-3548DB9E5352}"/>
              </a:ext>
            </a:extLst>
          </p:cNvPr>
          <p:cNvGrpSpPr/>
          <p:nvPr/>
        </p:nvGrpSpPr>
        <p:grpSpPr>
          <a:xfrm>
            <a:off x="2341475" y="1320631"/>
            <a:ext cx="6622627" cy="492443"/>
            <a:chOff x="2341475" y="1320631"/>
            <a:chExt cx="6622627" cy="492443"/>
          </a:xfrm>
        </p:grpSpPr>
        <p:sp>
          <p:nvSpPr>
            <p:cNvPr id="288" name="사각형: 둥근 모서리 287">
              <a:extLst>
                <a:ext uri="{FF2B5EF4-FFF2-40B4-BE49-F238E27FC236}">
                  <a16:creationId xmlns:a16="http://schemas.microsoft.com/office/drawing/2014/main" id="{6F4D103F-D002-43D9-A3DF-EFAAF022F820}"/>
                </a:ext>
              </a:extLst>
            </p:cNvPr>
            <p:cNvSpPr/>
            <p:nvPr/>
          </p:nvSpPr>
          <p:spPr>
            <a:xfrm>
              <a:off x="2341475" y="1375502"/>
              <a:ext cx="2868500" cy="298203"/>
            </a:xfrm>
            <a:prstGeom prst="roundRect">
              <a:avLst>
                <a:gd name="adj" fmla="val 0"/>
              </a:avLst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95" name="TextBox 294">
              <a:extLst>
                <a:ext uri="{FF2B5EF4-FFF2-40B4-BE49-F238E27FC236}">
                  <a16:creationId xmlns:a16="http://schemas.microsoft.com/office/drawing/2014/main" id="{DB05E5AD-1AE3-4BC0-8A3E-F864B44105EC}"/>
                </a:ext>
              </a:extLst>
            </p:cNvPr>
            <p:cNvSpPr txBox="1"/>
            <p:nvPr/>
          </p:nvSpPr>
          <p:spPr>
            <a:xfrm>
              <a:off x="5291199" y="1320631"/>
              <a:ext cx="3672903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720000" indent="-720000"/>
              <a:r>
                <a:rPr lang="en-US" altLang="ko-KR" sz="1600" b="1" dirty="0">
                  <a:solidFill>
                    <a:srgbClr val="0070C0"/>
                  </a:solidFill>
                  <a:latin typeface="Cambria" panose="02040503050406030204" pitchFamily="18" charset="0"/>
                </a:rPr>
                <a:t>Page(s)</a:t>
              </a:r>
              <a:r>
                <a:rPr lang="en-US" altLang="ko-KR" sz="1600" b="1" dirty="0">
                  <a:latin typeface="Cambria" panose="02040503050406030204" pitchFamily="18" charset="0"/>
                </a:rPr>
                <a:t>: </a:t>
              </a:r>
              <a:r>
                <a:rPr lang="en-US" altLang="ko-KR" sz="1600" dirty="0">
                  <a:latin typeface="Cambria" panose="02040503050406030204" pitchFamily="18" charset="0"/>
                </a:rPr>
                <a:t>Unit of read and program </a:t>
              </a:r>
              <a:br>
                <a:rPr lang="en-US" altLang="ko-KR" sz="1600" dirty="0">
                  <a:latin typeface="Cambria" panose="02040503050406030204" pitchFamily="18" charset="0"/>
                </a:rPr>
              </a:br>
              <a:r>
                <a:rPr lang="en-US" altLang="ko-KR" sz="1600" dirty="0">
                  <a:latin typeface="Cambria" panose="02040503050406030204" pitchFamily="18" charset="0"/>
                </a:rPr>
                <a:t>(e.g., 131,072 cells: 16-KiB page)</a:t>
              </a:r>
              <a:r>
                <a:rPr lang="en-US" altLang="ko-KR" sz="1600" b="1" dirty="0">
                  <a:latin typeface="Cambria" panose="02040503050406030204" pitchFamily="18" charset="0"/>
                </a:rPr>
                <a:t> </a:t>
              </a:r>
              <a:endParaRPr lang="ko-KR" altLang="en-US" sz="1600" dirty="0">
                <a:latin typeface="Cambria" panose="02040503050406030204" pitchFamily="18" charset="0"/>
              </a:endParaRPr>
            </a:p>
          </p:txBody>
        </p:sp>
      </p:grpSp>
      <p:sp>
        <p:nvSpPr>
          <p:cNvPr id="382" name="슬라이드 번호 개체 틀 3">
            <a:extLst>
              <a:ext uri="{FF2B5EF4-FFF2-40B4-BE49-F238E27FC236}">
                <a16:creationId xmlns:a16="http://schemas.microsoft.com/office/drawing/2014/main" id="{DF745241-FD8F-49B0-B9B9-5F0DF7C697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718676" y="6501102"/>
            <a:ext cx="2133600" cy="312274"/>
          </a:xfrm>
        </p:spPr>
        <p:txBody>
          <a:bodyPr/>
          <a:lstStyle/>
          <a:p>
            <a:fld id="{323594FA-E141-4234-AE05-360401972BE7}" type="slidenum">
              <a:rPr lang="en-US" altLang="en-US" smtClean="0"/>
              <a:pPr/>
              <a:t>6</a:t>
            </a:fld>
            <a:endParaRPr lang="en-US" altLang="en-US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5DE11C6B-6378-46D4-94A2-A49D14F158E4}"/>
              </a:ext>
            </a:extLst>
          </p:cNvPr>
          <p:cNvGrpSpPr/>
          <p:nvPr/>
        </p:nvGrpSpPr>
        <p:grpSpPr>
          <a:xfrm>
            <a:off x="2341475" y="1261181"/>
            <a:ext cx="6623508" cy="1829863"/>
            <a:chOff x="2341475" y="1261181"/>
            <a:chExt cx="6623508" cy="1829863"/>
          </a:xfrm>
        </p:grpSpPr>
        <p:sp>
          <p:nvSpPr>
            <p:cNvPr id="282" name="사각형: 둥근 모서리 281">
              <a:extLst>
                <a:ext uri="{FF2B5EF4-FFF2-40B4-BE49-F238E27FC236}">
                  <a16:creationId xmlns:a16="http://schemas.microsoft.com/office/drawing/2014/main" id="{8E8D9CE9-C42B-448D-AA86-E0B1EC2C3735}"/>
                </a:ext>
              </a:extLst>
            </p:cNvPr>
            <p:cNvSpPr/>
            <p:nvPr/>
          </p:nvSpPr>
          <p:spPr>
            <a:xfrm>
              <a:off x="2341475" y="1261181"/>
              <a:ext cx="2868502" cy="1829863"/>
            </a:xfrm>
            <a:prstGeom prst="roundRect">
              <a:avLst>
                <a:gd name="adj" fmla="val 0"/>
              </a:avLst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951D7DF3-F7FD-40D6-A6EA-08386202FA1F}"/>
                </a:ext>
              </a:extLst>
            </p:cNvPr>
            <p:cNvSpPr txBox="1"/>
            <p:nvPr/>
          </p:nvSpPr>
          <p:spPr>
            <a:xfrm>
              <a:off x="5292080" y="2204864"/>
              <a:ext cx="3672903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576000" indent="-720000"/>
              <a:r>
                <a:rPr lang="en-US" altLang="ko-KR" sz="1600" b="1" dirty="0">
                  <a:solidFill>
                    <a:schemeClr val="accent2"/>
                  </a:solidFill>
                  <a:latin typeface="Cambria" panose="02040503050406030204" pitchFamily="18" charset="0"/>
                </a:rPr>
                <a:t>Block</a:t>
              </a:r>
              <a:r>
                <a:rPr lang="en-US" altLang="ko-KR" sz="1600" b="1" dirty="0">
                  <a:latin typeface="Cambria" panose="02040503050406030204" pitchFamily="18" charset="0"/>
                </a:rPr>
                <a:t>: </a:t>
              </a:r>
              <a:r>
                <a:rPr lang="en-US" altLang="ko-KR" sz="1600" dirty="0">
                  <a:latin typeface="Cambria" panose="02040503050406030204" pitchFamily="18" charset="0"/>
                </a:rPr>
                <a:t>Erase unit</a:t>
              </a:r>
              <a:br>
                <a:rPr lang="en-US" altLang="ko-KR" sz="1600" dirty="0">
                  <a:latin typeface="Cambria" panose="02040503050406030204" pitchFamily="18" charset="0"/>
                </a:rPr>
              </a:br>
              <a:r>
                <a:rPr lang="en-US" altLang="ko-KR" sz="1600" dirty="0">
                  <a:latin typeface="Cambria" panose="02040503050406030204" pitchFamily="18" charset="0"/>
                </a:rPr>
                <a:t>(e.g., 576 pages: 9-MiB block)</a:t>
              </a:r>
              <a:r>
                <a:rPr lang="en-US" altLang="ko-KR" sz="1600" b="1" dirty="0">
                  <a:latin typeface="Cambria" panose="02040503050406030204" pitchFamily="18" charset="0"/>
                </a:rPr>
                <a:t> </a:t>
              </a:r>
              <a:endParaRPr lang="ko-KR" altLang="en-US" sz="1600" dirty="0">
                <a:latin typeface="Cambria" panose="02040503050406030204" pitchFamily="18" charset="0"/>
              </a:endParaRPr>
            </a:p>
          </p:txBody>
        </p:sp>
      </p:grpSp>
      <p:sp>
        <p:nvSpPr>
          <p:cNvPr id="114" name="직사각형 113">
            <a:extLst>
              <a:ext uri="{FF2B5EF4-FFF2-40B4-BE49-F238E27FC236}">
                <a16:creationId xmlns:a16="http://schemas.microsoft.com/office/drawing/2014/main" id="{5A999B09-F95F-4996-8BA3-93C9B5A1068A}"/>
              </a:ext>
            </a:extLst>
          </p:cNvPr>
          <p:cNvSpPr/>
          <p:nvPr/>
        </p:nvSpPr>
        <p:spPr>
          <a:xfrm>
            <a:off x="0" y="4796400"/>
            <a:ext cx="9144000" cy="1368904"/>
          </a:xfrm>
          <a:prstGeom prst="rect">
            <a:avLst/>
          </a:prstGeom>
          <a:solidFill>
            <a:srgbClr val="FFDDD5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i="1" dirty="0">
                <a:solidFill>
                  <a:srgbClr val="C00000"/>
                </a:solidFill>
                <a:latin typeface="Cambria" panose="02040503050406030204" pitchFamily="18" charset="0"/>
              </a:rPr>
              <a:t>Erase-before-write</a:t>
            </a:r>
            <a:r>
              <a:rPr lang="en-US" altLang="ko-KR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: A block needs to be erased </a:t>
            </a:r>
          </a:p>
          <a:p>
            <a:pPr algn="ctr"/>
            <a:r>
              <a:rPr lang="en-US" altLang="ko-KR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before programming a page (i.e., no overwrite on a page)</a:t>
            </a:r>
            <a:endParaRPr lang="en-US" altLang="ko-KR" sz="2400" b="1" i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226" name="직선 연결선 225">
            <a:extLst>
              <a:ext uri="{FF2B5EF4-FFF2-40B4-BE49-F238E27FC236}">
                <a16:creationId xmlns:a16="http://schemas.microsoft.com/office/drawing/2014/main" id="{65DEFCC4-C89D-407B-AB5D-A8513BCFB499}"/>
              </a:ext>
            </a:extLst>
          </p:cNvPr>
          <p:cNvCxnSpPr>
            <a:cxnSpLocks/>
          </p:cNvCxnSpPr>
          <p:nvPr/>
        </p:nvCxnSpPr>
        <p:spPr>
          <a:xfrm>
            <a:off x="2595223" y="1337601"/>
            <a:ext cx="0" cy="154472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타원 114">
            <a:extLst>
              <a:ext uri="{FF2B5EF4-FFF2-40B4-BE49-F238E27FC236}">
                <a16:creationId xmlns:a16="http://schemas.microsoft.com/office/drawing/2014/main" id="{11C72DCD-3AB8-4881-9D07-5AB776E83B0E}"/>
              </a:ext>
            </a:extLst>
          </p:cNvPr>
          <p:cNvSpPr/>
          <p:nvPr/>
        </p:nvSpPr>
        <p:spPr>
          <a:xfrm>
            <a:off x="2486150" y="2660545"/>
            <a:ext cx="225954" cy="2259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341" name="타원 340">
            <a:extLst>
              <a:ext uri="{FF2B5EF4-FFF2-40B4-BE49-F238E27FC236}">
                <a16:creationId xmlns:a16="http://schemas.microsoft.com/office/drawing/2014/main" id="{4922EEFC-1125-4539-BEAE-6C327A7CA15A}"/>
              </a:ext>
            </a:extLst>
          </p:cNvPr>
          <p:cNvSpPr/>
          <p:nvPr/>
        </p:nvSpPr>
        <p:spPr>
          <a:xfrm>
            <a:off x="2486150" y="2024666"/>
            <a:ext cx="225954" cy="2259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i="1" dirty="0">
                <a:solidFill>
                  <a:schemeClr val="tx1"/>
                </a:solidFill>
                <a:latin typeface="Cambria" panose="02040503050406030204" pitchFamily="18" charset="0"/>
              </a:rPr>
              <a:t>1</a:t>
            </a:r>
            <a:endParaRPr lang="ko-KR" altLang="en-US" sz="1600" b="1" i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0E1B39FD-BD00-42B3-86DE-88B3BBD5E716}"/>
              </a:ext>
            </a:extLst>
          </p:cNvPr>
          <p:cNvSpPr txBox="1"/>
          <p:nvPr/>
        </p:nvSpPr>
        <p:spPr>
          <a:xfrm rot="16200000">
            <a:off x="2420627" y="2352820"/>
            <a:ext cx="215211" cy="17875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dirty="0">
                <a:latin typeface="Cambria" panose="02040503050406030204" pitchFamily="18" charset="0"/>
              </a:rPr>
              <a:t>…</a:t>
            </a:r>
            <a:endParaRPr lang="ko-KR" altLang="en-US" dirty="0">
              <a:latin typeface="Cambria" panose="02040503050406030204" pitchFamily="18" charset="0"/>
            </a:endParaRPr>
          </a:p>
        </p:txBody>
      </p:sp>
      <p:cxnSp>
        <p:nvCxnSpPr>
          <p:cNvPr id="234" name="직선 연결선 233">
            <a:extLst>
              <a:ext uri="{FF2B5EF4-FFF2-40B4-BE49-F238E27FC236}">
                <a16:creationId xmlns:a16="http://schemas.microsoft.com/office/drawing/2014/main" id="{BB420402-4859-4641-B39F-4D24A926F449}"/>
              </a:ext>
            </a:extLst>
          </p:cNvPr>
          <p:cNvCxnSpPr>
            <a:cxnSpLocks/>
          </p:cNvCxnSpPr>
          <p:nvPr/>
        </p:nvCxnSpPr>
        <p:spPr>
          <a:xfrm>
            <a:off x="2581950" y="1337601"/>
            <a:ext cx="25078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TextBox 218">
            <a:extLst>
              <a:ext uri="{FF2B5EF4-FFF2-40B4-BE49-F238E27FC236}">
                <a16:creationId xmlns:a16="http://schemas.microsoft.com/office/drawing/2014/main" id="{D60C1BE2-DB80-4340-B183-2A3E09EA7E3D}"/>
              </a:ext>
            </a:extLst>
          </p:cNvPr>
          <p:cNvSpPr txBox="1"/>
          <p:nvPr/>
        </p:nvSpPr>
        <p:spPr>
          <a:xfrm>
            <a:off x="2582948" y="918986"/>
            <a:ext cx="537476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300" b="1" dirty="0">
                <a:latin typeface="Cambria" panose="02040503050406030204" pitchFamily="18" charset="0"/>
              </a:rPr>
              <a:t>BL</a:t>
            </a:r>
            <a:r>
              <a:rPr lang="en-US" altLang="ko-KR" sz="1300" b="1" baseline="-25000" dirty="0">
                <a:latin typeface="Cambria" panose="02040503050406030204" pitchFamily="18" charset="0"/>
              </a:rPr>
              <a:t>0</a:t>
            </a:r>
            <a:endParaRPr lang="ko-KR" altLang="en-US" sz="1300" b="1" baseline="-25000" dirty="0">
              <a:latin typeface="Cambria" panose="02040503050406030204" pitchFamily="18" charset="0"/>
            </a:endParaRPr>
          </a:p>
        </p:txBody>
      </p:sp>
      <p:cxnSp>
        <p:nvCxnSpPr>
          <p:cNvPr id="289" name="직선 연결선 288">
            <a:extLst>
              <a:ext uri="{FF2B5EF4-FFF2-40B4-BE49-F238E27FC236}">
                <a16:creationId xmlns:a16="http://schemas.microsoft.com/office/drawing/2014/main" id="{BF8D5A7E-CDC5-4C10-A413-CF28F7A2EF8F}"/>
              </a:ext>
            </a:extLst>
          </p:cNvPr>
          <p:cNvCxnSpPr/>
          <p:nvPr/>
        </p:nvCxnSpPr>
        <p:spPr>
          <a:xfrm>
            <a:off x="2835026" y="1145244"/>
            <a:ext cx="0" cy="2339359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" name="타원 316">
            <a:extLst>
              <a:ext uri="{FF2B5EF4-FFF2-40B4-BE49-F238E27FC236}">
                <a16:creationId xmlns:a16="http://schemas.microsoft.com/office/drawing/2014/main" id="{598E02CB-02AF-4489-A3D1-1144B5B6C2F1}"/>
              </a:ext>
            </a:extLst>
          </p:cNvPr>
          <p:cNvSpPr/>
          <p:nvPr/>
        </p:nvSpPr>
        <p:spPr>
          <a:xfrm>
            <a:off x="2486150" y="1727078"/>
            <a:ext cx="225954" cy="2259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i="1" dirty="0">
                <a:solidFill>
                  <a:schemeClr val="tx1"/>
                </a:solidFill>
                <a:latin typeface="Cambria" panose="02040503050406030204" pitchFamily="18" charset="0"/>
              </a:rPr>
              <a:t>1</a:t>
            </a:r>
            <a:endParaRPr lang="ko-KR" altLang="en-US" sz="1600" b="1" i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329" name="타원 328">
            <a:extLst>
              <a:ext uri="{FF2B5EF4-FFF2-40B4-BE49-F238E27FC236}">
                <a16:creationId xmlns:a16="http://schemas.microsoft.com/office/drawing/2014/main" id="{D97BEB23-1B4E-483F-B543-7348BE13F64E}"/>
              </a:ext>
            </a:extLst>
          </p:cNvPr>
          <p:cNvSpPr/>
          <p:nvPr/>
        </p:nvSpPr>
        <p:spPr>
          <a:xfrm>
            <a:off x="2486150" y="1414014"/>
            <a:ext cx="225954" cy="22595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i="1" dirty="0">
                <a:solidFill>
                  <a:schemeClr val="tx1"/>
                </a:solidFill>
                <a:latin typeface="Cambria" panose="02040503050406030204" pitchFamily="18" charset="0"/>
              </a:rPr>
              <a:t>0</a:t>
            </a:r>
            <a:endParaRPr lang="ko-KR" altLang="en-US" sz="1600" b="1" i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365" name="타원 364">
            <a:extLst>
              <a:ext uri="{FF2B5EF4-FFF2-40B4-BE49-F238E27FC236}">
                <a16:creationId xmlns:a16="http://schemas.microsoft.com/office/drawing/2014/main" id="{115FFDC5-D367-452E-AB66-EBC0E72D194B}"/>
              </a:ext>
            </a:extLst>
          </p:cNvPr>
          <p:cNvSpPr/>
          <p:nvPr/>
        </p:nvSpPr>
        <p:spPr>
          <a:xfrm>
            <a:off x="2486150" y="2658960"/>
            <a:ext cx="225954" cy="22595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i="1" dirty="0">
                <a:solidFill>
                  <a:schemeClr val="tx1"/>
                </a:solidFill>
                <a:latin typeface="Cambria" panose="02040503050406030204" pitchFamily="18" charset="0"/>
              </a:rPr>
              <a:t>0</a:t>
            </a:r>
            <a:endParaRPr lang="ko-KR" altLang="en-US" sz="1600" b="1" i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2370B3A1-75C6-46F0-8E0B-3319E36C882D}"/>
              </a:ext>
            </a:extLst>
          </p:cNvPr>
          <p:cNvSpPr/>
          <p:nvPr/>
        </p:nvSpPr>
        <p:spPr>
          <a:xfrm>
            <a:off x="2479019" y="1414014"/>
            <a:ext cx="225953" cy="225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98" name="직사각형 97">
            <a:extLst>
              <a:ext uri="{FF2B5EF4-FFF2-40B4-BE49-F238E27FC236}">
                <a16:creationId xmlns:a16="http://schemas.microsoft.com/office/drawing/2014/main" id="{96FC17D6-AD30-4000-B714-6E3E1CF4754E}"/>
              </a:ext>
            </a:extLst>
          </p:cNvPr>
          <p:cNvSpPr/>
          <p:nvPr/>
        </p:nvSpPr>
        <p:spPr>
          <a:xfrm>
            <a:off x="2479019" y="1723878"/>
            <a:ext cx="225953" cy="225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99" name="직사각형 98">
            <a:extLst>
              <a:ext uri="{FF2B5EF4-FFF2-40B4-BE49-F238E27FC236}">
                <a16:creationId xmlns:a16="http://schemas.microsoft.com/office/drawing/2014/main" id="{AB1B3429-D3C0-46B9-858D-78B42D4F36C7}"/>
              </a:ext>
            </a:extLst>
          </p:cNvPr>
          <p:cNvSpPr/>
          <p:nvPr/>
        </p:nvSpPr>
        <p:spPr>
          <a:xfrm>
            <a:off x="2479019" y="2024758"/>
            <a:ext cx="225953" cy="225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00" name="직사각형 99">
            <a:extLst>
              <a:ext uri="{FF2B5EF4-FFF2-40B4-BE49-F238E27FC236}">
                <a16:creationId xmlns:a16="http://schemas.microsoft.com/office/drawing/2014/main" id="{260DC987-2CDA-4515-BFE3-6DF8207DB04A}"/>
              </a:ext>
            </a:extLst>
          </p:cNvPr>
          <p:cNvSpPr/>
          <p:nvPr/>
        </p:nvSpPr>
        <p:spPr>
          <a:xfrm>
            <a:off x="2479019" y="2662129"/>
            <a:ext cx="225953" cy="225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09" name="직사각형 108">
            <a:extLst>
              <a:ext uri="{FF2B5EF4-FFF2-40B4-BE49-F238E27FC236}">
                <a16:creationId xmlns:a16="http://schemas.microsoft.com/office/drawing/2014/main" id="{3C7932F5-B3EC-416D-A25F-24190DB08A81}"/>
              </a:ext>
            </a:extLst>
          </p:cNvPr>
          <p:cNvSpPr/>
          <p:nvPr/>
        </p:nvSpPr>
        <p:spPr>
          <a:xfrm>
            <a:off x="4536630" y="1414014"/>
            <a:ext cx="225953" cy="225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10" name="직사각형 109">
            <a:extLst>
              <a:ext uri="{FF2B5EF4-FFF2-40B4-BE49-F238E27FC236}">
                <a16:creationId xmlns:a16="http://schemas.microsoft.com/office/drawing/2014/main" id="{FEEA041E-F05C-486E-B685-8DBF694ABE63}"/>
              </a:ext>
            </a:extLst>
          </p:cNvPr>
          <p:cNvSpPr/>
          <p:nvPr/>
        </p:nvSpPr>
        <p:spPr>
          <a:xfrm>
            <a:off x="4536630" y="1723878"/>
            <a:ext cx="225953" cy="225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11" name="직사각형 110">
            <a:extLst>
              <a:ext uri="{FF2B5EF4-FFF2-40B4-BE49-F238E27FC236}">
                <a16:creationId xmlns:a16="http://schemas.microsoft.com/office/drawing/2014/main" id="{214A713C-F7DA-4874-9004-820CCBEA4E8A}"/>
              </a:ext>
            </a:extLst>
          </p:cNvPr>
          <p:cNvSpPr/>
          <p:nvPr/>
        </p:nvSpPr>
        <p:spPr>
          <a:xfrm>
            <a:off x="4536630" y="2024758"/>
            <a:ext cx="225953" cy="225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12" name="직사각형 111">
            <a:extLst>
              <a:ext uri="{FF2B5EF4-FFF2-40B4-BE49-F238E27FC236}">
                <a16:creationId xmlns:a16="http://schemas.microsoft.com/office/drawing/2014/main" id="{3AE6F6AD-B5BA-4C60-BB7A-D78484B3F7CE}"/>
              </a:ext>
            </a:extLst>
          </p:cNvPr>
          <p:cNvSpPr/>
          <p:nvPr/>
        </p:nvSpPr>
        <p:spPr>
          <a:xfrm>
            <a:off x="4536630" y="2662129"/>
            <a:ext cx="225953" cy="225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cxnSp>
        <p:nvCxnSpPr>
          <p:cNvPr id="154" name="직선 연결선 153">
            <a:extLst>
              <a:ext uri="{FF2B5EF4-FFF2-40B4-BE49-F238E27FC236}">
                <a16:creationId xmlns:a16="http://schemas.microsoft.com/office/drawing/2014/main" id="{7186DED6-DEF9-45FE-9D5B-9383E9AE0339}"/>
              </a:ext>
            </a:extLst>
          </p:cNvPr>
          <p:cNvCxnSpPr>
            <a:cxnSpLocks/>
          </p:cNvCxnSpPr>
          <p:nvPr/>
        </p:nvCxnSpPr>
        <p:spPr>
          <a:xfrm>
            <a:off x="3311584" y="1337601"/>
            <a:ext cx="0" cy="154472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타원 154">
            <a:extLst>
              <a:ext uri="{FF2B5EF4-FFF2-40B4-BE49-F238E27FC236}">
                <a16:creationId xmlns:a16="http://schemas.microsoft.com/office/drawing/2014/main" id="{3F8669BC-72FB-4CCB-A005-35B066B74A6F}"/>
              </a:ext>
            </a:extLst>
          </p:cNvPr>
          <p:cNvSpPr/>
          <p:nvPr/>
        </p:nvSpPr>
        <p:spPr>
          <a:xfrm>
            <a:off x="3202511" y="2660545"/>
            <a:ext cx="225954" cy="2259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56" name="타원 155">
            <a:extLst>
              <a:ext uri="{FF2B5EF4-FFF2-40B4-BE49-F238E27FC236}">
                <a16:creationId xmlns:a16="http://schemas.microsoft.com/office/drawing/2014/main" id="{DD18437A-633A-490A-9053-50F037814D0B}"/>
              </a:ext>
            </a:extLst>
          </p:cNvPr>
          <p:cNvSpPr/>
          <p:nvPr/>
        </p:nvSpPr>
        <p:spPr>
          <a:xfrm>
            <a:off x="3202511" y="2024666"/>
            <a:ext cx="225954" cy="2259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i="1" dirty="0">
                <a:solidFill>
                  <a:schemeClr val="tx1"/>
                </a:solidFill>
                <a:latin typeface="Cambria" panose="02040503050406030204" pitchFamily="18" charset="0"/>
              </a:rPr>
              <a:t>1</a:t>
            </a:r>
            <a:endParaRPr lang="ko-KR" altLang="en-US" sz="1600" b="1" i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4988AF9E-D7B4-4EAB-95AE-1F8358CA3A90}"/>
              </a:ext>
            </a:extLst>
          </p:cNvPr>
          <p:cNvSpPr txBox="1"/>
          <p:nvPr/>
        </p:nvSpPr>
        <p:spPr>
          <a:xfrm>
            <a:off x="3299309" y="918986"/>
            <a:ext cx="537476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300" b="1" dirty="0">
                <a:latin typeface="Cambria" panose="02040503050406030204" pitchFamily="18" charset="0"/>
              </a:rPr>
              <a:t>BL</a:t>
            </a:r>
            <a:r>
              <a:rPr lang="en-US" altLang="ko-KR" sz="1300" b="1" baseline="-25000" dirty="0">
                <a:latin typeface="Cambria" panose="02040503050406030204" pitchFamily="18" charset="0"/>
              </a:rPr>
              <a:t>1</a:t>
            </a:r>
            <a:endParaRPr lang="ko-KR" altLang="en-US" sz="1300" b="1" baseline="-25000" dirty="0">
              <a:latin typeface="Cambria" panose="02040503050406030204" pitchFamily="18" charset="0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85E72937-E4C7-4314-BF56-3CFA5489C06B}"/>
              </a:ext>
            </a:extLst>
          </p:cNvPr>
          <p:cNvSpPr txBox="1"/>
          <p:nvPr/>
        </p:nvSpPr>
        <p:spPr>
          <a:xfrm rot="16200000">
            <a:off x="3136988" y="2352820"/>
            <a:ext cx="215211" cy="17875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dirty="0">
                <a:latin typeface="Cambria" panose="02040503050406030204" pitchFamily="18" charset="0"/>
              </a:rPr>
              <a:t>…</a:t>
            </a:r>
            <a:endParaRPr lang="ko-KR" altLang="en-US" dirty="0">
              <a:latin typeface="Cambria" panose="02040503050406030204" pitchFamily="18" charset="0"/>
            </a:endParaRPr>
          </a:p>
        </p:txBody>
      </p:sp>
      <p:cxnSp>
        <p:nvCxnSpPr>
          <p:cNvPr id="159" name="직선 연결선 158">
            <a:extLst>
              <a:ext uri="{FF2B5EF4-FFF2-40B4-BE49-F238E27FC236}">
                <a16:creationId xmlns:a16="http://schemas.microsoft.com/office/drawing/2014/main" id="{1142F6EA-82C1-4A17-9DE6-A55D8BA6E817}"/>
              </a:ext>
            </a:extLst>
          </p:cNvPr>
          <p:cNvCxnSpPr>
            <a:cxnSpLocks/>
          </p:cNvCxnSpPr>
          <p:nvPr/>
        </p:nvCxnSpPr>
        <p:spPr>
          <a:xfrm>
            <a:off x="3298311" y="1337601"/>
            <a:ext cx="25078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직선 연결선 159">
            <a:extLst>
              <a:ext uri="{FF2B5EF4-FFF2-40B4-BE49-F238E27FC236}">
                <a16:creationId xmlns:a16="http://schemas.microsoft.com/office/drawing/2014/main" id="{024DB51D-935F-41C7-8AED-AC0B3333FEC9}"/>
              </a:ext>
            </a:extLst>
          </p:cNvPr>
          <p:cNvCxnSpPr/>
          <p:nvPr/>
        </p:nvCxnSpPr>
        <p:spPr>
          <a:xfrm>
            <a:off x="3551387" y="1145244"/>
            <a:ext cx="0" cy="2339359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타원 160">
            <a:extLst>
              <a:ext uri="{FF2B5EF4-FFF2-40B4-BE49-F238E27FC236}">
                <a16:creationId xmlns:a16="http://schemas.microsoft.com/office/drawing/2014/main" id="{B7A8A70F-0A77-4FD3-99D3-D5BFAC188E33}"/>
              </a:ext>
            </a:extLst>
          </p:cNvPr>
          <p:cNvSpPr/>
          <p:nvPr/>
        </p:nvSpPr>
        <p:spPr>
          <a:xfrm>
            <a:off x="3202511" y="1727078"/>
            <a:ext cx="225954" cy="22595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i="1" dirty="0">
                <a:solidFill>
                  <a:schemeClr val="tx1"/>
                </a:solidFill>
                <a:latin typeface="Cambria" panose="02040503050406030204" pitchFamily="18" charset="0"/>
              </a:rPr>
              <a:t>0</a:t>
            </a:r>
            <a:endParaRPr lang="ko-KR" altLang="en-US" sz="1600" b="1" i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63" name="타원 162">
            <a:extLst>
              <a:ext uri="{FF2B5EF4-FFF2-40B4-BE49-F238E27FC236}">
                <a16:creationId xmlns:a16="http://schemas.microsoft.com/office/drawing/2014/main" id="{DCC738A1-FF46-49AD-B9CB-D9734C5ECA16}"/>
              </a:ext>
            </a:extLst>
          </p:cNvPr>
          <p:cNvSpPr/>
          <p:nvPr/>
        </p:nvSpPr>
        <p:spPr>
          <a:xfrm>
            <a:off x="3202511" y="1414014"/>
            <a:ext cx="225954" cy="2259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i="1" dirty="0">
                <a:solidFill>
                  <a:schemeClr val="tx1"/>
                </a:solidFill>
                <a:latin typeface="Cambria" panose="02040503050406030204" pitchFamily="18" charset="0"/>
              </a:rPr>
              <a:t>1</a:t>
            </a:r>
            <a:endParaRPr lang="ko-KR" altLang="en-US" sz="1600" b="1" i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66" name="타원 165">
            <a:extLst>
              <a:ext uri="{FF2B5EF4-FFF2-40B4-BE49-F238E27FC236}">
                <a16:creationId xmlns:a16="http://schemas.microsoft.com/office/drawing/2014/main" id="{13A80C97-8356-44AE-B44D-27E87B10B6E1}"/>
              </a:ext>
            </a:extLst>
          </p:cNvPr>
          <p:cNvSpPr/>
          <p:nvPr/>
        </p:nvSpPr>
        <p:spPr>
          <a:xfrm>
            <a:off x="3202511" y="2658960"/>
            <a:ext cx="225954" cy="22595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i="1" dirty="0">
                <a:solidFill>
                  <a:schemeClr val="tx1"/>
                </a:solidFill>
                <a:latin typeface="Cambria" panose="02040503050406030204" pitchFamily="18" charset="0"/>
              </a:rPr>
              <a:t>0</a:t>
            </a:r>
            <a:endParaRPr lang="ko-KR" altLang="en-US" sz="1600" b="1" i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68" name="직사각형 167">
            <a:extLst>
              <a:ext uri="{FF2B5EF4-FFF2-40B4-BE49-F238E27FC236}">
                <a16:creationId xmlns:a16="http://schemas.microsoft.com/office/drawing/2014/main" id="{7023D502-DEBD-425A-A0D6-33A2696F731A}"/>
              </a:ext>
            </a:extLst>
          </p:cNvPr>
          <p:cNvSpPr/>
          <p:nvPr/>
        </p:nvSpPr>
        <p:spPr>
          <a:xfrm>
            <a:off x="3195380" y="1414014"/>
            <a:ext cx="225953" cy="225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69" name="직사각형 168">
            <a:extLst>
              <a:ext uri="{FF2B5EF4-FFF2-40B4-BE49-F238E27FC236}">
                <a16:creationId xmlns:a16="http://schemas.microsoft.com/office/drawing/2014/main" id="{2B4B8618-6A1B-4BA4-B1C5-F58F2025F7B4}"/>
              </a:ext>
            </a:extLst>
          </p:cNvPr>
          <p:cNvSpPr/>
          <p:nvPr/>
        </p:nvSpPr>
        <p:spPr>
          <a:xfrm>
            <a:off x="3195380" y="1723878"/>
            <a:ext cx="225953" cy="225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70" name="직사각형 169">
            <a:extLst>
              <a:ext uri="{FF2B5EF4-FFF2-40B4-BE49-F238E27FC236}">
                <a16:creationId xmlns:a16="http://schemas.microsoft.com/office/drawing/2014/main" id="{43BC653C-FC58-41C8-A94B-B1C17B867383}"/>
              </a:ext>
            </a:extLst>
          </p:cNvPr>
          <p:cNvSpPr/>
          <p:nvPr/>
        </p:nvSpPr>
        <p:spPr>
          <a:xfrm>
            <a:off x="3195380" y="2024758"/>
            <a:ext cx="225953" cy="225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71" name="직사각형 170">
            <a:extLst>
              <a:ext uri="{FF2B5EF4-FFF2-40B4-BE49-F238E27FC236}">
                <a16:creationId xmlns:a16="http://schemas.microsoft.com/office/drawing/2014/main" id="{2F619742-F8FC-430A-8D80-C60609AABF76}"/>
              </a:ext>
            </a:extLst>
          </p:cNvPr>
          <p:cNvSpPr/>
          <p:nvPr/>
        </p:nvSpPr>
        <p:spPr>
          <a:xfrm>
            <a:off x="3195380" y="2662129"/>
            <a:ext cx="225953" cy="225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cxnSp>
        <p:nvCxnSpPr>
          <p:cNvPr id="173" name="직선 연결선 172">
            <a:extLst>
              <a:ext uri="{FF2B5EF4-FFF2-40B4-BE49-F238E27FC236}">
                <a16:creationId xmlns:a16="http://schemas.microsoft.com/office/drawing/2014/main" id="{E0D56F4B-F83D-4FE0-87AA-F4950035D481}"/>
              </a:ext>
            </a:extLst>
          </p:cNvPr>
          <p:cNvCxnSpPr>
            <a:cxnSpLocks/>
          </p:cNvCxnSpPr>
          <p:nvPr/>
        </p:nvCxnSpPr>
        <p:spPr>
          <a:xfrm>
            <a:off x="4027945" y="1337601"/>
            <a:ext cx="0" cy="154472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타원 173">
            <a:extLst>
              <a:ext uri="{FF2B5EF4-FFF2-40B4-BE49-F238E27FC236}">
                <a16:creationId xmlns:a16="http://schemas.microsoft.com/office/drawing/2014/main" id="{4376976B-5929-4B12-9CAC-79E2E2F9F6CA}"/>
              </a:ext>
            </a:extLst>
          </p:cNvPr>
          <p:cNvSpPr/>
          <p:nvPr/>
        </p:nvSpPr>
        <p:spPr>
          <a:xfrm>
            <a:off x="3918872" y="2660545"/>
            <a:ext cx="225954" cy="2259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75" name="타원 174">
            <a:extLst>
              <a:ext uri="{FF2B5EF4-FFF2-40B4-BE49-F238E27FC236}">
                <a16:creationId xmlns:a16="http://schemas.microsoft.com/office/drawing/2014/main" id="{B55CA1A1-EC8B-47C2-9D26-6A8F9D911B1C}"/>
              </a:ext>
            </a:extLst>
          </p:cNvPr>
          <p:cNvSpPr/>
          <p:nvPr/>
        </p:nvSpPr>
        <p:spPr>
          <a:xfrm>
            <a:off x="3918872" y="2024666"/>
            <a:ext cx="225954" cy="22595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i="1" dirty="0">
                <a:solidFill>
                  <a:schemeClr val="tx1"/>
                </a:solidFill>
                <a:latin typeface="Cambria" panose="02040503050406030204" pitchFamily="18" charset="0"/>
              </a:rPr>
              <a:t>0</a:t>
            </a:r>
            <a:endParaRPr lang="ko-KR" altLang="en-US" sz="1600" b="1" i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5EF01E2C-1CA6-40FB-9064-3108E8617490}"/>
              </a:ext>
            </a:extLst>
          </p:cNvPr>
          <p:cNvSpPr txBox="1"/>
          <p:nvPr/>
        </p:nvSpPr>
        <p:spPr>
          <a:xfrm>
            <a:off x="4015670" y="918986"/>
            <a:ext cx="537476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300" b="1" dirty="0">
                <a:latin typeface="Cambria" panose="02040503050406030204" pitchFamily="18" charset="0"/>
              </a:rPr>
              <a:t>BL</a:t>
            </a:r>
            <a:r>
              <a:rPr lang="en-US" altLang="ko-KR" sz="1300" b="1" baseline="-25000" dirty="0">
                <a:latin typeface="Cambria" panose="02040503050406030204" pitchFamily="18" charset="0"/>
              </a:rPr>
              <a:t>2</a:t>
            </a:r>
            <a:endParaRPr lang="ko-KR" altLang="en-US" sz="1300" b="1" baseline="-25000" dirty="0">
              <a:latin typeface="Cambria" panose="02040503050406030204" pitchFamily="18" charset="0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6648AB8A-9802-4375-87AF-E00398C14F5D}"/>
              </a:ext>
            </a:extLst>
          </p:cNvPr>
          <p:cNvSpPr txBox="1"/>
          <p:nvPr/>
        </p:nvSpPr>
        <p:spPr>
          <a:xfrm rot="16200000">
            <a:off x="3853349" y="2352820"/>
            <a:ext cx="215211" cy="17875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dirty="0">
                <a:latin typeface="Cambria" panose="02040503050406030204" pitchFamily="18" charset="0"/>
              </a:rPr>
              <a:t>…</a:t>
            </a:r>
            <a:endParaRPr lang="ko-KR" altLang="en-US" dirty="0">
              <a:latin typeface="Cambria" panose="02040503050406030204" pitchFamily="18" charset="0"/>
            </a:endParaRPr>
          </a:p>
        </p:txBody>
      </p:sp>
      <p:cxnSp>
        <p:nvCxnSpPr>
          <p:cNvPr id="178" name="직선 연결선 177">
            <a:extLst>
              <a:ext uri="{FF2B5EF4-FFF2-40B4-BE49-F238E27FC236}">
                <a16:creationId xmlns:a16="http://schemas.microsoft.com/office/drawing/2014/main" id="{8C5295B7-96B4-41E5-AC9A-26AE86496D57}"/>
              </a:ext>
            </a:extLst>
          </p:cNvPr>
          <p:cNvCxnSpPr>
            <a:cxnSpLocks/>
          </p:cNvCxnSpPr>
          <p:nvPr/>
        </p:nvCxnSpPr>
        <p:spPr>
          <a:xfrm>
            <a:off x="4014672" y="1337601"/>
            <a:ext cx="25078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직선 연결선 178">
            <a:extLst>
              <a:ext uri="{FF2B5EF4-FFF2-40B4-BE49-F238E27FC236}">
                <a16:creationId xmlns:a16="http://schemas.microsoft.com/office/drawing/2014/main" id="{AD0AC129-97DB-4709-804A-01A1463E371C}"/>
              </a:ext>
            </a:extLst>
          </p:cNvPr>
          <p:cNvCxnSpPr/>
          <p:nvPr/>
        </p:nvCxnSpPr>
        <p:spPr>
          <a:xfrm>
            <a:off x="4267748" y="1145244"/>
            <a:ext cx="0" cy="2339359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타원 179">
            <a:extLst>
              <a:ext uri="{FF2B5EF4-FFF2-40B4-BE49-F238E27FC236}">
                <a16:creationId xmlns:a16="http://schemas.microsoft.com/office/drawing/2014/main" id="{5FC38D33-4F1D-4228-A5C7-A88E0293A918}"/>
              </a:ext>
            </a:extLst>
          </p:cNvPr>
          <p:cNvSpPr/>
          <p:nvPr/>
        </p:nvSpPr>
        <p:spPr>
          <a:xfrm>
            <a:off x="3918872" y="1727078"/>
            <a:ext cx="225954" cy="2259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i="1" dirty="0">
                <a:solidFill>
                  <a:schemeClr val="tx1"/>
                </a:solidFill>
                <a:latin typeface="Cambria" panose="02040503050406030204" pitchFamily="18" charset="0"/>
              </a:rPr>
              <a:t>1</a:t>
            </a:r>
            <a:endParaRPr lang="ko-KR" altLang="en-US" sz="1600" b="1" i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82" name="타원 181">
            <a:extLst>
              <a:ext uri="{FF2B5EF4-FFF2-40B4-BE49-F238E27FC236}">
                <a16:creationId xmlns:a16="http://schemas.microsoft.com/office/drawing/2014/main" id="{767EDC8A-911E-47C6-8E49-DEBA18A7AB1F}"/>
              </a:ext>
            </a:extLst>
          </p:cNvPr>
          <p:cNvSpPr/>
          <p:nvPr/>
        </p:nvSpPr>
        <p:spPr>
          <a:xfrm>
            <a:off x="3918872" y="1414014"/>
            <a:ext cx="225954" cy="2259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i="1" dirty="0">
                <a:solidFill>
                  <a:schemeClr val="tx1"/>
                </a:solidFill>
                <a:latin typeface="Cambria" panose="02040503050406030204" pitchFamily="18" charset="0"/>
              </a:rPr>
              <a:t>1</a:t>
            </a:r>
            <a:endParaRPr lang="ko-KR" altLang="en-US" sz="1600" b="1" i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85" name="타원 184">
            <a:extLst>
              <a:ext uri="{FF2B5EF4-FFF2-40B4-BE49-F238E27FC236}">
                <a16:creationId xmlns:a16="http://schemas.microsoft.com/office/drawing/2014/main" id="{7FC2F470-0A99-474E-A8B3-3A721C88C0B3}"/>
              </a:ext>
            </a:extLst>
          </p:cNvPr>
          <p:cNvSpPr/>
          <p:nvPr/>
        </p:nvSpPr>
        <p:spPr>
          <a:xfrm>
            <a:off x="3918872" y="2658960"/>
            <a:ext cx="225954" cy="2259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i="1" dirty="0">
                <a:solidFill>
                  <a:schemeClr val="tx1"/>
                </a:solidFill>
                <a:latin typeface="Cambria" panose="02040503050406030204" pitchFamily="18" charset="0"/>
              </a:rPr>
              <a:t>1</a:t>
            </a:r>
            <a:endParaRPr lang="ko-KR" altLang="en-US" sz="1600" b="1" i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87" name="직사각형 186">
            <a:extLst>
              <a:ext uri="{FF2B5EF4-FFF2-40B4-BE49-F238E27FC236}">
                <a16:creationId xmlns:a16="http://schemas.microsoft.com/office/drawing/2014/main" id="{41BEBADC-6868-49C4-A5FB-17B807AAC7E0}"/>
              </a:ext>
            </a:extLst>
          </p:cNvPr>
          <p:cNvSpPr/>
          <p:nvPr/>
        </p:nvSpPr>
        <p:spPr>
          <a:xfrm>
            <a:off x="3911741" y="1414014"/>
            <a:ext cx="225953" cy="225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88" name="직사각형 187">
            <a:extLst>
              <a:ext uri="{FF2B5EF4-FFF2-40B4-BE49-F238E27FC236}">
                <a16:creationId xmlns:a16="http://schemas.microsoft.com/office/drawing/2014/main" id="{229C9780-DE28-4BB2-9E6B-F2A69DA6657D}"/>
              </a:ext>
            </a:extLst>
          </p:cNvPr>
          <p:cNvSpPr/>
          <p:nvPr/>
        </p:nvSpPr>
        <p:spPr>
          <a:xfrm>
            <a:off x="3911741" y="1723878"/>
            <a:ext cx="225953" cy="225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89" name="직사각형 188">
            <a:extLst>
              <a:ext uri="{FF2B5EF4-FFF2-40B4-BE49-F238E27FC236}">
                <a16:creationId xmlns:a16="http://schemas.microsoft.com/office/drawing/2014/main" id="{522A0558-AB4E-4B2D-AC86-D488EC3A6976}"/>
              </a:ext>
            </a:extLst>
          </p:cNvPr>
          <p:cNvSpPr/>
          <p:nvPr/>
        </p:nvSpPr>
        <p:spPr>
          <a:xfrm>
            <a:off x="3911741" y="2024758"/>
            <a:ext cx="225953" cy="225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90" name="직사각형 189">
            <a:extLst>
              <a:ext uri="{FF2B5EF4-FFF2-40B4-BE49-F238E27FC236}">
                <a16:creationId xmlns:a16="http://schemas.microsoft.com/office/drawing/2014/main" id="{52108A13-2136-48C4-AAAB-0FF3088EC557}"/>
              </a:ext>
            </a:extLst>
          </p:cNvPr>
          <p:cNvSpPr/>
          <p:nvPr/>
        </p:nvSpPr>
        <p:spPr>
          <a:xfrm>
            <a:off x="3911741" y="2662129"/>
            <a:ext cx="225953" cy="225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cxnSp>
        <p:nvCxnSpPr>
          <p:cNvPr id="192" name="직선 연결선 191">
            <a:extLst>
              <a:ext uri="{FF2B5EF4-FFF2-40B4-BE49-F238E27FC236}">
                <a16:creationId xmlns:a16="http://schemas.microsoft.com/office/drawing/2014/main" id="{6C4117CF-D3EA-435F-8F52-FFE4442104C2}"/>
              </a:ext>
            </a:extLst>
          </p:cNvPr>
          <p:cNvCxnSpPr>
            <a:cxnSpLocks/>
          </p:cNvCxnSpPr>
          <p:nvPr/>
        </p:nvCxnSpPr>
        <p:spPr>
          <a:xfrm>
            <a:off x="4840247" y="1337601"/>
            <a:ext cx="0" cy="154472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타원 192">
            <a:extLst>
              <a:ext uri="{FF2B5EF4-FFF2-40B4-BE49-F238E27FC236}">
                <a16:creationId xmlns:a16="http://schemas.microsoft.com/office/drawing/2014/main" id="{97623671-583E-4C2D-B773-C2D189E3240E}"/>
              </a:ext>
            </a:extLst>
          </p:cNvPr>
          <p:cNvSpPr/>
          <p:nvPr/>
        </p:nvSpPr>
        <p:spPr>
          <a:xfrm>
            <a:off x="4731174" y="2660545"/>
            <a:ext cx="225954" cy="2259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94" name="타원 193">
            <a:extLst>
              <a:ext uri="{FF2B5EF4-FFF2-40B4-BE49-F238E27FC236}">
                <a16:creationId xmlns:a16="http://schemas.microsoft.com/office/drawing/2014/main" id="{1480CF5A-68EF-4D16-9011-F8C1144BFD63}"/>
              </a:ext>
            </a:extLst>
          </p:cNvPr>
          <p:cNvSpPr/>
          <p:nvPr/>
        </p:nvSpPr>
        <p:spPr>
          <a:xfrm>
            <a:off x="4731174" y="2024666"/>
            <a:ext cx="225954" cy="2259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i="1" dirty="0">
                <a:solidFill>
                  <a:schemeClr val="tx1"/>
                </a:solidFill>
                <a:latin typeface="Cambria" panose="02040503050406030204" pitchFamily="18" charset="0"/>
              </a:rPr>
              <a:t>1</a:t>
            </a:r>
            <a:endParaRPr lang="ko-KR" altLang="en-US" sz="1600" b="1" i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260D4883-B180-4585-9B32-9C4C2C20D1A6}"/>
              </a:ext>
            </a:extLst>
          </p:cNvPr>
          <p:cNvSpPr txBox="1"/>
          <p:nvPr/>
        </p:nvSpPr>
        <p:spPr>
          <a:xfrm>
            <a:off x="4801098" y="918986"/>
            <a:ext cx="591224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300" b="1" dirty="0">
                <a:latin typeface="Cambria" panose="02040503050406030204" pitchFamily="18" charset="0"/>
              </a:rPr>
              <a:t>BL</a:t>
            </a:r>
            <a:r>
              <a:rPr lang="en-US" altLang="ko-KR" sz="1300" b="1" i="1" baseline="-25000" dirty="0">
                <a:latin typeface="Cambria" panose="02040503050406030204" pitchFamily="18" charset="0"/>
              </a:rPr>
              <a:t>n-1</a:t>
            </a:r>
            <a:endParaRPr lang="ko-KR" altLang="en-US" sz="1300" b="1" i="1" baseline="-25000" dirty="0">
              <a:latin typeface="Cambria" panose="02040503050406030204" pitchFamily="18" charset="0"/>
            </a:endParaRP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5D08DDD9-F57F-47F4-825A-D9CF09BBA405}"/>
              </a:ext>
            </a:extLst>
          </p:cNvPr>
          <p:cNvSpPr txBox="1"/>
          <p:nvPr/>
        </p:nvSpPr>
        <p:spPr>
          <a:xfrm rot="16200000">
            <a:off x="4665651" y="2352820"/>
            <a:ext cx="215211" cy="17875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dirty="0">
                <a:latin typeface="Cambria" panose="02040503050406030204" pitchFamily="18" charset="0"/>
              </a:rPr>
              <a:t>…</a:t>
            </a:r>
            <a:endParaRPr lang="ko-KR" altLang="en-US" dirty="0">
              <a:latin typeface="Cambria" panose="02040503050406030204" pitchFamily="18" charset="0"/>
            </a:endParaRPr>
          </a:p>
        </p:txBody>
      </p:sp>
      <p:cxnSp>
        <p:nvCxnSpPr>
          <p:cNvPr id="197" name="직선 연결선 196">
            <a:extLst>
              <a:ext uri="{FF2B5EF4-FFF2-40B4-BE49-F238E27FC236}">
                <a16:creationId xmlns:a16="http://schemas.microsoft.com/office/drawing/2014/main" id="{BD66002F-6F86-4F7E-9EE3-AC80EF899DC2}"/>
              </a:ext>
            </a:extLst>
          </p:cNvPr>
          <p:cNvCxnSpPr>
            <a:cxnSpLocks/>
          </p:cNvCxnSpPr>
          <p:nvPr/>
        </p:nvCxnSpPr>
        <p:spPr>
          <a:xfrm>
            <a:off x="4826974" y="1337601"/>
            <a:ext cx="25078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직선 연결선 197">
            <a:extLst>
              <a:ext uri="{FF2B5EF4-FFF2-40B4-BE49-F238E27FC236}">
                <a16:creationId xmlns:a16="http://schemas.microsoft.com/office/drawing/2014/main" id="{7D5677C6-2A2C-4966-A253-6EFE699DFC0F}"/>
              </a:ext>
            </a:extLst>
          </p:cNvPr>
          <p:cNvCxnSpPr/>
          <p:nvPr/>
        </p:nvCxnSpPr>
        <p:spPr>
          <a:xfrm>
            <a:off x="5080050" y="1145244"/>
            <a:ext cx="0" cy="2339359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타원 198">
            <a:extLst>
              <a:ext uri="{FF2B5EF4-FFF2-40B4-BE49-F238E27FC236}">
                <a16:creationId xmlns:a16="http://schemas.microsoft.com/office/drawing/2014/main" id="{24061C9E-8D33-4B4A-B585-09DEB348B7F3}"/>
              </a:ext>
            </a:extLst>
          </p:cNvPr>
          <p:cNvSpPr/>
          <p:nvPr/>
        </p:nvSpPr>
        <p:spPr>
          <a:xfrm>
            <a:off x="4731174" y="1727078"/>
            <a:ext cx="225954" cy="22595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i="1" dirty="0">
                <a:solidFill>
                  <a:schemeClr val="tx1"/>
                </a:solidFill>
                <a:latin typeface="Cambria" panose="02040503050406030204" pitchFamily="18" charset="0"/>
              </a:rPr>
              <a:t>0</a:t>
            </a:r>
            <a:endParaRPr lang="ko-KR" altLang="en-US" sz="1600" b="1" i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01" name="타원 200">
            <a:extLst>
              <a:ext uri="{FF2B5EF4-FFF2-40B4-BE49-F238E27FC236}">
                <a16:creationId xmlns:a16="http://schemas.microsoft.com/office/drawing/2014/main" id="{2795EA66-61D5-499E-A1CA-A873266FBEA6}"/>
              </a:ext>
            </a:extLst>
          </p:cNvPr>
          <p:cNvSpPr/>
          <p:nvPr/>
        </p:nvSpPr>
        <p:spPr>
          <a:xfrm>
            <a:off x="4731174" y="1414014"/>
            <a:ext cx="225954" cy="22595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i="1" dirty="0">
                <a:solidFill>
                  <a:schemeClr val="tx1"/>
                </a:solidFill>
                <a:latin typeface="Cambria" panose="02040503050406030204" pitchFamily="18" charset="0"/>
              </a:rPr>
              <a:t>0</a:t>
            </a:r>
            <a:endParaRPr lang="ko-KR" altLang="en-US" sz="1600" b="1" i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04" name="타원 203">
            <a:extLst>
              <a:ext uri="{FF2B5EF4-FFF2-40B4-BE49-F238E27FC236}">
                <a16:creationId xmlns:a16="http://schemas.microsoft.com/office/drawing/2014/main" id="{2A597972-11D6-4EA0-8E89-B374628D1DDD}"/>
              </a:ext>
            </a:extLst>
          </p:cNvPr>
          <p:cNvSpPr/>
          <p:nvPr/>
        </p:nvSpPr>
        <p:spPr>
          <a:xfrm>
            <a:off x="4731174" y="2658960"/>
            <a:ext cx="225954" cy="22595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i="1" dirty="0">
                <a:solidFill>
                  <a:schemeClr val="tx1"/>
                </a:solidFill>
                <a:latin typeface="Cambria" panose="02040503050406030204" pitchFamily="18" charset="0"/>
              </a:rPr>
              <a:t>0</a:t>
            </a:r>
            <a:endParaRPr lang="ko-KR" altLang="en-US" sz="1600" b="1" i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06" name="직사각형 205">
            <a:extLst>
              <a:ext uri="{FF2B5EF4-FFF2-40B4-BE49-F238E27FC236}">
                <a16:creationId xmlns:a16="http://schemas.microsoft.com/office/drawing/2014/main" id="{C9D7D70E-E3FC-4880-98A9-3AB734989F24}"/>
              </a:ext>
            </a:extLst>
          </p:cNvPr>
          <p:cNvSpPr/>
          <p:nvPr/>
        </p:nvSpPr>
        <p:spPr>
          <a:xfrm>
            <a:off x="4724043" y="1414014"/>
            <a:ext cx="225953" cy="225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07" name="직사각형 206">
            <a:extLst>
              <a:ext uri="{FF2B5EF4-FFF2-40B4-BE49-F238E27FC236}">
                <a16:creationId xmlns:a16="http://schemas.microsoft.com/office/drawing/2014/main" id="{F5541925-244C-485B-81D1-31E6EBD3EF2E}"/>
              </a:ext>
            </a:extLst>
          </p:cNvPr>
          <p:cNvSpPr/>
          <p:nvPr/>
        </p:nvSpPr>
        <p:spPr>
          <a:xfrm>
            <a:off x="4724043" y="1723878"/>
            <a:ext cx="225953" cy="225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08" name="직사각형 207">
            <a:extLst>
              <a:ext uri="{FF2B5EF4-FFF2-40B4-BE49-F238E27FC236}">
                <a16:creationId xmlns:a16="http://schemas.microsoft.com/office/drawing/2014/main" id="{2DD27D7F-CD9B-4F8F-849D-00C2CCCA9BAA}"/>
              </a:ext>
            </a:extLst>
          </p:cNvPr>
          <p:cNvSpPr/>
          <p:nvPr/>
        </p:nvSpPr>
        <p:spPr>
          <a:xfrm>
            <a:off x="4724043" y="2024758"/>
            <a:ext cx="225953" cy="225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09" name="직사각형 208">
            <a:extLst>
              <a:ext uri="{FF2B5EF4-FFF2-40B4-BE49-F238E27FC236}">
                <a16:creationId xmlns:a16="http://schemas.microsoft.com/office/drawing/2014/main" id="{BF15869A-96EE-4885-9832-1E9EF5C93D61}"/>
              </a:ext>
            </a:extLst>
          </p:cNvPr>
          <p:cNvSpPr/>
          <p:nvPr/>
        </p:nvSpPr>
        <p:spPr>
          <a:xfrm>
            <a:off x="4724043" y="2662129"/>
            <a:ext cx="225953" cy="225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40564776-A4BE-4835-A2A8-7E0C65947AF9}"/>
              </a:ext>
            </a:extLst>
          </p:cNvPr>
          <p:cNvSpPr txBox="1"/>
          <p:nvPr/>
        </p:nvSpPr>
        <p:spPr>
          <a:xfrm>
            <a:off x="4408934" y="1976140"/>
            <a:ext cx="215211" cy="17875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dirty="0">
                <a:latin typeface="Cambria" panose="02040503050406030204" pitchFamily="18" charset="0"/>
              </a:rPr>
              <a:t>…</a:t>
            </a:r>
            <a:endParaRPr lang="ko-KR" altLang="en-US" dirty="0">
              <a:latin typeface="Cambria" panose="02040503050406030204" pitchFamily="18" charset="0"/>
            </a:endParaRPr>
          </a:p>
        </p:txBody>
      </p:sp>
      <p:cxnSp>
        <p:nvCxnSpPr>
          <p:cNvPr id="212" name="직선 연결선 211">
            <a:extLst>
              <a:ext uri="{FF2B5EF4-FFF2-40B4-BE49-F238E27FC236}">
                <a16:creationId xmlns:a16="http://schemas.microsoft.com/office/drawing/2014/main" id="{B2010B1A-26A6-4746-9BA8-0A7BF2DEE682}"/>
              </a:ext>
            </a:extLst>
          </p:cNvPr>
          <p:cNvCxnSpPr/>
          <p:nvPr/>
        </p:nvCxnSpPr>
        <p:spPr>
          <a:xfrm>
            <a:off x="2835026" y="2061884"/>
            <a:ext cx="0" cy="2339359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직선 연결선 212">
            <a:extLst>
              <a:ext uri="{FF2B5EF4-FFF2-40B4-BE49-F238E27FC236}">
                <a16:creationId xmlns:a16="http://schemas.microsoft.com/office/drawing/2014/main" id="{FF328913-A2CB-45E1-A769-9E98AE651AA0}"/>
              </a:ext>
            </a:extLst>
          </p:cNvPr>
          <p:cNvCxnSpPr/>
          <p:nvPr/>
        </p:nvCxnSpPr>
        <p:spPr>
          <a:xfrm>
            <a:off x="3551387" y="2061884"/>
            <a:ext cx="0" cy="2339359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직선 연결선 213">
            <a:extLst>
              <a:ext uri="{FF2B5EF4-FFF2-40B4-BE49-F238E27FC236}">
                <a16:creationId xmlns:a16="http://schemas.microsoft.com/office/drawing/2014/main" id="{D171C3AD-A5CB-4956-B58D-178B3B56524E}"/>
              </a:ext>
            </a:extLst>
          </p:cNvPr>
          <p:cNvCxnSpPr/>
          <p:nvPr/>
        </p:nvCxnSpPr>
        <p:spPr>
          <a:xfrm>
            <a:off x="4267748" y="2061884"/>
            <a:ext cx="0" cy="2339359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직선 연결선 214">
            <a:extLst>
              <a:ext uri="{FF2B5EF4-FFF2-40B4-BE49-F238E27FC236}">
                <a16:creationId xmlns:a16="http://schemas.microsoft.com/office/drawing/2014/main" id="{5780782E-A3B4-4447-9BF1-BD10453F837F}"/>
              </a:ext>
            </a:extLst>
          </p:cNvPr>
          <p:cNvCxnSpPr/>
          <p:nvPr/>
        </p:nvCxnSpPr>
        <p:spPr>
          <a:xfrm>
            <a:off x="5080050" y="2061884"/>
            <a:ext cx="0" cy="2339359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4" name="사각형: 둥근 모서리 313">
            <a:extLst>
              <a:ext uri="{FF2B5EF4-FFF2-40B4-BE49-F238E27FC236}">
                <a16:creationId xmlns:a16="http://schemas.microsoft.com/office/drawing/2014/main" id="{3CB031A5-B1BD-4F3C-876B-B3E290B15C70}"/>
              </a:ext>
            </a:extLst>
          </p:cNvPr>
          <p:cNvSpPr/>
          <p:nvPr/>
        </p:nvSpPr>
        <p:spPr>
          <a:xfrm>
            <a:off x="2341476" y="4111087"/>
            <a:ext cx="2868502" cy="52757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Peripherals</a:t>
            </a:r>
          </a:p>
          <a:p>
            <a:pPr algn="ctr"/>
            <a:r>
              <a:rPr lang="en-US" altLang="ko-KR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(Page Buffer, Decoder, …)</a:t>
            </a:r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83" name="사각형: 둥근 모서리 282">
            <a:extLst>
              <a:ext uri="{FF2B5EF4-FFF2-40B4-BE49-F238E27FC236}">
                <a16:creationId xmlns:a16="http://schemas.microsoft.com/office/drawing/2014/main" id="{D68AEE59-35D0-4C7E-B62E-8ED1803F6EE4}"/>
              </a:ext>
            </a:extLst>
          </p:cNvPr>
          <p:cNvSpPr/>
          <p:nvPr/>
        </p:nvSpPr>
        <p:spPr>
          <a:xfrm>
            <a:off x="2341476" y="3153806"/>
            <a:ext cx="2868502" cy="33372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Block#1</a:t>
            </a:r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380" name="사각형: 둥근 모서리 379">
            <a:extLst>
              <a:ext uri="{FF2B5EF4-FFF2-40B4-BE49-F238E27FC236}">
                <a16:creationId xmlns:a16="http://schemas.microsoft.com/office/drawing/2014/main" id="{1E9CEEF6-F250-460D-B18E-7F8A991C4E74}"/>
              </a:ext>
            </a:extLst>
          </p:cNvPr>
          <p:cNvSpPr/>
          <p:nvPr/>
        </p:nvSpPr>
        <p:spPr>
          <a:xfrm>
            <a:off x="2341476" y="3550293"/>
            <a:ext cx="2868502" cy="33372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Block#2</a:t>
            </a:r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E38954E5-906D-4D63-BCA4-7D5D32B404A5}"/>
              </a:ext>
            </a:extLst>
          </p:cNvPr>
          <p:cNvSpPr txBox="1"/>
          <p:nvPr/>
        </p:nvSpPr>
        <p:spPr>
          <a:xfrm rot="16200000">
            <a:off x="3617666" y="3925811"/>
            <a:ext cx="215211" cy="1787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dirty="0">
                <a:latin typeface="Cambria" panose="02040503050406030204" pitchFamily="18" charset="0"/>
              </a:rPr>
              <a:t>…</a:t>
            </a:r>
            <a:endParaRPr lang="ko-KR" altLang="en-US" dirty="0">
              <a:latin typeface="Cambria" panose="02040503050406030204" pitchFamily="18" charset="0"/>
            </a:endParaRPr>
          </a:p>
        </p:txBody>
      </p:sp>
      <p:sp>
        <p:nvSpPr>
          <p:cNvPr id="318" name="타원 317">
            <a:extLst>
              <a:ext uri="{FF2B5EF4-FFF2-40B4-BE49-F238E27FC236}">
                <a16:creationId xmlns:a16="http://schemas.microsoft.com/office/drawing/2014/main" id="{B586B496-8EFA-4352-95AC-A7CCCFF2738A}"/>
              </a:ext>
            </a:extLst>
          </p:cNvPr>
          <p:cNvSpPr/>
          <p:nvPr/>
        </p:nvSpPr>
        <p:spPr>
          <a:xfrm>
            <a:off x="2486150" y="1727078"/>
            <a:ext cx="225954" cy="2259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330" name="타원 329">
            <a:extLst>
              <a:ext uri="{FF2B5EF4-FFF2-40B4-BE49-F238E27FC236}">
                <a16:creationId xmlns:a16="http://schemas.microsoft.com/office/drawing/2014/main" id="{A5D9FD38-F8B4-43AD-B4E5-65C8443F76A1}"/>
              </a:ext>
            </a:extLst>
          </p:cNvPr>
          <p:cNvSpPr/>
          <p:nvPr/>
        </p:nvSpPr>
        <p:spPr>
          <a:xfrm>
            <a:off x="2486150" y="1414014"/>
            <a:ext cx="225954" cy="2259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342" name="타원 341">
            <a:extLst>
              <a:ext uri="{FF2B5EF4-FFF2-40B4-BE49-F238E27FC236}">
                <a16:creationId xmlns:a16="http://schemas.microsoft.com/office/drawing/2014/main" id="{0129BA05-EE99-474B-8FE6-FA3827E96DBF}"/>
              </a:ext>
            </a:extLst>
          </p:cNvPr>
          <p:cNvSpPr/>
          <p:nvPr/>
        </p:nvSpPr>
        <p:spPr>
          <a:xfrm>
            <a:off x="2486150" y="2024666"/>
            <a:ext cx="225954" cy="2259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i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366" name="타원 365">
            <a:extLst>
              <a:ext uri="{FF2B5EF4-FFF2-40B4-BE49-F238E27FC236}">
                <a16:creationId xmlns:a16="http://schemas.microsoft.com/office/drawing/2014/main" id="{4FC819FC-6EA5-4423-9ABF-53329859F40E}"/>
              </a:ext>
            </a:extLst>
          </p:cNvPr>
          <p:cNvSpPr/>
          <p:nvPr/>
        </p:nvSpPr>
        <p:spPr>
          <a:xfrm>
            <a:off x="2486150" y="2658960"/>
            <a:ext cx="225954" cy="2259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i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62" name="타원 161">
            <a:extLst>
              <a:ext uri="{FF2B5EF4-FFF2-40B4-BE49-F238E27FC236}">
                <a16:creationId xmlns:a16="http://schemas.microsoft.com/office/drawing/2014/main" id="{868D34D0-CCA6-474E-89C4-E2BEC3532544}"/>
              </a:ext>
            </a:extLst>
          </p:cNvPr>
          <p:cNvSpPr/>
          <p:nvPr/>
        </p:nvSpPr>
        <p:spPr>
          <a:xfrm>
            <a:off x="3202511" y="1727078"/>
            <a:ext cx="225954" cy="2259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64" name="타원 163">
            <a:extLst>
              <a:ext uri="{FF2B5EF4-FFF2-40B4-BE49-F238E27FC236}">
                <a16:creationId xmlns:a16="http://schemas.microsoft.com/office/drawing/2014/main" id="{3882D872-4123-4E5B-8259-3F603B19441C}"/>
              </a:ext>
            </a:extLst>
          </p:cNvPr>
          <p:cNvSpPr/>
          <p:nvPr/>
        </p:nvSpPr>
        <p:spPr>
          <a:xfrm>
            <a:off x="3202511" y="1414014"/>
            <a:ext cx="225954" cy="2259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65" name="타원 164">
            <a:extLst>
              <a:ext uri="{FF2B5EF4-FFF2-40B4-BE49-F238E27FC236}">
                <a16:creationId xmlns:a16="http://schemas.microsoft.com/office/drawing/2014/main" id="{9D5927BF-FD18-417F-83BF-4CC38250461F}"/>
              </a:ext>
            </a:extLst>
          </p:cNvPr>
          <p:cNvSpPr/>
          <p:nvPr/>
        </p:nvSpPr>
        <p:spPr>
          <a:xfrm>
            <a:off x="3202511" y="2024666"/>
            <a:ext cx="225954" cy="2259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i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67" name="타원 166">
            <a:extLst>
              <a:ext uri="{FF2B5EF4-FFF2-40B4-BE49-F238E27FC236}">
                <a16:creationId xmlns:a16="http://schemas.microsoft.com/office/drawing/2014/main" id="{8F9C0026-6401-4767-AB99-22CF89F66C93}"/>
              </a:ext>
            </a:extLst>
          </p:cNvPr>
          <p:cNvSpPr/>
          <p:nvPr/>
        </p:nvSpPr>
        <p:spPr>
          <a:xfrm>
            <a:off x="3202511" y="2658960"/>
            <a:ext cx="225954" cy="2259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i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81" name="타원 180">
            <a:extLst>
              <a:ext uri="{FF2B5EF4-FFF2-40B4-BE49-F238E27FC236}">
                <a16:creationId xmlns:a16="http://schemas.microsoft.com/office/drawing/2014/main" id="{92C31E0B-67EB-4C9F-B505-D0DE01A2F4E2}"/>
              </a:ext>
            </a:extLst>
          </p:cNvPr>
          <p:cNvSpPr/>
          <p:nvPr/>
        </p:nvSpPr>
        <p:spPr>
          <a:xfrm>
            <a:off x="3918872" y="1727078"/>
            <a:ext cx="225954" cy="2259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83" name="타원 182">
            <a:extLst>
              <a:ext uri="{FF2B5EF4-FFF2-40B4-BE49-F238E27FC236}">
                <a16:creationId xmlns:a16="http://schemas.microsoft.com/office/drawing/2014/main" id="{FA07E371-B2B5-46BB-98D1-562D841EEC67}"/>
              </a:ext>
            </a:extLst>
          </p:cNvPr>
          <p:cNvSpPr/>
          <p:nvPr/>
        </p:nvSpPr>
        <p:spPr>
          <a:xfrm>
            <a:off x="3918872" y="1414014"/>
            <a:ext cx="225954" cy="2259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84" name="타원 183">
            <a:extLst>
              <a:ext uri="{FF2B5EF4-FFF2-40B4-BE49-F238E27FC236}">
                <a16:creationId xmlns:a16="http://schemas.microsoft.com/office/drawing/2014/main" id="{80493639-D9C9-421F-A0AF-E62AF26DF40D}"/>
              </a:ext>
            </a:extLst>
          </p:cNvPr>
          <p:cNvSpPr/>
          <p:nvPr/>
        </p:nvSpPr>
        <p:spPr>
          <a:xfrm>
            <a:off x="3918872" y="2024666"/>
            <a:ext cx="225954" cy="2259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i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86" name="타원 185">
            <a:extLst>
              <a:ext uri="{FF2B5EF4-FFF2-40B4-BE49-F238E27FC236}">
                <a16:creationId xmlns:a16="http://schemas.microsoft.com/office/drawing/2014/main" id="{BFA9A325-4AA6-4D35-A292-F6CFED1C40C0}"/>
              </a:ext>
            </a:extLst>
          </p:cNvPr>
          <p:cNvSpPr/>
          <p:nvPr/>
        </p:nvSpPr>
        <p:spPr>
          <a:xfrm>
            <a:off x="3918872" y="2658960"/>
            <a:ext cx="225954" cy="2259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i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00" name="타원 199">
            <a:extLst>
              <a:ext uri="{FF2B5EF4-FFF2-40B4-BE49-F238E27FC236}">
                <a16:creationId xmlns:a16="http://schemas.microsoft.com/office/drawing/2014/main" id="{84362D09-725F-404B-B721-81A8EBA6457E}"/>
              </a:ext>
            </a:extLst>
          </p:cNvPr>
          <p:cNvSpPr/>
          <p:nvPr/>
        </p:nvSpPr>
        <p:spPr>
          <a:xfrm>
            <a:off x="4731174" y="1727078"/>
            <a:ext cx="225954" cy="2259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02" name="타원 201">
            <a:extLst>
              <a:ext uri="{FF2B5EF4-FFF2-40B4-BE49-F238E27FC236}">
                <a16:creationId xmlns:a16="http://schemas.microsoft.com/office/drawing/2014/main" id="{C5E9B57E-82BE-49E3-B3D8-36BC24326448}"/>
              </a:ext>
            </a:extLst>
          </p:cNvPr>
          <p:cNvSpPr/>
          <p:nvPr/>
        </p:nvSpPr>
        <p:spPr>
          <a:xfrm>
            <a:off x="4731174" y="1414014"/>
            <a:ext cx="225954" cy="2259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03" name="타원 202">
            <a:extLst>
              <a:ext uri="{FF2B5EF4-FFF2-40B4-BE49-F238E27FC236}">
                <a16:creationId xmlns:a16="http://schemas.microsoft.com/office/drawing/2014/main" id="{1F398103-C6AF-40E4-8452-E372C56A9CD4}"/>
              </a:ext>
            </a:extLst>
          </p:cNvPr>
          <p:cNvSpPr/>
          <p:nvPr/>
        </p:nvSpPr>
        <p:spPr>
          <a:xfrm>
            <a:off x="4731174" y="2024666"/>
            <a:ext cx="225954" cy="2259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i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05" name="타원 204">
            <a:extLst>
              <a:ext uri="{FF2B5EF4-FFF2-40B4-BE49-F238E27FC236}">
                <a16:creationId xmlns:a16="http://schemas.microsoft.com/office/drawing/2014/main" id="{DEF1F1AC-F84A-448A-A35F-531BF8A36D7A}"/>
              </a:ext>
            </a:extLst>
          </p:cNvPr>
          <p:cNvSpPr/>
          <p:nvPr/>
        </p:nvSpPr>
        <p:spPr>
          <a:xfrm>
            <a:off x="4731174" y="2658960"/>
            <a:ext cx="225954" cy="2259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i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cxnSp>
        <p:nvCxnSpPr>
          <p:cNvPr id="101" name="직선 연결선 100">
            <a:extLst>
              <a:ext uri="{FF2B5EF4-FFF2-40B4-BE49-F238E27FC236}">
                <a16:creationId xmlns:a16="http://schemas.microsoft.com/office/drawing/2014/main" id="{3E0426C9-48C6-4373-95C3-EB114FBA85B1}"/>
              </a:ext>
            </a:extLst>
          </p:cNvPr>
          <p:cNvCxnSpPr>
            <a:cxnSpLocks/>
          </p:cNvCxnSpPr>
          <p:nvPr/>
        </p:nvCxnSpPr>
        <p:spPr>
          <a:xfrm>
            <a:off x="2595223" y="2883851"/>
            <a:ext cx="0" cy="156830"/>
          </a:xfrm>
          <a:prstGeom prst="line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직선 연결선 101">
            <a:extLst>
              <a:ext uri="{FF2B5EF4-FFF2-40B4-BE49-F238E27FC236}">
                <a16:creationId xmlns:a16="http://schemas.microsoft.com/office/drawing/2014/main" id="{A186DD22-ADDC-483A-A48A-5B1F2F9A5676}"/>
              </a:ext>
            </a:extLst>
          </p:cNvPr>
          <p:cNvCxnSpPr>
            <a:cxnSpLocks/>
          </p:cNvCxnSpPr>
          <p:nvPr/>
        </p:nvCxnSpPr>
        <p:spPr>
          <a:xfrm>
            <a:off x="3316347" y="2883851"/>
            <a:ext cx="0" cy="156830"/>
          </a:xfrm>
          <a:prstGeom prst="line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직선 연결선 102">
            <a:extLst>
              <a:ext uri="{FF2B5EF4-FFF2-40B4-BE49-F238E27FC236}">
                <a16:creationId xmlns:a16="http://schemas.microsoft.com/office/drawing/2014/main" id="{4839802A-F719-4BDD-AB5C-53CC0038D064}"/>
              </a:ext>
            </a:extLst>
          </p:cNvPr>
          <p:cNvCxnSpPr>
            <a:cxnSpLocks/>
          </p:cNvCxnSpPr>
          <p:nvPr/>
        </p:nvCxnSpPr>
        <p:spPr>
          <a:xfrm>
            <a:off x="4027945" y="2883851"/>
            <a:ext cx="0" cy="156830"/>
          </a:xfrm>
          <a:prstGeom prst="line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직선 연결선 103">
            <a:extLst>
              <a:ext uri="{FF2B5EF4-FFF2-40B4-BE49-F238E27FC236}">
                <a16:creationId xmlns:a16="http://schemas.microsoft.com/office/drawing/2014/main" id="{5A897F0C-0158-424A-A845-C11EED0B98CC}"/>
              </a:ext>
            </a:extLst>
          </p:cNvPr>
          <p:cNvCxnSpPr>
            <a:cxnSpLocks/>
          </p:cNvCxnSpPr>
          <p:nvPr/>
        </p:nvCxnSpPr>
        <p:spPr>
          <a:xfrm>
            <a:off x="4844357" y="2883851"/>
            <a:ext cx="0" cy="156830"/>
          </a:xfrm>
          <a:prstGeom prst="line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0A8CD5EE-322C-4ECE-A438-D91D2C103B37}"/>
              </a:ext>
            </a:extLst>
          </p:cNvPr>
          <p:cNvSpPr txBox="1"/>
          <p:nvPr/>
        </p:nvSpPr>
        <p:spPr>
          <a:xfrm>
            <a:off x="1241610" y="1378277"/>
            <a:ext cx="897875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altLang="ko-KR" sz="1600" b="1" dirty="0">
                <a:latin typeface="Cambria" panose="02040503050406030204" pitchFamily="18" charset="0"/>
              </a:rPr>
              <a:t>Flash Cell</a:t>
            </a:r>
            <a:endParaRPr lang="ko-KR" altLang="en-US" sz="1600" b="1" dirty="0">
              <a:latin typeface="Cambria" panose="02040503050406030204" pitchFamily="18" charset="0"/>
            </a:endParaRPr>
          </a:p>
        </p:txBody>
      </p:sp>
      <p:sp>
        <p:nvSpPr>
          <p:cNvPr id="3" name="왼쪽 중괄호 2">
            <a:extLst>
              <a:ext uri="{FF2B5EF4-FFF2-40B4-BE49-F238E27FC236}">
                <a16:creationId xmlns:a16="http://schemas.microsoft.com/office/drawing/2014/main" id="{CC8DD66E-1ABA-4577-8E60-CAB3A3B268BA}"/>
              </a:ext>
            </a:extLst>
          </p:cNvPr>
          <p:cNvSpPr/>
          <p:nvPr/>
        </p:nvSpPr>
        <p:spPr>
          <a:xfrm>
            <a:off x="2069347" y="1507787"/>
            <a:ext cx="270200" cy="1425580"/>
          </a:xfrm>
          <a:prstGeom prst="leftBrace">
            <a:avLst>
              <a:gd name="adj1" fmla="val 45117"/>
              <a:gd name="adj2" fmla="val 6469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3063FBAE-94AC-4AE3-B455-80098FD0204F}"/>
              </a:ext>
            </a:extLst>
          </p:cNvPr>
          <p:cNvSpPr txBox="1"/>
          <p:nvPr/>
        </p:nvSpPr>
        <p:spPr>
          <a:xfrm>
            <a:off x="2151453" y="912947"/>
            <a:ext cx="59122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B</a:t>
            </a:r>
            <a:r>
              <a:rPr lang="en-US" altLang="ko-K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it</a:t>
            </a:r>
            <a:r>
              <a:rPr lang="en-US" altLang="ko-KR" sz="1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L</a:t>
            </a:r>
            <a:r>
              <a:rPr lang="en-US" altLang="ko-K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ine</a:t>
            </a:r>
            <a:endParaRPr lang="ko-KR" altLang="en-US" sz="1200" baseline="-25000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07" name="타원 106">
            <a:extLst>
              <a:ext uri="{FF2B5EF4-FFF2-40B4-BE49-F238E27FC236}">
                <a16:creationId xmlns:a16="http://schemas.microsoft.com/office/drawing/2014/main" id="{1B940659-DD2F-43E1-A985-97EAE20327C7}"/>
              </a:ext>
            </a:extLst>
          </p:cNvPr>
          <p:cNvSpPr/>
          <p:nvPr/>
        </p:nvSpPr>
        <p:spPr>
          <a:xfrm>
            <a:off x="678356" y="1672562"/>
            <a:ext cx="153260" cy="15326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08" name="사각형: 둥근 모서리 107">
            <a:extLst>
              <a:ext uri="{FF2B5EF4-FFF2-40B4-BE49-F238E27FC236}">
                <a16:creationId xmlns:a16="http://schemas.microsoft.com/office/drawing/2014/main" id="{73E6BBD0-AD6B-43FE-A48C-80A29557B258}"/>
              </a:ext>
            </a:extLst>
          </p:cNvPr>
          <p:cNvSpPr/>
          <p:nvPr/>
        </p:nvSpPr>
        <p:spPr>
          <a:xfrm>
            <a:off x="843403" y="1554917"/>
            <a:ext cx="1231310" cy="388551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1200" b="1" dirty="0">
                <a:solidFill>
                  <a:schemeClr val="tx1"/>
                </a:solidFill>
                <a:latin typeface="Cambria" panose="02040503050406030204" pitchFamily="18" charset="0"/>
              </a:rPr>
              <a:t>Erased (1)</a:t>
            </a:r>
            <a:endParaRPr lang="ko-KR" altLang="en-US" sz="12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16" name="타원 115">
            <a:extLst>
              <a:ext uri="{FF2B5EF4-FFF2-40B4-BE49-F238E27FC236}">
                <a16:creationId xmlns:a16="http://schemas.microsoft.com/office/drawing/2014/main" id="{995392A4-7688-4C23-A4BC-B02173BAF30F}"/>
              </a:ext>
            </a:extLst>
          </p:cNvPr>
          <p:cNvSpPr/>
          <p:nvPr/>
        </p:nvSpPr>
        <p:spPr>
          <a:xfrm>
            <a:off x="677009" y="1886723"/>
            <a:ext cx="153260" cy="153260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17" name="사각형: 둥근 모서리 116">
            <a:extLst>
              <a:ext uri="{FF2B5EF4-FFF2-40B4-BE49-F238E27FC236}">
                <a16:creationId xmlns:a16="http://schemas.microsoft.com/office/drawing/2014/main" id="{9452B668-A27C-4271-A796-FBB379980301}"/>
              </a:ext>
            </a:extLst>
          </p:cNvPr>
          <p:cNvSpPr/>
          <p:nvPr/>
        </p:nvSpPr>
        <p:spPr>
          <a:xfrm>
            <a:off x="842056" y="1769078"/>
            <a:ext cx="1231310" cy="388551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1200" b="1" dirty="0">
                <a:solidFill>
                  <a:schemeClr val="tx1"/>
                </a:solidFill>
                <a:latin typeface="Cambria" panose="02040503050406030204" pitchFamily="18" charset="0"/>
              </a:rPr>
              <a:t>Programmed (0)</a:t>
            </a:r>
            <a:endParaRPr lang="ko-KR" altLang="en-US" sz="12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0485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" grpId="0" animBg="1"/>
      <p:bldP spid="114" grpId="0" animBg="1"/>
      <p:bldP spid="115" grpId="0" animBg="1"/>
      <p:bldP spid="341" grpId="0" animBg="1"/>
      <p:bldP spid="233" grpId="0" animBg="1"/>
      <p:bldP spid="219" grpId="0"/>
      <p:bldP spid="317" grpId="0" animBg="1"/>
      <p:bldP spid="365" grpId="0" animBg="1"/>
      <p:bldP spid="4" grpId="0" animBg="1"/>
      <p:bldP spid="4" grpId="1" animBg="1"/>
      <p:bldP spid="98" grpId="0" animBg="1"/>
      <p:bldP spid="98" grpId="1" animBg="1"/>
      <p:bldP spid="98" grpId="2" animBg="1"/>
      <p:bldP spid="99" grpId="0" animBg="1"/>
      <p:bldP spid="99" grpId="1" animBg="1"/>
      <p:bldP spid="99" grpId="2" animBg="1"/>
      <p:bldP spid="100" grpId="0" animBg="1"/>
      <p:bldP spid="100" grpId="1" animBg="1"/>
      <p:bldP spid="100" grpId="2" animBg="1"/>
      <p:bldP spid="109" grpId="0" animBg="1"/>
      <p:bldP spid="110" grpId="0" animBg="1"/>
      <p:bldP spid="111" grpId="0" animBg="1"/>
      <p:bldP spid="112" grpId="0" animBg="1"/>
      <p:bldP spid="155" grpId="0" animBg="1"/>
      <p:bldP spid="156" grpId="0" animBg="1"/>
      <p:bldP spid="157" grpId="0"/>
      <p:bldP spid="158" grpId="0" animBg="1"/>
      <p:bldP spid="161" grpId="0" animBg="1"/>
      <p:bldP spid="163" grpId="0" animBg="1"/>
      <p:bldP spid="166" grpId="0" animBg="1"/>
      <p:bldP spid="168" grpId="0" animBg="1"/>
      <p:bldP spid="168" grpId="1" animBg="1"/>
      <p:bldP spid="168" grpId="2" animBg="1"/>
      <p:bldP spid="169" grpId="0" animBg="1"/>
      <p:bldP spid="169" grpId="1" animBg="1"/>
      <p:bldP spid="169" grpId="2" animBg="1"/>
      <p:bldP spid="170" grpId="0" animBg="1"/>
      <p:bldP spid="170" grpId="1" animBg="1"/>
      <p:bldP spid="170" grpId="2" animBg="1"/>
      <p:bldP spid="171" grpId="0" animBg="1"/>
      <p:bldP spid="171" grpId="1" animBg="1"/>
      <p:bldP spid="171" grpId="2" animBg="1"/>
      <p:bldP spid="174" grpId="0" animBg="1"/>
      <p:bldP spid="175" grpId="0" animBg="1"/>
      <p:bldP spid="176" grpId="0"/>
      <p:bldP spid="177" grpId="0" animBg="1"/>
      <p:bldP spid="180" grpId="0" animBg="1"/>
      <p:bldP spid="182" grpId="0" animBg="1"/>
      <p:bldP spid="185" grpId="0" animBg="1"/>
      <p:bldP spid="187" grpId="0" animBg="1"/>
      <p:bldP spid="187" grpId="1" animBg="1"/>
      <p:bldP spid="187" grpId="2" animBg="1"/>
      <p:bldP spid="188" grpId="0" animBg="1"/>
      <p:bldP spid="188" grpId="1" animBg="1"/>
      <p:bldP spid="188" grpId="2" animBg="1"/>
      <p:bldP spid="189" grpId="0" animBg="1"/>
      <p:bldP spid="189" grpId="1" animBg="1"/>
      <p:bldP spid="189" grpId="2" animBg="1"/>
      <p:bldP spid="190" grpId="0" animBg="1"/>
      <p:bldP spid="190" grpId="1" animBg="1"/>
      <p:bldP spid="190" grpId="2" animBg="1"/>
      <p:bldP spid="193" grpId="0" animBg="1"/>
      <p:bldP spid="194" grpId="0" animBg="1"/>
      <p:bldP spid="195" grpId="0"/>
      <p:bldP spid="196" grpId="0" animBg="1"/>
      <p:bldP spid="199" grpId="0" animBg="1"/>
      <p:bldP spid="201" grpId="0" animBg="1"/>
      <p:bldP spid="204" grpId="0" animBg="1"/>
      <p:bldP spid="206" grpId="0" animBg="1"/>
      <p:bldP spid="206" grpId="1" animBg="1"/>
      <p:bldP spid="206" grpId="2" animBg="1"/>
      <p:bldP spid="207" grpId="0" animBg="1"/>
      <p:bldP spid="207" grpId="1" animBg="1"/>
      <p:bldP spid="207" grpId="2" animBg="1"/>
      <p:bldP spid="208" grpId="0" animBg="1"/>
      <p:bldP spid="208" grpId="1" animBg="1"/>
      <p:bldP spid="208" grpId="2" animBg="1"/>
      <p:bldP spid="209" grpId="0" animBg="1"/>
      <p:bldP spid="209" grpId="1" animBg="1"/>
      <p:bldP spid="209" grpId="2" animBg="1"/>
      <p:bldP spid="211" grpId="0" animBg="1"/>
      <p:bldP spid="314" grpId="0" animBg="1"/>
      <p:bldP spid="283" grpId="0" animBg="1"/>
      <p:bldP spid="380" grpId="0" animBg="1"/>
      <p:bldP spid="216" grpId="0"/>
      <p:bldP spid="318" grpId="0" animBg="1"/>
      <p:bldP spid="330" grpId="0" animBg="1"/>
      <p:bldP spid="342" grpId="0" animBg="1"/>
      <p:bldP spid="366" grpId="0" animBg="1"/>
      <p:bldP spid="162" grpId="0" animBg="1"/>
      <p:bldP spid="164" grpId="0" animBg="1"/>
      <p:bldP spid="165" grpId="0" animBg="1"/>
      <p:bldP spid="167" grpId="0" animBg="1"/>
      <p:bldP spid="181" grpId="0" animBg="1"/>
      <p:bldP spid="183" grpId="0" animBg="1"/>
      <p:bldP spid="184" grpId="0" animBg="1"/>
      <p:bldP spid="186" grpId="0" animBg="1"/>
      <p:bldP spid="200" grpId="0" animBg="1"/>
      <p:bldP spid="202" grpId="0" animBg="1"/>
      <p:bldP spid="203" grpId="0" animBg="1"/>
      <p:bldP spid="205" grpId="0" animBg="1"/>
      <p:bldP spid="105" grpId="0" animBg="1"/>
      <p:bldP spid="3" grpId="0" animBg="1"/>
      <p:bldP spid="106" grpId="0"/>
      <p:bldP spid="107" grpId="0" animBg="1"/>
      <p:bldP spid="108" grpId="0"/>
      <p:bldP spid="116" grpId="0" animBg="1"/>
      <p:bldP spid="1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사각형: 둥근 모서리 110">
            <a:extLst>
              <a:ext uri="{FF2B5EF4-FFF2-40B4-BE49-F238E27FC236}">
                <a16:creationId xmlns:a16="http://schemas.microsoft.com/office/drawing/2014/main" id="{C8913E52-5374-4F58-A4A5-A59D821FA700}"/>
              </a:ext>
            </a:extLst>
          </p:cNvPr>
          <p:cNvSpPr/>
          <p:nvPr/>
        </p:nvSpPr>
        <p:spPr>
          <a:xfrm>
            <a:off x="425575" y="3127328"/>
            <a:ext cx="8231831" cy="3199025"/>
          </a:xfrm>
          <a:prstGeom prst="roundRect">
            <a:avLst>
              <a:gd name="adj" fmla="val 424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Flash-Based SSD</a:t>
            </a:r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40" name="사각형: 둥근 모서리 39">
            <a:extLst>
              <a:ext uri="{FF2B5EF4-FFF2-40B4-BE49-F238E27FC236}">
                <a16:creationId xmlns:a16="http://schemas.microsoft.com/office/drawing/2014/main" id="{F79795FF-B14E-4506-B24D-30AF01288677}"/>
              </a:ext>
            </a:extLst>
          </p:cNvPr>
          <p:cNvSpPr/>
          <p:nvPr/>
        </p:nvSpPr>
        <p:spPr>
          <a:xfrm>
            <a:off x="6569929" y="3529583"/>
            <a:ext cx="926134" cy="2664296"/>
          </a:xfrm>
          <a:prstGeom prst="roundRect">
            <a:avLst>
              <a:gd name="adj" fmla="val 924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Chip#0</a:t>
            </a:r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9" name="사각형: 둥근 모서리 58">
            <a:extLst>
              <a:ext uri="{FF2B5EF4-FFF2-40B4-BE49-F238E27FC236}">
                <a16:creationId xmlns:a16="http://schemas.microsoft.com/office/drawing/2014/main" id="{74A2FBA5-464E-4487-9739-B8510439CDA5}"/>
              </a:ext>
            </a:extLst>
          </p:cNvPr>
          <p:cNvSpPr/>
          <p:nvPr/>
        </p:nvSpPr>
        <p:spPr>
          <a:xfrm>
            <a:off x="7600106" y="3529583"/>
            <a:ext cx="926134" cy="2664296"/>
          </a:xfrm>
          <a:prstGeom prst="roundRect">
            <a:avLst>
              <a:gd name="adj" fmla="val 924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Chip#1</a:t>
            </a:r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DE979ABD-115D-4BD4-8059-1F7D78D5D80B}"/>
              </a:ext>
            </a:extLst>
          </p:cNvPr>
          <p:cNvSpPr/>
          <p:nvPr/>
        </p:nvSpPr>
        <p:spPr>
          <a:xfrm>
            <a:off x="6948264" y="4521538"/>
            <a:ext cx="432048" cy="2152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66" name="직사각형 65">
            <a:extLst>
              <a:ext uri="{FF2B5EF4-FFF2-40B4-BE49-F238E27FC236}">
                <a16:creationId xmlns:a16="http://schemas.microsoft.com/office/drawing/2014/main" id="{8F71F35E-8703-43E8-9946-579CD79A7849}"/>
              </a:ext>
            </a:extLst>
          </p:cNvPr>
          <p:cNvSpPr/>
          <p:nvPr/>
        </p:nvSpPr>
        <p:spPr>
          <a:xfrm>
            <a:off x="7980191" y="4521538"/>
            <a:ext cx="432048" cy="2152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BDD0CE69-F037-4DD7-9206-BA57C0816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NAND Flash-Based SSD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6980270-20DC-4317-93C4-A495658107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10" name="그림 9" descr="앉아있는, 전자기기, 컴퓨터, 테이블이(가) 표시된 사진&#10;&#10;자동 생성된 설명">
            <a:extLst>
              <a:ext uri="{FF2B5EF4-FFF2-40B4-BE49-F238E27FC236}">
                <a16:creationId xmlns:a16="http://schemas.microsoft.com/office/drawing/2014/main" id="{60C53C12-637B-48EC-99EA-F0B3301D5E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2" t="14001" r="20863" b="14001"/>
          <a:stretch/>
        </p:blipFill>
        <p:spPr>
          <a:xfrm>
            <a:off x="2195736" y="836712"/>
            <a:ext cx="2088232" cy="1354529"/>
          </a:xfrm>
          <a:prstGeom prst="rect">
            <a:avLst/>
          </a:prstGeom>
        </p:spPr>
      </p:pic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AAAD1B95-850E-4F7A-81AF-99914A3433FB}"/>
              </a:ext>
            </a:extLst>
          </p:cNvPr>
          <p:cNvSpPr/>
          <p:nvPr/>
        </p:nvSpPr>
        <p:spPr>
          <a:xfrm>
            <a:off x="4630591" y="750032"/>
            <a:ext cx="3085079" cy="1523604"/>
          </a:xfrm>
          <a:prstGeom prst="roundRect">
            <a:avLst>
              <a:gd name="adj" fmla="val 781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altLang="ko-KR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File System</a:t>
            </a:r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7" name="내용 개체 틀 6" descr="실내, 모니터, 검은색, 컴퓨터이(가) 표시된 사진&#10;&#10;자동 생성된 설명">
            <a:extLst>
              <a:ext uri="{FF2B5EF4-FFF2-40B4-BE49-F238E27FC236}">
                <a16:creationId xmlns:a16="http://schemas.microsoft.com/office/drawing/2014/main" id="{759BDDC8-E9DE-45BC-93BB-08AB8761ED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7" t="16490" r="10417" b="19909"/>
          <a:stretch/>
        </p:blipFill>
        <p:spPr>
          <a:xfrm rot="10800000">
            <a:off x="4768975" y="2676666"/>
            <a:ext cx="2736304" cy="824342"/>
          </a:xfrm>
        </p:spPr>
      </p:pic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37E5E2C9-32AA-4261-8405-0123C1DBDFCB}"/>
              </a:ext>
            </a:extLst>
          </p:cNvPr>
          <p:cNvSpPr/>
          <p:nvPr/>
        </p:nvSpPr>
        <p:spPr>
          <a:xfrm>
            <a:off x="5119452" y="2898238"/>
            <a:ext cx="457868" cy="428021"/>
          </a:xfrm>
          <a:prstGeom prst="roundRect">
            <a:avLst>
              <a:gd name="adj" fmla="val 9991"/>
            </a:avLst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  <a:latin typeface="Cambria" panose="02040503050406030204" pitchFamily="18" charset="0"/>
              </a:rPr>
              <a:t>CTRL</a:t>
            </a:r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7F421BB9-A68B-46CF-82E5-02400805B099}"/>
              </a:ext>
            </a:extLst>
          </p:cNvPr>
          <p:cNvSpPr/>
          <p:nvPr/>
        </p:nvSpPr>
        <p:spPr>
          <a:xfrm>
            <a:off x="5694342" y="2797277"/>
            <a:ext cx="416244" cy="199675"/>
          </a:xfrm>
          <a:prstGeom prst="roundRect">
            <a:avLst>
              <a:gd name="adj" fmla="val 9991"/>
            </a:avLst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050" b="1" dirty="0">
                <a:solidFill>
                  <a:schemeClr val="tx1"/>
                </a:solidFill>
                <a:latin typeface="Cambria" panose="02040503050406030204" pitchFamily="18" charset="0"/>
              </a:rPr>
              <a:t>DRAM</a:t>
            </a:r>
            <a:endParaRPr lang="ko-KR" altLang="en-US" sz="105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A501DD03-C47A-40E6-8A44-141CFC07F832}"/>
              </a:ext>
            </a:extLst>
          </p:cNvPr>
          <p:cNvSpPr/>
          <p:nvPr/>
        </p:nvSpPr>
        <p:spPr>
          <a:xfrm>
            <a:off x="6351215" y="2898535"/>
            <a:ext cx="441851" cy="389110"/>
          </a:xfrm>
          <a:prstGeom prst="roundRect">
            <a:avLst>
              <a:gd name="adj" fmla="val 9991"/>
            </a:avLst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  <a:latin typeface="Cambria" panose="02040503050406030204" pitchFamily="18" charset="0"/>
              </a:rPr>
              <a:t>NAND</a:t>
            </a:r>
            <a:endParaRPr lang="ko-KR" altLang="en-US" sz="12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C4D3D16E-BA92-46AA-9F7C-6D6E61FD03DB}"/>
              </a:ext>
            </a:extLst>
          </p:cNvPr>
          <p:cNvSpPr/>
          <p:nvPr/>
        </p:nvSpPr>
        <p:spPr>
          <a:xfrm>
            <a:off x="6841618" y="2898535"/>
            <a:ext cx="441851" cy="389110"/>
          </a:xfrm>
          <a:prstGeom prst="roundRect">
            <a:avLst>
              <a:gd name="adj" fmla="val 9991"/>
            </a:avLst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  <a:latin typeface="Cambria" panose="02040503050406030204" pitchFamily="18" charset="0"/>
              </a:rPr>
              <a:t>NAND</a:t>
            </a:r>
            <a:endParaRPr lang="ko-KR" altLang="en-US" sz="12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65B1B316-BC9A-4674-9831-0548B1AD99EB}"/>
              </a:ext>
            </a:extLst>
          </p:cNvPr>
          <p:cNvGrpSpPr/>
          <p:nvPr/>
        </p:nvGrpSpPr>
        <p:grpSpPr>
          <a:xfrm>
            <a:off x="4857360" y="1933354"/>
            <a:ext cx="1933176" cy="166575"/>
            <a:chOff x="4660385" y="1838138"/>
            <a:chExt cx="1933176" cy="243883"/>
          </a:xfrm>
        </p:grpSpPr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64D409D6-AB57-496B-B460-16F68C1D2D02}"/>
                </a:ext>
              </a:extLst>
            </p:cNvPr>
            <p:cNvSpPr/>
            <p:nvPr/>
          </p:nvSpPr>
          <p:spPr>
            <a:xfrm>
              <a:off x="4660385" y="1838138"/>
              <a:ext cx="216024" cy="2438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endParaRPr lang="ko-KR" alt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FA86D749-87B6-4D49-AFA9-8476081FEAF1}"/>
                </a:ext>
              </a:extLst>
            </p:cNvPr>
            <p:cNvSpPr/>
            <p:nvPr/>
          </p:nvSpPr>
          <p:spPr>
            <a:xfrm>
              <a:off x="4875029" y="1838138"/>
              <a:ext cx="216024" cy="2438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ko-KR" alt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E6015E66-F239-4733-8548-215D6ABBA2FA}"/>
                </a:ext>
              </a:extLst>
            </p:cNvPr>
            <p:cNvSpPr/>
            <p:nvPr/>
          </p:nvSpPr>
          <p:spPr>
            <a:xfrm>
              <a:off x="5089673" y="1838138"/>
              <a:ext cx="216024" cy="2438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endParaRPr lang="ko-KR" alt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A2418531-3B04-48A7-B46C-3FBA1EEC69D2}"/>
                </a:ext>
              </a:extLst>
            </p:cNvPr>
            <p:cNvSpPr/>
            <p:nvPr/>
          </p:nvSpPr>
          <p:spPr>
            <a:xfrm>
              <a:off x="5304317" y="1838138"/>
              <a:ext cx="216024" cy="2438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  <a:endParaRPr lang="ko-KR" alt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DDBA93F4-AA4C-4EEF-BDAC-9216658F6E53}"/>
                </a:ext>
              </a:extLst>
            </p:cNvPr>
            <p:cNvSpPr/>
            <p:nvPr/>
          </p:nvSpPr>
          <p:spPr>
            <a:xfrm>
              <a:off x="5518961" y="1838138"/>
              <a:ext cx="216024" cy="2438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  <a:endParaRPr lang="ko-KR" alt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1F8AEFBA-693D-4242-B44B-B988C5ED7C0A}"/>
                </a:ext>
              </a:extLst>
            </p:cNvPr>
            <p:cNvSpPr/>
            <p:nvPr/>
          </p:nvSpPr>
          <p:spPr>
            <a:xfrm>
              <a:off x="5733605" y="1838138"/>
              <a:ext cx="216024" cy="2438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  <a:endParaRPr lang="ko-KR" alt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B678E4F5-4377-448D-BA18-4CC1A9DD2069}"/>
                </a:ext>
              </a:extLst>
            </p:cNvPr>
            <p:cNvSpPr/>
            <p:nvPr/>
          </p:nvSpPr>
          <p:spPr>
            <a:xfrm>
              <a:off x="5948249" y="1838138"/>
              <a:ext cx="216024" cy="2438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</a:t>
              </a:r>
              <a:endParaRPr lang="ko-KR" alt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ECDB2E09-7047-4EDB-A5CE-0FC26B5BBCD5}"/>
                </a:ext>
              </a:extLst>
            </p:cNvPr>
            <p:cNvSpPr/>
            <p:nvPr/>
          </p:nvSpPr>
          <p:spPr>
            <a:xfrm>
              <a:off x="6162893" y="1838138"/>
              <a:ext cx="216024" cy="2438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  <a:endParaRPr lang="ko-KR" alt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0A6560B5-F320-4336-8BF8-1D3C9DF451EE}"/>
                </a:ext>
              </a:extLst>
            </p:cNvPr>
            <p:cNvSpPr/>
            <p:nvPr/>
          </p:nvSpPr>
          <p:spPr>
            <a:xfrm>
              <a:off x="6377537" y="1838138"/>
              <a:ext cx="216024" cy="2438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  <a:endParaRPr lang="ko-KR" alt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EC196CDE-681D-46B0-BE17-2A0489A2A8B3}"/>
              </a:ext>
            </a:extLst>
          </p:cNvPr>
          <p:cNvGrpSpPr/>
          <p:nvPr/>
        </p:nvGrpSpPr>
        <p:grpSpPr>
          <a:xfrm>
            <a:off x="4857360" y="2132856"/>
            <a:ext cx="2575910" cy="432048"/>
            <a:chOff x="4660385" y="2060848"/>
            <a:chExt cx="2575910" cy="432048"/>
          </a:xfrm>
        </p:grpSpPr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110C8646-0540-482F-9ED0-78797B7E5A6B}"/>
                </a:ext>
              </a:extLst>
            </p:cNvPr>
            <p:cNvSpPr/>
            <p:nvPr/>
          </p:nvSpPr>
          <p:spPr>
            <a:xfrm>
              <a:off x="4660385" y="2060848"/>
              <a:ext cx="216024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 b="1" dirty="0">
                <a:solidFill>
                  <a:schemeClr val="tx1"/>
                </a:solidFill>
                <a:latin typeface="Cambria" panose="02040503050406030204" pitchFamily="18" charset="0"/>
                <a:cs typeface="Courier New" panose="02070309020205020404" pitchFamily="49" charset="0"/>
              </a:endParaRPr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2082F303-80E8-48B7-A69D-23918D6120D4}"/>
                </a:ext>
              </a:extLst>
            </p:cNvPr>
            <p:cNvSpPr/>
            <p:nvPr/>
          </p:nvSpPr>
          <p:spPr>
            <a:xfrm>
              <a:off x="4875029" y="2060848"/>
              <a:ext cx="216024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 b="1" dirty="0">
                <a:solidFill>
                  <a:schemeClr val="tx1"/>
                </a:solidFill>
                <a:latin typeface="Cambria" panose="02040503050406030204" pitchFamily="18" charset="0"/>
                <a:cs typeface="Courier New" panose="02070309020205020404" pitchFamily="49" charset="0"/>
              </a:endParaRPr>
            </a:p>
          </p:txBody>
        </p:sp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A39691BD-8534-41CD-A7D4-D9FA815959D0}"/>
                </a:ext>
              </a:extLst>
            </p:cNvPr>
            <p:cNvSpPr/>
            <p:nvPr/>
          </p:nvSpPr>
          <p:spPr>
            <a:xfrm>
              <a:off x="5089673" y="2060848"/>
              <a:ext cx="216024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 b="1" dirty="0">
                <a:solidFill>
                  <a:schemeClr val="tx1"/>
                </a:solidFill>
                <a:latin typeface="Cambria" panose="02040503050406030204" pitchFamily="18" charset="0"/>
                <a:cs typeface="Courier New" panose="02070309020205020404" pitchFamily="49" charset="0"/>
              </a:endParaRPr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509DCB1A-33C4-4BCD-B632-6BEC90EB5F72}"/>
                </a:ext>
              </a:extLst>
            </p:cNvPr>
            <p:cNvSpPr/>
            <p:nvPr/>
          </p:nvSpPr>
          <p:spPr>
            <a:xfrm>
              <a:off x="5304317" y="2060848"/>
              <a:ext cx="216024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 b="1" dirty="0">
                <a:solidFill>
                  <a:schemeClr val="tx1"/>
                </a:solidFill>
                <a:latin typeface="Cambria" panose="02040503050406030204" pitchFamily="18" charset="0"/>
                <a:cs typeface="Courier New" panose="02070309020205020404" pitchFamily="49" charset="0"/>
              </a:endParaRPr>
            </a:p>
          </p:txBody>
        </p: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E93C3051-A329-4173-8A3B-C491EBB64FA4}"/>
                </a:ext>
              </a:extLst>
            </p:cNvPr>
            <p:cNvSpPr/>
            <p:nvPr/>
          </p:nvSpPr>
          <p:spPr>
            <a:xfrm>
              <a:off x="5518961" y="2060848"/>
              <a:ext cx="216024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 b="1" dirty="0">
                <a:solidFill>
                  <a:schemeClr val="tx1"/>
                </a:solidFill>
                <a:latin typeface="Cambria" panose="02040503050406030204" pitchFamily="18" charset="0"/>
                <a:cs typeface="Courier New" panose="02070309020205020404" pitchFamily="49" charset="0"/>
              </a:endParaRPr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F33F17CA-CD8C-4DB6-82C5-4A71B0974CC6}"/>
                </a:ext>
              </a:extLst>
            </p:cNvPr>
            <p:cNvSpPr/>
            <p:nvPr/>
          </p:nvSpPr>
          <p:spPr>
            <a:xfrm>
              <a:off x="5733605" y="2060848"/>
              <a:ext cx="216024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 b="1" dirty="0">
                <a:solidFill>
                  <a:schemeClr val="tx1"/>
                </a:solidFill>
                <a:latin typeface="Cambria" panose="02040503050406030204" pitchFamily="18" charset="0"/>
                <a:cs typeface="Courier New" panose="02070309020205020404" pitchFamily="49" charset="0"/>
              </a:endParaRPr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92BA1278-15FF-4FE0-9E74-6A9240C5FAE6}"/>
                </a:ext>
              </a:extLst>
            </p:cNvPr>
            <p:cNvSpPr/>
            <p:nvPr/>
          </p:nvSpPr>
          <p:spPr>
            <a:xfrm>
              <a:off x="5948249" y="2060848"/>
              <a:ext cx="216024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 b="1" dirty="0">
                <a:solidFill>
                  <a:schemeClr val="tx1"/>
                </a:solidFill>
                <a:latin typeface="Cambria" panose="02040503050406030204" pitchFamily="18" charset="0"/>
                <a:cs typeface="Courier New" panose="02070309020205020404" pitchFamily="49" charset="0"/>
              </a:endParaRPr>
            </a:p>
          </p:txBody>
        </p: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D5321894-2924-47AE-982A-E5544BA07D32}"/>
                </a:ext>
              </a:extLst>
            </p:cNvPr>
            <p:cNvSpPr/>
            <p:nvPr/>
          </p:nvSpPr>
          <p:spPr>
            <a:xfrm>
              <a:off x="6162893" y="2060848"/>
              <a:ext cx="216024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 b="1" dirty="0">
                <a:solidFill>
                  <a:schemeClr val="tx1"/>
                </a:solidFill>
                <a:latin typeface="Cambria" panose="02040503050406030204" pitchFamily="18" charset="0"/>
                <a:cs typeface="Courier New" panose="02070309020205020404" pitchFamily="49" charset="0"/>
              </a:endParaRPr>
            </a:p>
          </p:txBody>
        </p: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37206D44-E516-44D0-9BA3-CDA9ED97B733}"/>
                </a:ext>
              </a:extLst>
            </p:cNvPr>
            <p:cNvSpPr/>
            <p:nvPr/>
          </p:nvSpPr>
          <p:spPr>
            <a:xfrm>
              <a:off x="6377537" y="2060848"/>
              <a:ext cx="216024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 b="1" dirty="0">
                <a:solidFill>
                  <a:schemeClr val="tx1"/>
                </a:solidFill>
                <a:latin typeface="Cambria" panose="02040503050406030204" pitchFamily="18" charset="0"/>
                <a:cs typeface="Courier New" panose="02070309020205020404" pitchFamily="49" charset="0"/>
              </a:endParaRPr>
            </a:p>
          </p:txBody>
        </p:sp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id="{47E20A65-A193-457A-AA6E-FE89E546A1D2}"/>
                </a:ext>
              </a:extLst>
            </p:cNvPr>
            <p:cNvSpPr/>
            <p:nvPr/>
          </p:nvSpPr>
          <p:spPr>
            <a:xfrm>
              <a:off x="6592180" y="2060848"/>
              <a:ext cx="644115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/>
                  </a:solidFill>
                  <a:latin typeface="Cambria" panose="02040503050406030204" pitchFamily="18" charset="0"/>
                  <a:cs typeface="Courier New" panose="02070309020205020404" pitchFamily="49" charset="0"/>
                </a:rPr>
                <a:t>…</a:t>
              </a:r>
              <a:endParaRPr lang="ko-KR" altLang="en-US" sz="1400" b="1" dirty="0">
                <a:solidFill>
                  <a:schemeClr val="tx1"/>
                </a:solidFill>
                <a:latin typeface="Cambria" panose="02040503050406030204" pitchFamily="18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70705893-B389-44BA-91F4-62E743E57918}"/>
              </a:ext>
            </a:extLst>
          </p:cNvPr>
          <p:cNvSpPr/>
          <p:nvPr/>
        </p:nvSpPr>
        <p:spPr>
          <a:xfrm>
            <a:off x="6948264" y="3876808"/>
            <a:ext cx="432048" cy="2152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DBD0973A-4FBC-4D3C-A83C-54F206191327}"/>
              </a:ext>
            </a:extLst>
          </p:cNvPr>
          <p:cNvSpPr/>
          <p:nvPr/>
        </p:nvSpPr>
        <p:spPr>
          <a:xfrm>
            <a:off x="6687173" y="3876808"/>
            <a:ext cx="249270" cy="215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altLang="ko-KR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lang="ko-KR" alt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401F02CD-4806-4CE7-BA5E-8B0C30C9BC17}"/>
              </a:ext>
            </a:extLst>
          </p:cNvPr>
          <p:cNvSpPr/>
          <p:nvPr/>
        </p:nvSpPr>
        <p:spPr>
          <a:xfrm>
            <a:off x="6948264" y="4091718"/>
            <a:ext cx="432048" cy="2152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AB782CD9-77C7-4DCA-9E38-9261A794704F}"/>
              </a:ext>
            </a:extLst>
          </p:cNvPr>
          <p:cNvSpPr/>
          <p:nvPr/>
        </p:nvSpPr>
        <p:spPr>
          <a:xfrm>
            <a:off x="6687173" y="4091718"/>
            <a:ext cx="249270" cy="215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altLang="ko-KR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ko-KR" alt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D62AD46B-790E-4A12-BC6E-749651883F3B}"/>
              </a:ext>
            </a:extLst>
          </p:cNvPr>
          <p:cNvSpPr/>
          <p:nvPr/>
        </p:nvSpPr>
        <p:spPr>
          <a:xfrm>
            <a:off x="6948264" y="4306628"/>
            <a:ext cx="432048" cy="2152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8AD00491-A46F-4EDB-A342-26E9388C0B85}"/>
              </a:ext>
            </a:extLst>
          </p:cNvPr>
          <p:cNvSpPr/>
          <p:nvPr/>
        </p:nvSpPr>
        <p:spPr>
          <a:xfrm>
            <a:off x="6687173" y="4306628"/>
            <a:ext cx="249270" cy="215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altLang="ko-KR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lang="ko-KR" alt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F0C62AC5-443A-4595-85DF-2AA678ADF22A}"/>
              </a:ext>
            </a:extLst>
          </p:cNvPr>
          <p:cNvSpPr/>
          <p:nvPr/>
        </p:nvSpPr>
        <p:spPr>
          <a:xfrm>
            <a:off x="6687173" y="4521538"/>
            <a:ext cx="249270" cy="215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altLang="ko-KR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endParaRPr lang="ko-KR" alt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id="{69793746-05F3-475A-B9C7-145D6DCB34FA}"/>
              </a:ext>
            </a:extLst>
          </p:cNvPr>
          <p:cNvSpPr/>
          <p:nvPr/>
        </p:nvSpPr>
        <p:spPr>
          <a:xfrm>
            <a:off x="6685087" y="4735708"/>
            <a:ext cx="695818" cy="215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Block#0</a:t>
            </a:r>
            <a:endParaRPr lang="ko-KR" altLang="en-US" sz="1400" b="1" i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0057A77E-098A-4C92-9B52-D82ED9E770C4}"/>
              </a:ext>
            </a:extLst>
          </p:cNvPr>
          <p:cNvSpPr/>
          <p:nvPr/>
        </p:nvSpPr>
        <p:spPr>
          <a:xfrm>
            <a:off x="6948264" y="5042120"/>
            <a:ext cx="432048" cy="2152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9608778A-1868-434B-89FC-F5682FF38E80}"/>
              </a:ext>
            </a:extLst>
          </p:cNvPr>
          <p:cNvSpPr/>
          <p:nvPr/>
        </p:nvSpPr>
        <p:spPr>
          <a:xfrm>
            <a:off x="6687173" y="5042120"/>
            <a:ext cx="249270" cy="215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altLang="ko-KR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endParaRPr lang="ko-KR" alt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355669A2-F0E2-4C63-B5F1-64EA4506F6F4}"/>
              </a:ext>
            </a:extLst>
          </p:cNvPr>
          <p:cNvSpPr/>
          <p:nvPr/>
        </p:nvSpPr>
        <p:spPr>
          <a:xfrm>
            <a:off x="6948264" y="5257030"/>
            <a:ext cx="432048" cy="2152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A0B237A3-C94B-4E94-95BC-4DD2B6E5EEF3}"/>
              </a:ext>
            </a:extLst>
          </p:cNvPr>
          <p:cNvSpPr/>
          <p:nvPr/>
        </p:nvSpPr>
        <p:spPr>
          <a:xfrm>
            <a:off x="6687173" y="5257030"/>
            <a:ext cx="249270" cy="215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altLang="ko-KR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endParaRPr lang="ko-KR" alt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4" name="직사각형 53">
            <a:extLst>
              <a:ext uri="{FF2B5EF4-FFF2-40B4-BE49-F238E27FC236}">
                <a16:creationId xmlns:a16="http://schemas.microsoft.com/office/drawing/2014/main" id="{B45B7AAD-9677-4C26-A091-F9C697287542}"/>
              </a:ext>
            </a:extLst>
          </p:cNvPr>
          <p:cNvSpPr/>
          <p:nvPr/>
        </p:nvSpPr>
        <p:spPr>
          <a:xfrm>
            <a:off x="6948264" y="5471940"/>
            <a:ext cx="432048" cy="2152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2228F711-B4B3-4C1B-AE0B-CDC338AD937C}"/>
              </a:ext>
            </a:extLst>
          </p:cNvPr>
          <p:cNvSpPr/>
          <p:nvPr/>
        </p:nvSpPr>
        <p:spPr>
          <a:xfrm>
            <a:off x="6687173" y="5471940"/>
            <a:ext cx="249270" cy="215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altLang="ko-KR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endParaRPr lang="ko-KR" alt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ED3BFDF5-8F32-48FC-8F3E-446D5D70A49B}"/>
              </a:ext>
            </a:extLst>
          </p:cNvPr>
          <p:cNvSpPr/>
          <p:nvPr/>
        </p:nvSpPr>
        <p:spPr>
          <a:xfrm>
            <a:off x="6948264" y="5686850"/>
            <a:ext cx="432048" cy="2152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3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Page</a:t>
            </a:r>
            <a:endParaRPr lang="ko-KR" altLang="en-US" sz="1300" b="1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DE3F1F63-B099-415E-BE72-EB85E5AC92BF}"/>
              </a:ext>
            </a:extLst>
          </p:cNvPr>
          <p:cNvSpPr/>
          <p:nvPr/>
        </p:nvSpPr>
        <p:spPr>
          <a:xfrm>
            <a:off x="6687173" y="5686850"/>
            <a:ext cx="249270" cy="215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altLang="ko-KR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endParaRPr lang="ko-KR" alt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50901EA3-0301-48EC-B0AD-E0873FB72EDC}"/>
              </a:ext>
            </a:extLst>
          </p:cNvPr>
          <p:cNvSpPr/>
          <p:nvPr/>
        </p:nvSpPr>
        <p:spPr>
          <a:xfrm>
            <a:off x="6685087" y="5901020"/>
            <a:ext cx="695818" cy="215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Block#1</a:t>
            </a:r>
            <a:endParaRPr lang="ko-KR" altLang="en-US" sz="1400" b="1" i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85DCB0F3-2D55-4B9B-9D18-906BBF70F6BE}"/>
              </a:ext>
            </a:extLst>
          </p:cNvPr>
          <p:cNvSpPr/>
          <p:nvPr/>
        </p:nvSpPr>
        <p:spPr>
          <a:xfrm>
            <a:off x="7980191" y="3876808"/>
            <a:ext cx="432048" cy="2152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61" name="직사각형 60">
            <a:extLst>
              <a:ext uri="{FF2B5EF4-FFF2-40B4-BE49-F238E27FC236}">
                <a16:creationId xmlns:a16="http://schemas.microsoft.com/office/drawing/2014/main" id="{374CC4E4-63A4-4513-A64B-6CBEC34179CD}"/>
              </a:ext>
            </a:extLst>
          </p:cNvPr>
          <p:cNvSpPr/>
          <p:nvPr/>
        </p:nvSpPr>
        <p:spPr>
          <a:xfrm>
            <a:off x="7717350" y="3876808"/>
            <a:ext cx="249270" cy="215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altLang="ko-KR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endParaRPr lang="ko-KR" alt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33542722-7736-4D30-BDCF-6C63B290C57C}"/>
              </a:ext>
            </a:extLst>
          </p:cNvPr>
          <p:cNvSpPr/>
          <p:nvPr/>
        </p:nvSpPr>
        <p:spPr>
          <a:xfrm>
            <a:off x="7980191" y="4091718"/>
            <a:ext cx="432048" cy="2152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63" name="직사각형 62">
            <a:extLst>
              <a:ext uri="{FF2B5EF4-FFF2-40B4-BE49-F238E27FC236}">
                <a16:creationId xmlns:a16="http://schemas.microsoft.com/office/drawing/2014/main" id="{029FEE7E-F6FA-472E-B81B-F92D0F2FD294}"/>
              </a:ext>
            </a:extLst>
          </p:cNvPr>
          <p:cNvSpPr/>
          <p:nvPr/>
        </p:nvSpPr>
        <p:spPr>
          <a:xfrm>
            <a:off x="7717350" y="4091718"/>
            <a:ext cx="249270" cy="215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altLang="ko-KR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endParaRPr lang="ko-KR" alt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4" name="직사각형 63">
            <a:extLst>
              <a:ext uri="{FF2B5EF4-FFF2-40B4-BE49-F238E27FC236}">
                <a16:creationId xmlns:a16="http://schemas.microsoft.com/office/drawing/2014/main" id="{CE3EA690-08B0-493C-843E-247B714B54AD}"/>
              </a:ext>
            </a:extLst>
          </p:cNvPr>
          <p:cNvSpPr/>
          <p:nvPr/>
        </p:nvSpPr>
        <p:spPr>
          <a:xfrm>
            <a:off x="7980191" y="4306628"/>
            <a:ext cx="432048" cy="2152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65" name="직사각형 64">
            <a:extLst>
              <a:ext uri="{FF2B5EF4-FFF2-40B4-BE49-F238E27FC236}">
                <a16:creationId xmlns:a16="http://schemas.microsoft.com/office/drawing/2014/main" id="{256A3800-C31E-4D47-804E-3881DDB19B8E}"/>
              </a:ext>
            </a:extLst>
          </p:cNvPr>
          <p:cNvSpPr/>
          <p:nvPr/>
        </p:nvSpPr>
        <p:spPr>
          <a:xfrm>
            <a:off x="7717350" y="4306628"/>
            <a:ext cx="249270" cy="215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altLang="ko-KR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endParaRPr lang="ko-KR" alt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8" name="직사각형 67">
            <a:extLst>
              <a:ext uri="{FF2B5EF4-FFF2-40B4-BE49-F238E27FC236}">
                <a16:creationId xmlns:a16="http://schemas.microsoft.com/office/drawing/2014/main" id="{6722A4DF-CAF7-43CF-9913-02371EF36751}"/>
              </a:ext>
            </a:extLst>
          </p:cNvPr>
          <p:cNvSpPr/>
          <p:nvPr/>
        </p:nvSpPr>
        <p:spPr>
          <a:xfrm>
            <a:off x="7715264" y="4735708"/>
            <a:ext cx="695818" cy="215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Block#2</a:t>
            </a:r>
            <a:endParaRPr lang="ko-KR" altLang="en-US" sz="1400" b="1" i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69" name="직사각형 68">
            <a:extLst>
              <a:ext uri="{FF2B5EF4-FFF2-40B4-BE49-F238E27FC236}">
                <a16:creationId xmlns:a16="http://schemas.microsoft.com/office/drawing/2014/main" id="{3064DA5F-C8DF-46BC-B15B-1AA8A8EED73B}"/>
              </a:ext>
            </a:extLst>
          </p:cNvPr>
          <p:cNvSpPr/>
          <p:nvPr/>
        </p:nvSpPr>
        <p:spPr>
          <a:xfrm>
            <a:off x="7980191" y="5042120"/>
            <a:ext cx="432048" cy="2152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70" name="직사각형 69">
            <a:extLst>
              <a:ext uri="{FF2B5EF4-FFF2-40B4-BE49-F238E27FC236}">
                <a16:creationId xmlns:a16="http://schemas.microsoft.com/office/drawing/2014/main" id="{E7FA1BAD-6AB0-4DB6-BFC4-24023631EDAC}"/>
              </a:ext>
            </a:extLst>
          </p:cNvPr>
          <p:cNvSpPr/>
          <p:nvPr/>
        </p:nvSpPr>
        <p:spPr>
          <a:xfrm>
            <a:off x="7717350" y="5042120"/>
            <a:ext cx="249270" cy="215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altLang="ko-KR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12</a:t>
            </a:r>
            <a:endParaRPr lang="ko-KR" alt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1" name="직사각형 70">
            <a:extLst>
              <a:ext uri="{FF2B5EF4-FFF2-40B4-BE49-F238E27FC236}">
                <a16:creationId xmlns:a16="http://schemas.microsoft.com/office/drawing/2014/main" id="{696198AB-0331-4549-B6AD-D44E0A14E481}"/>
              </a:ext>
            </a:extLst>
          </p:cNvPr>
          <p:cNvSpPr/>
          <p:nvPr/>
        </p:nvSpPr>
        <p:spPr>
          <a:xfrm>
            <a:off x="7980191" y="5257030"/>
            <a:ext cx="432048" cy="2152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72" name="직사각형 71">
            <a:extLst>
              <a:ext uri="{FF2B5EF4-FFF2-40B4-BE49-F238E27FC236}">
                <a16:creationId xmlns:a16="http://schemas.microsoft.com/office/drawing/2014/main" id="{F09CE23D-CD31-4345-B16C-92A7973FDFCE}"/>
              </a:ext>
            </a:extLst>
          </p:cNvPr>
          <p:cNvSpPr/>
          <p:nvPr/>
        </p:nvSpPr>
        <p:spPr>
          <a:xfrm>
            <a:off x="7717350" y="5257030"/>
            <a:ext cx="249270" cy="215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altLang="ko-KR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13</a:t>
            </a:r>
            <a:endParaRPr lang="ko-KR" alt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57187383-F216-42D0-8518-DB0C346191A1}"/>
              </a:ext>
            </a:extLst>
          </p:cNvPr>
          <p:cNvSpPr/>
          <p:nvPr/>
        </p:nvSpPr>
        <p:spPr>
          <a:xfrm>
            <a:off x="7980191" y="5471940"/>
            <a:ext cx="432048" cy="2152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74" name="직사각형 73">
            <a:extLst>
              <a:ext uri="{FF2B5EF4-FFF2-40B4-BE49-F238E27FC236}">
                <a16:creationId xmlns:a16="http://schemas.microsoft.com/office/drawing/2014/main" id="{A6E15470-CDDD-46F4-AEE1-1862AA43AB3F}"/>
              </a:ext>
            </a:extLst>
          </p:cNvPr>
          <p:cNvSpPr/>
          <p:nvPr/>
        </p:nvSpPr>
        <p:spPr>
          <a:xfrm>
            <a:off x="7717350" y="5471940"/>
            <a:ext cx="249270" cy="215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altLang="ko-KR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14</a:t>
            </a:r>
            <a:endParaRPr lang="ko-KR" alt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5" name="직사각형 74">
            <a:extLst>
              <a:ext uri="{FF2B5EF4-FFF2-40B4-BE49-F238E27FC236}">
                <a16:creationId xmlns:a16="http://schemas.microsoft.com/office/drawing/2014/main" id="{E18008EC-15AC-4CDA-802D-D5DC5A9A639F}"/>
              </a:ext>
            </a:extLst>
          </p:cNvPr>
          <p:cNvSpPr/>
          <p:nvPr/>
        </p:nvSpPr>
        <p:spPr>
          <a:xfrm>
            <a:off x="7980191" y="5686850"/>
            <a:ext cx="432048" cy="2152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76" name="직사각형 75">
            <a:extLst>
              <a:ext uri="{FF2B5EF4-FFF2-40B4-BE49-F238E27FC236}">
                <a16:creationId xmlns:a16="http://schemas.microsoft.com/office/drawing/2014/main" id="{50A94D42-4BD9-42C8-9FB0-AD4B5EA1E6EA}"/>
              </a:ext>
            </a:extLst>
          </p:cNvPr>
          <p:cNvSpPr/>
          <p:nvPr/>
        </p:nvSpPr>
        <p:spPr>
          <a:xfrm>
            <a:off x="7717350" y="5686850"/>
            <a:ext cx="249270" cy="215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altLang="ko-KR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15</a:t>
            </a:r>
            <a:endParaRPr lang="ko-KR" alt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7" name="직사각형 76">
            <a:extLst>
              <a:ext uri="{FF2B5EF4-FFF2-40B4-BE49-F238E27FC236}">
                <a16:creationId xmlns:a16="http://schemas.microsoft.com/office/drawing/2014/main" id="{5B6F1872-2804-4807-A73D-EE1EDE1B0221}"/>
              </a:ext>
            </a:extLst>
          </p:cNvPr>
          <p:cNvSpPr/>
          <p:nvPr/>
        </p:nvSpPr>
        <p:spPr>
          <a:xfrm>
            <a:off x="7715264" y="5901020"/>
            <a:ext cx="695818" cy="215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Block#3</a:t>
            </a:r>
            <a:endParaRPr lang="ko-KR" altLang="en-US" sz="1400" b="1" i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79" name="직사각형 78">
            <a:extLst>
              <a:ext uri="{FF2B5EF4-FFF2-40B4-BE49-F238E27FC236}">
                <a16:creationId xmlns:a16="http://schemas.microsoft.com/office/drawing/2014/main" id="{2404F16B-89CF-42B8-A068-5A1EB238DE3F}"/>
              </a:ext>
            </a:extLst>
          </p:cNvPr>
          <p:cNvSpPr/>
          <p:nvPr/>
        </p:nvSpPr>
        <p:spPr>
          <a:xfrm>
            <a:off x="6948264" y="3876808"/>
            <a:ext cx="432048" cy="2152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A0</a:t>
            </a:r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80" name="직사각형 79">
            <a:extLst>
              <a:ext uri="{FF2B5EF4-FFF2-40B4-BE49-F238E27FC236}">
                <a16:creationId xmlns:a16="http://schemas.microsoft.com/office/drawing/2014/main" id="{7646930D-EDC2-410A-B817-A22979D656C4}"/>
              </a:ext>
            </a:extLst>
          </p:cNvPr>
          <p:cNvSpPr/>
          <p:nvPr/>
        </p:nvSpPr>
        <p:spPr>
          <a:xfrm>
            <a:off x="6948264" y="4091718"/>
            <a:ext cx="432048" cy="2152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A2</a:t>
            </a:r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81" name="직사각형 80">
            <a:extLst>
              <a:ext uri="{FF2B5EF4-FFF2-40B4-BE49-F238E27FC236}">
                <a16:creationId xmlns:a16="http://schemas.microsoft.com/office/drawing/2014/main" id="{A14A96CB-5825-49CE-83F3-2B0BC1C6B591}"/>
              </a:ext>
            </a:extLst>
          </p:cNvPr>
          <p:cNvSpPr/>
          <p:nvPr/>
        </p:nvSpPr>
        <p:spPr>
          <a:xfrm>
            <a:off x="6948264" y="4306628"/>
            <a:ext cx="432048" cy="215280"/>
          </a:xfrm>
          <a:prstGeom prst="rect">
            <a:avLst/>
          </a:prstGeom>
          <a:solidFill>
            <a:srgbClr val="B3EB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B1</a:t>
            </a:r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86" name="직사각형 85">
            <a:extLst>
              <a:ext uri="{FF2B5EF4-FFF2-40B4-BE49-F238E27FC236}">
                <a16:creationId xmlns:a16="http://schemas.microsoft.com/office/drawing/2014/main" id="{9DC693A1-9933-47DC-BCD2-3CBF6A7BA333}"/>
              </a:ext>
            </a:extLst>
          </p:cNvPr>
          <p:cNvSpPr/>
          <p:nvPr/>
        </p:nvSpPr>
        <p:spPr>
          <a:xfrm>
            <a:off x="7980191" y="3876808"/>
            <a:ext cx="432048" cy="2152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A1</a:t>
            </a:r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87" name="직사각형 86">
            <a:extLst>
              <a:ext uri="{FF2B5EF4-FFF2-40B4-BE49-F238E27FC236}">
                <a16:creationId xmlns:a16="http://schemas.microsoft.com/office/drawing/2014/main" id="{A3E74C59-7200-4FF7-8DE2-2B3F4FA31924}"/>
              </a:ext>
            </a:extLst>
          </p:cNvPr>
          <p:cNvSpPr/>
          <p:nvPr/>
        </p:nvSpPr>
        <p:spPr>
          <a:xfrm>
            <a:off x="7980191" y="4091718"/>
            <a:ext cx="432048" cy="215280"/>
          </a:xfrm>
          <a:prstGeom prst="rect">
            <a:avLst/>
          </a:prstGeom>
          <a:solidFill>
            <a:srgbClr val="B3EB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B0</a:t>
            </a:r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88" name="직사각형 87">
            <a:extLst>
              <a:ext uri="{FF2B5EF4-FFF2-40B4-BE49-F238E27FC236}">
                <a16:creationId xmlns:a16="http://schemas.microsoft.com/office/drawing/2014/main" id="{E1315A33-D193-4B9E-BF77-2288A021076C}"/>
              </a:ext>
            </a:extLst>
          </p:cNvPr>
          <p:cNvSpPr/>
          <p:nvPr/>
        </p:nvSpPr>
        <p:spPr>
          <a:xfrm>
            <a:off x="7980191" y="4306628"/>
            <a:ext cx="432048" cy="215280"/>
          </a:xfrm>
          <a:prstGeom prst="rect">
            <a:avLst/>
          </a:prstGeom>
          <a:solidFill>
            <a:srgbClr val="B3EB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B2</a:t>
            </a:r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94" name="직사각형 93">
            <a:extLst>
              <a:ext uri="{FF2B5EF4-FFF2-40B4-BE49-F238E27FC236}">
                <a16:creationId xmlns:a16="http://schemas.microsoft.com/office/drawing/2014/main" id="{13DDF432-D51C-4F55-9493-C984E593C47A}"/>
              </a:ext>
            </a:extLst>
          </p:cNvPr>
          <p:cNvSpPr/>
          <p:nvPr/>
        </p:nvSpPr>
        <p:spPr>
          <a:xfrm>
            <a:off x="4857360" y="2132856"/>
            <a:ext cx="216024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  <a:cs typeface="Courier New" panose="02070309020205020404" pitchFamily="49" charset="0"/>
              </a:rPr>
              <a:t>A0</a:t>
            </a:r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95" name="직사각형 94">
            <a:extLst>
              <a:ext uri="{FF2B5EF4-FFF2-40B4-BE49-F238E27FC236}">
                <a16:creationId xmlns:a16="http://schemas.microsoft.com/office/drawing/2014/main" id="{0148E6FE-FCF9-4DAD-B053-0826788B56C3}"/>
              </a:ext>
            </a:extLst>
          </p:cNvPr>
          <p:cNvSpPr/>
          <p:nvPr/>
        </p:nvSpPr>
        <p:spPr>
          <a:xfrm>
            <a:off x="5072004" y="2132856"/>
            <a:ext cx="216024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  <a:cs typeface="Courier New" panose="02070309020205020404" pitchFamily="49" charset="0"/>
              </a:rPr>
              <a:t>A1</a:t>
            </a:r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96" name="직사각형 95">
            <a:extLst>
              <a:ext uri="{FF2B5EF4-FFF2-40B4-BE49-F238E27FC236}">
                <a16:creationId xmlns:a16="http://schemas.microsoft.com/office/drawing/2014/main" id="{317DF87F-E5E0-4ABF-923A-800797E94DD6}"/>
              </a:ext>
            </a:extLst>
          </p:cNvPr>
          <p:cNvSpPr/>
          <p:nvPr/>
        </p:nvSpPr>
        <p:spPr>
          <a:xfrm>
            <a:off x="5286648" y="2132856"/>
            <a:ext cx="216024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  <a:cs typeface="Courier New" panose="02070309020205020404" pitchFamily="49" charset="0"/>
              </a:rPr>
              <a:t>A2</a:t>
            </a:r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97" name="직사각형 96">
            <a:extLst>
              <a:ext uri="{FF2B5EF4-FFF2-40B4-BE49-F238E27FC236}">
                <a16:creationId xmlns:a16="http://schemas.microsoft.com/office/drawing/2014/main" id="{8FFC4EE7-22CF-4A15-B2C7-F3918DC28457}"/>
              </a:ext>
            </a:extLst>
          </p:cNvPr>
          <p:cNvSpPr/>
          <p:nvPr/>
        </p:nvSpPr>
        <p:spPr>
          <a:xfrm>
            <a:off x="5501292" y="2132856"/>
            <a:ext cx="216024" cy="432048"/>
          </a:xfrm>
          <a:prstGeom prst="rect">
            <a:avLst/>
          </a:prstGeom>
          <a:solidFill>
            <a:srgbClr val="B3EB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  <a:cs typeface="Courier New" panose="02070309020205020404" pitchFamily="49" charset="0"/>
              </a:rPr>
              <a:t>B0</a:t>
            </a:r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98" name="직사각형 97">
            <a:extLst>
              <a:ext uri="{FF2B5EF4-FFF2-40B4-BE49-F238E27FC236}">
                <a16:creationId xmlns:a16="http://schemas.microsoft.com/office/drawing/2014/main" id="{F4096E8B-A295-4A7B-8925-370405B55C5E}"/>
              </a:ext>
            </a:extLst>
          </p:cNvPr>
          <p:cNvSpPr/>
          <p:nvPr/>
        </p:nvSpPr>
        <p:spPr>
          <a:xfrm>
            <a:off x="5715936" y="2132856"/>
            <a:ext cx="216024" cy="432048"/>
          </a:xfrm>
          <a:prstGeom prst="rect">
            <a:avLst/>
          </a:prstGeom>
          <a:solidFill>
            <a:srgbClr val="B3EB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  <a:cs typeface="Courier New" panose="02070309020205020404" pitchFamily="49" charset="0"/>
              </a:rPr>
              <a:t>B</a:t>
            </a:r>
          </a:p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  <a:cs typeface="Courier New" panose="02070309020205020404" pitchFamily="49" charset="0"/>
              </a:rPr>
              <a:t>1</a:t>
            </a:r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99" name="직사각형 98">
            <a:extLst>
              <a:ext uri="{FF2B5EF4-FFF2-40B4-BE49-F238E27FC236}">
                <a16:creationId xmlns:a16="http://schemas.microsoft.com/office/drawing/2014/main" id="{09479183-6487-41EE-982B-E604C5DD4B6B}"/>
              </a:ext>
            </a:extLst>
          </p:cNvPr>
          <p:cNvSpPr/>
          <p:nvPr/>
        </p:nvSpPr>
        <p:spPr>
          <a:xfrm>
            <a:off x="5930580" y="2132856"/>
            <a:ext cx="216024" cy="432048"/>
          </a:xfrm>
          <a:prstGeom prst="rect">
            <a:avLst/>
          </a:prstGeom>
          <a:solidFill>
            <a:srgbClr val="B3EB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  <a:cs typeface="Courier New" panose="02070309020205020404" pitchFamily="49" charset="0"/>
              </a:rPr>
              <a:t>B2</a:t>
            </a:r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113" name="사각형: 둥근 모서리 112">
            <a:extLst>
              <a:ext uri="{FF2B5EF4-FFF2-40B4-BE49-F238E27FC236}">
                <a16:creationId xmlns:a16="http://schemas.microsoft.com/office/drawing/2014/main" id="{AE2C33E1-E125-4940-8907-DD5CFEDF3575}"/>
              </a:ext>
            </a:extLst>
          </p:cNvPr>
          <p:cNvSpPr/>
          <p:nvPr/>
        </p:nvSpPr>
        <p:spPr>
          <a:xfrm rot="16200000">
            <a:off x="4948924" y="4670162"/>
            <a:ext cx="2675870" cy="394712"/>
          </a:xfrm>
          <a:prstGeom prst="roundRect">
            <a:avLst>
              <a:gd name="adj" fmla="val 2711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Flash Controller</a:t>
            </a:r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14" name="사각형: 둥근 모서리 113">
            <a:extLst>
              <a:ext uri="{FF2B5EF4-FFF2-40B4-BE49-F238E27FC236}">
                <a16:creationId xmlns:a16="http://schemas.microsoft.com/office/drawing/2014/main" id="{552D645B-54AF-449F-BF46-B01871D77B86}"/>
              </a:ext>
            </a:extLst>
          </p:cNvPr>
          <p:cNvSpPr/>
          <p:nvPr/>
        </p:nvSpPr>
        <p:spPr>
          <a:xfrm>
            <a:off x="586440" y="3541158"/>
            <a:ext cx="5417348" cy="2675871"/>
          </a:xfrm>
          <a:prstGeom prst="roundRect">
            <a:avLst>
              <a:gd name="adj" fmla="val 3625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altLang="ko-KR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Flash Translation Layer (FTL)</a:t>
            </a:r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12" name="내용 개체 틀 2">
            <a:extLst>
              <a:ext uri="{FF2B5EF4-FFF2-40B4-BE49-F238E27FC236}">
                <a16:creationId xmlns:a16="http://schemas.microsoft.com/office/drawing/2014/main" id="{0C5BD346-1332-4605-B5C2-377C726C8DF8}"/>
              </a:ext>
            </a:extLst>
          </p:cNvPr>
          <p:cNvSpPr txBox="1">
            <a:spLocks/>
          </p:cNvSpPr>
          <p:nvPr/>
        </p:nvSpPr>
        <p:spPr bwMode="auto">
          <a:xfrm>
            <a:off x="584355" y="3798565"/>
            <a:ext cx="5413471" cy="240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2000" bIns="3600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ko-KR" sz="1600" b="1" kern="0" dirty="0"/>
              <a:t>Address translation</a:t>
            </a:r>
          </a:p>
          <a:p>
            <a:pPr lvl="1"/>
            <a:r>
              <a:rPr lang="en-US" altLang="ko-KR" sz="1400" kern="0" dirty="0">
                <a:solidFill>
                  <a:srgbClr val="C00000"/>
                </a:solidFill>
              </a:rPr>
              <a:t>Distributes host writes </a:t>
            </a:r>
            <a:r>
              <a:rPr lang="en-US" altLang="ko-KR" sz="1400" kern="0" dirty="0"/>
              <a:t>to fully exploit internal parallelism</a:t>
            </a:r>
          </a:p>
          <a:p>
            <a:pPr lvl="1"/>
            <a:r>
              <a:rPr lang="en-US" altLang="ko-KR" sz="1400" kern="0" dirty="0">
                <a:solidFill>
                  <a:srgbClr val="C00000"/>
                </a:solidFill>
              </a:rPr>
              <a:t>Out-of-place updates</a:t>
            </a:r>
          </a:p>
          <a:p>
            <a:pPr marL="344487" lvl="1" indent="0">
              <a:buNone/>
            </a:pPr>
            <a:r>
              <a:rPr lang="en-US" altLang="ko-KR" sz="1400" b="1" kern="0" dirty="0">
                <a:sym typeface="Wingdings" panose="05000000000000000000" pitchFamily="2" charset="2"/>
              </a:rPr>
              <a:t> Logical-to-physical (L2P) mappings (e.g., LPA 1  PPA 8)</a:t>
            </a:r>
            <a:endParaRPr lang="en-US" altLang="ko-KR" sz="1400" b="1" kern="0" dirty="0"/>
          </a:p>
          <a:p>
            <a:r>
              <a:rPr lang="en-US" altLang="ko-KR" sz="1600" b="1" kern="0" dirty="0"/>
              <a:t>Garbage collection (GC)</a:t>
            </a:r>
          </a:p>
          <a:p>
            <a:pPr lvl="1"/>
            <a:r>
              <a:rPr lang="en-US" altLang="ko-KR" sz="1400" kern="0" dirty="0"/>
              <a:t>Reclaims free pages for future host writes</a:t>
            </a:r>
          </a:p>
          <a:p>
            <a:pPr lvl="1"/>
            <a:r>
              <a:rPr lang="en-US" altLang="ko-KR" sz="1400" kern="0" dirty="0"/>
              <a:t>Selects a victim block </a:t>
            </a:r>
            <a:r>
              <a:rPr lang="en-US" altLang="ko-KR" sz="1400" kern="0" dirty="0">
                <a:solidFill>
                  <a:srgbClr val="C00000"/>
                </a:solidFill>
              </a:rPr>
              <a:t>w/ the smallest number of valid pages</a:t>
            </a:r>
          </a:p>
          <a:p>
            <a:pPr lvl="1"/>
            <a:r>
              <a:rPr lang="en-US" altLang="ko-KR" sz="1400" kern="0" dirty="0">
                <a:solidFill>
                  <a:srgbClr val="C00000"/>
                </a:solidFill>
              </a:rPr>
              <a:t>Additional copy operations </a:t>
            </a:r>
            <a:r>
              <a:rPr lang="en-US" altLang="ko-KR" sz="1400" kern="0" dirty="0"/>
              <a:t>to move valid pages</a:t>
            </a:r>
          </a:p>
          <a:p>
            <a:pPr marL="344487" lvl="1" indent="0">
              <a:buNone/>
            </a:pPr>
            <a:r>
              <a:rPr lang="en-US" altLang="ko-KR" sz="1400" b="1" kern="0" dirty="0">
                <a:sym typeface="Wingdings" panose="05000000000000000000" pitchFamily="2" charset="2"/>
              </a:rPr>
              <a:t> Page-status information (e.g., B0: invalid)</a:t>
            </a:r>
            <a:endParaRPr lang="en-US" altLang="ko-KR" sz="1400" kern="0" dirty="0"/>
          </a:p>
          <a:p>
            <a:endParaRPr lang="en-US" altLang="ko-KR" sz="1600" kern="0" dirty="0"/>
          </a:p>
        </p:txBody>
      </p:sp>
      <p:sp>
        <p:nvSpPr>
          <p:cNvPr id="100" name="직사각형 99">
            <a:extLst>
              <a:ext uri="{FF2B5EF4-FFF2-40B4-BE49-F238E27FC236}">
                <a16:creationId xmlns:a16="http://schemas.microsoft.com/office/drawing/2014/main" id="{3E91A4DA-59F6-4CB9-B561-AA33B7B24EB6}"/>
              </a:ext>
            </a:extLst>
          </p:cNvPr>
          <p:cNvSpPr/>
          <p:nvPr/>
        </p:nvSpPr>
        <p:spPr>
          <a:xfrm>
            <a:off x="6948264" y="5042120"/>
            <a:ext cx="432048" cy="2152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A1</a:t>
            </a:r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01" name="직사각형 100">
            <a:extLst>
              <a:ext uri="{FF2B5EF4-FFF2-40B4-BE49-F238E27FC236}">
                <a16:creationId xmlns:a16="http://schemas.microsoft.com/office/drawing/2014/main" id="{6C3D07C5-C9F7-45FA-83D4-BA979C1B206D}"/>
              </a:ext>
            </a:extLst>
          </p:cNvPr>
          <p:cNvSpPr/>
          <p:nvPr/>
        </p:nvSpPr>
        <p:spPr>
          <a:xfrm>
            <a:off x="7980191" y="5042120"/>
            <a:ext cx="432048" cy="215280"/>
          </a:xfrm>
          <a:prstGeom prst="rect">
            <a:avLst/>
          </a:prstGeom>
          <a:solidFill>
            <a:srgbClr val="00B0F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B2’</a:t>
            </a:r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grpSp>
        <p:nvGrpSpPr>
          <p:cNvPr id="144" name="그룹 143">
            <a:extLst>
              <a:ext uri="{FF2B5EF4-FFF2-40B4-BE49-F238E27FC236}">
                <a16:creationId xmlns:a16="http://schemas.microsoft.com/office/drawing/2014/main" id="{BE29FB2D-1606-4E1F-BC64-45D99A0B81F1}"/>
              </a:ext>
            </a:extLst>
          </p:cNvPr>
          <p:cNvGrpSpPr/>
          <p:nvPr/>
        </p:nvGrpSpPr>
        <p:grpSpPr>
          <a:xfrm>
            <a:off x="3889248" y="4453509"/>
            <a:ext cx="2266928" cy="551709"/>
            <a:chOff x="3692273" y="4453509"/>
            <a:chExt cx="2266928" cy="55170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4BFC1C5-FE83-4D9F-B8EE-476C77113B01}"/>
                </a:ext>
              </a:extLst>
            </p:cNvPr>
            <p:cNvSpPr txBox="1"/>
            <p:nvPr/>
          </p:nvSpPr>
          <p:spPr>
            <a:xfrm>
              <a:off x="3692273" y="4453509"/>
              <a:ext cx="1683249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altLang="ko-KR" sz="1200" b="1" dirty="0">
                  <a:solidFill>
                    <a:schemeClr val="bg2"/>
                  </a:solidFill>
                  <a:latin typeface="Cambria" panose="02040503050406030204" pitchFamily="18" charset="0"/>
                </a:rPr>
                <a:t>L</a:t>
              </a:r>
              <a:r>
                <a:rPr lang="en-US" altLang="ko-KR" sz="1200" dirty="0">
                  <a:solidFill>
                    <a:schemeClr val="bg2"/>
                  </a:solidFill>
                  <a:latin typeface="Cambria" panose="02040503050406030204" pitchFamily="18" charset="0"/>
                </a:rPr>
                <a:t>ogical </a:t>
              </a:r>
              <a:r>
                <a:rPr lang="en-US" altLang="ko-KR" sz="1200" b="1" dirty="0">
                  <a:solidFill>
                    <a:schemeClr val="bg2"/>
                  </a:solidFill>
                  <a:latin typeface="Cambria" panose="02040503050406030204" pitchFamily="18" charset="0"/>
                </a:rPr>
                <a:t>P</a:t>
              </a:r>
              <a:r>
                <a:rPr lang="en-US" altLang="ko-KR" sz="1200" dirty="0">
                  <a:solidFill>
                    <a:schemeClr val="bg2"/>
                  </a:solidFill>
                  <a:latin typeface="Cambria" panose="02040503050406030204" pitchFamily="18" charset="0"/>
                </a:rPr>
                <a:t>age </a:t>
              </a:r>
              <a:r>
                <a:rPr lang="en-US" altLang="ko-KR" sz="1200" b="1" dirty="0">
                  <a:solidFill>
                    <a:schemeClr val="bg2"/>
                  </a:solidFill>
                  <a:latin typeface="Cambria" panose="02040503050406030204" pitchFamily="18" charset="0"/>
                </a:rPr>
                <a:t>A</a:t>
              </a:r>
              <a:r>
                <a:rPr lang="en-US" altLang="ko-KR" sz="1200" dirty="0">
                  <a:solidFill>
                    <a:schemeClr val="bg2"/>
                  </a:solidFill>
                  <a:latin typeface="Cambria" panose="02040503050406030204" pitchFamily="18" charset="0"/>
                </a:rPr>
                <a:t>ddress</a:t>
              </a:r>
              <a:endParaRPr lang="ko-KR" altLang="en-US" sz="1200" dirty="0">
                <a:solidFill>
                  <a:schemeClr val="bg2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E4A781C0-729E-4C25-B42F-BF85CC95AE9B}"/>
                </a:ext>
              </a:extLst>
            </p:cNvPr>
            <p:cNvSpPr txBox="1"/>
            <p:nvPr/>
          </p:nvSpPr>
          <p:spPr>
            <a:xfrm>
              <a:off x="4289977" y="4820552"/>
              <a:ext cx="166922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altLang="ko-KR" sz="1200" b="1" dirty="0">
                  <a:solidFill>
                    <a:schemeClr val="bg2"/>
                  </a:solidFill>
                  <a:latin typeface="Cambria" panose="02040503050406030204" pitchFamily="18" charset="0"/>
                </a:rPr>
                <a:t>P</a:t>
              </a:r>
              <a:r>
                <a:rPr lang="en-US" altLang="ko-KR" sz="1200" dirty="0">
                  <a:solidFill>
                    <a:schemeClr val="bg2"/>
                  </a:solidFill>
                  <a:latin typeface="Cambria" panose="02040503050406030204" pitchFamily="18" charset="0"/>
                </a:rPr>
                <a:t>hysical </a:t>
              </a:r>
              <a:r>
                <a:rPr lang="en-US" altLang="ko-KR" sz="1200" b="1" dirty="0">
                  <a:solidFill>
                    <a:schemeClr val="bg2"/>
                  </a:solidFill>
                  <a:latin typeface="Cambria" panose="02040503050406030204" pitchFamily="18" charset="0"/>
                </a:rPr>
                <a:t>P</a:t>
              </a:r>
              <a:r>
                <a:rPr lang="en-US" altLang="ko-KR" sz="1200" dirty="0">
                  <a:solidFill>
                    <a:schemeClr val="bg2"/>
                  </a:solidFill>
                  <a:latin typeface="Cambria" panose="02040503050406030204" pitchFamily="18" charset="0"/>
                </a:rPr>
                <a:t>age </a:t>
              </a:r>
              <a:r>
                <a:rPr lang="en-US" altLang="ko-KR" sz="1200" b="1" dirty="0">
                  <a:solidFill>
                    <a:schemeClr val="bg2"/>
                  </a:solidFill>
                  <a:latin typeface="Cambria" panose="02040503050406030204" pitchFamily="18" charset="0"/>
                </a:rPr>
                <a:t>A</a:t>
              </a:r>
              <a:r>
                <a:rPr lang="en-US" altLang="ko-KR" sz="1200" dirty="0">
                  <a:solidFill>
                    <a:schemeClr val="bg2"/>
                  </a:solidFill>
                  <a:latin typeface="Cambria" panose="02040503050406030204" pitchFamily="18" charset="0"/>
                </a:rPr>
                <a:t>ddress</a:t>
              </a:r>
              <a:endParaRPr lang="ko-KR" altLang="en-US" sz="1200" dirty="0">
                <a:solidFill>
                  <a:schemeClr val="bg2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129" name="그룹 128">
            <a:extLst>
              <a:ext uri="{FF2B5EF4-FFF2-40B4-BE49-F238E27FC236}">
                <a16:creationId xmlns:a16="http://schemas.microsoft.com/office/drawing/2014/main" id="{65E823B0-F888-42D7-8D2F-0F30D9EBB8D9}"/>
              </a:ext>
            </a:extLst>
          </p:cNvPr>
          <p:cNvGrpSpPr/>
          <p:nvPr/>
        </p:nvGrpSpPr>
        <p:grpSpPr>
          <a:xfrm>
            <a:off x="4807480" y="1081017"/>
            <a:ext cx="1473677" cy="852337"/>
            <a:chOff x="4610505" y="1081017"/>
            <a:chExt cx="1473677" cy="852337"/>
          </a:xfrm>
        </p:grpSpPr>
        <p:cxnSp>
          <p:nvCxnSpPr>
            <p:cNvPr id="126" name="연결선: 꺾임 125">
              <a:extLst>
                <a:ext uri="{FF2B5EF4-FFF2-40B4-BE49-F238E27FC236}">
                  <a16:creationId xmlns:a16="http://schemas.microsoft.com/office/drawing/2014/main" id="{84A983D1-3A68-4E5E-AF51-D90BFCD58F90}"/>
                </a:ext>
              </a:extLst>
            </p:cNvPr>
            <p:cNvCxnSpPr>
              <a:cxnSpLocks/>
              <a:stCxn id="119" idx="1"/>
              <a:endCxn id="30" idx="0"/>
            </p:cNvCxnSpPr>
            <p:nvPr/>
          </p:nvCxnSpPr>
          <p:spPr>
            <a:xfrm rot="5400000">
              <a:off x="4734497" y="1681456"/>
              <a:ext cx="276273" cy="227522"/>
            </a:xfrm>
            <a:prstGeom prst="bentConnector3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연결선: 꺾임 13">
              <a:extLst>
                <a:ext uri="{FF2B5EF4-FFF2-40B4-BE49-F238E27FC236}">
                  <a16:creationId xmlns:a16="http://schemas.microsoft.com/office/drawing/2014/main" id="{75AE9297-CFEA-431A-BD8F-327CEBD2C94B}"/>
                </a:ext>
              </a:extLst>
            </p:cNvPr>
            <p:cNvCxnSpPr>
              <a:stCxn id="119" idx="1"/>
              <a:endCxn id="31" idx="0"/>
            </p:cNvCxnSpPr>
            <p:nvPr/>
          </p:nvCxnSpPr>
          <p:spPr>
            <a:xfrm rot="5400000">
              <a:off x="4841819" y="1788778"/>
              <a:ext cx="276273" cy="12878"/>
            </a:xfrm>
            <a:prstGeom prst="bentConnector3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연결선: 꺾임 16">
              <a:extLst>
                <a:ext uri="{FF2B5EF4-FFF2-40B4-BE49-F238E27FC236}">
                  <a16:creationId xmlns:a16="http://schemas.microsoft.com/office/drawing/2014/main" id="{E421113D-AF7B-4C43-B615-E7F28ECBF9BC}"/>
                </a:ext>
              </a:extLst>
            </p:cNvPr>
            <p:cNvCxnSpPr>
              <a:stCxn id="119" idx="1"/>
              <a:endCxn id="32" idx="0"/>
            </p:cNvCxnSpPr>
            <p:nvPr/>
          </p:nvCxnSpPr>
          <p:spPr>
            <a:xfrm rot="16200000" flipH="1">
              <a:off x="4949141" y="1694334"/>
              <a:ext cx="276273" cy="201766"/>
            </a:xfrm>
            <a:prstGeom prst="bentConnector3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연결선: 꺾임 82">
              <a:extLst>
                <a:ext uri="{FF2B5EF4-FFF2-40B4-BE49-F238E27FC236}">
                  <a16:creationId xmlns:a16="http://schemas.microsoft.com/office/drawing/2014/main" id="{8C82C367-BD5E-42E6-8A33-E8E3CAF37EB8}"/>
                </a:ext>
              </a:extLst>
            </p:cNvPr>
            <p:cNvCxnSpPr>
              <a:stCxn id="123" idx="1"/>
              <a:endCxn id="33" idx="0"/>
            </p:cNvCxnSpPr>
            <p:nvPr/>
          </p:nvCxnSpPr>
          <p:spPr>
            <a:xfrm rot="5400000">
              <a:off x="5486169" y="1573717"/>
              <a:ext cx="276273" cy="443001"/>
            </a:xfrm>
            <a:prstGeom prst="bentConnector3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연결선: 꺾임 84">
              <a:extLst>
                <a:ext uri="{FF2B5EF4-FFF2-40B4-BE49-F238E27FC236}">
                  <a16:creationId xmlns:a16="http://schemas.microsoft.com/office/drawing/2014/main" id="{0FC6B649-4E90-415F-BFD4-3633814EEFAF}"/>
                </a:ext>
              </a:extLst>
            </p:cNvPr>
            <p:cNvCxnSpPr>
              <a:stCxn id="123" idx="1"/>
              <a:endCxn id="34" idx="0"/>
            </p:cNvCxnSpPr>
            <p:nvPr/>
          </p:nvCxnSpPr>
          <p:spPr>
            <a:xfrm rot="5400000">
              <a:off x="5593491" y="1681039"/>
              <a:ext cx="276273" cy="228357"/>
            </a:xfrm>
            <a:prstGeom prst="bentConnector3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연결선: 꺾임 127">
              <a:extLst>
                <a:ext uri="{FF2B5EF4-FFF2-40B4-BE49-F238E27FC236}">
                  <a16:creationId xmlns:a16="http://schemas.microsoft.com/office/drawing/2014/main" id="{595E2128-7ED2-4ECB-8D2F-DDD2C3C6E9B3}"/>
                </a:ext>
              </a:extLst>
            </p:cNvPr>
            <p:cNvCxnSpPr>
              <a:stCxn id="123" idx="1"/>
              <a:endCxn id="35" idx="0"/>
            </p:cNvCxnSpPr>
            <p:nvPr/>
          </p:nvCxnSpPr>
          <p:spPr>
            <a:xfrm rot="5400000">
              <a:off x="5700813" y="1788361"/>
              <a:ext cx="276273" cy="13713"/>
            </a:xfrm>
            <a:prstGeom prst="bentConnector3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8" name="그룹 117">
              <a:extLst>
                <a:ext uri="{FF2B5EF4-FFF2-40B4-BE49-F238E27FC236}">
                  <a16:creationId xmlns:a16="http://schemas.microsoft.com/office/drawing/2014/main" id="{E5D5D5D5-D64B-4A1F-B9E7-BC429E7CD99C}"/>
                </a:ext>
              </a:extLst>
            </p:cNvPr>
            <p:cNvGrpSpPr/>
            <p:nvPr/>
          </p:nvGrpSpPr>
          <p:grpSpPr>
            <a:xfrm>
              <a:off x="4748368" y="1081017"/>
              <a:ext cx="476403" cy="576064"/>
              <a:chOff x="8599285" y="4653136"/>
              <a:chExt cx="692801" cy="792088"/>
            </a:xfrm>
          </p:grpSpPr>
          <p:sp>
            <p:nvSpPr>
              <p:cNvPr id="119" name="사각형: 잘린 한쪽 모서리 118">
                <a:extLst>
                  <a:ext uri="{FF2B5EF4-FFF2-40B4-BE49-F238E27FC236}">
                    <a16:creationId xmlns:a16="http://schemas.microsoft.com/office/drawing/2014/main" id="{EA6CD4A9-FB05-4A9A-A4EE-2A21A9B99E23}"/>
                  </a:ext>
                </a:extLst>
              </p:cNvPr>
              <p:cNvSpPr/>
              <p:nvPr/>
            </p:nvSpPr>
            <p:spPr>
              <a:xfrm>
                <a:off x="8599285" y="4653136"/>
                <a:ext cx="692342" cy="792088"/>
              </a:xfrm>
              <a:prstGeom prst="snip1Rect">
                <a:avLst>
                  <a:gd name="adj" fmla="val 27215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sq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20" name="직각 삼각형 119">
                <a:extLst>
                  <a:ext uri="{FF2B5EF4-FFF2-40B4-BE49-F238E27FC236}">
                    <a16:creationId xmlns:a16="http://schemas.microsoft.com/office/drawing/2014/main" id="{989C5753-80FF-4606-AF8E-1DDBD0D8A692}"/>
                  </a:ext>
                </a:extLst>
              </p:cNvPr>
              <p:cNvSpPr/>
              <p:nvPr/>
            </p:nvSpPr>
            <p:spPr>
              <a:xfrm>
                <a:off x="9113858" y="4653136"/>
                <a:ext cx="178228" cy="181402"/>
              </a:xfrm>
              <a:prstGeom prst="rtTriangle">
                <a:avLst/>
              </a:prstGeom>
              <a:solidFill>
                <a:schemeClr val="bg1">
                  <a:lumMod val="65000"/>
                </a:schemeClr>
              </a:solidFill>
              <a:ln w="19050" cap="sq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AA986DBF-A522-442F-800A-3034119F3AA3}"/>
                </a:ext>
              </a:extLst>
            </p:cNvPr>
            <p:cNvSpPr txBox="1"/>
            <p:nvPr/>
          </p:nvSpPr>
          <p:spPr>
            <a:xfrm>
              <a:off x="4610505" y="1263186"/>
              <a:ext cx="576065" cy="215444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anose="02070309020205020404" pitchFamily="49" charset="0"/>
                  <a:ea typeface="맑은 고딕" panose="020B0503020000020004" pitchFamily="50" charset="-127"/>
                  <a:cs typeface="Courier New" panose="02070309020205020404" pitchFamily="49" charset="0"/>
                </a:rPr>
                <a:t>A.png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맑은 고딕" panose="020B0503020000020004" pitchFamily="50" charset="-127"/>
                <a:cs typeface="Courier New" panose="02070309020205020404" pitchFamily="49" charset="0"/>
              </a:endParaRPr>
            </a:p>
          </p:txBody>
        </p:sp>
        <p:grpSp>
          <p:nvGrpSpPr>
            <p:cNvPr id="122" name="그룹 121">
              <a:extLst>
                <a:ext uri="{FF2B5EF4-FFF2-40B4-BE49-F238E27FC236}">
                  <a16:creationId xmlns:a16="http://schemas.microsoft.com/office/drawing/2014/main" id="{DE152597-8081-414A-A97B-026EF8EAF656}"/>
                </a:ext>
              </a:extLst>
            </p:cNvPr>
            <p:cNvGrpSpPr/>
            <p:nvPr/>
          </p:nvGrpSpPr>
          <p:grpSpPr>
            <a:xfrm>
              <a:off x="5607779" y="1081017"/>
              <a:ext cx="476403" cy="576064"/>
              <a:chOff x="8599285" y="4653136"/>
              <a:chExt cx="692801" cy="792088"/>
            </a:xfrm>
          </p:grpSpPr>
          <p:sp>
            <p:nvSpPr>
              <p:cNvPr id="123" name="사각형: 잘린 한쪽 모서리 122">
                <a:extLst>
                  <a:ext uri="{FF2B5EF4-FFF2-40B4-BE49-F238E27FC236}">
                    <a16:creationId xmlns:a16="http://schemas.microsoft.com/office/drawing/2014/main" id="{23FE9E4A-F103-4937-84D1-D41999D62366}"/>
                  </a:ext>
                </a:extLst>
              </p:cNvPr>
              <p:cNvSpPr/>
              <p:nvPr/>
            </p:nvSpPr>
            <p:spPr>
              <a:xfrm>
                <a:off x="8599285" y="4653136"/>
                <a:ext cx="692342" cy="792088"/>
              </a:xfrm>
              <a:prstGeom prst="snip1Rect">
                <a:avLst>
                  <a:gd name="adj" fmla="val 27215"/>
                </a:avLst>
              </a:prstGeom>
              <a:solidFill>
                <a:srgbClr val="B3EBFF"/>
              </a:solidFill>
              <a:ln w="19050" cap="sq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24" name="직각 삼각형 123">
                <a:extLst>
                  <a:ext uri="{FF2B5EF4-FFF2-40B4-BE49-F238E27FC236}">
                    <a16:creationId xmlns:a16="http://schemas.microsoft.com/office/drawing/2014/main" id="{D23378B6-4279-4D03-8E94-500D2916DCDD}"/>
                  </a:ext>
                </a:extLst>
              </p:cNvPr>
              <p:cNvSpPr/>
              <p:nvPr/>
            </p:nvSpPr>
            <p:spPr>
              <a:xfrm>
                <a:off x="9113858" y="4653136"/>
                <a:ext cx="178228" cy="181402"/>
              </a:xfrm>
              <a:prstGeom prst="rtTriangle">
                <a:avLst/>
              </a:prstGeom>
              <a:solidFill>
                <a:schemeClr val="bg1">
                  <a:lumMod val="65000"/>
                </a:schemeClr>
              </a:solidFill>
              <a:ln w="19050" cap="sq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49CBCA2C-27D2-4B95-87F5-759FA94CCF7D}"/>
                </a:ext>
              </a:extLst>
            </p:cNvPr>
            <p:cNvSpPr txBox="1"/>
            <p:nvPr/>
          </p:nvSpPr>
          <p:spPr>
            <a:xfrm>
              <a:off x="5469916" y="1263186"/>
              <a:ext cx="576065" cy="215444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anose="02070309020205020404" pitchFamily="49" charset="0"/>
                  <a:ea typeface="맑은 고딕" panose="020B0503020000020004" pitchFamily="50" charset="-127"/>
                  <a:cs typeface="Courier New" panose="02070309020205020404" pitchFamily="49" charset="0"/>
                </a:rPr>
                <a:t>B.db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맑은 고딕" panose="020B0503020000020004" pitchFamily="50" charset="-127"/>
                <a:cs typeface="Courier New" panose="02070309020205020404" pitchFamily="49" charset="0"/>
              </a:endParaRPr>
            </a:p>
          </p:txBody>
        </p:sp>
      </p:grpSp>
      <p:sp>
        <p:nvSpPr>
          <p:cNvPr id="130" name="직사각형 129">
            <a:extLst>
              <a:ext uri="{FF2B5EF4-FFF2-40B4-BE49-F238E27FC236}">
                <a16:creationId xmlns:a16="http://schemas.microsoft.com/office/drawing/2014/main" id="{5909FEC2-303C-4776-82F4-FFBCFC148757}"/>
              </a:ext>
            </a:extLst>
          </p:cNvPr>
          <p:cNvSpPr/>
          <p:nvPr/>
        </p:nvSpPr>
        <p:spPr>
          <a:xfrm>
            <a:off x="4857360" y="2132856"/>
            <a:ext cx="216024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  <a:cs typeface="Courier New" panose="02070309020205020404" pitchFamily="49" charset="0"/>
              </a:rPr>
              <a:t>A0</a:t>
            </a:r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131" name="직사각형 130">
            <a:extLst>
              <a:ext uri="{FF2B5EF4-FFF2-40B4-BE49-F238E27FC236}">
                <a16:creationId xmlns:a16="http://schemas.microsoft.com/office/drawing/2014/main" id="{A419CE1B-B891-498F-812B-5BDF2A628323}"/>
              </a:ext>
            </a:extLst>
          </p:cNvPr>
          <p:cNvSpPr/>
          <p:nvPr/>
        </p:nvSpPr>
        <p:spPr>
          <a:xfrm>
            <a:off x="5072004" y="2132856"/>
            <a:ext cx="216024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  <a:cs typeface="Courier New" panose="02070309020205020404" pitchFamily="49" charset="0"/>
              </a:rPr>
              <a:t>A1</a:t>
            </a:r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132" name="직사각형 131">
            <a:extLst>
              <a:ext uri="{FF2B5EF4-FFF2-40B4-BE49-F238E27FC236}">
                <a16:creationId xmlns:a16="http://schemas.microsoft.com/office/drawing/2014/main" id="{87B240DB-4C58-49FE-871C-01DCBBB0392A}"/>
              </a:ext>
            </a:extLst>
          </p:cNvPr>
          <p:cNvSpPr/>
          <p:nvPr/>
        </p:nvSpPr>
        <p:spPr>
          <a:xfrm>
            <a:off x="5286648" y="2132856"/>
            <a:ext cx="216024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  <a:cs typeface="Courier New" panose="02070309020205020404" pitchFamily="49" charset="0"/>
              </a:rPr>
              <a:t>A2</a:t>
            </a:r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134" name="직사각형 133">
            <a:extLst>
              <a:ext uri="{FF2B5EF4-FFF2-40B4-BE49-F238E27FC236}">
                <a16:creationId xmlns:a16="http://schemas.microsoft.com/office/drawing/2014/main" id="{5F854FA2-9DEC-42CD-9F20-7DDA68B91CA2}"/>
              </a:ext>
            </a:extLst>
          </p:cNvPr>
          <p:cNvSpPr/>
          <p:nvPr/>
        </p:nvSpPr>
        <p:spPr>
          <a:xfrm>
            <a:off x="5715936" y="2132856"/>
            <a:ext cx="216024" cy="432048"/>
          </a:xfrm>
          <a:prstGeom prst="rect">
            <a:avLst/>
          </a:prstGeom>
          <a:solidFill>
            <a:srgbClr val="B3EB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  <a:cs typeface="Courier New" panose="02070309020205020404" pitchFamily="49" charset="0"/>
              </a:rPr>
              <a:t>B</a:t>
            </a:r>
          </a:p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  <a:cs typeface="Courier New" panose="02070309020205020404" pitchFamily="49" charset="0"/>
              </a:rPr>
              <a:t>1</a:t>
            </a:r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138" name="직사각형 137">
            <a:extLst>
              <a:ext uri="{FF2B5EF4-FFF2-40B4-BE49-F238E27FC236}">
                <a16:creationId xmlns:a16="http://schemas.microsoft.com/office/drawing/2014/main" id="{BBBD2899-990B-4D9B-8C99-19BB67490CA9}"/>
              </a:ext>
            </a:extLst>
          </p:cNvPr>
          <p:cNvSpPr/>
          <p:nvPr/>
        </p:nvSpPr>
        <p:spPr>
          <a:xfrm>
            <a:off x="6948264" y="3876808"/>
            <a:ext cx="432048" cy="2152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A0</a:t>
            </a:r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39" name="직사각형 138">
            <a:extLst>
              <a:ext uri="{FF2B5EF4-FFF2-40B4-BE49-F238E27FC236}">
                <a16:creationId xmlns:a16="http://schemas.microsoft.com/office/drawing/2014/main" id="{7851A42D-772C-4647-B39A-7E322C05DC86}"/>
              </a:ext>
            </a:extLst>
          </p:cNvPr>
          <p:cNvSpPr/>
          <p:nvPr/>
        </p:nvSpPr>
        <p:spPr>
          <a:xfrm>
            <a:off x="6948264" y="4091718"/>
            <a:ext cx="432048" cy="2152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A2</a:t>
            </a:r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40" name="직사각형 139">
            <a:extLst>
              <a:ext uri="{FF2B5EF4-FFF2-40B4-BE49-F238E27FC236}">
                <a16:creationId xmlns:a16="http://schemas.microsoft.com/office/drawing/2014/main" id="{05666162-3D63-49BE-912D-7F69C8CFC8CE}"/>
              </a:ext>
            </a:extLst>
          </p:cNvPr>
          <p:cNvSpPr/>
          <p:nvPr/>
        </p:nvSpPr>
        <p:spPr>
          <a:xfrm>
            <a:off x="6948264" y="4306628"/>
            <a:ext cx="432048" cy="215280"/>
          </a:xfrm>
          <a:prstGeom prst="rect">
            <a:avLst/>
          </a:prstGeom>
          <a:solidFill>
            <a:srgbClr val="B3EB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B1</a:t>
            </a:r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41" name="직사각형 140">
            <a:extLst>
              <a:ext uri="{FF2B5EF4-FFF2-40B4-BE49-F238E27FC236}">
                <a16:creationId xmlns:a16="http://schemas.microsoft.com/office/drawing/2014/main" id="{D76D3425-D67F-4FDC-B7F4-B8E660ECD072}"/>
              </a:ext>
            </a:extLst>
          </p:cNvPr>
          <p:cNvSpPr/>
          <p:nvPr/>
        </p:nvSpPr>
        <p:spPr>
          <a:xfrm>
            <a:off x="7980191" y="3876808"/>
            <a:ext cx="432048" cy="2152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A1</a:t>
            </a:r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42" name="직사각형 141">
            <a:extLst>
              <a:ext uri="{FF2B5EF4-FFF2-40B4-BE49-F238E27FC236}">
                <a16:creationId xmlns:a16="http://schemas.microsoft.com/office/drawing/2014/main" id="{FD4D3631-AE79-4440-92B0-A34F45D2A19F}"/>
              </a:ext>
            </a:extLst>
          </p:cNvPr>
          <p:cNvSpPr/>
          <p:nvPr/>
        </p:nvSpPr>
        <p:spPr>
          <a:xfrm>
            <a:off x="7980191" y="4091718"/>
            <a:ext cx="432048" cy="21528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B0</a:t>
            </a:r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43" name="직사각형 142">
            <a:extLst>
              <a:ext uri="{FF2B5EF4-FFF2-40B4-BE49-F238E27FC236}">
                <a16:creationId xmlns:a16="http://schemas.microsoft.com/office/drawing/2014/main" id="{361F683A-DE6F-4476-A371-5709FB0409C1}"/>
              </a:ext>
            </a:extLst>
          </p:cNvPr>
          <p:cNvSpPr/>
          <p:nvPr/>
        </p:nvSpPr>
        <p:spPr>
          <a:xfrm>
            <a:off x="7980191" y="4306628"/>
            <a:ext cx="432048" cy="21528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B2</a:t>
            </a:r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47" name="직사각형 146">
            <a:extLst>
              <a:ext uri="{FF2B5EF4-FFF2-40B4-BE49-F238E27FC236}">
                <a16:creationId xmlns:a16="http://schemas.microsoft.com/office/drawing/2014/main" id="{117C87A8-65FF-451C-87B6-2147C8CD95A9}"/>
              </a:ext>
            </a:extLst>
          </p:cNvPr>
          <p:cNvSpPr/>
          <p:nvPr/>
        </p:nvSpPr>
        <p:spPr>
          <a:xfrm>
            <a:off x="7980191" y="4091718"/>
            <a:ext cx="432048" cy="215280"/>
          </a:xfrm>
          <a:prstGeom prst="rect">
            <a:avLst/>
          </a:prstGeom>
          <a:solidFill>
            <a:srgbClr val="A6A6A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B0</a:t>
            </a:r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48" name="직사각형 147">
            <a:extLst>
              <a:ext uri="{FF2B5EF4-FFF2-40B4-BE49-F238E27FC236}">
                <a16:creationId xmlns:a16="http://schemas.microsoft.com/office/drawing/2014/main" id="{9D4D1F97-9FAD-4595-8FB5-E3F7344A4CDC}"/>
              </a:ext>
            </a:extLst>
          </p:cNvPr>
          <p:cNvSpPr/>
          <p:nvPr/>
        </p:nvSpPr>
        <p:spPr>
          <a:xfrm>
            <a:off x="7980191" y="4306628"/>
            <a:ext cx="432048" cy="21528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B2</a:t>
            </a:r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35" name="직사각형 134">
            <a:extLst>
              <a:ext uri="{FF2B5EF4-FFF2-40B4-BE49-F238E27FC236}">
                <a16:creationId xmlns:a16="http://schemas.microsoft.com/office/drawing/2014/main" id="{211027C9-F317-428C-BC39-4EA49B8C1900}"/>
              </a:ext>
            </a:extLst>
          </p:cNvPr>
          <p:cNvSpPr/>
          <p:nvPr/>
        </p:nvSpPr>
        <p:spPr>
          <a:xfrm>
            <a:off x="5930580" y="2132856"/>
            <a:ext cx="216024" cy="432048"/>
          </a:xfrm>
          <a:prstGeom prst="rect">
            <a:avLst/>
          </a:prstGeom>
          <a:solidFill>
            <a:srgbClr val="00B0F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  <a:cs typeface="Courier New" panose="02070309020205020404" pitchFamily="49" charset="0"/>
              </a:rPr>
              <a:t>B2’</a:t>
            </a:r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133" name="직사각형 132">
            <a:extLst>
              <a:ext uri="{FF2B5EF4-FFF2-40B4-BE49-F238E27FC236}">
                <a16:creationId xmlns:a16="http://schemas.microsoft.com/office/drawing/2014/main" id="{69611386-F4A3-470F-BE78-BC90264C300A}"/>
              </a:ext>
            </a:extLst>
          </p:cNvPr>
          <p:cNvSpPr/>
          <p:nvPr/>
        </p:nvSpPr>
        <p:spPr>
          <a:xfrm>
            <a:off x="5501292" y="2132856"/>
            <a:ext cx="216024" cy="432048"/>
          </a:xfrm>
          <a:prstGeom prst="rect">
            <a:avLst/>
          </a:prstGeom>
          <a:solidFill>
            <a:srgbClr val="00B0F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  <a:cs typeface="Courier New" panose="02070309020205020404" pitchFamily="49" charset="0"/>
              </a:rPr>
              <a:t>B0’</a:t>
            </a:r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67" name="직사각형 66">
            <a:extLst>
              <a:ext uri="{FF2B5EF4-FFF2-40B4-BE49-F238E27FC236}">
                <a16:creationId xmlns:a16="http://schemas.microsoft.com/office/drawing/2014/main" id="{ED690659-B04E-4D2D-8030-8A123373C7DA}"/>
              </a:ext>
            </a:extLst>
          </p:cNvPr>
          <p:cNvSpPr/>
          <p:nvPr/>
        </p:nvSpPr>
        <p:spPr>
          <a:xfrm>
            <a:off x="7717350" y="4521538"/>
            <a:ext cx="249270" cy="215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altLang="ko-KR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  <a:endParaRPr lang="ko-KR" alt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2" name="직사각형 81">
            <a:extLst>
              <a:ext uri="{FF2B5EF4-FFF2-40B4-BE49-F238E27FC236}">
                <a16:creationId xmlns:a16="http://schemas.microsoft.com/office/drawing/2014/main" id="{296AFAA4-C9DB-40D9-A384-4AECEA556BB8}"/>
              </a:ext>
            </a:extLst>
          </p:cNvPr>
          <p:cNvSpPr/>
          <p:nvPr/>
        </p:nvSpPr>
        <p:spPr>
          <a:xfrm>
            <a:off x="6948264" y="4521538"/>
            <a:ext cx="432048" cy="215280"/>
          </a:xfrm>
          <a:prstGeom prst="rect">
            <a:avLst/>
          </a:prstGeom>
          <a:solidFill>
            <a:srgbClr val="00B0F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B0’</a:t>
            </a:r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89" name="직사각형 88">
            <a:extLst>
              <a:ext uri="{FF2B5EF4-FFF2-40B4-BE49-F238E27FC236}">
                <a16:creationId xmlns:a16="http://schemas.microsoft.com/office/drawing/2014/main" id="{2084DF31-E7DF-4396-8378-7F8E23E03F86}"/>
              </a:ext>
            </a:extLst>
          </p:cNvPr>
          <p:cNvSpPr/>
          <p:nvPr/>
        </p:nvSpPr>
        <p:spPr>
          <a:xfrm>
            <a:off x="7980191" y="4521538"/>
            <a:ext cx="432048" cy="215280"/>
          </a:xfrm>
          <a:prstGeom prst="rect">
            <a:avLst/>
          </a:prstGeom>
          <a:solidFill>
            <a:srgbClr val="00B0F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B2’</a:t>
            </a:r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45" name="직사각형 144">
            <a:extLst>
              <a:ext uri="{FF2B5EF4-FFF2-40B4-BE49-F238E27FC236}">
                <a16:creationId xmlns:a16="http://schemas.microsoft.com/office/drawing/2014/main" id="{89DEBEDA-BF93-496C-B04F-10B3E2025A4D}"/>
              </a:ext>
            </a:extLst>
          </p:cNvPr>
          <p:cNvSpPr/>
          <p:nvPr/>
        </p:nvSpPr>
        <p:spPr>
          <a:xfrm>
            <a:off x="6948264" y="4521538"/>
            <a:ext cx="432048" cy="21528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B0’</a:t>
            </a:r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46" name="직사각형 145">
            <a:extLst>
              <a:ext uri="{FF2B5EF4-FFF2-40B4-BE49-F238E27FC236}">
                <a16:creationId xmlns:a16="http://schemas.microsoft.com/office/drawing/2014/main" id="{C6E44BCA-1935-4AFB-BE4C-38064B6B7106}"/>
              </a:ext>
            </a:extLst>
          </p:cNvPr>
          <p:cNvSpPr/>
          <p:nvPr/>
        </p:nvSpPr>
        <p:spPr>
          <a:xfrm>
            <a:off x="7980191" y="4521538"/>
            <a:ext cx="432048" cy="21528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B2’</a:t>
            </a:r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49" name="직사각형 148">
            <a:extLst>
              <a:ext uri="{FF2B5EF4-FFF2-40B4-BE49-F238E27FC236}">
                <a16:creationId xmlns:a16="http://schemas.microsoft.com/office/drawing/2014/main" id="{52AB5F0D-83C9-4EA8-9EB4-1B7CB9F505A6}"/>
              </a:ext>
            </a:extLst>
          </p:cNvPr>
          <p:cNvSpPr/>
          <p:nvPr/>
        </p:nvSpPr>
        <p:spPr>
          <a:xfrm>
            <a:off x="5930580" y="2132856"/>
            <a:ext cx="216024" cy="43204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  <a:cs typeface="Courier New" panose="02070309020205020404" pitchFamily="49" charset="0"/>
              </a:rPr>
              <a:t>B2’</a:t>
            </a:r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150" name="직사각형 149">
            <a:extLst>
              <a:ext uri="{FF2B5EF4-FFF2-40B4-BE49-F238E27FC236}">
                <a16:creationId xmlns:a16="http://schemas.microsoft.com/office/drawing/2014/main" id="{E3D3E8E7-8FAF-49EF-8A31-19181C6A64B4}"/>
              </a:ext>
            </a:extLst>
          </p:cNvPr>
          <p:cNvSpPr/>
          <p:nvPr/>
        </p:nvSpPr>
        <p:spPr>
          <a:xfrm>
            <a:off x="5501292" y="2132856"/>
            <a:ext cx="216024" cy="43204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  <a:cs typeface="Courier New" panose="02070309020205020404" pitchFamily="49" charset="0"/>
              </a:rPr>
              <a:t>B0’</a:t>
            </a:r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152" name="사각형: 둥근 모서리 151">
            <a:extLst>
              <a:ext uri="{FF2B5EF4-FFF2-40B4-BE49-F238E27FC236}">
                <a16:creationId xmlns:a16="http://schemas.microsoft.com/office/drawing/2014/main" id="{1D19F0AB-80BE-44D1-A15B-3937D8E1EA87}"/>
              </a:ext>
            </a:extLst>
          </p:cNvPr>
          <p:cNvSpPr/>
          <p:nvPr/>
        </p:nvSpPr>
        <p:spPr>
          <a:xfrm>
            <a:off x="7668344" y="3838296"/>
            <a:ext cx="792088" cy="1126245"/>
          </a:xfrm>
          <a:prstGeom prst="roundRect">
            <a:avLst>
              <a:gd name="adj" fmla="val 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grpSp>
        <p:nvGrpSpPr>
          <p:cNvPr id="161" name="그룹 160">
            <a:extLst>
              <a:ext uri="{FF2B5EF4-FFF2-40B4-BE49-F238E27FC236}">
                <a16:creationId xmlns:a16="http://schemas.microsoft.com/office/drawing/2014/main" id="{C9CB8A1B-0926-42AB-8615-CC62AD84E72F}"/>
              </a:ext>
            </a:extLst>
          </p:cNvPr>
          <p:cNvGrpSpPr/>
          <p:nvPr/>
        </p:nvGrpSpPr>
        <p:grpSpPr>
          <a:xfrm>
            <a:off x="6337138" y="2791008"/>
            <a:ext cx="461444" cy="591551"/>
            <a:chOff x="6729118" y="2963044"/>
            <a:chExt cx="461444" cy="591551"/>
          </a:xfrm>
        </p:grpSpPr>
        <p:pic>
          <p:nvPicPr>
            <p:cNvPr id="162" name="그림 161" descr="컴퓨터, 노트북이(가) 표시된 사진&#10;&#10;자동 생성된 설명">
              <a:extLst>
                <a:ext uri="{FF2B5EF4-FFF2-40B4-BE49-F238E27FC236}">
                  <a16:creationId xmlns:a16="http://schemas.microsoft.com/office/drawing/2014/main" id="{3CFA8EA3-782C-4C2B-AE8B-7089155F0C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9118" y="2963044"/>
              <a:ext cx="461444" cy="591551"/>
            </a:xfrm>
            <a:prstGeom prst="rect">
              <a:avLst/>
            </a:prstGeom>
          </p:spPr>
        </p:pic>
        <p:sp>
          <p:nvSpPr>
            <p:cNvPr id="163" name="사각형: 둥근 모서리 162">
              <a:extLst>
                <a:ext uri="{FF2B5EF4-FFF2-40B4-BE49-F238E27FC236}">
                  <a16:creationId xmlns:a16="http://schemas.microsoft.com/office/drawing/2014/main" id="{B8EFCAA5-196B-48DA-89E7-0A8901CAE077}"/>
                </a:ext>
              </a:extLst>
            </p:cNvPr>
            <p:cNvSpPr/>
            <p:nvPr/>
          </p:nvSpPr>
          <p:spPr>
            <a:xfrm>
              <a:off x="6749228" y="3064264"/>
              <a:ext cx="404003" cy="389110"/>
            </a:xfrm>
            <a:prstGeom prst="roundRect">
              <a:avLst>
                <a:gd name="adj" fmla="val 9991"/>
              </a:avLst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1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NAND</a:t>
              </a:r>
              <a:endParaRPr lang="ko-KR" altLang="en-US" sz="11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164" name="그룹 163">
            <a:extLst>
              <a:ext uri="{FF2B5EF4-FFF2-40B4-BE49-F238E27FC236}">
                <a16:creationId xmlns:a16="http://schemas.microsoft.com/office/drawing/2014/main" id="{F71BA182-D7D8-40B3-8BB5-FBCF5B37C164}"/>
              </a:ext>
            </a:extLst>
          </p:cNvPr>
          <p:cNvGrpSpPr/>
          <p:nvPr/>
        </p:nvGrpSpPr>
        <p:grpSpPr>
          <a:xfrm>
            <a:off x="6837389" y="2791008"/>
            <a:ext cx="461444" cy="591551"/>
            <a:chOff x="6729118" y="2963044"/>
            <a:chExt cx="461444" cy="591551"/>
          </a:xfrm>
        </p:grpSpPr>
        <p:pic>
          <p:nvPicPr>
            <p:cNvPr id="165" name="그림 164" descr="컴퓨터, 노트북이(가) 표시된 사진&#10;&#10;자동 생성된 설명">
              <a:extLst>
                <a:ext uri="{FF2B5EF4-FFF2-40B4-BE49-F238E27FC236}">
                  <a16:creationId xmlns:a16="http://schemas.microsoft.com/office/drawing/2014/main" id="{58D178C2-EEA4-48C1-847B-1A825D19A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9118" y="2963044"/>
              <a:ext cx="461444" cy="591551"/>
            </a:xfrm>
            <a:prstGeom prst="rect">
              <a:avLst/>
            </a:prstGeom>
          </p:spPr>
        </p:pic>
        <p:sp>
          <p:nvSpPr>
            <p:cNvPr id="166" name="사각형: 둥근 모서리 165">
              <a:extLst>
                <a:ext uri="{FF2B5EF4-FFF2-40B4-BE49-F238E27FC236}">
                  <a16:creationId xmlns:a16="http://schemas.microsoft.com/office/drawing/2014/main" id="{0AF3C187-C715-4904-8103-24E714D80F46}"/>
                </a:ext>
              </a:extLst>
            </p:cNvPr>
            <p:cNvSpPr/>
            <p:nvPr/>
          </p:nvSpPr>
          <p:spPr>
            <a:xfrm>
              <a:off x="6749228" y="3064264"/>
              <a:ext cx="404003" cy="389110"/>
            </a:xfrm>
            <a:prstGeom prst="roundRect">
              <a:avLst>
                <a:gd name="adj" fmla="val 9991"/>
              </a:avLst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1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NAND</a:t>
              </a:r>
              <a:endParaRPr lang="ko-KR" altLang="en-US" sz="11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91" name="그룹 90">
            <a:extLst>
              <a:ext uri="{FF2B5EF4-FFF2-40B4-BE49-F238E27FC236}">
                <a16:creationId xmlns:a16="http://schemas.microsoft.com/office/drawing/2014/main" id="{03EB2730-822C-484A-8A4D-BF64390FF2CB}"/>
              </a:ext>
            </a:extLst>
          </p:cNvPr>
          <p:cNvGrpSpPr/>
          <p:nvPr/>
        </p:nvGrpSpPr>
        <p:grpSpPr>
          <a:xfrm>
            <a:off x="1303075" y="2348880"/>
            <a:ext cx="3554285" cy="636459"/>
            <a:chOff x="1303075" y="2348880"/>
            <a:chExt cx="3554285" cy="63645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D2203D9-374C-4A52-B3B7-AAE8FD765F20}"/>
                </a:ext>
              </a:extLst>
            </p:cNvPr>
            <p:cNvSpPr txBox="1"/>
            <p:nvPr/>
          </p:nvSpPr>
          <p:spPr>
            <a:xfrm>
              <a:off x="1303075" y="2492896"/>
              <a:ext cx="3475425" cy="4924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altLang="ko-KR" sz="1600" b="1" i="1" dirty="0">
                  <a:solidFill>
                    <a:srgbClr val="7030A0"/>
                  </a:solidFill>
                  <a:latin typeface="Cambria" panose="02040503050406030204" pitchFamily="18" charset="0"/>
                </a:rPr>
                <a:t>Logical block-device view </a:t>
              </a:r>
            </a:p>
            <a:p>
              <a:pPr algn="l"/>
              <a:r>
                <a:rPr lang="en-US" altLang="ko-KR" sz="1600" b="1" i="1" dirty="0">
                  <a:solidFill>
                    <a:srgbClr val="7030A0"/>
                  </a:solidFill>
                  <a:latin typeface="Cambria" panose="02040503050406030204" pitchFamily="18" charset="0"/>
                </a:rPr>
                <a:t>	that supports overwrites</a:t>
              </a:r>
              <a:endParaRPr lang="ko-KR" altLang="en-US" sz="1600" b="1" i="1" dirty="0">
                <a:solidFill>
                  <a:srgbClr val="7030A0"/>
                </a:solidFill>
                <a:latin typeface="Cambria" panose="02040503050406030204" pitchFamily="18" charset="0"/>
              </a:endParaRPr>
            </a:p>
          </p:txBody>
        </p:sp>
        <p:cxnSp>
          <p:nvCxnSpPr>
            <p:cNvPr id="151" name="직선 화살표 연결선 150">
              <a:extLst>
                <a:ext uri="{FF2B5EF4-FFF2-40B4-BE49-F238E27FC236}">
                  <a16:creationId xmlns:a16="http://schemas.microsoft.com/office/drawing/2014/main" id="{C72A610F-5E6E-4A0B-9C1E-271659241CDF}"/>
                </a:ext>
              </a:extLst>
            </p:cNvPr>
            <p:cNvCxnSpPr>
              <a:cxnSpLocks/>
              <a:endCxn id="130" idx="1"/>
            </p:cNvCxnSpPr>
            <p:nvPr/>
          </p:nvCxnSpPr>
          <p:spPr>
            <a:xfrm flipV="1">
              <a:off x="4134521" y="2348880"/>
              <a:ext cx="722839" cy="316209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그룹 89">
            <a:extLst>
              <a:ext uri="{FF2B5EF4-FFF2-40B4-BE49-F238E27FC236}">
                <a16:creationId xmlns:a16="http://schemas.microsoft.com/office/drawing/2014/main" id="{A89657D9-512C-4446-8FF1-BD3521087305}"/>
              </a:ext>
            </a:extLst>
          </p:cNvPr>
          <p:cNvGrpSpPr/>
          <p:nvPr/>
        </p:nvGrpSpPr>
        <p:grpSpPr>
          <a:xfrm>
            <a:off x="5609305" y="1555359"/>
            <a:ext cx="2115889" cy="377994"/>
            <a:chOff x="5609305" y="1555359"/>
            <a:chExt cx="2115889" cy="377994"/>
          </a:xfrm>
        </p:grpSpPr>
        <p:grpSp>
          <p:nvGrpSpPr>
            <p:cNvPr id="160" name="그룹 159">
              <a:extLst>
                <a:ext uri="{FF2B5EF4-FFF2-40B4-BE49-F238E27FC236}">
                  <a16:creationId xmlns:a16="http://schemas.microsoft.com/office/drawing/2014/main" id="{E91BD916-516D-492E-8042-1BD74E80A2B1}"/>
                </a:ext>
              </a:extLst>
            </p:cNvPr>
            <p:cNvGrpSpPr/>
            <p:nvPr/>
          </p:nvGrpSpPr>
          <p:grpSpPr>
            <a:xfrm>
              <a:off x="5609305" y="1555359"/>
              <a:ext cx="2115889" cy="377994"/>
              <a:chOff x="5609305" y="1555359"/>
              <a:chExt cx="2115889" cy="377994"/>
            </a:xfrm>
          </p:grpSpPr>
          <p:cxnSp>
            <p:nvCxnSpPr>
              <p:cNvPr id="153" name="연결선: 꺾임 152">
                <a:extLst>
                  <a:ext uri="{FF2B5EF4-FFF2-40B4-BE49-F238E27FC236}">
                    <a16:creationId xmlns:a16="http://schemas.microsoft.com/office/drawing/2014/main" id="{A9C7F46C-9E6F-4B85-A230-5133F951C4BA}"/>
                  </a:ext>
                </a:extLst>
              </p:cNvPr>
              <p:cNvCxnSpPr>
                <a:cxnSpLocks/>
                <a:stCxn id="123" idx="1"/>
                <a:endCxn id="33" idx="0"/>
              </p:cNvCxnSpPr>
              <p:nvPr/>
            </p:nvCxnSpPr>
            <p:spPr>
              <a:xfrm rot="5400000">
                <a:off x="5687915" y="1578470"/>
                <a:ext cx="276273" cy="433494"/>
              </a:xfrm>
              <a:prstGeom prst="bentConnector3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연결선: 꺾임 153">
                <a:extLst>
                  <a:ext uri="{FF2B5EF4-FFF2-40B4-BE49-F238E27FC236}">
                    <a16:creationId xmlns:a16="http://schemas.microsoft.com/office/drawing/2014/main" id="{513FF34C-0AF4-4BD0-A5A9-2A3FCE3FE34C}"/>
                  </a:ext>
                </a:extLst>
              </p:cNvPr>
              <p:cNvCxnSpPr>
                <a:cxnSpLocks/>
                <a:stCxn id="123" idx="1"/>
                <a:endCxn id="35" idx="0"/>
              </p:cNvCxnSpPr>
              <p:nvPr/>
            </p:nvCxnSpPr>
            <p:spPr>
              <a:xfrm rot="5400000">
                <a:off x="5902559" y="1793114"/>
                <a:ext cx="276273" cy="4206"/>
              </a:xfrm>
              <a:prstGeom prst="bentConnector3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06520397-04B8-4C3B-8F21-4FE41AC7AB21}"/>
                  </a:ext>
                </a:extLst>
              </p:cNvPr>
              <p:cNvSpPr txBox="1"/>
              <p:nvPr/>
            </p:nvSpPr>
            <p:spPr>
              <a:xfrm>
                <a:off x="6195540" y="1555359"/>
                <a:ext cx="1529654" cy="28962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C00000"/>
                </a:solidFill>
              </a:ln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/>
                <a:r>
                  <a:rPr lang="en-US" altLang="ko-KR" sz="1400" b="1" i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Update </a:t>
                </a:r>
                <a:r>
                  <a:rPr lang="en-US" altLang="ko-KR" sz="14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B0 </a:t>
                </a:r>
                <a:r>
                  <a:rPr lang="en-US" altLang="ko-KR" sz="1400" b="1" i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and</a:t>
                </a:r>
                <a:r>
                  <a:rPr lang="en-US" altLang="ko-KR" sz="14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 B2</a:t>
                </a:r>
                <a:endParaRPr lang="ko-KR" altLang="en-US" sz="1400" b="1" i="1" dirty="0">
                  <a:solidFill>
                    <a:srgbClr val="C00000"/>
                  </a:solidFill>
                  <a:latin typeface="Cambria" panose="02040503050406030204" pitchFamily="18" charset="0"/>
                </a:endParaRPr>
              </a:p>
            </p:txBody>
          </p:sp>
        </p:grpSp>
        <p:cxnSp>
          <p:nvCxnSpPr>
            <p:cNvPr id="84" name="직선 연결선 83">
              <a:extLst>
                <a:ext uri="{FF2B5EF4-FFF2-40B4-BE49-F238E27FC236}">
                  <a16:creationId xmlns:a16="http://schemas.microsoft.com/office/drawing/2014/main" id="{57DFA9A9-9790-48CC-B89C-4D7EC98F3F67}"/>
                </a:ext>
              </a:extLst>
            </p:cNvPr>
            <p:cNvCxnSpPr>
              <a:cxnSpLocks/>
              <a:stCxn id="159" idx="1"/>
            </p:cNvCxnSpPr>
            <p:nvPr/>
          </p:nvCxnSpPr>
          <p:spPr>
            <a:xfrm flipH="1">
              <a:off x="6038592" y="1700171"/>
              <a:ext cx="156948" cy="76570"/>
            </a:xfrm>
            <a:prstGeom prst="line">
              <a:avLst/>
            </a:prstGeom>
            <a:ln>
              <a:solidFill>
                <a:srgbClr val="C0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5" name="TextBox 154">
            <a:extLst>
              <a:ext uri="{FF2B5EF4-FFF2-40B4-BE49-F238E27FC236}">
                <a16:creationId xmlns:a16="http://schemas.microsoft.com/office/drawing/2014/main" id="{9FB78D59-56D0-4EA6-960C-E96329AB8E65}"/>
              </a:ext>
            </a:extLst>
          </p:cNvPr>
          <p:cNvSpPr txBox="1"/>
          <p:nvPr/>
        </p:nvSpPr>
        <p:spPr>
          <a:xfrm>
            <a:off x="7600106" y="4727884"/>
            <a:ext cx="926134" cy="260687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C00000"/>
                </a:solidFill>
                <a:latin typeface="Cambria" panose="02040503050406030204" pitchFamily="18" charset="0"/>
              </a:rPr>
              <a:t>GC Victim</a:t>
            </a:r>
            <a:endParaRPr lang="ko-KR" altLang="en-US" sz="14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D1249666-D145-4F6E-A303-2B0C1A7FC8CB}"/>
              </a:ext>
            </a:extLst>
          </p:cNvPr>
          <p:cNvSpPr txBox="1"/>
          <p:nvPr/>
        </p:nvSpPr>
        <p:spPr>
          <a:xfrm>
            <a:off x="6983377" y="5238379"/>
            <a:ext cx="1397039" cy="286756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1400" b="1" i="1" dirty="0">
                <a:solidFill>
                  <a:srgbClr val="C00000"/>
                </a:solidFill>
                <a:latin typeface="Cambria" panose="02040503050406030204" pitchFamily="18" charset="0"/>
              </a:rPr>
              <a:t>Copy valid pages</a:t>
            </a:r>
            <a:endParaRPr lang="ko-KR" altLang="en-US" sz="1400" b="1" i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4812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 animBg="1"/>
      <p:bldP spid="81" grpId="0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14" grpId="0" animBg="1"/>
      <p:bldP spid="100" grpId="0" animBg="1"/>
      <p:bldP spid="101" grpId="0" animBg="1"/>
      <p:bldP spid="130" grpId="0" animBg="1"/>
      <p:bldP spid="131" grpId="0" animBg="1"/>
      <p:bldP spid="132" grpId="0" animBg="1"/>
      <p:bldP spid="134" grpId="0" animBg="1"/>
      <p:bldP spid="138" grpId="0" animBg="1"/>
      <p:bldP spid="139" grpId="0" animBg="1"/>
      <p:bldP spid="140" grpId="0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7" grpId="0" animBg="1"/>
      <p:bldP spid="147" grpId="1" animBg="1"/>
      <p:bldP spid="148" grpId="0" animBg="1"/>
      <p:bldP spid="148" grpId="1" animBg="1"/>
      <p:bldP spid="135" grpId="0" animBg="1"/>
      <p:bldP spid="133" grpId="0" animBg="1"/>
      <p:bldP spid="82" grpId="0" animBg="1"/>
      <p:bldP spid="89" grpId="0" animBg="1"/>
      <p:bldP spid="89" grpId="1" animBg="1"/>
      <p:bldP spid="145" grpId="0" animBg="1"/>
      <p:bldP spid="146" grpId="0" animBg="1"/>
      <p:bldP spid="146" grpId="1" animBg="1"/>
      <p:bldP spid="149" grpId="0" animBg="1"/>
      <p:bldP spid="150" grpId="0" animBg="1"/>
      <p:bldP spid="152" grpId="0" animBg="1"/>
      <p:bldP spid="155" grpId="0" animBg="1"/>
      <p:bldP spid="15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사각형: 둥근 모서리 110">
            <a:extLst>
              <a:ext uri="{FF2B5EF4-FFF2-40B4-BE49-F238E27FC236}">
                <a16:creationId xmlns:a16="http://schemas.microsoft.com/office/drawing/2014/main" id="{C8913E52-5374-4F58-A4A5-A59D821FA700}"/>
              </a:ext>
            </a:extLst>
          </p:cNvPr>
          <p:cNvSpPr/>
          <p:nvPr/>
        </p:nvSpPr>
        <p:spPr>
          <a:xfrm>
            <a:off x="425575" y="3127328"/>
            <a:ext cx="8231831" cy="3199025"/>
          </a:xfrm>
          <a:prstGeom prst="roundRect">
            <a:avLst>
              <a:gd name="adj" fmla="val 424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Flash-Based SSD</a:t>
            </a:r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40" name="사각형: 둥근 모서리 39">
            <a:extLst>
              <a:ext uri="{FF2B5EF4-FFF2-40B4-BE49-F238E27FC236}">
                <a16:creationId xmlns:a16="http://schemas.microsoft.com/office/drawing/2014/main" id="{F79795FF-B14E-4506-B24D-30AF01288677}"/>
              </a:ext>
            </a:extLst>
          </p:cNvPr>
          <p:cNvSpPr/>
          <p:nvPr/>
        </p:nvSpPr>
        <p:spPr>
          <a:xfrm>
            <a:off x="6569929" y="3529583"/>
            <a:ext cx="926134" cy="2664296"/>
          </a:xfrm>
          <a:prstGeom prst="roundRect">
            <a:avLst>
              <a:gd name="adj" fmla="val 924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Chip#0</a:t>
            </a:r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9" name="사각형: 둥근 모서리 58">
            <a:extLst>
              <a:ext uri="{FF2B5EF4-FFF2-40B4-BE49-F238E27FC236}">
                <a16:creationId xmlns:a16="http://schemas.microsoft.com/office/drawing/2014/main" id="{74A2FBA5-464E-4487-9739-B8510439CDA5}"/>
              </a:ext>
            </a:extLst>
          </p:cNvPr>
          <p:cNvSpPr/>
          <p:nvPr/>
        </p:nvSpPr>
        <p:spPr>
          <a:xfrm>
            <a:off x="7600106" y="3529583"/>
            <a:ext cx="926134" cy="2664296"/>
          </a:xfrm>
          <a:prstGeom prst="roundRect">
            <a:avLst>
              <a:gd name="adj" fmla="val 924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Chip#1</a:t>
            </a:r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DE979ABD-115D-4BD4-8059-1F7D78D5D80B}"/>
              </a:ext>
            </a:extLst>
          </p:cNvPr>
          <p:cNvSpPr/>
          <p:nvPr/>
        </p:nvSpPr>
        <p:spPr>
          <a:xfrm>
            <a:off x="6948264" y="4521538"/>
            <a:ext cx="432048" cy="2152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66" name="직사각형 65">
            <a:extLst>
              <a:ext uri="{FF2B5EF4-FFF2-40B4-BE49-F238E27FC236}">
                <a16:creationId xmlns:a16="http://schemas.microsoft.com/office/drawing/2014/main" id="{8F71F35E-8703-43E8-9946-579CD79A7849}"/>
              </a:ext>
            </a:extLst>
          </p:cNvPr>
          <p:cNvSpPr/>
          <p:nvPr/>
        </p:nvSpPr>
        <p:spPr>
          <a:xfrm>
            <a:off x="7980191" y="4521538"/>
            <a:ext cx="432048" cy="2152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BDD0CE69-F037-4DD7-9206-BA57C0816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Data Deletion in NAND Flash-Based Storage Systems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6980270-20DC-4317-93C4-A495658107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10" name="그림 9" descr="앉아있는, 전자기기, 컴퓨터, 테이블이(가) 표시된 사진&#10;&#10;자동 생성된 설명">
            <a:extLst>
              <a:ext uri="{FF2B5EF4-FFF2-40B4-BE49-F238E27FC236}">
                <a16:creationId xmlns:a16="http://schemas.microsoft.com/office/drawing/2014/main" id="{60C53C12-637B-48EC-99EA-F0B3301D5E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2" t="14001" r="20863" b="14001"/>
          <a:stretch/>
        </p:blipFill>
        <p:spPr>
          <a:xfrm>
            <a:off x="2195736" y="836712"/>
            <a:ext cx="2088232" cy="1354529"/>
          </a:xfrm>
          <a:prstGeom prst="rect">
            <a:avLst/>
          </a:prstGeom>
        </p:spPr>
      </p:pic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AAAD1B95-850E-4F7A-81AF-99914A3433FB}"/>
              </a:ext>
            </a:extLst>
          </p:cNvPr>
          <p:cNvSpPr/>
          <p:nvPr/>
        </p:nvSpPr>
        <p:spPr>
          <a:xfrm>
            <a:off x="4630591" y="750032"/>
            <a:ext cx="3085079" cy="1523604"/>
          </a:xfrm>
          <a:prstGeom prst="roundRect">
            <a:avLst>
              <a:gd name="adj" fmla="val 781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altLang="ko-KR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File System</a:t>
            </a:r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7" name="내용 개체 틀 6" descr="실내, 모니터, 검은색, 컴퓨터이(가) 표시된 사진&#10;&#10;자동 생성된 설명">
            <a:extLst>
              <a:ext uri="{FF2B5EF4-FFF2-40B4-BE49-F238E27FC236}">
                <a16:creationId xmlns:a16="http://schemas.microsoft.com/office/drawing/2014/main" id="{759BDDC8-E9DE-45BC-93BB-08AB8761ED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7" t="16490" r="10417" b="19909"/>
          <a:stretch/>
        </p:blipFill>
        <p:spPr>
          <a:xfrm rot="10800000">
            <a:off x="4768975" y="2676666"/>
            <a:ext cx="2736304" cy="824342"/>
          </a:xfrm>
        </p:spPr>
      </p:pic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37E5E2C9-32AA-4261-8405-0123C1DBDFCB}"/>
              </a:ext>
            </a:extLst>
          </p:cNvPr>
          <p:cNvSpPr/>
          <p:nvPr/>
        </p:nvSpPr>
        <p:spPr>
          <a:xfrm>
            <a:off x="5119452" y="2898238"/>
            <a:ext cx="457868" cy="428021"/>
          </a:xfrm>
          <a:prstGeom prst="roundRect">
            <a:avLst>
              <a:gd name="adj" fmla="val 9991"/>
            </a:avLst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  <a:latin typeface="Cambria" panose="02040503050406030204" pitchFamily="18" charset="0"/>
              </a:rPr>
              <a:t>CTRL</a:t>
            </a:r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7F421BB9-A68B-46CF-82E5-02400805B099}"/>
              </a:ext>
            </a:extLst>
          </p:cNvPr>
          <p:cNvSpPr/>
          <p:nvPr/>
        </p:nvSpPr>
        <p:spPr>
          <a:xfrm>
            <a:off x="5694342" y="2797277"/>
            <a:ext cx="416244" cy="199675"/>
          </a:xfrm>
          <a:prstGeom prst="roundRect">
            <a:avLst>
              <a:gd name="adj" fmla="val 9991"/>
            </a:avLst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050" b="1" dirty="0">
                <a:solidFill>
                  <a:schemeClr val="tx1"/>
                </a:solidFill>
                <a:latin typeface="Cambria" panose="02040503050406030204" pitchFamily="18" charset="0"/>
              </a:rPr>
              <a:t>DRAM</a:t>
            </a:r>
            <a:endParaRPr lang="ko-KR" altLang="en-US" sz="105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A501DD03-C47A-40E6-8A44-141CFC07F832}"/>
              </a:ext>
            </a:extLst>
          </p:cNvPr>
          <p:cNvSpPr/>
          <p:nvPr/>
        </p:nvSpPr>
        <p:spPr>
          <a:xfrm>
            <a:off x="6351215" y="2898535"/>
            <a:ext cx="441851" cy="389110"/>
          </a:xfrm>
          <a:prstGeom prst="roundRect">
            <a:avLst>
              <a:gd name="adj" fmla="val 9991"/>
            </a:avLst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  <a:latin typeface="Cambria" panose="02040503050406030204" pitchFamily="18" charset="0"/>
              </a:rPr>
              <a:t>NAND</a:t>
            </a:r>
            <a:endParaRPr lang="ko-KR" altLang="en-US" sz="12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C4D3D16E-BA92-46AA-9F7C-6D6E61FD03DB}"/>
              </a:ext>
            </a:extLst>
          </p:cNvPr>
          <p:cNvSpPr/>
          <p:nvPr/>
        </p:nvSpPr>
        <p:spPr>
          <a:xfrm>
            <a:off x="6841618" y="2898535"/>
            <a:ext cx="441851" cy="389110"/>
          </a:xfrm>
          <a:prstGeom prst="roundRect">
            <a:avLst>
              <a:gd name="adj" fmla="val 9991"/>
            </a:avLst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  <a:latin typeface="Cambria" panose="02040503050406030204" pitchFamily="18" charset="0"/>
              </a:rPr>
              <a:t>NAND</a:t>
            </a:r>
            <a:endParaRPr lang="ko-KR" altLang="en-US" sz="12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65B1B316-BC9A-4674-9831-0548B1AD99EB}"/>
              </a:ext>
            </a:extLst>
          </p:cNvPr>
          <p:cNvGrpSpPr/>
          <p:nvPr/>
        </p:nvGrpSpPr>
        <p:grpSpPr>
          <a:xfrm>
            <a:off x="4857360" y="1933354"/>
            <a:ext cx="1933176" cy="166575"/>
            <a:chOff x="4660385" y="1838138"/>
            <a:chExt cx="1933176" cy="243883"/>
          </a:xfrm>
        </p:grpSpPr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64D409D6-AB57-496B-B460-16F68C1D2D02}"/>
                </a:ext>
              </a:extLst>
            </p:cNvPr>
            <p:cNvSpPr/>
            <p:nvPr/>
          </p:nvSpPr>
          <p:spPr>
            <a:xfrm>
              <a:off x="4660385" y="1838138"/>
              <a:ext cx="216024" cy="2438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endParaRPr lang="ko-KR" alt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FA86D749-87B6-4D49-AFA9-8476081FEAF1}"/>
                </a:ext>
              </a:extLst>
            </p:cNvPr>
            <p:cNvSpPr/>
            <p:nvPr/>
          </p:nvSpPr>
          <p:spPr>
            <a:xfrm>
              <a:off x="4875029" y="1838138"/>
              <a:ext cx="216024" cy="2438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ko-KR" alt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E6015E66-F239-4733-8548-215D6ABBA2FA}"/>
                </a:ext>
              </a:extLst>
            </p:cNvPr>
            <p:cNvSpPr/>
            <p:nvPr/>
          </p:nvSpPr>
          <p:spPr>
            <a:xfrm>
              <a:off x="5089673" y="1838138"/>
              <a:ext cx="216024" cy="2438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endParaRPr lang="ko-KR" alt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A2418531-3B04-48A7-B46C-3FBA1EEC69D2}"/>
                </a:ext>
              </a:extLst>
            </p:cNvPr>
            <p:cNvSpPr/>
            <p:nvPr/>
          </p:nvSpPr>
          <p:spPr>
            <a:xfrm>
              <a:off x="5304317" y="1838138"/>
              <a:ext cx="216024" cy="2438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  <a:endParaRPr lang="ko-KR" alt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DDBA93F4-AA4C-4EEF-BDAC-9216658F6E53}"/>
                </a:ext>
              </a:extLst>
            </p:cNvPr>
            <p:cNvSpPr/>
            <p:nvPr/>
          </p:nvSpPr>
          <p:spPr>
            <a:xfrm>
              <a:off x="5518961" y="1838138"/>
              <a:ext cx="216024" cy="2438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  <a:endParaRPr lang="ko-KR" alt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1F8AEFBA-693D-4242-B44B-B988C5ED7C0A}"/>
                </a:ext>
              </a:extLst>
            </p:cNvPr>
            <p:cNvSpPr/>
            <p:nvPr/>
          </p:nvSpPr>
          <p:spPr>
            <a:xfrm>
              <a:off x="5733605" y="1838138"/>
              <a:ext cx="216024" cy="2438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  <a:endParaRPr lang="ko-KR" alt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B678E4F5-4377-448D-BA18-4CC1A9DD2069}"/>
                </a:ext>
              </a:extLst>
            </p:cNvPr>
            <p:cNvSpPr/>
            <p:nvPr/>
          </p:nvSpPr>
          <p:spPr>
            <a:xfrm>
              <a:off x="5948249" y="1838138"/>
              <a:ext cx="216024" cy="2438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</a:t>
              </a:r>
              <a:endParaRPr lang="ko-KR" alt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ECDB2E09-7047-4EDB-A5CE-0FC26B5BBCD5}"/>
                </a:ext>
              </a:extLst>
            </p:cNvPr>
            <p:cNvSpPr/>
            <p:nvPr/>
          </p:nvSpPr>
          <p:spPr>
            <a:xfrm>
              <a:off x="6162893" y="1838138"/>
              <a:ext cx="216024" cy="2438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  <a:endParaRPr lang="ko-KR" alt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0A6560B5-F320-4336-8BF8-1D3C9DF451EE}"/>
                </a:ext>
              </a:extLst>
            </p:cNvPr>
            <p:cNvSpPr/>
            <p:nvPr/>
          </p:nvSpPr>
          <p:spPr>
            <a:xfrm>
              <a:off x="6377537" y="1838138"/>
              <a:ext cx="216024" cy="2438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  <a:endParaRPr lang="ko-KR" alt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EC196CDE-681D-46B0-BE17-2A0489A2A8B3}"/>
              </a:ext>
            </a:extLst>
          </p:cNvPr>
          <p:cNvGrpSpPr/>
          <p:nvPr/>
        </p:nvGrpSpPr>
        <p:grpSpPr>
          <a:xfrm>
            <a:off x="4857360" y="2132856"/>
            <a:ext cx="2575910" cy="432048"/>
            <a:chOff x="4660385" y="2060848"/>
            <a:chExt cx="2575910" cy="432048"/>
          </a:xfrm>
        </p:grpSpPr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110C8646-0540-482F-9ED0-78797B7E5A6B}"/>
                </a:ext>
              </a:extLst>
            </p:cNvPr>
            <p:cNvSpPr/>
            <p:nvPr/>
          </p:nvSpPr>
          <p:spPr>
            <a:xfrm>
              <a:off x="4660385" y="2060848"/>
              <a:ext cx="216024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 b="1" dirty="0">
                <a:solidFill>
                  <a:schemeClr val="tx1"/>
                </a:solidFill>
                <a:latin typeface="Cambria" panose="02040503050406030204" pitchFamily="18" charset="0"/>
                <a:cs typeface="Courier New" panose="02070309020205020404" pitchFamily="49" charset="0"/>
              </a:endParaRPr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2082F303-80E8-48B7-A69D-23918D6120D4}"/>
                </a:ext>
              </a:extLst>
            </p:cNvPr>
            <p:cNvSpPr/>
            <p:nvPr/>
          </p:nvSpPr>
          <p:spPr>
            <a:xfrm>
              <a:off x="4875029" y="2060848"/>
              <a:ext cx="216024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 b="1" dirty="0">
                <a:solidFill>
                  <a:schemeClr val="tx1"/>
                </a:solidFill>
                <a:latin typeface="Cambria" panose="02040503050406030204" pitchFamily="18" charset="0"/>
                <a:cs typeface="Courier New" panose="02070309020205020404" pitchFamily="49" charset="0"/>
              </a:endParaRPr>
            </a:p>
          </p:txBody>
        </p:sp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A39691BD-8534-41CD-A7D4-D9FA815959D0}"/>
                </a:ext>
              </a:extLst>
            </p:cNvPr>
            <p:cNvSpPr/>
            <p:nvPr/>
          </p:nvSpPr>
          <p:spPr>
            <a:xfrm>
              <a:off x="5089673" y="2060848"/>
              <a:ext cx="216024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 b="1" dirty="0">
                <a:solidFill>
                  <a:schemeClr val="tx1"/>
                </a:solidFill>
                <a:latin typeface="Cambria" panose="02040503050406030204" pitchFamily="18" charset="0"/>
                <a:cs typeface="Courier New" panose="02070309020205020404" pitchFamily="49" charset="0"/>
              </a:endParaRPr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509DCB1A-33C4-4BCD-B632-6BEC90EB5F72}"/>
                </a:ext>
              </a:extLst>
            </p:cNvPr>
            <p:cNvSpPr/>
            <p:nvPr/>
          </p:nvSpPr>
          <p:spPr>
            <a:xfrm>
              <a:off x="5304317" y="2060848"/>
              <a:ext cx="216024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 b="1" dirty="0">
                <a:solidFill>
                  <a:schemeClr val="tx1"/>
                </a:solidFill>
                <a:latin typeface="Cambria" panose="02040503050406030204" pitchFamily="18" charset="0"/>
                <a:cs typeface="Courier New" panose="02070309020205020404" pitchFamily="49" charset="0"/>
              </a:endParaRPr>
            </a:p>
          </p:txBody>
        </p: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E93C3051-A329-4173-8A3B-C491EBB64FA4}"/>
                </a:ext>
              </a:extLst>
            </p:cNvPr>
            <p:cNvSpPr/>
            <p:nvPr/>
          </p:nvSpPr>
          <p:spPr>
            <a:xfrm>
              <a:off x="5518961" y="2060848"/>
              <a:ext cx="216024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 b="1" dirty="0">
                <a:solidFill>
                  <a:schemeClr val="tx1"/>
                </a:solidFill>
                <a:latin typeface="Cambria" panose="02040503050406030204" pitchFamily="18" charset="0"/>
                <a:cs typeface="Courier New" panose="02070309020205020404" pitchFamily="49" charset="0"/>
              </a:endParaRPr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F33F17CA-CD8C-4DB6-82C5-4A71B0974CC6}"/>
                </a:ext>
              </a:extLst>
            </p:cNvPr>
            <p:cNvSpPr/>
            <p:nvPr/>
          </p:nvSpPr>
          <p:spPr>
            <a:xfrm>
              <a:off x="5733605" y="2060848"/>
              <a:ext cx="216024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 b="1" dirty="0">
                <a:solidFill>
                  <a:schemeClr val="tx1"/>
                </a:solidFill>
                <a:latin typeface="Cambria" panose="02040503050406030204" pitchFamily="18" charset="0"/>
                <a:cs typeface="Courier New" panose="02070309020205020404" pitchFamily="49" charset="0"/>
              </a:endParaRPr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92BA1278-15FF-4FE0-9E74-6A9240C5FAE6}"/>
                </a:ext>
              </a:extLst>
            </p:cNvPr>
            <p:cNvSpPr/>
            <p:nvPr/>
          </p:nvSpPr>
          <p:spPr>
            <a:xfrm>
              <a:off x="5948249" y="2060848"/>
              <a:ext cx="216024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 b="1" dirty="0">
                <a:solidFill>
                  <a:schemeClr val="tx1"/>
                </a:solidFill>
                <a:latin typeface="Cambria" panose="02040503050406030204" pitchFamily="18" charset="0"/>
                <a:cs typeface="Courier New" panose="02070309020205020404" pitchFamily="49" charset="0"/>
              </a:endParaRPr>
            </a:p>
          </p:txBody>
        </p: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D5321894-2924-47AE-982A-E5544BA07D32}"/>
                </a:ext>
              </a:extLst>
            </p:cNvPr>
            <p:cNvSpPr/>
            <p:nvPr/>
          </p:nvSpPr>
          <p:spPr>
            <a:xfrm>
              <a:off x="6162893" y="2060848"/>
              <a:ext cx="216024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 b="1" dirty="0">
                <a:solidFill>
                  <a:schemeClr val="tx1"/>
                </a:solidFill>
                <a:latin typeface="Cambria" panose="02040503050406030204" pitchFamily="18" charset="0"/>
                <a:cs typeface="Courier New" panose="02070309020205020404" pitchFamily="49" charset="0"/>
              </a:endParaRPr>
            </a:p>
          </p:txBody>
        </p: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37206D44-E516-44D0-9BA3-CDA9ED97B733}"/>
                </a:ext>
              </a:extLst>
            </p:cNvPr>
            <p:cNvSpPr/>
            <p:nvPr/>
          </p:nvSpPr>
          <p:spPr>
            <a:xfrm>
              <a:off x="6377537" y="2060848"/>
              <a:ext cx="216024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 b="1" dirty="0">
                <a:solidFill>
                  <a:schemeClr val="tx1"/>
                </a:solidFill>
                <a:latin typeface="Cambria" panose="02040503050406030204" pitchFamily="18" charset="0"/>
                <a:cs typeface="Courier New" panose="02070309020205020404" pitchFamily="49" charset="0"/>
              </a:endParaRPr>
            </a:p>
          </p:txBody>
        </p:sp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id="{47E20A65-A193-457A-AA6E-FE89E546A1D2}"/>
                </a:ext>
              </a:extLst>
            </p:cNvPr>
            <p:cNvSpPr/>
            <p:nvPr/>
          </p:nvSpPr>
          <p:spPr>
            <a:xfrm>
              <a:off x="6592180" y="2060848"/>
              <a:ext cx="644115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/>
                  </a:solidFill>
                  <a:latin typeface="Cambria" panose="02040503050406030204" pitchFamily="18" charset="0"/>
                  <a:cs typeface="Courier New" panose="02070309020205020404" pitchFamily="49" charset="0"/>
                </a:rPr>
                <a:t>…</a:t>
              </a:r>
              <a:endParaRPr lang="ko-KR" altLang="en-US" sz="1400" b="1" dirty="0">
                <a:solidFill>
                  <a:schemeClr val="tx1"/>
                </a:solidFill>
                <a:latin typeface="Cambria" panose="02040503050406030204" pitchFamily="18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70705893-B389-44BA-91F4-62E743E57918}"/>
              </a:ext>
            </a:extLst>
          </p:cNvPr>
          <p:cNvSpPr/>
          <p:nvPr/>
        </p:nvSpPr>
        <p:spPr>
          <a:xfrm>
            <a:off x="6948264" y="3876808"/>
            <a:ext cx="432048" cy="2152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DBD0973A-4FBC-4D3C-A83C-54F206191327}"/>
              </a:ext>
            </a:extLst>
          </p:cNvPr>
          <p:cNvSpPr/>
          <p:nvPr/>
        </p:nvSpPr>
        <p:spPr>
          <a:xfrm>
            <a:off x="6687173" y="3876808"/>
            <a:ext cx="249270" cy="215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altLang="ko-KR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lang="ko-KR" alt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401F02CD-4806-4CE7-BA5E-8B0C30C9BC17}"/>
              </a:ext>
            </a:extLst>
          </p:cNvPr>
          <p:cNvSpPr/>
          <p:nvPr/>
        </p:nvSpPr>
        <p:spPr>
          <a:xfrm>
            <a:off x="6948264" y="4091718"/>
            <a:ext cx="432048" cy="2152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AB782CD9-77C7-4DCA-9E38-9261A794704F}"/>
              </a:ext>
            </a:extLst>
          </p:cNvPr>
          <p:cNvSpPr/>
          <p:nvPr/>
        </p:nvSpPr>
        <p:spPr>
          <a:xfrm>
            <a:off x="6687173" y="4091718"/>
            <a:ext cx="249270" cy="215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altLang="ko-KR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ko-KR" alt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D62AD46B-790E-4A12-BC6E-749651883F3B}"/>
              </a:ext>
            </a:extLst>
          </p:cNvPr>
          <p:cNvSpPr/>
          <p:nvPr/>
        </p:nvSpPr>
        <p:spPr>
          <a:xfrm>
            <a:off x="6948264" y="4306628"/>
            <a:ext cx="432048" cy="2152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8AD00491-A46F-4EDB-A342-26E9388C0B85}"/>
              </a:ext>
            </a:extLst>
          </p:cNvPr>
          <p:cNvSpPr/>
          <p:nvPr/>
        </p:nvSpPr>
        <p:spPr>
          <a:xfrm>
            <a:off x="6687173" y="4306628"/>
            <a:ext cx="249270" cy="215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altLang="ko-KR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lang="ko-KR" alt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F0C62AC5-443A-4595-85DF-2AA678ADF22A}"/>
              </a:ext>
            </a:extLst>
          </p:cNvPr>
          <p:cNvSpPr/>
          <p:nvPr/>
        </p:nvSpPr>
        <p:spPr>
          <a:xfrm>
            <a:off x="6687173" y="4521538"/>
            <a:ext cx="249270" cy="215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altLang="ko-KR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endParaRPr lang="ko-KR" alt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id="{69793746-05F3-475A-B9C7-145D6DCB34FA}"/>
              </a:ext>
            </a:extLst>
          </p:cNvPr>
          <p:cNvSpPr/>
          <p:nvPr/>
        </p:nvSpPr>
        <p:spPr>
          <a:xfrm>
            <a:off x="6685087" y="4735708"/>
            <a:ext cx="695818" cy="215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Block#0</a:t>
            </a:r>
            <a:endParaRPr lang="ko-KR" altLang="en-US" sz="1400" b="1" i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0057A77E-098A-4C92-9B52-D82ED9E770C4}"/>
              </a:ext>
            </a:extLst>
          </p:cNvPr>
          <p:cNvSpPr/>
          <p:nvPr/>
        </p:nvSpPr>
        <p:spPr>
          <a:xfrm>
            <a:off x="6948264" y="5042120"/>
            <a:ext cx="432048" cy="2152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9608778A-1868-434B-89FC-F5682FF38E80}"/>
              </a:ext>
            </a:extLst>
          </p:cNvPr>
          <p:cNvSpPr/>
          <p:nvPr/>
        </p:nvSpPr>
        <p:spPr>
          <a:xfrm>
            <a:off x="6687173" y="5042120"/>
            <a:ext cx="249270" cy="215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altLang="ko-KR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endParaRPr lang="ko-KR" alt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355669A2-F0E2-4C63-B5F1-64EA4506F6F4}"/>
              </a:ext>
            </a:extLst>
          </p:cNvPr>
          <p:cNvSpPr/>
          <p:nvPr/>
        </p:nvSpPr>
        <p:spPr>
          <a:xfrm>
            <a:off x="6948264" y="5257030"/>
            <a:ext cx="432048" cy="2152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A0B237A3-C94B-4E94-95BC-4DD2B6E5EEF3}"/>
              </a:ext>
            </a:extLst>
          </p:cNvPr>
          <p:cNvSpPr/>
          <p:nvPr/>
        </p:nvSpPr>
        <p:spPr>
          <a:xfrm>
            <a:off x="6687173" y="5257030"/>
            <a:ext cx="249270" cy="215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altLang="ko-KR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endParaRPr lang="ko-KR" alt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4" name="직사각형 53">
            <a:extLst>
              <a:ext uri="{FF2B5EF4-FFF2-40B4-BE49-F238E27FC236}">
                <a16:creationId xmlns:a16="http://schemas.microsoft.com/office/drawing/2014/main" id="{B45B7AAD-9677-4C26-A091-F9C697287542}"/>
              </a:ext>
            </a:extLst>
          </p:cNvPr>
          <p:cNvSpPr/>
          <p:nvPr/>
        </p:nvSpPr>
        <p:spPr>
          <a:xfrm>
            <a:off x="6948264" y="5471940"/>
            <a:ext cx="432048" cy="2152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2228F711-B4B3-4C1B-AE0B-CDC338AD937C}"/>
              </a:ext>
            </a:extLst>
          </p:cNvPr>
          <p:cNvSpPr/>
          <p:nvPr/>
        </p:nvSpPr>
        <p:spPr>
          <a:xfrm>
            <a:off x="6687173" y="5471940"/>
            <a:ext cx="249270" cy="215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altLang="ko-KR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endParaRPr lang="ko-KR" alt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ED3BFDF5-8F32-48FC-8F3E-446D5D70A49B}"/>
              </a:ext>
            </a:extLst>
          </p:cNvPr>
          <p:cNvSpPr/>
          <p:nvPr/>
        </p:nvSpPr>
        <p:spPr>
          <a:xfrm>
            <a:off x="6948264" y="5686850"/>
            <a:ext cx="432048" cy="2152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DE3F1F63-B099-415E-BE72-EB85E5AC92BF}"/>
              </a:ext>
            </a:extLst>
          </p:cNvPr>
          <p:cNvSpPr/>
          <p:nvPr/>
        </p:nvSpPr>
        <p:spPr>
          <a:xfrm>
            <a:off x="6687173" y="5686850"/>
            <a:ext cx="249270" cy="215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altLang="ko-KR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endParaRPr lang="ko-KR" alt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50901EA3-0301-48EC-B0AD-E0873FB72EDC}"/>
              </a:ext>
            </a:extLst>
          </p:cNvPr>
          <p:cNvSpPr/>
          <p:nvPr/>
        </p:nvSpPr>
        <p:spPr>
          <a:xfrm>
            <a:off x="6685087" y="5901020"/>
            <a:ext cx="695818" cy="215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Block#1</a:t>
            </a:r>
            <a:endParaRPr lang="ko-KR" altLang="en-US" sz="1400" b="1" i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85DCB0F3-2D55-4B9B-9D18-906BBF70F6BE}"/>
              </a:ext>
            </a:extLst>
          </p:cNvPr>
          <p:cNvSpPr/>
          <p:nvPr/>
        </p:nvSpPr>
        <p:spPr>
          <a:xfrm>
            <a:off x="7980191" y="3876808"/>
            <a:ext cx="432048" cy="2152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61" name="직사각형 60">
            <a:extLst>
              <a:ext uri="{FF2B5EF4-FFF2-40B4-BE49-F238E27FC236}">
                <a16:creationId xmlns:a16="http://schemas.microsoft.com/office/drawing/2014/main" id="{374CC4E4-63A4-4513-A64B-6CBEC34179CD}"/>
              </a:ext>
            </a:extLst>
          </p:cNvPr>
          <p:cNvSpPr/>
          <p:nvPr/>
        </p:nvSpPr>
        <p:spPr>
          <a:xfrm>
            <a:off x="7717350" y="3876808"/>
            <a:ext cx="249270" cy="215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altLang="ko-KR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endParaRPr lang="ko-KR" alt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33542722-7736-4D30-BDCF-6C63B290C57C}"/>
              </a:ext>
            </a:extLst>
          </p:cNvPr>
          <p:cNvSpPr/>
          <p:nvPr/>
        </p:nvSpPr>
        <p:spPr>
          <a:xfrm>
            <a:off x="7980191" y="4091718"/>
            <a:ext cx="432048" cy="2152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63" name="직사각형 62">
            <a:extLst>
              <a:ext uri="{FF2B5EF4-FFF2-40B4-BE49-F238E27FC236}">
                <a16:creationId xmlns:a16="http://schemas.microsoft.com/office/drawing/2014/main" id="{029FEE7E-F6FA-472E-B81B-F92D0F2FD294}"/>
              </a:ext>
            </a:extLst>
          </p:cNvPr>
          <p:cNvSpPr/>
          <p:nvPr/>
        </p:nvSpPr>
        <p:spPr>
          <a:xfrm>
            <a:off x="7717350" y="4091718"/>
            <a:ext cx="249270" cy="215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altLang="ko-KR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endParaRPr lang="ko-KR" alt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4" name="직사각형 63">
            <a:extLst>
              <a:ext uri="{FF2B5EF4-FFF2-40B4-BE49-F238E27FC236}">
                <a16:creationId xmlns:a16="http://schemas.microsoft.com/office/drawing/2014/main" id="{CE3EA690-08B0-493C-843E-247B714B54AD}"/>
              </a:ext>
            </a:extLst>
          </p:cNvPr>
          <p:cNvSpPr/>
          <p:nvPr/>
        </p:nvSpPr>
        <p:spPr>
          <a:xfrm>
            <a:off x="7980191" y="4306628"/>
            <a:ext cx="432048" cy="2152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65" name="직사각형 64">
            <a:extLst>
              <a:ext uri="{FF2B5EF4-FFF2-40B4-BE49-F238E27FC236}">
                <a16:creationId xmlns:a16="http://schemas.microsoft.com/office/drawing/2014/main" id="{256A3800-C31E-4D47-804E-3881DDB19B8E}"/>
              </a:ext>
            </a:extLst>
          </p:cNvPr>
          <p:cNvSpPr/>
          <p:nvPr/>
        </p:nvSpPr>
        <p:spPr>
          <a:xfrm>
            <a:off x="7717350" y="4306628"/>
            <a:ext cx="249270" cy="215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altLang="ko-KR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endParaRPr lang="ko-KR" alt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8" name="직사각형 67">
            <a:extLst>
              <a:ext uri="{FF2B5EF4-FFF2-40B4-BE49-F238E27FC236}">
                <a16:creationId xmlns:a16="http://schemas.microsoft.com/office/drawing/2014/main" id="{6722A4DF-CAF7-43CF-9913-02371EF36751}"/>
              </a:ext>
            </a:extLst>
          </p:cNvPr>
          <p:cNvSpPr/>
          <p:nvPr/>
        </p:nvSpPr>
        <p:spPr>
          <a:xfrm>
            <a:off x="7715264" y="4735708"/>
            <a:ext cx="695818" cy="215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Block#2</a:t>
            </a:r>
            <a:endParaRPr lang="ko-KR" altLang="en-US" sz="1400" b="1" i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69" name="직사각형 68">
            <a:extLst>
              <a:ext uri="{FF2B5EF4-FFF2-40B4-BE49-F238E27FC236}">
                <a16:creationId xmlns:a16="http://schemas.microsoft.com/office/drawing/2014/main" id="{3064DA5F-C8DF-46BC-B15B-1AA8A8EED73B}"/>
              </a:ext>
            </a:extLst>
          </p:cNvPr>
          <p:cNvSpPr/>
          <p:nvPr/>
        </p:nvSpPr>
        <p:spPr>
          <a:xfrm>
            <a:off x="7980191" y="5042120"/>
            <a:ext cx="432048" cy="2152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70" name="직사각형 69">
            <a:extLst>
              <a:ext uri="{FF2B5EF4-FFF2-40B4-BE49-F238E27FC236}">
                <a16:creationId xmlns:a16="http://schemas.microsoft.com/office/drawing/2014/main" id="{E7FA1BAD-6AB0-4DB6-BFC4-24023631EDAC}"/>
              </a:ext>
            </a:extLst>
          </p:cNvPr>
          <p:cNvSpPr/>
          <p:nvPr/>
        </p:nvSpPr>
        <p:spPr>
          <a:xfrm>
            <a:off x="7717350" y="5042120"/>
            <a:ext cx="249270" cy="215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altLang="ko-KR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12</a:t>
            </a:r>
            <a:endParaRPr lang="ko-KR" alt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1" name="직사각형 70">
            <a:extLst>
              <a:ext uri="{FF2B5EF4-FFF2-40B4-BE49-F238E27FC236}">
                <a16:creationId xmlns:a16="http://schemas.microsoft.com/office/drawing/2014/main" id="{696198AB-0331-4549-B6AD-D44E0A14E481}"/>
              </a:ext>
            </a:extLst>
          </p:cNvPr>
          <p:cNvSpPr/>
          <p:nvPr/>
        </p:nvSpPr>
        <p:spPr>
          <a:xfrm>
            <a:off x="7980191" y="5257030"/>
            <a:ext cx="432048" cy="2152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72" name="직사각형 71">
            <a:extLst>
              <a:ext uri="{FF2B5EF4-FFF2-40B4-BE49-F238E27FC236}">
                <a16:creationId xmlns:a16="http://schemas.microsoft.com/office/drawing/2014/main" id="{F09CE23D-CD31-4345-B16C-92A7973FDFCE}"/>
              </a:ext>
            </a:extLst>
          </p:cNvPr>
          <p:cNvSpPr/>
          <p:nvPr/>
        </p:nvSpPr>
        <p:spPr>
          <a:xfrm>
            <a:off x="7717350" y="5257030"/>
            <a:ext cx="249270" cy="215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altLang="ko-KR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13</a:t>
            </a:r>
            <a:endParaRPr lang="ko-KR" alt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57187383-F216-42D0-8518-DB0C346191A1}"/>
              </a:ext>
            </a:extLst>
          </p:cNvPr>
          <p:cNvSpPr/>
          <p:nvPr/>
        </p:nvSpPr>
        <p:spPr>
          <a:xfrm>
            <a:off x="7980191" y="5471940"/>
            <a:ext cx="432048" cy="2152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74" name="직사각형 73">
            <a:extLst>
              <a:ext uri="{FF2B5EF4-FFF2-40B4-BE49-F238E27FC236}">
                <a16:creationId xmlns:a16="http://schemas.microsoft.com/office/drawing/2014/main" id="{A6E15470-CDDD-46F4-AEE1-1862AA43AB3F}"/>
              </a:ext>
            </a:extLst>
          </p:cNvPr>
          <p:cNvSpPr/>
          <p:nvPr/>
        </p:nvSpPr>
        <p:spPr>
          <a:xfrm>
            <a:off x="7717350" y="5471940"/>
            <a:ext cx="249270" cy="215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altLang="ko-KR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14</a:t>
            </a:r>
            <a:endParaRPr lang="ko-KR" alt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5" name="직사각형 74">
            <a:extLst>
              <a:ext uri="{FF2B5EF4-FFF2-40B4-BE49-F238E27FC236}">
                <a16:creationId xmlns:a16="http://schemas.microsoft.com/office/drawing/2014/main" id="{E18008EC-15AC-4CDA-802D-D5DC5A9A639F}"/>
              </a:ext>
            </a:extLst>
          </p:cNvPr>
          <p:cNvSpPr/>
          <p:nvPr/>
        </p:nvSpPr>
        <p:spPr>
          <a:xfrm>
            <a:off x="7980191" y="5686850"/>
            <a:ext cx="432048" cy="2152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76" name="직사각형 75">
            <a:extLst>
              <a:ext uri="{FF2B5EF4-FFF2-40B4-BE49-F238E27FC236}">
                <a16:creationId xmlns:a16="http://schemas.microsoft.com/office/drawing/2014/main" id="{50A94D42-4BD9-42C8-9FB0-AD4B5EA1E6EA}"/>
              </a:ext>
            </a:extLst>
          </p:cNvPr>
          <p:cNvSpPr/>
          <p:nvPr/>
        </p:nvSpPr>
        <p:spPr>
          <a:xfrm>
            <a:off x="7717350" y="5686850"/>
            <a:ext cx="249270" cy="215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altLang="ko-KR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15</a:t>
            </a:r>
            <a:endParaRPr lang="ko-KR" alt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7" name="직사각형 76">
            <a:extLst>
              <a:ext uri="{FF2B5EF4-FFF2-40B4-BE49-F238E27FC236}">
                <a16:creationId xmlns:a16="http://schemas.microsoft.com/office/drawing/2014/main" id="{5B6F1872-2804-4807-A73D-EE1EDE1B0221}"/>
              </a:ext>
            </a:extLst>
          </p:cNvPr>
          <p:cNvSpPr/>
          <p:nvPr/>
        </p:nvSpPr>
        <p:spPr>
          <a:xfrm>
            <a:off x="7715264" y="5901020"/>
            <a:ext cx="695818" cy="215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Block#3</a:t>
            </a:r>
            <a:endParaRPr lang="ko-KR" altLang="en-US" sz="1400" b="1" i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79" name="직사각형 78">
            <a:extLst>
              <a:ext uri="{FF2B5EF4-FFF2-40B4-BE49-F238E27FC236}">
                <a16:creationId xmlns:a16="http://schemas.microsoft.com/office/drawing/2014/main" id="{2404F16B-89CF-42B8-A068-5A1EB238DE3F}"/>
              </a:ext>
            </a:extLst>
          </p:cNvPr>
          <p:cNvSpPr/>
          <p:nvPr/>
        </p:nvSpPr>
        <p:spPr>
          <a:xfrm>
            <a:off x="6948264" y="3876808"/>
            <a:ext cx="432048" cy="2152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A0</a:t>
            </a:r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80" name="직사각형 79">
            <a:extLst>
              <a:ext uri="{FF2B5EF4-FFF2-40B4-BE49-F238E27FC236}">
                <a16:creationId xmlns:a16="http://schemas.microsoft.com/office/drawing/2014/main" id="{7646930D-EDC2-410A-B817-A22979D656C4}"/>
              </a:ext>
            </a:extLst>
          </p:cNvPr>
          <p:cNvSpPr/>
          <p:nvPr/>
        </p:nvSpPr>
        <p:spPr>
          <a:xfrm>
            <a:off x="6948264" y="4091718"/>
            <a:ext cx="432048" cy="2152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A2</a:t>
            </a:r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81" name="직사각형 80">
            <a:extLst>
              <a:ext uri="{FF2B5EF4-FFF2-40B4-BE49-F238E27FC236}">
                <a16:creationId xmlns:a16="http://schemas.microsoft.com/office/drawing/2014/main" id="{A14A96CB-5825-49CE-83F3-2B0BC1C6B591}"/>
              </a:ext>
            </a:extLst>
          </p:cNvPr>
          <p:cNvSpPr/>
          <p:nvPr/>
        </p:nvSpPr>
        <p:spPr>
          <a:xfrm>
            <a:off x="6948264" y="4306628"/>
            <a:ext cx="432048" cy="215280"/>
          </a:xfrm>
          <a:prstGeom prst="rect">
            <a:avLst/>
          </a:prstGeom>
          <a:solidFill>
            <a:srgbClr val="B3EB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B1</a:t>
            </a:r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13" name="사각형: 둥근 모서리 112">
            <a:extLst>
              <a:ext uri="{FF2B5EF4-FFF2-40B4-BE49-F238E27FC236}">
                <a16:creationId xmlns:a16="http://schemas.microsoft.com/office/drawing/2014/main" id="{AE2C33E1-E125-4940-8907-DD5CFEDF3575}"/>
              </a:ext>
            </a:extLst>
          </p:cNvPr>
          <p:cNvSpPr/>
          <p:nvPr/>
        </p:nvSpPr>
        <p:spPr>
          <a:xfrm rot="16200000">
            <a:off x="4948924" y="4670162"/>
            <a:ext cx="2675870" cy="394712"/>
          </a:xfrm>
          <a:prstGeom prst="roundRect">
            <a:avLst>
              <a:gd name="adj" fmla="val 2711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Flash Controller</a:t>
            </a:r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14" name="사각형: 둥근 모서리 113">
            <a:extLst>
              <a:ext uri="{FF2B5EF4-FFF2-40B4-BE49-F238E27FC236}">
                <a16:creationId xmlns:a16="http://schemas.microsoft.com/office/drawing/2014/main" id="{552D645B-54AF-449F-BF46-B01871D77B86}"/>
              </a:ext>
            </a:extLst>
          </p:cNvPr>
          <p:cNvSpPr/>
          <p:nvPr/>
        </p:nvSpPr>
        <p:spPr>
          <a:xfrm>
            <a:off x="586440" y="3541158"/>
            <a:ext cx="5417348" cy="2675871"/>
          </a:xfrm>
          <a:prstGeom prst="roundRect">
            <a:avLst>
              <a:gd name="adj" fmla="val 362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altLang="ko-KR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Flash Translation Layer (FTL)</a:t>
            </a:r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00" name="직사각형 99">
            <a:extLst>
              <a:ext uri="{FF2B5EF4-FFF2-40B4-BE49-F238E27FC236}">
                <a16:creationId xmlns:a16="http://schemas.microsoft.com/office/drawing/2014/main" id="{3E91A4DA-59F6-4CB9-B561-AA33B7B24EB6}"/>
              </a:ext>
            </a:extLst>
          </p:cNvPr>
          <p:cNvSpPr/>
          <p:nvPr/>
        </p:nvSpPr>
        <p:spPr>
          <a:xfrm>
            <a:off x="6948264" y="5042120"/>
            <a:ext cx="432048" cy="2152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A1</a:t>
            </a:r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01" name="직사각형 100">
            <a:extLst>
              <a:ext uri="{FF2B5EF4-FFF2-40B4-BE49-F238E27FC236}">
                <a16:creationId xmlns:a16="http://schemas.microsoft.com/office/drawing/2014/main" id="{6C3D07C5-C9F7-45FA-83D4-BA979C1B206D}"/>
              </a:ext>
            </a:extLst>
          </p:cNvPr>
          <p:cNvSpPr/>
          <p:nvPr/>
        </p:nvSpPr>
        <p:spPr>
          <a:xfrm>
            <a:off x="7980191" y="5042120"/>
            <a:ext cx="432048" cy="21528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B2’</a:t>
            </a:r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cxnSp>
        <p:nvCxnSpPr>
          <p:cNvPr id="83" name="연결선: 꺾임 82">
            <a:extLst>
              <a:ext uri="{FF2B5EF4-FFF2-40B4-BE49-F238E27FC236}">
                <a16:creationId xmlns:a16="http://schemas.microsoft.com/office/drawing/2014/main" id="{8C82C367-BD5E-42E6-8A33-E8E3CAF37EB8}"/>
              </a:ext>
            </a:extLst>
          </p:cNvPr>
          <p:cNvCxnSpPr>
            <a:stCxn id="123" idx="1"/>
            <a:endCxn id="33" idx="0"/>
          </p:cNvCxnSpPr>
          <p:nvPr/>
        </p:nvCxnSpPr>
        <p:spPr>
          <a:xfrm rot="5400000">
            <a:off x="5683144" y="1573717"/>
            <a:ext cx="276273" cy="443001"/>
          </a:xfrm>
          <a:prstGeom prst="bentConnector3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연결선: 꺾임 84">
            <a:extLst>
              <a:ext uri="{FF2B5EF4-FFF2-40B4-BE49-F238E27FC236}">
                <a16:creationId xmlns:a16="http://schemas.microsoft.com/office/drawing/2014/main" id="{0FC6B649-4E90-415F-BFD4-3633814EEFAF}"/>
              </a:ext>
            </a:extLst>
          </p:cNvPr>
          <p:cNvCxnSpPr>
            <a:cxnSpLocks/>
            <a:stCxn id="123" idx="1"/>
            <a:endCxn id="34" idx="0"/>
          </p:cNvCxnSpPr>
          <p:nvPr/>
        </p:nvCxnSpPr>
        <p:spPr>
          <a:xfrm rot="5400000">
            <a:off x="5790466" y="1681039"/>
            <a:ext cx="276273" cy="228357"/>
          </a:xfrm>
          <a:prstGeom prst="bentConnector3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연결선: 꺾임 127">
            <a:extLst>
              <a:ext uri="{FF2B5EF4-FFF2-40B4-BE49-F238E27FC236}">
                <a16:creationId xmlns:a16="http://schemas.microsoft.com/office/drawing/2014/main" id="{595E2128-7ED2-4ECB-8D2F-DDD2C3C6E9B3}"/>
              </a:ext>
            </a:extLst>
          </p:cNvPr>
          <p:cNvCxnSpPr>
            <a:stCxn id="123" idx="1"/>
            <a:endCxn id="35" idx="0"/>
          </p:cNvCxnSpPr>
          <p:nvPr/>
        </p:nvCxnSpPr>
        <p:spPr>
          <a:xfrm rot="5400000">
            <a:off x="5897788" y="1788361"/>
            <a:ext cx="276273" cy="13713"/>
          </a:xfrm>
          <a:prstGeom prst="bentConnector3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그룹 4">
            <a:extLst>
              <a:ext uri="{FF2B5EF4-FFF2-40B4-BE49-F238E27FC236}">
                <a16:creationId xmlns:a16="http://schemas.microsoft.com/office/drawing/2014/main" id="{896C5903-46C4-45B9-B3CB-4A3D58766D90}"/>
              </a:ext>
            </a:extLst>
          </p:cNvPr>
          <p:cNvGrpSpPr/>
          <p:nvPr/>
        </p:nvGrpSpPr>
        <p:grpSpPr>
          <a:xfrm>
            <a:off x="4812305" y="1081017"/>
            <a:ext cx="614266" cy="852336"/>
            <a:chOff x="4807480" y="1081017"/>
            <a:chExt cx="614266" cy="852336"/>
          </a:xfrm>
        </p:grpSpPr>
        <p:cxnSp>
          <p:nvCxnSpPr>
            <p:cNvPr id="126" name="연결선: 꺾임 125">
              <a:extLst>
                <a:ext uri="{FF2B5EF4-FFF2-40B4-BE49-F238E27FC236}">
                  <a16:creationId xmlns:a16="http://schemas.microsoft.com/office/drawing/2014/main" id="{84A983D1-3A68-4E5E-AF51-D90BFCD58F90}"/>
                </a:ext>
              </a:extLst>
            </p:cNvPr>
            <p:cNvCxnSpPr>
              <a:cxnSpLocks/>
              <a:stCxn id="119" idx="1"/>
              <a:endCxn id="30" idx="0"/>
            </p:cNvCxnSpPr>
            <p:nvPr/>
          </p:nvCxnSpPr>
          <p:spPr>
            <a:xfrm rot="5400000">
              <a:off x="4931472" y="1681456"/>
              <a:ext cx="276273" cy="227522"/>
            </a:xfrm>
            <a:prstGeom prst="bentConnector3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연결선: 꺾임 13">
              <a:extLst>
                <a:ext uri="{FF2B5EF4-FFF2-40B4-BE49-F238E27FC236}">
                  <a16:creationId xmlns:a16="http://schemas.microsoft.com/office/drawing/2014/main" id="{75AE9297-CFEA-431A-BD8F-327CEBD2C94B}"/>
                </a:ext>
              </a:extLst>
            </p:cNvPr>
            <p:cNvCxnSpPr>
              <a:stCxn id="119" idx="1"/>
              <a:endCxn id="31" idx="0"/>
            </p:cNvCxnSpPr>
            <p:nvPr/>
          </p:nvCxnSpPr>
          <p:spPr>
            <a:xfrm rot="5400000">
              <a:off x="5038794" y="1788778"/>
              <a:ext cx="276273" cy="12878"/>
            </a:xfrm>
            <a:prstGeom prst="bentConnector3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연결선: 꺾임 16">
              <a:extLst>
                <a:ext uri="{FF2B5EF4-FFF2-40B4-BE49-F238E27FC236}">
                  <a16:creationId xmlns:a16="http://schemas.microsoft.com/office/drawing/2014/main" id="{E421113D-AF7B-4C43-B615-E7F28ECBF9BC}"/>
                </a:ext>
              </a:extLst>
            </p:cNvPr>
            <p:cNvCxnSpPr>
              <a:stCxn id="119" idx="1"/>
              <a:endCxn id="32" idx="0"/>
            </p:cNvCxnSpPr>
            <p:nvPr/>
          </p:nvCxnSpPr>
          <p:spPr>
            <a:xfrm rot="16200000" flipH="1">
              <a:off x="5146116" y="1694334"/>
              <a:ext cx="276273" cy="201766"/>
            </a:xfrm>
            <a:prstGeom prst="bentConnector3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8" name="그룹 117">
              <a:extLst>
                <a:ext uri="{FF2B5EF4-FFF2-40B4-BE49-F238E27FC236}">
                  <a16:creationId xmlns:a16="http://schemas.microsoft.com/office/drawing/2014/main" id="{E5D5D5D5-D64B-4A1F-B9E7-BC429E7CD99C}"/>
                </a:ext>
              </a:extLst>
            </p:cNvPr>
            <p:cNvGrpSpPr/>
            <p:nvPr/>
          </p:nvGrpSpPr>
          <p:grpSpPr>
            <a:xfrm>
              <a:off x="4945343" y="1081017"/>
              <a:ext cx="476403" cy="576064"/>
              <a:chOff x="8599285" y="4653136"/>
              <a:chExt cx="692801" cy="792088"/>
            </a:xfrm>
          </p:grpSpPr>
          <p:sp>
            <p:nvSpPr>
              <p:cNvPr id="119" name="사각형: 잘린 한쪽 모서리 118">
                <a:extLst>
                  <a:ext uri="{FF2B5EF4-FFF2-40B4-BE49-F238E27FC236}">
                    <a16:creationId xmlns:a16="http://schemas.microsoft.com/office/drawing/2014/main" id="{EA6CD4A9-FB05-4A9A-A4EE-2A21A9B99E23}"/>
                  </a:ext>
                </a:extLst>
              </p:cNvPr>
              <p:cNvSpPr/>
              <p:nvPr/>
            </p:nvSpPr>
            <p:spPr>
              <a:xfrm>
                <a:off x="8599285" y="4653136"/>
                <a:ext cx="692342" cy="792088"/>
              </a:xfrm>
              <a:prstGeom prst="snip1Rect">
                <a:avLst>
                  <a:gd name="adj" fmla="val 27215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sq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20" name="직각 삼각형 119">
                <a:extLst>
                  <a:ext uri="{FF2B5EF4-FFF2-40B4-BE49-F238E27FC236}">
                    <a16:creationId xmlns:a16="http://schemas.microsoft.com/office/drawing/2014/main" id="{989C5753-80FF-4606-AF8E-1DDBD0D8A692}"/>
                  </a:ext>
                </a:extLst>
              </p:cNvPr>
              <p:cNvSpPr/>
              <p:nvPr/>
            </p:nvSpPr>
            <p:spPr>
              <a:xfrm>
                <a:off x="9113858" y="4653136"/>
                <a:ext cx="178228" cy="181402"/>
              </a:xfrm>
              <a:prstGeom prst="rtTriangle">
                <a:avLst/>
              </a:prstGeom>
              <a:solidFill>
                <a:schemeClr val="bg1">
                  <a:lumMod val="65000"/>
                </a:schemeClr>
              </a:solidFill>
              <a:ln w="19050" cap="sq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AA986DBF-A522-442F-800A-3034119F3AA3}"/>
                </a:ext>
              </a:extLst>
            </p:cNvPr>
            <p:cNvSpPr txBox="1"/>
            <p:nvPr/>
          </p:nvSpPr>
          <p:spPr>
            <a:xfrm>
              <a:off x="4807480" y="1263186"/>
              <a:ext cx="576065" cy="215444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anose="02070309020205020404" pitchFamily="49" charset="0"/>
                  <a:ea typeface="맑은 고딕" panose="020B0503020000020004" pitchFamily="50" charset="-127"/>
                  <a:cs typeface="Courier New" panose="02070309020205020404" pitchFamily="49" charset="0"/>
                </a:rPr>
                <a:t>A.png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맑은 고딕" panose="020B0503020000020004" pitchFamily="50" charset="-127"/>
                <a:cs typeface="Courier New" panose="02070309020205020404" pitchFamily="49" charset="0"/>
              </a:endParaRPr>
            </a:p>
          </p:txBody>
        </p:sp>
      </p:grpSp>
      <p:grpSp>
        <p:nvGrpSpPr>
          <p:cNvPr id="122" name="그룹 121">
            <a:extLst>
              <a:ext uri="{FF2B5EF4-FFF2-40B4-BE49-F238E27FC236}">
                <a16:creationId xmlns:a16="http://schemas.microsoft.com/office/drawing/2014/main" id="{DE152597-8081-414A-A97B-026EF8EAF656}"/>
              </a:ext>
            </a:extLst>
          </p:cNvPr>
          <p:cNvGrpSpPr/>
          <p:nvPr/>
        </p:nvGrpSpPr>
        <p:grpSpPr>
          <a:xfrm>
            <a:off x="5804754" y="1081017"/>
            <a:ext cx="476403" cy="576064"/>
            <a:chOff x="8599285" y="4653136"/>
            <a:chExt cx="692801" cy="792088"/>
          </a:xfrm>
        </p:grpSpPr>
        <p:sp>
          <p:nvSpPr>
            <p:cNvPr id="123" name="사각형: 잘린 한쪽 모서리 122">
              <a:extLst>
                <a:ext uri="{FF2B5EF4-FFF2-40B4-BE49-F238E27FC236}">
                  <a16:creationId xmlns:a16="http://schemas.microsoft.com/office/drawing/2014/main" id="{23FE9E4A-F103-4937-84D1-D41999D62366}"/>
                </a:ext>
              </a:extLst>
            </p:cNvPr>
            <p:cNvSpPr/>
            <p:nvPr/>
          </p:nvSpPr>
          <p:spPr>
            <a:xfrm>
              <a:off x="8599285" y="4653136"/>
              <a:ext cx="692342" cy="792088"/>
            </a:xfrm>
            <a:prstGeom prst="snip1Rect">
              <a:avLst>
                <a:gd name="adj" fmla="val 27215"/>
              </a:avLst>
            </a:prstGeom>
            <a:solidFill>
              <a:srgbClr val="B3EBFF"/>
            </a:solidFill>
            <a:ln w="19050" cap="sq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24" name="직각 삼각형 123">
              <a:extLst>
                <a:ext uri="{FF2B5EF4-FFF2-40B4-BE49-F238E27FC236}">
                  <a16:creationId xmlns:a16="http://schemas.microsoft.com/office/drawing/2014/main" id="{D23378B6-4279-4D03-8E94-500D2916DCDD}"/>
                </a:ext>
              </a:extLst>
            </p:cNvPr>
            <p:cNvSpPr/>
            <p:nvPr/>
          </p:nvSpPr>
          <p:spPr>
            <a:xfrm>
              <a:off x="9113858" y="4653136"/>
              <a:ext cx="178228" cy="181402"/>
            </a:xfrm>
            <a:prstGeom prst="rtTriangle">
              <a:avLst/>
            </a:prstGeom>
            <a:solidFill>
              <a:schemeClr val="bg1">
                <a:lumMod val="65000"/>
              </a:schemeClr>
            </a:solidFill>
            <a:ln w="19050" cap="sq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25" name="TextBox 124">
            <a:extLst>
              <a:ext uri="{FF2B5EF4-FFF2-40B4-BE49-F238E27FC236}">
                <a16:creationId xmlns:a16="http://schemas.microsoft.com/office/drawing/2014/main" id="{49CBCA2C-27D2-4B95-87F5-759FA94CCF7D}"/>
              </a:ext>
            </a:extLst>
          </p:cNvPr>
          <p:cNvSpPr txBox="1"/>
          <p:nvPr/>
        </p:nvSpPr>
        <p:spPr>
          <a:xfrm>
            <a:off x="5666891" y="1263186"/>
            <a:ext cx="576065" cy="215444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맑은 고딕" panose="020B0503020000020004" pitchFamily="50" charset="-127"/>
                <a:cs typeface="Courier New" panose="02070309020205020404" pitchFamily="49" charset="0"/>
              </a:rPr>
              <a:t>B.db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anose="02070309020205020404" pitchFamily="49" charset="0"/>
              <a:ea typeface="맑은 고딕" panose="020B0503020000020004" pitchFamily="50" charset="-127"/>
              <a:cs typeface="Courier New" panose="02070309020205020404" pitchFamily="49" charset="0"/>
            </a:endParaRPr>
          </a:p>
        </p:txBody>
      </p:sp>
      <p:sp>
        <p:nvSpPr>
          <p:cNvPr id="130" name="직사각형 129">
            <a:extLst>
              <a:ext uri="{FF2B5EF4-FFF2-40B4-BE49-F238E27FC236}">
                <a16:creationId xmlns:a16="http://schemas.microsoft.com/office/drawing/2014/main" id="{5909FEC2-303C-4776-82F4-FFBCFC148757}"/>
              </a:ext>
            </a:extLst>
          </p:cNvPr>
          <p:cNvSpPr/>
          <p:nvPr/>
        </p:nvSpPr>
        <p:spPr>
          <a:xfrm>
            <a:off x="4857360" y="2132856"/>
            <a:ext cx="216024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  <a:cs typeface="Courier New" panose="02070309020205020404" pitchFamily="49" charset="0"/>
              </a:rPr>
              <a:t>A0</a:t>
            </a:r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131" name="직사각형 130">
            <a:extLst>
              <a:ext uri="{FF2B5EF4-FFF2-40B4-BE49-F238E27FC236}">
                <a16:creationId xmlns:a16="http://schemas.microsoft.com/office/drawing/2014/main" id="{A419CE1B-B891-498F-812B-5BDF2A628323}"/>
              </a:ext>
            </a:extLst>
          </p:cNvPr>
          <p:cNvSpPr/>
          <p:nvPr/>
        </p:nvSpPr>
        <p:spPr>
          <a:xfrm>
            <a:off x="5072004" y="2132856"/>
            <a:ext cx="216024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  <a:cs typeface="Courier New" panose="02070309020205020404" pitchFamily="49" charset="0"/>
              </a:rPr>
              <a:t>A1</a:t>
            </a:r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132" name="직사각형 131">
            <a:extLst>
              <a:ext uri="{FF2B5EF4-FFF2-40B4-BE49-F238E27FC236}">
                <a16:creationId xmlns:a16="http://schemas.microsoft.com/office/drawing/2014/main" id="{87B240DB-4C58-49FE-871C-01DCBBB0392A}"/>
              </a:ext>
            </a:extLst>
          </p:cNvPr>
          <p:cNvSpPr/>
          <p:nvPr/>
        </p:nvSpPr>
        <p:spPr>
          <a:xfrm>
            <a:off x="5286648" y="2132856"/>
            <a:ext cx="216024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  <a:cs typeface="Courier New" panose="02070309020205020404" pitchFamily="49" charset="0"/>
              </a:rPr>
              <a:t>A2</a:t>
            </a:r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134" name="직사각형 133">
            <a:extLst>
              <a:ext uri="{FF2B5EF4-FFF2-40B4-BE49-F238E27FC236}">
                <a16:creationId xmlns:a16="http://schemas.microsoft.com/office/drawing/2014/main" id="{5F854FA2-9DEC-42CD-9F20-7DDA68B91CA2}"/>
              </a:ext>
            </a:extLst>
          </p:cNvPr>
          <p:cNvSpPr/>
          <p:nvPr/>
        </p:nvSpPr>
        <p:spPr>
          <a:xfrm>
            <a:off x="5715936" y="2132856"/>
            <a:ext cx="216024" cy="432048"/>
          </a:xfrm>
          <a:prstGeom prst="rect">
            <a:avLst/>
          </a:prstGeom>
          <a:solidFill>
            <a:srgbClr val="B3EB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  <a:cs typeface="Courier New" panose="02070309020205020404" pitchFamily="49" charset="0"/>
              </a:rPr>
              <a:t>B</a:t>
            </a:r>
          </a:p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  <a:cs typeface="Courier New" panose="02070309020205020404" pitchFamily="49" charset="0"/>
              </a:rPr>
              <a:t>1</a:t>
            </a:r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138" name="직사각형 137">
            <a:extLst>
              <a:ext uri="{FF2B5EF4-FFF2-40B4-BE49-F238E27FC236}">
                <a16:creationId xmlns:a16="http://schemas.microsoft.com/office/drawing/2014/main" id="{BBBD2899-990B-4D9B-8C99-19BB67490CA9}"/>
              </a:ext>
            </a:extLst>
          </p:cNvPr>
          <p:cNvSpPr/>
          <p:nvPr/>
        </p:nvSpPr>
        <p:spPr>
          <a:xfrm>
            <a:off x="6948264" y="3876808"/>
            <a:ext cx="432048" cy="2152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A0</a:t>
            </a:r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39" name="직사각형 138">
            <a:extLst>
              <a:ext uri="{FF2B5EF4-FFF2-40B4-BE49-F238E27FC236}">
                <a16:creationId xmlns:a16="http://schemas.microsoft.com/office/drawing/2014/main" id="{7851A42D-772C-4647-B39A-7E322C05DC86}"/>
              </a:ext>
            </a:extLst>
          </p:cNvPr>
          <p:cNvSpPr/>
          <p:nvPr/>
        </p:nvSpPr>
        <p:spPr>
          <a:xfrm>
            <a:off x="6948264" y="4091718"/>
            <a:ext cx="432048" cy="2152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A2</a:t>
            </a:r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40" name="직사각형 139">
            <a:extLst>
              <a:ext uri="{FF2B5EF4-FFF2-40B4-BE49-F238E27FC236}">
                <a16:creationId xmlns:a16="http://schemas.microsoft.com/office/drawing/2014/main" id="{05666162-3D63-49BE-912D-7F69C8CFC8CE}"/>
              </a:ext>
            </a:extLst>
          </p:cNvPr>
          <p:cNvSpPr/>
          <p:nvPr/>
        </p:nvSpPr>
        <p:spPr>
          <a:xfrm>
            <a:off x="6948264" y="4306628"/>
            <a:ext cx="432048" cy="215280"/>
          </a:xfrm>
          <a:prstGeom prst="rect">
            <a:avLst/>
          </a:prstGeom>
          <a:solidFill>
            <a:srgbClr val="B3EB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B1</a:t>
            </a:r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67" name="직사각형 66">
            <a:extLst>
              <a:ext uri="{FF2B5EF4-FFF2-40B4-BE49-F238E27FC236}">
                <a16:creationId xmlns:a16="http://schemas.microsoft.com/office/drawing/2014/main" id="{ED690659-B04E-4D2D-8030-8A123373C7DA}"/>
              </a:ext>
            </a:extLst>
          </p:cNvPr>
          <p:cNvSpPr/>
          <p:nvPr/>
        </p:nvSpPr>
        <p:spPr>
          <a:xfrm>
            <a:off x="7717350" y="4521538"/>
            <a:ext cx="249270" cy="215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altLang="ko-KR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  <a:endParaRPr lang="ko-KR" alt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2" name="직사각형 81">
            <a:extLst>
              <a:ext uri="{FF2B5EF4-FFF2-40B4-BE49-F238E27FC236}">
                <a16:creationId xmlns:a16="http://schemas.microsoft.com/office/drawing/2014/main" id="{296AFAA4-C9DB-40D9-A384-4AECEA556BB8}"/>
              </a:ext>
            </a:extLst>
          </p:cNvPr>
          <p:cNvSpPr/>
          <p:nvPr/>
        </p:nvSpPr>
        <p:spPr>
          <a:xfrm>
            <a:off x="6948264" y="4521538"/>
            <a:ext cx="432048" cy="215280"/>
          </a:xfrm>
          <a:prstGeom prst="rect">
            <a:avLst/>
          </a:prstGeom>
          <a:solidFill>
            <a:srgbClr val="00B0F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B0’</a:t>
            </a:r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45" name="직사각형 144">
            <a:extLst>
              <a:ext uri="{FF2B5EF4-FFF2-40B4-BE49-F238E27FC236}">
                <a16:creationId xmlns:a16="http://schemas.microsoft.com/office/drawing/2014/main" id="{89DEBEDA-BF93-496C-B04F-10B3E2025A4D}"/>
              </a:ext>
            </a:extLst>
          </p:cNvPr>
          <p:cNvSpPr/>
          <p:nvPr/>
        </p:nvSpPr>
        <p:spPr>
          <a:xfrm>
            <a:off x="6948264" y="4521538"/>
            <a:ext cx="432048" cy="21528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B0’</a:t>
            </a:r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49" name="직사각형 148">
            <a:extLst>
              <a:ext uri="{FF2B5EF4-FFF2-40B4-BE49-F238E27FC236}">
                <a16:creationId xmlns:a16="http://schemas.microsoft.com/office/drawing/2014/main" id="{52AB5F0D-83C9-4EA8-9EB4-1B7CB9F505A6}"/>
              </a:ext>
            </a:extLst>
          </p:cNvPr>
          <p:cNvSpPr/>
          <p:nvPr/>
        </p:nvSpPr>
        <p:spPr>
          <a:xfrm>
            <a:off x="5930580" y="2132856"/>
            <a:ext cx="216024" cy="43204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  <a:cs typeface="Courier New" panose="02070309020205020404" pitchFamily="49" charset="0"/>
              </a:rPr>
              <a:t>B2’</a:t>
            </a:r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150" name="직사각형 149">
            <a:extLst>
              <a:ext uri="{FF2B5EF4-FFF2-40B4-BE49-F238E27FC236}">
                <a16:creationId xmlns:a16="http://schemas.microsoft.com/office/drawing/2014/main" id="{E3D3E8E7-8FAF-49EF-8A31-19181C6A64B4}"/>
              </a:ext>
            </a:extLst>
          </p:cNvPr>
          <p:cNvSpPr/>
          <p:nvPr/>
        </p:nvSpPr>
        <p:spPr>
          <a:xfrm>
            <a:off x="5501292" y="2132856"/>
            <a:ext cx="216024" cy="43204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  <a:cs typeface="Courier New" panose="02070309020205020404" pitchFamily="49" charset="0"/>
              </a:rPr>
              <a:t>B0’</a:t>
            </a:r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grpSp>
        <p:nvGrpSpPr>
          <p:cNvPr id="153" name="그룹 152">
            <a:extLst>
              <a:ext uri="{FF2B5EF4-FFF2-40B4-BE49-F238E27FC236}">
                <a16:creationId xmlns:a16="http://schemas.microsoft.com/office/drawing/2014/main" id="{C4B5372B-15BC-423A-9FA1-E2ED394C7581}"/>
              </a:ext>
            </a:extLst>
          </p:cNvPr>
          <p:cNvGrpSpPr/>
          <p:nvPr/>
        </p:nvGrpSpPr>
        <p:grpSpPr>
          <a:xfrm>
            <a:off x="4812305" y="1081017"/>
            <a:ext cx="614266" cy="852336"/>
            <a:chOff x="4807480" y="1081017"/>
            <a:chExt cx="614266" cy="852336"/>
          </a:xfrm>
        </p:grpSpPr>
        <p:cxnSp>
          <p:nvCxnSpPr>
            <p:cNvPr id="154" name="연결선: 꺾임 153">
              <a:extLst>
                <a:ext uri="{FF2B5EF4-FFF2-40B4-BE49-F238E27FC236}">
                  <a16:creationId xmlns:a16="http://schemas.microsoft.com/office/drawing/2014/main" id="{F2E858C3-D459-495D-B5E5-448C85248669}"/>
                </a:ext>
              </a:extLst>
            </p:cNvPr>
            <p:cNvCxnSpPr>
              <a:cxnSpLocks/>
              <a:stCxn id="159" idx="1"/>
            </p:cNvCxnSpPr>
            <p:nvPr/>
          </p:nvCxnSpPr>
          <p:spPr>
            <a:xfrm rot="5400000">
              <a:off x="4931472" y="1681456"/>
              <a:ext cx="276273" cy="227522"/>
            </a:xfrm>
            <a:prstGeom prst="bentConnector3">
              <a:avLst/>
            </a:prstGeom>
            <a:ln w="19050">
              <a:solidFill>
                <a:schemeClr val="bg2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연결선: 꺾임 154">
              <a:extLst>
                <a:ext uri="{FF2B5EF4-FFF2-40B4-BE49-F238E27FC236}">
                  <a16:creationId xmlns:a16="http://schemas.microsoft.com/office/drawing/2014/main" id="{ECFFA486-2B73-4E3B-A510-F15DE2330F0C}"/>
                </a:ext>
              </a:extLst>
            </p:cNvPr>
            <p:cNvCxnSpPr>
              <a:stCxn id="159" idx="1"/>
            </p:cNvCxnSpPr>
            <p:nvPr/>
          </p:nvCxnSpPr>
          <p:spPr>
            <a:xfrm rot="5400000">
              <a:off x="5038794" y="1788778"/>
              <a:ext cx="276273" cy="12878"/>
            </a:xfrm>
            <a:prstGeom prst="bentConnector3">
              <a:avLst/>
            </a:prstGeom>
            <a:ln w="19050">
              <a:solidFill>
                <a:schemeClr val="bg2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연결선: 꺾임 155">
              <a:extLst>
                <a:ext uri="{FF2B5EF4-FFF2-40B4-BE49-F238E27FC236}">
                  <a16:creationId xmlns:a16="http://schemas.microsoft.com/office/drawing/2014/main" id="{1D09F27F-742C-4893-9F76-2C93E09B677D}"/>
                </a:ext>
              </a:extLst>
            </p:cNvPr>
            <p:cNvCxnSpPr>
              <a:stCxn id="159" idx="1"/>
            </p:cNvCxnSpPr>
            <p:nvPr/>
          </p:nvCxnSpPr>
          <p:spPr>
            <a:xfrm rot="16200000" flipH="1">
              <a:off x="5146116" y="1694334"/>
              <a:ext cx="276273" cy="201766"/>
            </a:xfrm>
            <a:prstGeom prst="bentConnector3">
              <a:avLst/>
            </a:prstGeom>
            <a:ln w="19050">
              <a:solidFill>
                <a:schemeClr val="bg2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7" name="그룹 156">
              <a:extLst>
                <a:ext uri="{FF2B5EF4-FFF2-40B4-BE49-F238E27FC236}">
                  <a16:creationId xmlns:a16="http://schemas.microsoft.com/office/drawing/2014/main" id="{57A04022-4562-4C55-A926-E9E05D4936D8}"/>
                </a:ext>
              </a:extLst>
            </p:cNvPr>
            <p:cNvGrpSpPr/>
            <p:nvPr/>
          </p:nvGrpSpPr>
          <p:grpSpPr>
            <a:xfrm>
              <a:off x="4945343" y="1081017"/>
              <a:ext cx="476403" cy="576064"/>
              <a:chOff x="8599285" y="4653136"/>
              <a:chExt cx="692801" cy="792088"/>
            </a:xfrm>
          </p:grpSpPr>
          <p:sp>
            <p:nvSpPr>
              <p:cNvPr id="159" name="사각형: 잘린 한쪽 모서리 158">
                <a:extLst>
                  <a:ext uri="{FF2B5EF4-FFF2-40B4-BE49-F238E27FC236}">
                    <a16:creationId xmlns:a16="http://schemas.microsoft.com/office/drawing/2014/main" id="{A8C0A0ED-AAEE-49FE-BB08-90F2B118CDA1}"/>
                  </a:ext>
                </a:extLst>
              </p:cNvPr>
              <p:cNvSpPr/>
              <p:nvPr/>
            </p:nvSpPr>
            <p:spPr>
              <a:xfrm>
                <a:off x="8599285" y="4653136"/>
                <a:ext cx="692342" cy="792088"/>
              </a:xfrm>
              <a:prstGeom prst="snip1Rect">
                <a:avLst>
                  <a:gd name="adj" fmla="val 27215"/>
                </a:avLst>
              </a:prstGeom>
              <a:solidFill>
                <a:schemeClr val="bg1">
                  <a:lumMod val="85000"/>
                </a:schemeClr>
              </a:solidFill>
              <a:ln w="19050" cap="sq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0" name="직각 삼각형 159">
                <a:extLst>
                  <a:ext uri="{FF2B5EF4-FFF2-40B4-BE49-F238E27FC236}">
                    <a16:creationId xmlns:a16="http://schemas.microsoft.com/office/drawing/2014/main" id="{5D78FBB3-9A51-4A76-BE15-43CD303961B2}"/>
                  </a:ext>
                </a:extLst>
              </p:cNvPr>
              <p:cNvSpPr/>
              <p:nvPr/>
            </p:nvSpPr>
            <p:spPr>
              <a:xfrm>
                <a:off x="9113858" y="4653136"/>
                <a:ext cx="178228" cy="181402"/>
              </a:xfrm>
              <a:prstGeom prst="rtTriangle">
                <a:avLst/>
              </a:prstGeom>
              <a:solidFill>
                <a:schemeClr val="bg1">
                  <a:lumMod val="65000"/>
                </a:schemeClr>
              </a:solidFill>
              <a:ln w="19050" cap="sq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F7D6DEFE-44E4-4911-9CE4-C52F93A5FF7A}"/>
                </a:ext>
              </a:extLst>
            </p:cNvPr>
            <p:cNvSpPr txBox="1"/>
            <p:nvPr/>
          </p:nvSpPr>
          <p:spPr>
            <a:xfrm>
              <a:off x="4807480" y="1263186"/>
              <a:ext cx="576065" cy="215444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anose="02070309020205020404" pitchFamily="49" charset="0"/>
                  <a:ea typeface="맑은 고딕" panose="020B0503020000020004" pitchFamily="50" charset="-127"/>
                  <a:cs typeface="Courier New" panose="02070309020205020404" pitchFamily="49" charset="0"/>
                </a:rPr>
                <a:t>A.png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맑은 고딕" panose="020B0503020000020004" pitchFamily="50" charset="-127"/>
                <a:cs typeface="Courier New" panose="02070309020205020404" pitchFamily="49" charset="0"/>
              </a:endParaRPr>
            </a:p>
          </p:txBody>
        </p:sp>
      </p:grpSp>
      <p:sp>
        <p:nvSpPr>
          <p:cNvPr id="136" name="직사각형 135">
            <a:extLst>
              <a:ext uri="{FF2B5EF4-FFF2-40B4-BE49-F238E27FC236}">
                <a16:creationId xmlns:a16="http://schemas.microsoft.com/office/drawing/2014/main" id="{6BE50B8C-9A11-4C99-B017-C72DC70EBABA}"/>
              </a:ext>
            </a:extLst>
          </p:cNvPr>
          <p:cNvSpPr/>
          <p:nvPr/>
        </p:nvSpPr>
        <p:spPr>
          <a:xfrm>
            <a:off x="4857360" y="2132856"/>
            <a:ext cx="216024" cy="43204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  <a:cs typeface="Courier New" panose="02070309020205020404" pitchFamily="49" charset="0"/>
              </a:rPr>
              <a:t>A0</a:t>
            </a:r>
            <a:endParaRPr lang="ko-KR" altLang="en-US" sz="1400" b="1" dirty="0">
              <a:solidFill>
                <a:schemeClr val="bg1">
                  <a:lumMod val="65000"/>
                </a:schemeClr>
              </a:solidFill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137" name="직사각형 136">
            <a:extLst>
              <a:ext uri="{FF2B5EF4-FFF2-40B4-BE49-F238E27FC236}">
                <a16:creationId xmlns:a16="http://schemas.microsoft.com/office/drawing/2014/main" id="{F8940528-748F-40D7-A6E0-7B1CE1E1FCC1}"/>
              </a:ext>
            </a:extLst>
          </p:cNvPr>
          <p:cNvSpPr/>
          <p:nvPr/>
        </p:nvSpPr>
        <p:spPr>
          <a:xfrm>
            <a:off x="5072004" y="2132856"/>
            <a:ext cx="216024" cy="43204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  <a:cs typeface="Courier New" panose="02070309020205020404" pitchFamily="49" charset="0"/>
              </a:rPr>
              <a:t>A1</a:t>
            </a:r>
            <a:endParaRPr lang="ko-KR" altLang="en-US" sz="1400" b="1" dirty="0">
              <a:solidFill>
                <a:schemeClr val="bg1">
                  <a:lumMod val="65000"/>
                </a:schemeClr>
              </a:solidFill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151" name="직사각형 150">
            <a:extLst>
              <a:ext uri="{FF2B5EF4-FFF2-40B4-BE49-F238E27FC236}">
                <a16:creationId xmlns:a16="http://schemas.microsoft.com/office/drawing/2014/main" id="{07D52A25-EFAD-4981-8ACE-286B72123C47}"/>
              </a:ext>
            </a:extLst>
          </p:cNvPr>
          <p:cNvSpPr/>
          <p:nvPr/>
        </p:nvSpPr>
        <p:spPr>
          <a:xfrm>
            <a:off x="5286648" y="2132856"/>
            <a:ext cx="216024" cy="43204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  <a:cs typeface="Courier New" panose="02070309020205020404" pitchFamily="49" charset="0"/>
              </a:rPr>
              <a:t>A2</a:t>
            </a:r>
            <a:endParaRPr lang="ko-KR" altLang="en-US" sz="1400" b="1" dirty="0">
              <a:solidFill>
                <a:schemeClr val="bg1">
                  <a:lumMod val="65000"/>
                </a:schemeClr>
              </a:solidFill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0D4E2476-E9C6-4927-9F8E-A31B0F75DF07}"/>
              </a:ext>
            </a:extLst>
          </p:cNvPr>
          <p:cNvSpPr/>
          <p:nvPr/>
        </p:nvSpPr>
        <p:spPr>
          <a:xfrm>
            <a:off x="4778499" y="1031596"/>
            <a:ext cx="685995" cy="90175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62" name="직사각형 161">
            <a:extLst>
              <a:ext uri="{FF2B5EF4-FFF2-40B4-BE49-F238E27FC236}">
                <a16:creationId xmlns:a16="http://schemas.microsoft.com/office/drawing/2014/main" id="{DFC050F4-8B61-48D5-9761-C637A73B592D}"/>
              </a:ext>
            </a:extLst>
          </p:cNvPr>
          <p:cNvSpPr/>
          <p:nvPr/>
        </p:nvSpPr>
        <p:spPr>
          <a:xfrm>
            <a:off x="1376630" y="3959814"/>
            <a:ext cx="606797" cy="1872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LPA</a:t>
            </a:r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63" name="직사각형 162">
            <a:extLst>
              <a:ext uri="{FF2B5EF4-FFF2-40B4-BE49-F238E27FC236}">
                <a16:creationId xmlns:a16="http://schemas.microsoft.com/office/drawing/2014/main" id="{6B088DFA-D469-4554-A840-72A4649E3348}"/>
              </a:ext>
            </a:extLst>
          </p:cNvPr>
          <p:cNvSpPr/>
          <p:nvPr/>
        </p:nvSpPr>
        <p:spPr>
          <a:xfrm>
            <a:off x="1977859" y="3959814"/>
            <a:ext cx="606797" cy="1872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PPA</a:t>
            </a:r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65" name="직사각형 164">
            <a:extLst>
              <a:ext uri="{FF2B5EF4-FFF2-40B4-BE49-F238E27FC236}">
                <a16:creationId xmlns:a16="http://schemas.microsoft.com/office/drawing/2014/main" id="{998311A0-6CAC-46C6-B6D3-89E496364A5C}"/>
              </a:ext>
            </a:extLst>
          </p:cNvPr>
          <p:cNvSpPr/>
          <p:nvPr/>
        </p:nvSpPr>
        <p:spPr>
          <a:xfrm>
            <a:off x="1376630" y="4146460"/>
            <a:ext cx="606797" cy="1872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lang="ko-KR" alt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6" name="직사각형 165">
            <a:extLst>
              <a:ext uri="{FF2B5EF4-FFF2-40B4-BE49-F238E27FC236}">
                <a16:creationId xmlns:a16="http://schemas.microsoft.com/office/drawing/2014/main" id="{A7566F67-AD33-4B6C-B7BA-F6E26ED15B1B}"/>
              </a:ext>
            </a:extLst>
          </p:cNvPr>
          <p:cNvSpPr/>
          <p:nvPr/>
        </p:nvSpPr>
        <p:spPr>
          <a:xfrm>
            <a:off x="1977859" y="4146460"/>
            <a:ext cx="606797" cy="1872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lang="ko-KR" alt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1ACD35DC-BC60-4465-8843-55B374124C99}"/>
              </a:ext>
            </a:extLst>
          </p:cNvPr>
          <p:cNvSpPr txBox="1"/>
          <p:nvPr/>
        </p:nvSpPr>
        <p:spPr>
          <a:xfrm>
            <a:off x="1200472" y="5719994"/>
            <a:ext cx="1571328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400" b="1" dirty="0">
                <a:latin typeface="Cambria" panose="02040503050406030204" pitchFamily="18" charset="0"/>
              </a:rPr>
              <a:t>L2P Mapping Table</a:t>
            </a:r>
            <a:endParaRPr lang="ko-KR" altLang="en-US" sz="1400" b="1" dirty="0">
              <a:latin typeface="Cambria" panose="02040503050406030204" pitchFamily="18" charset="0"/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708D8E7F-766D-4FC1-810F-376B9B1252DC}"/>
              </a:ext>
            </a:extLst>
          </p:cNvPr>
          <p:cNvSpPr txBox="1"/>
          <p:nvPr/>
        </p:nvSpPr>
        <p:spPr>
          <a:xfrm>
            <a:off x="3859765" y="5719994"/>
            <a:ext cx="1432315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400" b="1" dirty="0">
                <a:latin typeface="Cambria" panose="02040503050406030204" pitchFamily="18" charset="0"/>
              </a:rPr>
              <a:t>Page Status Table</a:t>
            </a:r>
            <a:endParaRPr lang="ko-KR" altLang="en-US" sz="1400" b="1" dirty="0">
              <a:latin typeface="Cambria" panose="02040503050406030204" pitchFamily="18" charset="0"/>
            </a:endParaRPr>
          </a:p>
        </p:txBody>
      </p:sp>
      <p:sp>
        <p:nvSpPr>
          <p:cNvPr id="192" name="직사각형 191">
            <a:extLst>
              <a:ext uri="{FF2B5EF4-FFF2-40B4-BE49-F238E27FC236}">
                <a16:creationId xmlns:a16="http://schemas.microsoft.com/office/drawing/2014/main" id="{EB1B936A-8CDC-44E1-8E89-1960AD51567C}"/>
              </a:ext>
            </a:extLst>
          </p:cNvPr>
          <p:cNvSpPr/>
          <p:nvPr/>
        </p:nvSpPr>
        <p:spPr>
          <a:xfrm>
            <a:off x="1376630" y="4335797"/>
            <a:ext cx="606797" cy="1872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ko-KR" alt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3" name="직사각형 192">
            <a:extLst>
              <a:ext uri="{FF2B5EF4-FFF2-40B4-BE49-F238E27FC236}">
                <a16:creationId xmlns:a16="http://schemas.microsoft.com/office/drawing/2014/main" id="{0104E1B5-3FE9-4658-967A-C7FF9A32382E}"/>
              </a:ext>
            </a:extLst>
          </p:cNvPr>
          <p:cNvSpPr/>
          <p:nvPr/>
        </p:nvSpPr>
        <p:spPr>
          <a:xfrm>
            <a:off x="1977859" y="4335797"/>
            <a:ext cx="606797" cy="1872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endParaRPr lang="ko-KR" alt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2" name="직사각형 201">
            <a:extLst>
              <a:ext uri="{FF2B5EF4-FFF2-40B4-BE49-F238E27FC236}">
                <a16:creationId xmlns:a16="http://schemas.microsoft.com/office/drawing/2014/main" id="{92066F6C-C87C-4BD0-8552-8CFEDD1C8313}"/>
              </a:ext>
            </a:extLst>
          </p:cNvPr>
          <p:cNvSpPr/>
          <p:nvPr/>
        </p:nvSpPr>
        <p:spPr>
          <a:xfrm>
            <a:off x="1376630" y="4519590"/>
            <a:ext cx="606797" cy="1872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lang="ko-KR" alt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3" name="직사각형 202">
            <a:extLst>
              <a:ext uri="{FF2B5EF4-FFF2-40B4-BE49-F238E27FC236}">
                <a16:creationId xmlns:a16="http://schemas.microsoft.com/office/drawing/2014/main" id="{BA55271F-E31F-4B0F-B681-05DCCA1D34D5}"/>
              </a:ext>
            </a:extLst>
          </p:cNvPr>
          <p:cNvSpPr/>
          <p:nvPr/>
        </p:nvSpPr>
        <p:spPr>
          <a:xfrm>
            <a:off x="1977859" y="4519590"/>
            <a:ext cx="606797" cy="1872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ko-KR" alt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5" name="직사각형 204">
            <a:extLst>
              <a:ext uri="{FF2B5EF4-FFF2-40B4-BE49-F238E27FC236}">
                <a16:creationId xmlns:a16="http://schemas.microsoft.com/office/drawing/2014/main" id="{68887848-0F92-41F2-9F55-FF3EECAF3E6C}"/>
              </a:ext>
            </a:extLst>
          </p:cNvPr>
          <p:cNvSpPr/>
          <p:nvPr/>
        </p:nvSpPr>
        <p:spPr>
          <a:xfrm>
            <a:off x="1376630" y="4701631"/>
            <a:ext cx="606797" cy="1872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endParaRPr lang="ko-KR" alt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8" name="직사각형 207">
            <a:extLst>
              <a:ext uri="{FF2B5EF4-FFF2-40B4-BE49-F238E27FC236}">
                <a16:creationId xmlns:a16="http://schemas.microsoft.com/office/drawing/2014/main" id="{98A2728A-8F3B-4A6C-906A-66E78AF8015D}"/>
              </a:ext>
            </a:extLst>
          </p:cNvPr>
          <p:cNvSpPr/>
          <p:nvPr/>
        </p:nvSpPr>
        <p:spPr>
          <a:xfrm>
            <a:off x="1376630" y="4883486"/>
            <a:ext cx="606797" cy="1872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endParaRPr lang="ko-KR" alt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9" name="직사각형 208">
            <a:extLst>
              <a:ext uri="{FF2B5EF4-FFF2-40B4-BE49-F238E27FC236}">
                <a16:creationId xmlns:a16="http://schemas.microsoft.com/office/drawing/2014/main" id="{9CEFF4A4-FBFA-4F62-8D9D-4765C5ACDDC3}"/>
              </a:ext>
            </a:extLst>
          </p:cNvPr>
          <p:cNvSpPr/>
          <p:nvPr/>
        </p:nvSpPr>
        <p:spPr>
          <a:xfrm>
            <a:off x="1977859" y="4883486"/>
            <a:ext cx="606797" cy="1872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lang="ko-KR" alt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11" name="직사각형 210">
            <a:extLst>
              <a:ext uri="{FF2B5EF4-FFF2-40B4-BE49-F238E27FC236}">
                <a16:creationId xmlns:a16="http://schemas.microsoft.com/office/drawing/2014/main" id="{570D3152-85BD-4BDB-BD73-44B0EE30FD57}"/>
              </a:ext>
            </a:extLst>
          </p:cNvPr>
          <p:cNvSpPr/>
          <p:nvPr/>
        </p:nvSpPr>
        <p:spPr>
          <a:xfrm>
            <a:off x="1376630" y="5067465"/>
            <a:ext cx="606797" cy="1872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endParaRPr lang="ko-KR" alt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12" name="직사각형 211">
            <a:extLst>
              <a:ext uri="{FF2B5EF4-FFF2-40B4-BE49-F238E27FC236}">
                <a16:creationId xmlns:a16="http://schemas.microsoft.com/office/drawing/2014/main" id="{A813E2A6-C085-410A-A228-1A9263E2248F}"/>
              </a:ext>
            </a:extLst>
          </p:cNvPr>
          <p:cNvSpPr/>
          <p:nvPr/>
        </p:nvSpPr>
        <p:spPr>
          <a:xfrm>
            <a:off x="1977859" y="5067465"/>
            <a:ext cx="606797" cy="1872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12</a:t>
            </a:r>
            <a:endParaRPr lang="ko-KR" alt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14" name="직사각형 213">
            <a:extLst>
              <a:ext uri="{FF2B5EF4-FFF2-40B4-BE49-F238E27FC236}">
                <a16:creationId xmlns:a16="http://schemas.microsoft.com/office/drawing/2014/main" id="{68D0E4F8-8A56-4F68-B30B-2E88645C2802}"/>
              </a:ext>
            </a:extLst>
          </p:cNvPr>
          <p:cNvSpPr/>
          <p:nvPr/>
        </p:nvSpPr>
        <p:spPr>
          <a:xfrm>
            <a:off x="1376630" y="5257959"/>
            <a:ext cx="606797" cy="1872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ko-KR" alt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15" name="직사각형 214">
            <a:extLst>
              <a:ext uri="{FF2B5EF4-FFF2-40B4-BE49-F238E27FC236}">
                <a16:creationId xmlns:a16="http://schemas.microsoft.com/office/drawing/2014/main" id="{BBA0ED5A-C562-4CF5-BA13-03BCF143AA63}"/>
              </a:ext>
            </a:extLst>
          </p:cNvPr>
          <p:cNvSpPr/>
          <p:nvPr/>
        </p:nvSpPr>
        <p:spPr>
          <a:xfrm>
            <a:off x="1977859" y="5257959"/>
            <a:ext cx="606797" cy="1872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ko-KR" alt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17" name="직사각형 216">
            <a:extLst>
              <a:ext uri="{FF2B5EF4-FFF2-40B4-BE49-F238E27FC236}">
                <a16:creationId xmlns:a16="http://schemas.microsoft.com/office/drawing/2014/main" id="{245A9DD5-9CF1-4513-A97B-9B2A21F21710}"/>
              </a:ext>
            </a:extLst>
          </p:cNvPr>
          <p:cNvSpPr/>
          <p:nvPr/>
        </p:nvSpPr>
        <p:spPr>
          <a:xfrm>
            <a:off x="1376630" y="5442087"/>
            <a:ext cx="606797" cy="1872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  <a:endParaRPr lang="ko-KR" alt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18" name="직사각형 217">
            <a:extLst>
              <a:ext uri="{FF2B5EF4-FFF2-40B4-BE49-F238E27FC236}">
                <a16:creationId xmlns:a16="http://schemas.microsoft.com/office/drawing/2014/main" id="{131B27B1-A198-4ED9-85F1-8A26B4E20886}"/>
              </a:ext>
            </a:extLst>
          </p:cNvPr>
          <p:cNvSpPr/>
          <p:nvPr/>
        </p:nvSpPr>
        <p:spPr>
          <a:xfrm>
            <a:off x="1977859" y="5442087"/>
            <a:ext cx="606797" cy="1872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N/A</a:t>
            </a:r>
            <a:endParaRPr lang="ko-KR" alt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48" name="직사각형 247">
            <a:extLst>
              <a:ext uri="{FF2B5EF4-FFF2-40B4-BE49-F238E27FC236}">
                <a16:creationId xmlns:a16="http://schemas.microsoft.com/office/drawing/2014/main" id="{584C0BE7-008F-4ECB-8644-EC44F36F2251}"/>
              </a:ext>
            </a:extLst>
          </p:cNvPr>
          <p:cNvSpPr/>
          <p:nvPr/>
        </p:nvSpPr>
        <p:spPr>
          <a:xfrm>
            <a:off x="3970400" y="3959814"/>
            <a:ext cx="606797" cy="1872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PPA</a:t>
            </a:r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49" name="직사각형 248">
            <a:extLst>
              <a:ext uri="{FF2B5EF4-FFF2-40B4-BE49-F238E27FC236}">
                <a16:creationId xmlns:a16="http://schemas.microsoft.com/office/drawing/2014/main" id="{0EAAAFCB-CA5F-4547-B8D4-BCC133148960}"/>
              </a:ext>
            </a:extLst>
          </p:cNvPr>
          <p:cNvSpPr/>
          <p:nvPr/>
        </p:nvSpPr>
        <p:spPr>
          <a:xfrm>
            <a:off x="4569968" y="3959814"/>
            <a:ext cx="606797" cy="1872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Status</a:t>
            </a:r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51" name="직사각형 250">
            <a:extLst>
              <a:ext uri="{FF2B5EF4-FFF2-40B4-BE49-F238E27FC236}">
                <a16:creationId xmlns:a16="http://schemas.microsoft.com/office/drawing/2014/main" id="{70FE9F5A-5D18-43CF-BCD1-E4AFE34844ED}"/>
              </a:ext>
            </a:extLst>
          </p:cNvPr>
          <p:cNvSpPr/>
          <p:nvPr/>
        </p:nvSpPr>
        <p:spPr>
          <a:xfrm>
            <a:off x="3970400" y="4146460"/>
            <a:ext cx="606797" cy="1872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lang="ko-KR" alt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52" name="직사각형 251">
            <a:extLst>
              <a:ext uri="{FF2B5EF4-FFF2-40B4-BE49-F238E27FC236}">
                <a16:creationId xmlns:a16="http://schemas.microsoft.com/office/drawing/2014/main" id="{6E8B2CD4-5B0E-411B-B482-77BDC4AE2E53}"/>
              </a:ext>
            </a:extLst>
          </p:cNvPr>
          <p:cNvSpPr/>
          <p:nvPr/>
        </p:nvSpPr>
        <p:spPr>
          <a:xfrm>
            <a:off x="4569968" y="4146460"/>
            <a:ext cx="606797" cy="1872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valid</a:t>
            </a:r>
            <a:endParaRPr lang="ko-KR" altLang="en-US" sz="1400" dirty="0">
              <a:solidFill>
                <a:schemeClr val="tx1"/>
              </a:solidFill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254" name="직사각형 253">
            <a:extLst>
              <a:ext uri="{FF2B5EF4-FFF2-40B4-BE49-F238E27FC236}">
                <a16:creationId xmlns:a16="http://schemas.microsoft.com/office/drawing/2014/main" id="{38EB159A-B788-431E-90CF-92AE1B6ABBC5}"/>
              </a:ext>
            </a:extLst>
          </p:cNvPr>
          <p:cNvSpPr/>
          <p:nvPr/>
        </p:nvSpPr>
        <p:spPr>
          <a:xfrm>
            <a:off x="3970400" y="4335797"/>
            <a:ext cx="606797" cy="1872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ko-KR" alt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55" name="직사각형 254">
            <a:extLst>
              <a:ext uri="{FF2B5EF4-FFF2-40B4-BE49-F238E27FC236}">
                <a16:creationId xmlns:a16="http://schemas.microsoft.com/office/drawing/2014/main" id="{880A0D7F-4899-407E-85F1-935B6EB6F8EA}"/>
              </a:ext>
            </a:extLst>
          </p:cNvPr>
          <p:cNvSpPr/>
          <p:nvPr/>
        </p:nvSpPr>
        <p:spPr>
          <a:xfrm>
            <a:off x="4569968" y="4335797"/>
            <a:ext cx="606797" cy="1872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valid</a:t>
            </a:r>
            <a:endParaRPr lang="ko-KR" altLang="en-US" sz="1400" dirty="0">
              <a:solidFill>
                <a:schemeClr val="tx1"/>
              </a:solidFill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257" name="직사각형 256">
            <a:extLst>
              <a:ext uri="{FF2B5EF4-FFF2-40B4-BE49-F238E27FC236}">
                <a16:creationId xmlns:a16="http://schemas.microsoft.com/office/drawing/2014/main" id="{57CB8A3D-9E5A-464D-8CC9-AB72B54A3062}"/>
              </a:ext>
            </a:extLst>
          </p:cNvPr>
          <p:cNvSpPr/>
          <p:nvPr/>
        </p:nvSpPr>
        <p:spPr>
          <a:xfrm>
            <a:off x="3970400" y="4519590"/>
            <a:ext cx="606797" cy="1872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lang="ko-KR" alt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58" name="직사각형 257">
            <a:extLst>
              <a:ext uri="{FF2B5EF4-FFF2-40B4-BE49-F238E27FC236}">
                <a16:creationId xmlns:a16="http://schemas.microsoft.com/office/drawing/2014/main" id="{DAAA58A7-672D-48CD-8AF0-3738073AD7B6}"/>
              </a:ext>
            </a:extLst>
          </p:cNvPr>
          <p:cNvSpPr/>
          <p:nvPr/>
        </p:nvSpPr>
        <p:spPr>
          <a:xfrm>
            <a:off x="4569968" y="4519590"/>
            <a:ext cx="606797" cy="1872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valid</a:t>
            </a:r>
            <a:endParaRPr lang="ko-KR" altLang="en-US" sz="1400" dirty="0">
              <a:solidFill>
                <a:schemeClr val="tx1"/>
              </a:solidFill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260" name="직사각형 259">
            <a:extLst>
              <a:ext uri="{FF2B5EF4-FFF2-40B4-BE49-F238E27FC236}">
                <a16:creationId xmlns:a16="http://schemas.microsoft.com/office/drawing/2014/main" id="{45BD3667-DCE9-4CEF-9B7F-BFB39F307B2C}"/>
              </a:ext>
            </a:extLst>
          </p:cNvPr>
          <p:cNvSpPr/>
          <p:nvPr/>
        </p:nvSpPr>
        <p:spPr>
          <a:xfrm>
            <a:off x="3970400" y="4701631"/>
            <a:ext cx="606797" cy="1872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endParaRPr lang="ko-KR" alt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63" name="직사각형 262">
            <a:extLst>
              <a:ext uri="{FF2B5EF4-FFF2-40B4-BE49-F238E27FC236}">
                <a16:creationId xmlns:a16="http://schemas.microsoft.com/office/drawing/2014/main" id="{BD9BB058-07EB-470A-8F31-13191CF43661}"/>
              </a:ext>
            </a:extLst>
          </p:cNvPr>
          <p:cNvSpPr/>
          <p:nvPr/>
        </p:nvSpPr>
        <p:spPr>
          <a:xfrm>
            <a:off x="3970400" y="4883486"/>
            <a:ext cx="606797" cy="1872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endParaRPr lang="ko-KR" alt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64" name="직사각형 263">
            <a:extLst>
              <a:ext uri="{FF2B5EF4-FFF2-40B4-BE49-F238E27FC236}">
                <a16:creationId xmlns:a16="http://schemas.microsoft.com/office/drawing/2014/main" id="{27896B72-7048-43C9-8363-DD540D420BD5}"/>
              </a:ext>
            </a:extLst>
          </p:cNvPr>
          <p:cNvSpPr/>
          <p:nvPr/>
        </p:nvSpPr>
        <p:spPr>
          <a:xfrm>
            <a:off x="4569968" y="4883486"/>
            <a:ext cx="606797" cy="1872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valid</a:t>
            </a:r>
            <a:endParaRPr lang="ko-KR" altLang="en-US" sz="1400" dirty="0">
              <a:solidFill>
                <a:schemeClr val="tx1"/>
              </a:solidFill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266" name="직사각형 265">
            <a:extLst>
              <a:ext uri="{FF2B5EF4-FFF2-40B4-BE49-F238E27FC236}">
                <a16:creationId xmlns:a16="http://schemas.microsoft.com/office/drawing/2014/main" id="{A003F152-E39E-4FB1-ADB5-A882D2C6724B}"/>
              </a:ext>
            </a:extLst>
          </p:cNvPr>
          <p:cNvSpPr/>
          <p:nvPr/>
        </p:nvSpPr>
        <p:spPr>
          <a:xfrm>
            <a:off x="3970400" y="5067465"/>
            <a:ext cx="606797" cy="1872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endParaRPr lang="ko-KR" alt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69" name="직사각형 268">
            <a:extLst>
              <a:ext uri="{FF2B5EF4-FFF2-40B4-BE49-F238E27FC236}">
                <a16:creationId xmlns:a16="http://schemas.microsoft.com/office/drawing/2014/main" id="{1F658AC5-092E-41C5-9A24-377377420A64}"/>
              </a:ext>
            </a:extLst>
          </p:cNvPr>
          <p:cNvSpPr/>
          <p:nvPr/>
        </p:nvSpPr>
        <p:spPr>
          <a:xfrm>
            <a:off x="3970400" y="5257959"/>
            <a:ext cx="606797" cy="1872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ko-KR" alt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70" name="직사각형 269">
            <a:extLst>
              <a:ext uri="{FF2B5EF4-FFF2-40B4-BE49-F238E27FC236}">
                <a16:creationId xmlns:a16="http://schemas.microsoft.com/office/drawing/2014/main" id="{0B526CCF-5A52-4700-B000-D605D16AD521}"/>
              </a:ext>
            </a:extLst>
          </p:cNvPr>
          <p:cNvSpPr/>
          <p:nvPr/>
        </p:nvSpPr>
        <p:spPr>
          <a:xfrm>
            <a:off x="4569968" y="5257959"/>
            <a:ext cx="606797" cy="1872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…</a:t>
            </a:r>
            <a:endParaRPr lang="ko-KR" altLang="en-US" sz="1400" dirty="0">
              <a:solidFill>
                <a:schemeClr val="tx1"/>
              </a:solidFill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272" name="직사각형 271">
            <a:extLst>
              <a:ext uri="{FF2B5EF4-FFF2-40B4-BE49-F238E27FC236}">
                <a16:creationId xmlns:a16="http://schemas.microsoft.com/office/drawing/2014/main" id="{35D28943-0ADC-4896-AB77-D8B8C7E5323E}"/>
              </a:ext>
            </a:extLst>
          </p:cNvPr>
          <p:cNvSpPr/>
          <p:nvPr/>
        </p:nvSpPr>
        <p:spPr>
          <a:xfrm>
            <a:off x="3970400" y="5442087"/>
            <a:ext cx="606797" cy="1872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15</a:t>
            </a:r>
            <a:endParaRPr lang="ko-KR" alt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73" name="직사각형 272">
            <a:extLst>
              <a:ext uri="{FF2B5EF4-FFF2-40B4-BE49-F238E27FC236}">
                <a16:creationId xmlns:a16="http://schemas.microsoft.com/office/drawing/2014/main" id="{FC34C262-4E49-4A37-A2E0-31FC4552C38F}"/>
              </a:ext>
            </a:extLst>
          </p:cNvPr>
          <p:cNvSpPr/>
          <p:nvPr/>
        </p:nvSpPr>
        <p:spPr>
          <a:xfrm>
            <a:off x="4569968" y="5442087"/>
            <a:ext cx="606797" cy="1872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free</a:t>
            </a:r>
            <a:endParaRPr lang="ko-KR" altLang="en-US" sz="1400" dirty="0">
              <a:solidFill>
                <a:schemeClr val="tx1"/>
              </a:solidFill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302" name="직사각형 301">
            <a:extLst>
              <a:ext uri="{FF2B5EF4-FFF2-40B4-BE49-F238E27FC236}">
                <a16:creationId xmlns:a16="http://schemas.microsoft.com/office/drawing/2014/main" id="{19D078CE-CBAD-448C-9971-742276BA6D84}"/>
              </a:ext>
            </a:extLst>
          </p:cNvPr>
          <p:cNvSpPr/>
          <p:nvPr/>
        </p:nvSpPr>
        <p:spPr>
          <a:xfrm>
            <a:off x="1977859" y="4146460"/>
            <a:ext cx="606797" cy="1872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N/A</a:t>
            </a:r>
            <a:endParaRPr lang="ko-KR" altLang="en-US" sz="1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03" name="직사각형 302">
            <a:extLst>
              <a:ext uri="{FF2B5EF4-FFF2-40B4-BE49-F238E27FC236}">
                <a16:creationId xmlns:a16="http://schemas.microsoft.com/office/drawing/2014/main" id="{E98EF0AC-AC5F-449B-8C3C-F9154CD811E8}"/>
              </a:ext>
            </a:extLst>
          </p:cNvPr>
          <p:cNvSpPr/>
          <p:nvPr/>
        </p:nvSpPr>
        <p:spPr>
          <a:xfrm>
            <a:off x="1977859" y="4335797"/>
            <a:ext cx="606797" cy="1872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N/A</a:t>
            </a:r>
            <a:endParaRPr lang="ko-KR" altLang="en-US" sz="1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04" name="직사각형 303">
            <a:extLst>
              <a:ext uri="{FF2B5EF4-FFF2-40B4-BE49-F238E27FC236}">
                <a16:creationId xmlns:a16="http://schemas.microsoft.com/office/drawing/2014/main" id="{6525055E-6387-4B5D-93E8-1D5771284483}"/>
              </a:ext>
            </a:extLst>
          </p:cNvPr>
          <p:cNvSpPr/>
          <p:nvPr/>
        </p:nvSpPr>
        <p:spPr>
          <a:xfrm>
            <a:off x="1977859" y="4519590"/>
            <a:ext cx="606797" cy="1872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N/A</a:t>
            </a:r>
            <a:endParaRPr lang="ko-KR" altLang="en-US" sz="1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08" name="직사각형 307">
            <a:extLst>
              <a:ext uri="{FF2B5EF4-FFF2-40B4-BE49-F238E27FC236}">
                <a16:creationId xmlns:a16="http://schemas.microsoft.com/office/drawing/2014/main" id="{DC5740F2-D92F-4072-8DDD-29957385A743}"/>
              </a:ext>
            </a:extLst>
          </p:cNvPr>
          <p:cNvSpPr/>
          <p:nvPr/>
        </p:nvSpPr>
        <p:spPr>
          <a:xfrm>
            <a:off x="6948264" y="5042120"/>
            <a:ext cx="432048" cy="215280"/>
          </a:xfrm>
          <a:prstGeom prst="rect">
            <a:avLst/>
          </a:prstGeom>
          <a:solidFill>
            <a:srgbClr val="A6A6A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A1</a:t>
            </a:r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309" name="직사각형 308">
            <a:extLst>
              <a:ext uri="{FF2B5EF4-FFF2-40B4-BE49-F238E27FC236}">
                <a16:creationId xmlns:a16="http://schemas.microsoft.com/office/drawing/2014/main" id="{8BF9C44E-16FC-4A91-8117-CCE1D55D1C1B}"/>
              </a:ext>
            </a:extLst>
          </p:cNvPr>
          <p:cNvSpPr/>
          <p:nvPr/>
        </p:nvSpPr>
        <p:spPr>
          <a:xfrm>
            <a:off x="6948264" y="3876808"/>
            <a:ext cx="432048" cy="215280"/>
          </a:xfrm>
          <a:prstGeom prst="rect">
            <a:avLst/>
          </a:prstGeom>
          <a:solidFill>
            <a:srgbClr val="A6A6A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A0</a:t>
            </a:r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310" name="직사각형 309">
            <a:extLst>
              <a:ext uri="{FF2B5EF4-FFF2-40B4-BE49-F238E27FC236}">
                <a16:creationId xmlns:a16="http://schemas.microsoft.com/office/drawing/2014/main" id="{39F4BA15-00BC-4033-87E3-3D2CCA37535C}"/>
              </a:ext>
            </a:extLst>
          </p:cNvPr>
          <p:cNvSpPr/>
          <p:nvPr/>
        </p:nvSpPr>
        <p:spPr>
          <a:xfrm>
            <a:off x="6948264" y="4091718"/>
            <a:ext cx="432048" cy="215280"/>
          </a:xfrm>
          <a:prstGeom prst="rect">
            <a:avLst/>
          </a:prstGeom>
          <a:solidFill>
            <a:srgbClr val="A6A6A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A2</a:t>
            </a:r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311" name="직사각형 310">
            <a:extLst>
              <a:ext uri="{FF2B5EF4-FFF2-40B4-BE49-F238E27FC236}">
                <a16:creationId xmlns:a16="http://schemas.microsoft.com/office/drawing/2014/main" id="{8F0036CE-5042-4742-AD9F-B54FD353579D}"/>
              </a:ext>
            </a:extLst>
          </p:cNvPr>
          <p:cNvSpPr/>
          <p:nvPr/>
        </p:nvSpPr>
        <p:spPr>
          <a:xfrm>
            <a:off x="4569968" y="4146460"/>
            <a:ext cx="606797" cy="1872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invalid</a:t>
            </a:r>
            <a:endParaRPr lang="ko-KR" altLang="en-US" sz="1400" b="1" dirty="0">
              <a:solidFill>
                <a:srgbClr val="C00000"/>
              </a:solidFill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312" name="직사각형 311">
            <a:extLst>
              <a:ext uri="{FF2B5EF4-FFF2-40B4-BE49-F238E27FC236}">
                <a16:creationId xmlns:a16="http://schemas.microsoft.com/office/drawing/2014/main" id="{374FFD35-0B35-4A04-A830-27308B2CC4D8}"/>
              </a:ext>
            </a:extLst>
          </p:cNvPr>
          <p:cNvSpPr/>
          <p:nvPr/>
        </p:nvSpPr>
        <p:spPr>
          <a:xfrm>
            <a:off x="4569968" y="4335797"/>
            <a:ext cx="606797" cy="1872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invalid</a:t>
            </a:r>
            <a:endParaRPr lang="ko-KR" altLang="en-US" sz="1400" b="1" dirty="0">
              <a:solidFill>
                <a:srgbClr val="C00000"/>
              </a:solidFill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313" name="직사각형 312">
            <a:extLst>
              <a:ext uri="{FF2B5EF4-FFF2-40B4-BE49-F238E27FC236}">
                <a16:creationId xmlns:a16="http://schemas.microsoft.com/office/drawing/2014/main" id="{5B58FE2F-DE70-4637-9390-E7EB081FC812}"/>
              </a:ext>
            </a:extLst>
          </p:cNvPr>
          <p:cNvSpPr/>
          <p:nvPr/>
        </p:nvSpPr>
        <p:spPr>
          <a:xfrm>
            <a:off x="4569968" y="4883486"/>
            <a:ext cx="606797" cy="1872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invalid</a:t>
            </a:r>
            <a:endParaRPr lang="ko-KR" altLang="en-US" sz="1400" b="1" dirty="0">
              <a:solidFill>
                <a:srgbClr val="C00000"/>
              </a:solidFill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314" name="직사각형 313">
            <a:extLst>
              <a:ext uri="{FF2B5EF4-FFF2-40B4-BE49-F238E27FC236}">
                <a16:creationId xmlns:a16="http://schemas.microsoft.com/office/drawing/2014/main" id="{DE1DCCCA-E6AE-4859-9372-C4174DFFF9BA}"/>
              </a:ext>
            </a:extLst>
          </p:cNvPr>
          <p:cNvSpPr/>
          <p:nvPr/>
        </p:nvSpPr>
        <p:spPr>
          <a:xfrm>
            <a:off x="1977859" y="4883486"/>
            <a:ext cx="606797" cy="1872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endParaRPr lang="ko-KR" altLang="en-US" sz="1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15" name="직사각형 314">
            <a:extLst>
              <a:ext uri="{FF2B5EF4-FFF2-40B4-BE49-F238E27FC236}">
                <a16:creationId xmlns:a16="http://schemas.microsoft.com/office/drawing/2014/main" id="{64633B77-8187-4FD4-A092-BF9C67B5EFC6}"/>
              </a:ext>
            </a:extLst>
          </p:cNvPr>
          <p:cNvSpPr/>
          <p:nvPr/>
        </p:nvSpPr>
        <p:spPr>
          <a:xfrm>
            <a:off x="4569968" y="4519590"/>
            <a:ext cx="606797" cy="1872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invalid</a:t>
            </a:r>
            <a:endParaRPr lang="ko-KR" altLang="en-US" sz="1400" b="1" dirty="0">
              <a:solidFill>
                <a:srgbClr val="C00000"/>
              </a:solidFill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318" name="직사각형 317">
            <a:extLst>
              <a:ext uri="{FF2B5EF4-FFF2-40B4-BE49-F238E27FC236}">
                <a16:creationId xmlns:a16="http://schemas.microsoft.com/office/drawing/2014/main" id="{C7254DB3-0C86-43F2-B708-5C22E5870BCE}"/>
              </a:ext>
            </a:extLst>
          </p:cNvPr>
          <p:cNvSpPr/>
          <p:nvPr/>
        </p:nvSpPr>
        <p:spPr>
          <a:xfrm>
            <a:off x="5715936" y="2132856"/>
            <a:ext cx="216024" cy="432048"/>
          </a:xfrm>
          <a:prstGeom prst="rect">
            <a:avLst/>
          </a:prstGeom>
          <a:solidFill>
            <a:srgbClr val="0070C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  <a:cs typeface="Courier New" panose="02070309020205020404" pitchFamily="49" charset="0"/>
              </a:rPr>
              <a:t>B</a:t>
            </a:r>
          </a:p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  <a:cs typeface="Courier New" panose="02070309020205020404" pitchFamily="49" charset="0"/>
              </a:rPr>
              <a:t>1’</a:t>
            </a:r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319" name="직사각형 318">
            <a:extLst>
              <a:ext uri="{FF2B5EF4-FFF2-40B4-BE49-F238E27FC236}">
                <a16:creationId xmlns:a16="http://schemas.microsoft.com/office/drawing/2014/main" id="{25F689FD-A642-4699-8908-DFCE6F0BFADE}"/>
              </a:ext>
            </a:extLst>
          </p:cNvPr>
          <p:cNvSpPr/>
          <p:nvPr/>
        </p:nvSpPr>
        <p:spPr>
          <a:xfrm>
            <a:off x="1977859" y="4146460"/>
            <a:ext cx="606797" cy="1872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N/A</a:t>
            </a:r>
            <a:endParaRPr lang="ko-KR" alt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20" name="직사각형 319">
            <a:extLst>
              <a:ext uri="{FF2B5EF4-FFF2-40B4-BE49-F238E27FC236}">
                <a16:creationId xmlns:a16="http://schemas.microsoft.com/office/drawing/2014/main" id="{4B255938-B2C4-4E0D-86F8-C85735E7CCC5}"/>
              </a:ext>
            </a:extLst>
          </p:cNvPr>
          <p:cNvSpPr/>
          <p:nvPr/>
        </p:nvSpPr>
        <p:spPr>
          <a:xfrm>
            <a:off x="1977859" y="4335797"/>
            <a:ext cx="606797" cy="1872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N/A</a:t>
            </a:r>
            <a:endParaRPr lang="ko-KR" alt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21" name="직사각형 320">
            <a:extLst>
              <a:ext uri="{FF2B5EF4-FFF2-40B4-BE49-F238E27FC236}">
                <a16:creationId xmlns:a16="http://schemas.microsoft.com/office/drawing/2014/main" id="{ACE12113-2192-4567-8081-F7A07D663EB9}"/>
              </a:ext>
            </a:extLst>
          </p:cNvPr>
          <p:cNvSpPr/>
          <p:nvPr/>
        </p:nvSpPr>
        <p:spPr>
          <a:xfrm>
            <a:off x="1977859" y="4519590"/>
            <a:ext cx="606797" cy="1872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N/A</a:t>
            </a:r>
            <a:endParaRPr lang="ko-KR" alt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22" name="직사각형 321">
            <a:extLst>
              <a:ext uri="{FF2B5EF4-FFF2-40B4-BE49-F238E27FC236}">
                <a16:creationId xmlns:a16="http://schemas.microsoft.com/office/drawing/2014/main" id="{6AC91703-2FDA-4841-B371-09F2A403B911}"/>
              </a:ext>
            </a:extLst>
          </p:cNvPr>
          <p:cNvSpPr/>
          <p:nvPr/>
        </p:nvSpPr>
        <p:spPr>
          <a:xfrm>
            <a:off x="6948264" y="3876808"/>
            <a:ext cx="432048" cy="215280"/>
          </a:xfrm>
          <a:prstGeom prst="rect">
            <a:avLst/>
          </a:prstGeom>
          <a:solidFill>
            <a:srgbClr val="A6A6A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A0</a:t>
            </a:r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323" name="직사각형 322">
            <a:extLst>
              <a:ext uri="{FF2B5EF4-FFF2-40B4-BE49-F238E27FC236}">
                <a16:creationId xmlns:a16="http://schemas.microsoft.com/office/drawing/2014/main" id="{8756ACCC-0481-4BC4-A2A5-6542CEFF461D}"/>
              </a:ext>
            </a:extLst>
          </p:cNvPr>
          <p:cNvSpPr/>
          <p:nvPr/>
        </p:nvSpPr>
        <p:spPr>
          <a:xfrm>
            <a:off x="6948264" y="4091718"/>
            <a:ext cx="432048" cy="215280"/>
          </a:xfrm>
          <a:prstGeom prst="rect">
            <a:avLst/>
          </a:prstGeom>
          <a:solidFill>
            <a:srgbClr val="A6A6A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A2</a:t>
            </a:r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325" name="직사각형 324">
            <a:extLst>
              <a:ext uri="{FF2B5EF4-FFF2-40B4-BE49-F238E27FC236}">
                <a16:creationId xmlns:a16="http://schemas.microsoft.com/office/drawing/2014/main" id="{FF91BC70-1DAB-4175-9339-B1AEC961C02E}"/>
              </a:ext>
            </a:extLst>
          </p:cNvPr>
          <p:cNvSpPr/>
          <p:nvPr/>
        </p:nvSpPr>
        <p:spPr>
          <a:xfrm>
            <a:off x="4857360" y="2132856"/>
            <a:ext cx="21602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rgbClr val="A6A6A6"/>
                </a:solidFill>
                <a:latin typeface="Cambria" panose="02040503050406030204" pitchFamily="18" charset="0"/>
                <a:cs typeface="Courier New" panose="02070309020205020404" pitchFamily="49" charset="0"/>
              </a:rPr>
              <a:t>A0</a:t>
            </a:r>
            <a:endParaRPr lang="ko-KR" altLang="en-US" sz="1400" b="1" dirty="0">
              <a:solidFill>
                <a:srgbClr val="A6A6A6"/>
              </a:solidFill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326" name="직사각형 325">
            <a:extLst>
              <a:ext uri="{FF2B5EF4-FFF2-40B4-BE49-F238E27FC236}">
                <a16:creationId xmlns:a16="http://schemas.microsoft.com/office/drawing/2014/main" id="{DA2B07A2-5E7B-40EF-AA1E-FABE622E4A05}"/>
              </a:ext>
            </a:extLst>
          </p:cNvPr>
          <p:cNvSpPr/>
          <p:nvPr/>
        </p:nvSpPr>
        <p:spPr>
          <a:xfrm>
            <a:off x="5072004" y="2132856"/>
            <a:ext cx="21602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rgbClr val="A6A6A6"/>
                </a:solidFill>
                <a:latin typeface="Cambria" panose="02040503050406030204" pitchFamily="18" charset="0"/>
                <a:cs typeface="Courier New" panose="02070309020205020404" pitchFamily="49" charset="0"/>
              </a:rPr>
              <a:t>A1</a:t>
            </a:r>
            <a:endParaRPr lang="ko-KR" altLang="en-US" sz="1400" b="1" dirty="0">
              <a:solidFill>
                <a:srgbClr val="A6A6A6"/>
              </a:solidFill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327" name="직사각형 326">
            <a:extLst>
              <a:ext uri="{FF2B5EF4-FFF2-40B4-BE49-F238E27FC236}">
                <a16:creationId xmlns:a16="http://schemas.microsoft.com/office/drawing/2014/main" id="{C0E2BBA3-195F-4ED2-9AAA-566E3B833709}"/>
              </a:ext>
            </a:extLst>
          </p:cNvPr>
          <p:cNvSpPr/>
          <p:nvPr/>
        </p:nvSpPr>
        <p:spPr>
          <a:xfrm>
            <a:off x="5286648" y="2132856"/>
            <a:ext cx="21602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rgbClr val="A6A6A6"/>
                </a:solidFill>
                <a:latin typeface="Cambria" panose="02040503050406030204" pitchFamily="18" charset="0"/>
                <a:cs typeface="Courier New" panose="02070309020205020404" pitchFamily="49" charset="0"/>
              </a:rPr>
              <a:t>A2</a:t>
            </a:r>
            <a:endParaRPr lang="ko-KR" altLang="en-US" sz="1400" b="1" dirty="0">
              <a:solidFill>
                <a:srgbClr val="A6A6A6"/>
              </a:solidFill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328" name="직사각형 327">
            <a:extLst>
              <a:ext uri="{FF2B5EF4-FFF2-40B4-BE49-F238E27FC236}">
                <a16:creationId xmlns:a16="http://schemas.microsoft.com/office/drawing/2014/main" id="{D49D8324-3E0B-466C-8040-AC31A735DCC4}"/>
              </a:ext>
            </a:extLst>
          </p:cNvPr>
          <p:cNvSpPr/>
          <p:nvPr/>
        </p:nvSpPr>
        <p:spPr>
          <a:xfrm>
            <a:off x="4569968" y="4146460"/>
            <a:ext cx="606797" cy="1872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invalid</a:t>
            </a:r>
            <a:endParaRPr lang="ko-KR" altLang="en-US" sz="1400" dirty="0">
              <a:solidFill>
                <a:schemeClr val="tx1"/>
              </a:solidFill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329" name="직사각형 328">
            <a:extLst>
              <a:ext uri="{FF2B5EF4-FFF2-40B4-BE49-F238E27FC236}">
                <a16:creationId xmlns:a16="http://schemas.microsoft.com/office/drawing/2014/main" id="{1F9745C5-561C-4D4C-A2A5-005DF3B15A4E}"/>
              </a:ext>
            </a:extLst>
          </p:cNvPr>
          <p:cNvSpPr/>
          <p:nvPr/>
        </p:nvSpPr>
        <p:spPr>
          <a:xfrm>
            <a:off x="4569968" y="4335797"/>
            <a:ext cx="606797" cy="1872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invalid</a:t>
            </a:r>
            <a:endParaRPr lang="ko-KR" altLang="en-US" sz="1400" dirty="0">
              <a:solidFill>
                <a:schemeClr val="tx1"/>
              </a:solidFill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331" name="직사각형 330">
            <a:extLst>
              <a:ext uri="{FF2B5EF4-FFF2-40B4-BE49-F238E27FC236}">
                <a16:creationId xmlns:a16="http://schemas.microsoft.com/office/drawing/2014/main" id="{D187DD9C-8080-413A-BD72-FA5A55209D8B}"/>
              </a:ext>
            </a:extLst>
          </p:cNvPr>
          <p:cNvSpPr/>
          <p:nvPr/>
        </p:nvSpPr>
        <p:spPr>
          <a:xfrm>
            <a:off x="6948264" y="5042120"/>
            <a:ext cx="432048" cy="215280"/>
          </a:xfrm>
          <a:prstGeom prst="rect">
            <a:avLst/>
          </a:prstGeom>
          <a:solidFill>
            <a:srgbClr val="A6A6A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A1</a:t>
            </a:r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337" name="직사각형 336">
            <a:extLst>
              <a:ext uri="{FF2B5EF4-FFF2-40B4-BE49-F238E27FC236}">
                <a16:creationId xmlns:a16="http://schemas.microsoft.com/office/drawing/2014/main" id="{F0734F5F-8095-46AB-A097-81D67A6C38B2}"/>
              </a:ext>
            </a:extLst>
          </p:cNvPr>
          <p:cNvSpPr/>
          <p:nvPr/>
        </p:nvSpPr>
        <p:spPr>
          <a:xfrm>
            <a:off x="4569968" y="4519590"/>
            <a:ext cx="606797" cy="1872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invalid</a:t>
            </a:r>
            <a:endParaRPr lang="ko-KR" altLang="en-US" sz="1400" dirty="0">
              <a:solidFill>
                <a:schemeClr val="tx1"/>
              </a:solidFill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338" name="직사각형 337">
            <a:extLst>
              <a:ext uri="{FF2B5EF4-FFF2-40B4-BE49-F238E27FC236}">
                <a16:creationId xmlns:a16="http://schemas.microsoft.com/office/drawing/2014/main" id="{2B985A84-2216-4A12-A39F-1ADC5AF53510}"/>
              </a:ext>
            </a:extLst>
          </p:cNvPr>
          <p:cNvSpPr/>
          <p:nvPr/>
        </p:nvSpPr>
        <p:spPr>
          <a:xfrm>
            <a:off x="5715936" y="2132856"/>
            <a:ext cx="216024" cy="432048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  <a:cs typeface="Courier New" panose="02070309020205020404" pitchFamily="49" charset="0"/>
              </a:rPr>
              <a:t>B</a:t>
            </a:r>
          </a:p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  <a:cs typeface="Courier New" panose="02070309020205020404" pitchFamily="49" charset="0"/>
              </a:rPr>
              <a:t>1’</a:t>
            </a:r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317" name="직사각형 316">
            <a:extLst>
              <a:ext uri="{FF2B5EF4-FFF2-40B4-BE49-F238E27FC236}">
                <a16:creationId xmlns:a16="http://schemas.microsoft.com/office/drawing/2014/main" id="{7489A8BD-3FEF-4ECA-A25F-596D7CA5919A}"/>
              </a:ext>
            </a:extLst>
          </p:cNvPr>
          <p:cNvSpPr/>
          <p:nvPr/>
        </p:nvSpPr>
        <p:spPr>
          <a:xfrm>
            <a:off x="6948264" y="5257030"/>
            <a:ext cx="432048" cy="215280"/>
          </a:xfrm>
          <a:prstGeom prst="rect">
            <a:avLst/>
          </a:prstGeom>
          <a:solidFill>
            <a:srgbClr val="0070C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B1’</a:t>
            </a:r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335" name="직사각형 334">
            <a:extLst>
              <a:ext uri="{FF2B5EF4-FFF2-40B4-BE49-F238E27FC236}">
                <a16:creationId xmlns:a16="http://schemas.microsoft.com/office/drawing/2014/main" id="{2A8B2D08-C159-49CE-8FEF-966281072843}"/>
              </a:ext>
            </a:extLst>
          </p:cNvPr>
          <p:cNvSpPr/>
          <p:nvPr/>
        </p:nvSpPr>
        <p:spPr>
          <a:xfrm>
            <a:off x="6948264" y="5257030"/>
            <a:ext cx="432048" cy="21528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B1’</a:t>
            </a:r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316" name="직사각형 315">
            <a:extLst>
              <a:ext uri="{FF2B5EF4-FFF2-40B4-BE49-F238E27FC236}">
                <a16:creationId xmlns:a16="http://schemas.microsoft.com/office/drawing/2014/main" id="{DF4F6118-2C97-4341-ADF5-2885A52E4A04}"/>
              </a:ext>
            </a:extLst>
          </p:cNvPr>
          <p:cNvSpPr/>
          <p:nvPr/>
        </p:nvSpPr>
        <p:spPr>
          <a:xfrm>
            <a:off x="6948264" y="4306628"/>
            <a:ext cx="432048" cy="215280"/>
          </a:xfrm>
          <a:prstGeom prst="rect">
            <a:avLst/>
          </a:prstGeom>
          <a:solidFill>
            <a:srgbClr val="A6A6A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B1</a:t>
            </a:r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334" name="직사각형 333">
            <a:extLst>
              <a:ext uri="{FF2B5EF4-FFF2-40B4-BE49-F238E27FC236}">
                <a16:creationId xmlns:a16="http://schemas.microsoft.com/office/drawing/2014/main" id="{C7DBE312-D4AF-4F71-BA40-6CE48F5AFF74}"/>
              </a:ext>
            </a:extLst>
          </p:cNvPr>
          <p:cNvSpPr/>
          <p:nvPr/>
        </p:nvSpPr>
        <p:spPr>
          <a:xfrm>
            <a:off x="6948264" y="4306628"/>
            <a:ext cx="432048" cy="215280"/>
          </a:xfrm>
          <a:prstGeom prst="rect">
            <a:avLst/>
          </a:prstGeom>
          <a:solidFill>
            <a:srgbClr val="A6A6A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B1</a:t>
            </a:r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06" name="직사각형 205">
            <a:extLst>
              <a:ext uri="{FF2B5EF4-FFF2-40B4-BE49-F238E27FC236}">
                <a16:creationId xmlns:a16="http://schemas.microsoft.com/office/drawing/2014/main" id="{ED42EBC8-D3DD-4659-ADA4-CB7C2C5245EF}"/>
              </a:ext>
            </a:extLst>
          </p:cNvPr>
          <p:cNvSpPr/>
          <p:nvPr/>
        </p:nvSpPr>
        <p:spPr>
          <a:xfrm>
            <a:off x="1977859" y="4701631"/>
            <a:ext cx="606797" cy="1872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endParaRPr lang="ko-KR" alt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36" name="직사각형 335">
            <a:extLst>
              <a:ext uri="{FF2B5EF4-FFF2-40B4-BE49-F238E27FC236}">
                <a16:creationId xmlns:a16="http://schemas.microsoft.com/office/drawing/2014/main" id="{5D7972FC-ED41-4741-9F9C-9003F19E3D5F}"/>
              </a:ext>
            </a:extLst>
          </p:cNvPr>
          <p:cNvSpPr/>
          <p:nvPr/>
        </p:nvSpPr>
        <p:spPr>
          <a:xfrm>
            <a:off x="1977859" y="4883486"/>
            <a:ext cx="606797" cy="1872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endParaRPr lang="ko-KR" alt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61" name="직사각형 260">
            <a:extLst>
              <a:ext uri="{FF2B5EF4-FFF2-40B4-BE49-F238E27FC236}">
                <a16:creationId xmlns:a16="http://schemas.microsoft.com/office/drawing/2014/main" id="{5616902B-2DC7-4BB1-82C6-BCB1D19EC940}"/>
              </a:ext>
            </a:extLst>
          </p:cNvPr>
          <p:cNvSpPr/>
          <p:nvPr/>
        </p:nvSpPr>
        <p:spPr>
          <a:xfrm>
            <a:off x="4569968" y="4701631"/>
            <a:ext cx="606797" cy="1872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valid</a:t>
            </a:r>
            <a:endParaRPr lang="ko-KR" altLang="en-US" sz="1400" dirty="0">
              <a:solidFill>
                <a:schemeClr val="tx1"/>
              </a:solidFill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330" name="직사각형 329">
            <a:extLst>
              <a:ext uri="{FF2B5EF4-FFF2-40B4-BE49-F238E27FC236}">
                <a16:creationId xmlns:a16="http://schemas.microsoft.com/office/drawing/2014/main" id="{913A36AD-54EE-4F29-94FD-6E0BAF4F43AF}"/>
              </a:ext>
            </a:extLst>
          </p:cNvPr>
          <p:cNvSpPr/>
          <p:nvPr/>
        </p:nvSpPr>
        <p:spPr>
          <a:xfrm>
            <a:off x="4569968" y="4883486"/>
            <a:ext cx="606797" cy="1872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invalid</a:t>
            </a:r>
            <a:endParaRPr lang="ko-KR" altLang="en-US" sz="1400" dirty="0">
              <a:solidFill>
                <a:schemeClr val="tx1"/>
              </a:solidFill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267" name="직사각형 266">
            <a:extLst>
              <a:ext uri="{FF2B5EF4-FFF2-40B4-BE49-F238E27FC236}">
                <a16:creationId xmlns:a16="http://schemas.microsoft.com/office/drawing/2014/main" id="{D3865E77-6A5A-4C26-94DE-5692334AB95B}"/>
              </a:ext>
            </a:extLst>
          </p:cNvPr>
          <p:cNvSpPr/>
          <p:nvPr/>
        </p:nvSpPr>
        <p:spPr>
          <a:xfrm>
            <a:off x="4569968" y="5067465"/>
            <a:ext cx="606797" cy="1872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free</a:t>
            </a:r>
            <a:endParaRPr lang="ko-KR" altLang="en-US" sz="1400" dirty="0">
              <a:solidFill>
                <a:schemeClr val="tx1"/>
              </a:solidFill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362" name="TextBox 361">
            <a:extLst>
              <a:ext uri="{FF2B5EF4-FFF2-40B4-BE49-F238E27FC236}">
                <a16:creationId xmlns:a16="http://schemas.microsoft.com/office/drawing/2014/main" id="{8FCB2D9D-B848-4130-9748-B5619D490E8A}"/>
              </a:ext>
            </a:extLst>
          </p:cNvPr>
          <p:cNvSpPr txBox="1"/>
          <p:nvPr/>
        </p:nvSpPr>
        <p:spPr>
          <a:xfrm>
            <a:off x="4427984" y="1558068"/>
            <a:ext cx="773590" cy="286756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1400" b="1" i="1" dirty="0">
                <a:solidFill>
                  <a:srgbClr val="C00000"/>
                </a:solidFill>
                <a:latin typeface="Cambria" panose="02040503050406030204" pitchFamily="18" charset="0"/>
              </a:rPr>
              <a:t>Delete </a:t>
            </a:r>
            <a:r>
              <a:rPr lang="en-US" altLang="ko-KR" sz="1400" b="1" dirty="0">
                <a:solidFill>
                  <a:srgbClr val="C00000"/>
                </a:solidFill>
                <a:latin typeface="Cambria" panose="02040503050406030204" pitchFamily="18" charset="0"/>
              </a:rPr>
              <a:t>A</a:t>
            </a:r>
            <a:endParaRPr lang="ko-KR" altLang="en-US" sz="1400" b="1" i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grpSp>
        <p:nvGrpSpPr>
          <p:cNvPr id="370" name="그룹 369">
            <a:extLst>
              <a:ext uri="{FF2B5EF4-FFF2-40B4-BE49-F238E27FC236}">
                <a16:creationId xmlns:a16="http://schemas.microsoft.com/office/drawing/2014/main" id="{E1B56545-5538-4AE1-93A7-AC8EEE53E51A}"/>
              </a:ext>
            </a:extLst>
          </p:cNvPr>
          <p:cNvGrpSpPr/>
          <p:nvPr/>
        </p:nvGrpSpPr>
        <p:grpSpPr>
          <a:xfrm>
            <a:off x="6337138" y="2791008"/>
            <a:ext cx="461444" cy="591551"/>
            <a:chOff x="6729118" y="2963044"/>
            <a:chExt cx="461444" cy="591551"/>
          </a:xfrm>
        </p:grpSpPr>
        <p:pic>
          <p:nvPicPr>
            <p:cNvPr id="371" name="그림 370" descr="컴퓨터, 노트북이(가) 표시된 사진&#10;&#10;자동 생성된 설명">
              <a:extLst>
                <a:ext uri="{FF2B5EF4-FFF2-40B4-BE49-F238E27FC236}">
                  <a16:creationId xmlns:a16="http://schemas.microsoft.com/office/drawing/2014/main" id="{26F4EB01-982B-4B3C-A802-26FED8C8AF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9118" y="2963044"/>
              <a:ext cx="461444" cy="591551"/>
            </a:xfrm>
            <a:prstGeom prst="rect">
              <a:avLst/>
            </a:prstGeom>
          </p:spPr>
        </p:pic>
        <p:sp>
          <p:nvSpPr>
            <p:cNvPr id="372" name="사각형: 둥근 모서리 371">
              <a:extLst>
                <a:ext uri="{FF2B5EF4-FFF2-40B4-BE49-F238E27FC236}">
                  <a16:creationId xmlns:a16="http://schemas.microsoft.com/office/drawing/2014/main" id="{D2C2A302-A2DF-4EC9-8336-7D9750E8C545}"/>
                </a:ext>
              </a:extLst>
            </p:cNvPr>
            <p:cNvSpPr/>
            <p:nvPr/>
          </p:nvSpPr>
          <p:spPr>
            <a:xfrm>
              <a:off x="6749228" y="3064264"/>
              <a:ext cx="404003" cy="389110"/>
            </a:xfrm>
            <a:prstGeom prst="roundRect">
              <a:avLst>
                <a:gd name="adj" fmla="val 9991"/>
              </a:avLst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1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NAND</a:t>
              </a:r>
              <a:endParaRPr lang="ko-KR" altLang="en-US" sz="11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373" name="그룹 372">
            <a:extLst>
              <a:ext uri="{FF2B5EF4-FFF2-40B4-BE49-F238E27FC236}">
                <a16:creationId xmlns:a16="http://schemas.microsoft.com/office/drawing/2014/main" id="{1794C9E9-EE46-4225-8C97-AE7F76FC2F07}"/>
              </a:ext>
            </a:extLst>
          </p:cNvPr>
          <p:cNvGrpSpPr/>
          <p:nvPr/>
        </p:nvGrpSpPr>
        <p:grpSpPr>
          <a:xfrm>
            <a:off x="6837389" y="2791008"/>
            <a:ext cx="461444" cy="591551"/>
            <a:chOff x="6729118" y="2963044"/>
            <a:chExt cx="461444" cy="591551"/>
          </a:xfrm>
        </p:grpSpPr>
        <p:pic>
          <p:nvPicPr>
            <p:cNvPr id="374" name="그림 373" descr="컴퓨터, 노트북이(가) 표시된 사진&#10;&#10;자동 생성된 설명">
              <a:extLst>
                <a:ext uri="{FF2B5EF4-FFF2-40B4-BE49-F238E27FC236}">
                  <a16:creationId xmlns:a16="http://schemas.microsoft.com/office/drawing/2014/main" id="{25118FEC-106F-4602-AF97-C68935661B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9118" y="2963044"/>
              <a:ext cx="461444" cy="591551"/>
            </a:xfrm>
            <a:prstGeom prst="rect">
              <a:avLst/>
            </a:prstGeom>
          </p:spPr>
        </p:pic>
        <p:sp>
          <p:nvSpPr>
            <p:cNvPr id="375" name="사각형: 둥근 모서리 374">
              <a:extLst>
                <a:ext uri="{FF2B5EF4-FFF2-40B4-BE49-F238E27FC236}">
                  <a16:creationId xmlns:a16="http://schemas.microsoft.com/office/drawing/2014/main" id="{7ECFE4E4-50A7-453C-909D-6C7353C1F090}"/>
                </a:ext>
              </a:extLst>
            </p:cNvPr>
            <p:cNvSpPr/>
            <p:nvPr/>
          </p:nvSpPr>
          <p:spPr>
            <a:xfrm>
              <a:off x="6749228" y="3064264"/>
              <a:ext cx="404003" cy="389110"/>
            </a:xfrm>
            <a:prstGeom prst="roundRect">
              <a:avLst>
                <a:gd name="adj" fmla="val 9991"/>
              </a:avLst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1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NAND</a:t>
              </a:r>
              <a:endParaRPr lang="ko-KR" altLang="en-US" sz="11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109" name="그룹 108">
            <a:extLst>
              <a:ext uri="{FF2B5EF4-FFF2-40B4-BE49-F238E27FC236}">
                <a16:creationId xmlns:a16="http://schemas.microsoft.com/office/drawing/2014/main" id="{3B3493E7-6631-486A-935C-554D0C6DB748}"/>
              </a:ext>
            </a:extLst>
          </p:cNvPr>
          <p:cNvGrpSpPr/>
          <p:nvPr/>
        </p:nvGrpSpPr>
        <p:grpSpPr>
          <a:xfrm>
            <a:off x="1376630" y="4140612"/>
            <a:ext cx="3796972" cy="923624"/>
            <a:chOff x="1376630" y="4140612"/>
            <a:chExt cx="3796972" cy="923624"/>
          </a:xfrm>
        </p:grpSpPr>
        <p:sp>
          <p:nvSpPr>
            <p:cNvPr id="348" name="사각형: 둥근 모서리 347">
              <a:extLst>
                <a:ext uri="{FF2B5EF4-FFF2-40B4-BE49-F238E27FC236}">
                  <a16:creationId xmlns:a16="http://schemas.microsoft.com/office/drawing/2014/main" id="{5A71324D-D7F8-4300-9EDB-9708592D7377}"/>
                </a:ext>
              </a:extLst>
            </p:cNvPr>
            <p:cNvSpPr/>
            <p:nvPr/>
          </p:nvSpPr>
          <p:spPr>
            <a:xfrm>
              <a:off x="1376630" y="4140612"/>
              <a:ext cx="1206869" cy="564306"/>
            </a:xfrm>
            <a:prstGeom prst="roundRect">
              <a:avLst>
                <a:gd name="adj" fmla="val 0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cxnSp>
          <p:nvCxnSpPr>
            <p:cNvPr id="102" name="직선 화살표 연결선 101">
              <a:extLst>
                <a:ext uri="{FF2B5EF4-FFF2-40B4-BE49-F238E27FC236}">
                  <a16:creationId xmlns:a16="http://schemas.microsoft.com/office/drawing/2014/main" id="{E575F01F-7297-44D8-8980-48C07377D33E}"/>
                </a:ext>
              </a:extLst>
            </p:cNvPr>
            <p:cNvCxnSpPr>
              <a:stCxn id="319" idx="3"/>
              <a:endCxn id="251" idx="1"/>
            </p:cNvCxnSpPr>
            <p:nvPr/>
          </p:nvCxnSpPr>
          <p:spPr>
            <a:xfrm>
              <a:off x="2584656" y="4240093"/>
              <a:ext cx="1385744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직선 화살표 연결선 350">
              <a:extLst>
                <a:ext uri="{FF2B5EF4-FFF2-40B4-BE49-F238E27FC236}">
                  <a16:creationId xmlns:a16="http://schemas.microsoft.com/office/drawing/2014/main" id="{C0D00FEC-9FCE-4CFE-8BAD-8106FD238461}"/>
                </a:ext>
              </a:extLst>
            </p:cNvPr>
            <p:cNvCxnSpPr>
              <a:cxnSpLocks/>
              <a:stCxn id="320" idx="3"/>
              <a:endCxn id="254" idx="1"/>
            </p:cNvCxnSpPr>
            <p:nvPr/>
          </p:nvCxnSpPr>
          <p:spPr>
            <a:xfrm>
              <a:off x="2584656" y="4429430"/>
              <a:ext cx="1385744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직선 화살표 연결선 351">
              <a:extLst>
                <a:ext uri="{FF2B5EF4-FFF2-40B4-BE49-F238E27FC236}">
                  <a16:creationId xmlns:a16="http://schemas.microsoft.com/office/drawing/2014/main" id="{9F78CC84-13CF-4FDD-9074-A84801ACE09C}"/>
                </a:ext>
              </a:extLst>
            </p:cNvPr>
            <p:cNvCxnSpPr>
              <a:cxnSpLocks/>
              <a:stCxn id="321" idx="3"/>
              <a:endCxn id="263" idx="1"/>
            </p:cNvCxnSpPr>
            <p:nvPr/>
          </p:nvCxnSpPr>
          <p:spPr>
            <a:xfrm>
              <a:off x="2584656" y="4613223"/>
              <a:ext cx="1385744" cy="363896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7" name="사각형: 둥근 모서리 206">
              <a:extLst>
                <a:ext uri="{FF2B5EF4-FFF2-40B4-BE49-F238E27FC236}">
                  <a16:creationId xmlns:a16="http://schemas.microsoft.com/office/drawing/2014/main" id="{9D1E41A8-544F-493B-B5F0-8EF089838B14}"/>
                </a:ext>
              </a:extLst>
            </p:cNvPr>
            <p:cNvSpPr/>
            <p:nvPr/>
          </p:nvSpPr>
          <p:spPr>
            <a:xfrm>
              <a:off x="3966733" y="4140612"/>
              <a:ext cx="1206869" cy="375749"/>
            </a:xfrm>
            <a:prstGeom prst="roundRect">
              <a:avLst>
                <a:gd name="adj" fmla="val 0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21" name="사각형: 둥근 모서리 220">
              <a:extLst>
                <a:ext uri="{FF2B5EF4-FFF2-40B4-BE49-F238E27FC236}">
                  <a16:creationId xmlns:a16="http://schemas.microsoft.com/office/drawing/2014/main" id="{2A78B40E-424D-4099-B747-D0F54500FE87}"/>
                </a:ext>
              </a:extLst>
            </p:cNvPr>
            <p:cNvSpPr/>
            <p:nvPr/>
          </p:nvSpPr>
          <p:spPr>
            <a:xfrm>
              <a:off x="3966733" y="4885709"/>
              <a:ext cx="1206869" cy="178527"/>
            </a:xfrm>
            <a:prstGeom prst="roundRect">
              <a:avLst>
                <a:gd name="adj" fmla="val 0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213" name="TextBox 212">
            <a:extLst>
              <a:ext uri="{FF2B5EF4-FFF2-40B4-BE49-F238E27FC236}">
                <a16:creationId xmlns:a16="http://schemas.microsoft.com/office/drawing/2014/main" id="{774F55B3-DEC7-466B-ADF6-79122E0F7AA1}"/>
              </a:ext>
            </a:extLst>
          </p:cNvPr>
          <p:cNvSpPr txBox="1"/>
          <p:nvPr/>
        </p:nvSpPr>
        <p:spPr>
          <a:xfrm>
            <a:off x="2205769" y="4556520"/>
            <a:ext cx="2154599" cy="286756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1400" b="1" i="1" dirty="0">
                <a:solidFill>
                  <a:srgbClr val="C00000"/>
                </a:solidFill>
                <a:latin typeface="Cambria" panose="02040503050406030204" pitchFamily="18" charset="0"/>
              </a:rPr>
              <a:t>Update mapping &amp; status</a:t>
            </a:r>
          </a:p>
        </p:txBody>
      </p:sp>
      <p:grpSp>
        <p:nvGrpSpPr>
          <p:cNvPr id="355" name="그룹 354">
            <a:extLst>
              <a:ext uri="{FF2B5EF4-FFF2-40B4-BE49-F238E27FC236}">
                <a16:creationId xmlns:a16="http://schemas.microsoft.com/office/drawing/2014/main" id="{C0A6CF36-777D-43B4-AE8E-C1245151DAA1}"/>
              </a:ext>
            </a:extLst>
          </p:cNvPr>
          <p:cNvGrpSpPr/>
          <p:nvPr/>
        </p:nvGrpSpPr>
        <p:grpSpPr>
          <a:xfrm>
            <a:off x="1376630" y="4522117"/>
            <a:ext cx="3796972" cy="542119"/>
            <a:chOff x="1376630" y="3786984"/>
            <a:chExt cx="3796972" cy="542119"/>
          </a:xfrm>
        </p:grpSpPr>
        <p:sp>
          <p:nvSpPr>
            <p:cNvPr id="356" name="사각형: 둥근 모서리 355">
              <a:extLst>
                <a:ext uri="{FF2B5EF4-FFF2-40B4-BE49-F238E27FC236}">
                  <a16:creationId xmlns:a16="http://schemas.microsoft.com/office/drawing/2014/main" id="{B39C080E-F128-47B0-926B-7B057711FC5F}"/>
                </a:ext>
              </a:extLst>
            </p:cNvPr>
            <p:cNvSpPr/>
            <p:nvPr/>
          </p:nvSpPr>
          <p:spPr>
            <a:xfrm>
              <a:off x="1376630" y="4144960"/>
              <a:ext cx="1206869" cy="184143"/>
            </a:xfrm>
            <a:prstGeom prst="roundRect">
              <a:avLst>
                <a:gd name="adj" fmla="val 0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cxnSp>
          <p:nvCxnSpPr>
            <p:cNvPr id="357" name="직선 화살표 연결선 356">
              <a:extLst>
                <a:ext uri="{FF2B5EF4-FFF2-40B4-BE49-F238E27FC236}">
                  <a16:creationId xmlns:a16="http://schemas.microsoft.com/office/drawing/2014/main" id="{14A4F342-534B-4988-8FA3-14FA7725BAF7}"/>
                </a:ext>
              </a:extLst>
            </p:cNvPr>
            <p:cNvCxnSpPr>
              <a:cxnSpLocks/>
              <a:stCxn id="336" idx="3"/>
              <a:endCxn id="257" idx="1"/>
            </p:cNvCxnSpPr>
            <p:nvPr/>
          </p:nvCxnSpPr>
          <p:spPr>
            <a:xfrm flipV="1">
              <a:off x="2584656" y="3878090"/>
              <a:ext cx="1385744" cy="363896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2" name="사각형: 둥근 모서리 221">
              <a:extLst>
                <a:ext uri="{FF2B5EF4-FFF2-40B4-BE49-F238E27FC236}">
                  <a16:creationId xmlns:a16="http://schemas.microsoft.com/office/drawing/2014/main" id="{73B243CE-0457-4BCC-A562-868AD1BCA903}"/>
                </a:ext>
              </a:extLst>
            </p:cNvPr>
            <p:cNvSpPr/>
            <p:nvPr/>
          </p:nvSpPr>
          <p:spPr>
            <a:xfrm>
              <a:off x="3966733" y="3786984"/>
              <a:ext cx="1206869" cy="184143"/>
            </a:xfrm>
            <a:prstGeom prst="roundRect">
              <a:avLst>
                <a:gd name="adj" fmla="val 0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219" name="TextBox 218">
            <a:extLst>
              <a:ext uri="{FF2B5EF4-FFF2-40B4-BE49-F238E27FC236}">
                <a16:creationId xmlns:a16="http://schemas.microsoft.com/office/drawing/2014/main" id="{4C6D3466-E3EE-4E9B-83B0-175E1A8BB959}"/>
              </a:ext>
            </a:extLst>
          </p:cNvPr>
          <p:cNvSpPr txBox="1"/>
          <p:nvPr/>
        </p:nvSpPr>
        <p:spPr>
          <a:xfrm>
            <a:off x="2867723" y="4544665"/>
            <a:ext cx="830691" cy="521374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1400" b="1" i="1" dirty="0">
                <a:solidFill>
                  <a:srgbClr val="C00000"/>
                </a:solidFill>
                <a:latin typeface="Cambria" panose="02040503050406030204" pitchFamily="18" charset="0"/>
              </a:rPr>
              <a:t>Update </a:t>
            </a:r>
          </a:p>
          <a:p>
            <a:pPr algn="ctr"/>
            <a:r>
              <a:rPr lang="en-US" altLang="ko-KR" sz="1400" b="1" i="1" dirty="0">
                <a:solidFill>
                  <a:srgbClr val="C00000"/>
                </a:solidFill>
                <a:latin typeface="Cambria" panose="02040503050406030204" pitchFamily="18" charset="0"/>
              </a:rPr>
              <a:t>status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E3BB3F29-F20B-466A-BBA8-F392F24A4890}"/>
              </a:ext>
            </a:extLst>
          </p:cNvPr>
          <p:cNvSpPr txBox="1"/>
          <p:nvPr/>
        </p:nvSpPr>
        <p:spPr>
          <a:xfrm>
            <a:off x="1838522" y="5008345"/>
            <a:ext cx="830691" cy="521374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1400" b="1" i="1" dirty="0">
                <a:solidFill>
                  <a:srgbClr val="C00000"/>
                </a:solidFill>
                <a:latin typeface="Cambria" panose="02040503050406030204" pitchFamily="18" charset="0"/>
              </a:rPr>
              <a:t>Update </a:t>
            </a:r>
          </a:p>
          <a:p>
            <a:pPr algn="ctr"/>
            <a:r>
              <a:rPr lang="en-US" altLang="ko-KR" sz="1400" b="1" i="1" dirty="0">
                <a:solidFill>
                  <a:srgbClr val="C00000"/>
                </a:solidFill>
                <a:latin typeface="Cambria" panose="02040503050406030204" pitchFamily="18" charset="0"/>
              </a:rPr>
              <a:t>mapping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B19CF422-73AC-4279-B870-DFCD0DA9B8AB}"/>
              </a:ext>
            </a:extLst>
          </p:cNvPr>
          <p:cNvSpPr txBox="1"/>
          <p:nvPr/>
        </p:nvSpPr>
        <p:spPr>
          <a:xfrm>
            <a:off x="6260618" y="5458454"/>
            <a:ext cx="1788143" cy="260687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1400" b="1" i="1" dirty="0">
                <a:solidFill>
                  <a:srgbClr val="C00000"/>
                </a:solidFill>
                <a:latin typeface="Cambria" panose="02040503050406030204" pitchFamily="18" charset="0"/>
              </a:rPr>
              <a:t>Out-of-place update</a:t>
            </a:r>
            <a:endParaRPr lang="ko-KR" altLang="en-US" sz="1400" b="1" i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AE131A4F-96D6-4867-A791-802B69EC80F6}"/>
              </a:ext>
            </a:extLst>
          </p:cNvPr>
          <p:cNvGrpSpPr/>
          <p:nvPr/>
        </p:nvGrpSpPr>
        <p:grpSpPr>
          <a:xfrm>
            <a:off x="5823949" y="1558068"/>
            <a:ext cx="1412347" cy="375285"/>
            <a:chOff x="5823949" y="1558068"/>
            <a:chExt cx="1412347" cy="375285"/>
          </a:xfrm>
        </p:grpSpPr>
        <p:grpSp>
          <p:nvGrpSpPr>
            <p:cNvPr id="127" name="그룹 126">
              <a:extLst>
                <a:ext uri="{FF2B5EF4-FFF2-40B4-BE49-F238E27FC236}">
                  <a16:creationId xmlns:a16="http://schemas.microsoft.com/office/drawing/2014/main" id="{A3C6D879-6237-4BB3-9174-4A8EE406BB37}"/>
                </a:ext>
              </a:extLst>
            </p:cNvPr>
            <p:cNvGrpSpPr/>
            <p:nvPr/>
          </p:nvGrpSpPr>
          <p:grpSpPr>
            <a:xfrm>
              <a:off x="5823949" y="1558068"/>
              <a:ext cx="1412347" cy="375285"/>
              <a:chOff x="5823949" y="1558068"/>
              <a:chExt cx="1412347" cy="375285"/>
            </a:xfrm>
          </p:grpSpPr>
          <p:cxnSp>
            <p:nvCxnSpPr>
              <p:cNvPr id="353" name="연결선: 꺾임 352">
                <a:extLst>
                  <a:ext uri="{FF2B5EF4-FFF2-40B4-BE49-F238E27FC236}">
                    <a16:creationId xmlns:a16="http://schemas.microsoft.com/office/drawing/2014/main" id="{5E473D6C-9662-4EE1-BA45-76E34A47836E}"/>
                  </a:ext>
                </a:extLst>
              </p:cNvPr>
              <p:cNvCxnSpPr>
                <a:cxnSpLocks/>
                <a:stCxn id="123" idx="1"/>
                <a:endCxn id="34" idx="0"/>
              </p:cNvCxnSpPr>
              <p:nvPr/>
            </p:nvCxnSpPr>
            <p:spPr>
              <a:xfrm rot="5400000">
                <a:off x="5795237" y="1685792"/>
                <a:ext cx="276273" cy="218850"/>
              </a:xfrm>
              <a:prstGeom prst="bentConnector3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4" name="TextBox 353">
                <a:extLst>
                  <a:ext uri="{FF2B5EF4-FFF2-40B4-BE49-F238E27FC236}">
                    <a16:creationId xmlns:a16="http://schemas.microsoft.com/office/drawing/2014/main" id="{A93484BB-61CF-4C95-89D2-9595146EA92C}"/>
                  </a:ext>
                </a:extLst>
              </p:cNvPr>
              <p:cNvSpPr txBox="1"/>
              <p:nvPr/>
            </p:nvSpPr>
            <p:spPr>
              <a:xfrm>
                <a:off x="6217523" y="1558068"/>
                <a:ext cx="1018773" cy="28675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C00000"/>
                </a:solidFill>
              </a:ln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/>
                <a:r>
                  <a:rPr lang="en-US" altLang="ko-KR" sz="1400" b="1" i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Update </a:t>
                </a:r>
                <a:r>
                  <a:rPr lang="en-US" altLang="ko-KR" sz="14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B1</a:t>
                </a:r>
                <a:endParaRPr lang="ko-KR" altLang="en-US" sz="1400" b="1" i="1" dirty="0">
                  <a:solidFill>
                    <a:srgbClr val="C00000"/>
                  </a:solidFill>
                  <a:latin typeface="Cambria" panose="02040503050406030204" pitchFamily="18" charset="0"/>
                </a:endParaRPr>
              </a:p>
            </p:txBody>
          </p:sp>
        </p:grpSp>
        <p:cxnSp>
          <p:nvCxnSpPr>
            <p:cNvPr id="226" name="직선 연결선 225">
              <a:extLst>
                <a:ext uri="{FF2B5EF4-FFF2-40B4-BE49-F238E27FC236}">
                  <a16:creationId xmlns:a16="http://schemas.microsoft.com/office/drawing/2014/main" id="{D0F0FEE6-0E1E-4525-B9BA-D3380B87069E}"/>
                </a:ext>
              </a:extLst>
            </p:cNvPr>
            <p:cNvCxnSpPr>
              <a:cxnSpLocks/>
              <a:stCxn id="354" idx="1"/>
            </p:cNvCxnSpPr>
            <p:nvPr/>
          </p:nvCxnSpPr>
          <p:spPr>
            <a:xfrm flipH="1">
              <a:off x="6042781" y="1701446"/>
              <a:ext cx="174742" cy="71370"/>
            </a:xfrm>
            <a:prstGeom prst="line">
              <a:avLst/>
            </a:prstGeom>
            <a:ln>
              <a:solidFill>
                <a:srgbClr val="C0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8" name="직사각형 227">
            <a:extLst>
              <a:ext uri="{FF2B5EF4-FFF2-40B4-BE49-F238E27FC236}">
                <a16:creationId xmlns:a16="http://schemas.microsoft.com/office/drawing/2014/main" id="{2FBE1C34-87FB-43EE-A0B7-1C9AB6702628}"/>
              </a:ext>
            </a:extLst>
          </p:cNvPr>
          <p:cNvSpPr/>
          <p:nvPr/>
        </p:nvSpPr>
        <p:spPr>
          <a:xfrm>
            <a:off x="6948264" y="5042120"/>
            <a:ext cx="432048" cy="215280"/>
          </a:xfrm>
          <a:prstGeom prst="rect">
            <a:avLst/>
          </a:prstGeom>
          <a:solidFill>
            <a:srgbClr val="A6A6A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A1</a:t>
            </a:r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29" name="직사각형 228">
            <a:extLst>
              <a:ext uri="{FF2B5EF4-FFF2-40B4-BE49-F238E27FC236}">
                <a16:creationId xmlns:a16="http://schemas.microsoft.com/office/drawing/2014/main" id="{852E87EC-7298-43EE-AA2F-4E4C2D032C8C}"/>
              </a:ext>
            </a:extLst>
          </p:cNvPr>
          <p:cNvSpPr/>
          <p:nvPr/>
        </p:nvSpPr>
        <p:spPr>
          <a:xfrm>
            <a:off x="0" y="4796400"/>
            <a:ext cx="9144000" cy="1368904"/>
          </a:xfrm>
          <a:prstGeom prst="rect">
            <a:avLst/>
          </a:prstGeom>
          <a:solidFill>
            <a:srgbClr val="FFDDD5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Invalid data remains in NAND flash chips</a:t>
            </a:r>
          </a:p>
          <a:p>
            <a:pPr algn="ctr"/>
            <a:r>
              <a:rPr lang="en-US" altLang="ko-KR" sz="2400" b="1" i="1" dirty="0">
                <a:solidFill>
                  <a:srgbClr val="C00000"/>
                </a:solidFill>
                <a:latin typeface="Cambria" panose="02040503050406030204" pitchFamily="18" charset="0"/>
              </a:rPr>
              <a:t>until GC erases the corresponding block(s)</a:t>
            </a:r>
            <a:endParaRPr lang="en-US" altLang="ko-KR" sz="24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7785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137" grpId="0" animBg="1"/>
      <p:bldP spid="151" grpId="0" animBg="1"/>
      <p:bldP spid="11" grpId="0" animBg="1"/>
      <p:bldP spid="302" grpId="0" animBg="1"/>
      <p:bldP spid="303" grpId="0" animBg="1"/>
      <p:bldP spid="304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8" grpId="0" animBg="1"/>
      <p:bldP spid="319" grpId="0" animBg="1"/>
      <p:bldP spid="320" grpId="0" animBg="1"/>
      <p:bldP spid="321" grpId="0" animBg="1"/>
      <p:bldP spid="322" grpId="0" animBg="1"/>
      <p:bldP spid="322" grpId="1" animBg="1"/>
      <p:bldP spid="323" grpId="0" animBg="1"/>
      <p:bldP spid="323" grpId="1" animBg="1"/>
      <p:bldP spid="325" grpId="0" animBg="1"/>
      <p:bldP spid="326" grpId="0" animBg="1"/>
      <p:bldP spid="327" grpId="0" animBg="1"/>
      <p:bldP spid="328" grpId="0" animBg="1"/>
      <p:bldP spid="329" grpId="0" animBg="1"/>
      <p:bldP spid="331" grpId="0" animBg="1"/>
      <p:bldP spid="331" grpId="1" animBg="1"/>
      <p:bldP spid="337" grpId="0" animBg="1"/>
      <p:bldP spid="338" grpId="0" animBg="1"/>
      <p:bldP spid="317" grpId="0" animBg="1"/>
      <p:bldP spid="335" grpId="0" animBg="1"/>
      <p:bldP spid="316" grpId="0" animBg="1"/>
      <p:bldP spid="334" grpId="0" animBg="1"/>
      <p:bldP spid="334" grpId="1" animBg="1"/>
      <p:bldP spid="336" grpId="0" animBg="1"/>
      <p:bldP spid="330" grpId="0" animBg="1"/>
      <p:bldP spid="362" grpId="0" animBg="1"/>
      <p:bldP spid="362" grpId="1" animBg="1"/>
      <p:bldP spid="213" grpId="0" animBg="1"/>
      <p:bldP spid="213" grpId="1" animBg="1"/>
      <p:bldP spid="219" grpId="0" animBg="1"/>
      <p:bldP spid="219" grpId="1" animBg="1"/>
      <p:bldP spid="223" grpId="0" animBg="1"/>
      <p:bldP spid="223" grpId="1" animBg="1"/>
      <p:bldP spid="225" grpId="0" animBg="1"/>
      <p:bldP spid="225" grpId="1" animBg="1"/>
      <p:bldP spid="228" grpId="0" animBg="1"/>
      <p:bldP spid="2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앉아있는, 전자기기, 컴퓨터, 테이블이(가) 표시된 사진&#10;&#10;자동 생성된 설명">
            <a:extLst>
              <a:ext uri="{FF2B5EF4-FFF2-40B4-BE49-F238E27FC236}">
                <a16:creationId xmlns:a16="http://schemas.microsoft.com/office/drawing/2014/main" id="{60C53C12-637B-48EC-99EA-F0B3301D5E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2" t="14001" r="20863" b="14001"/>
          <a:stretch/>
        </p:blipFill>
        <p:spPr>
          <a:xfrm>
            <a:off x="2195736" y="836712"/>
            <a:ext cx="2088232" cy="1354529"/>
          </a:xfrm>
          <a:prstGeom prst="rect">
            <a:avLst/>
          </a:prstGeom>
        </p:spPr>
      </p:pic>
      <p:grpSp>
        <p:nvGrpSpPr>
          <p:cNvPr id="86" name="그룹 85">
            <a:extLst>
              <a:ext uri="{FF2B5EF4-FFF2-40B4-BE49-F238E27FC236}">
                <a16:creationId xmlns:a16="http://schemas.microsoft.com/office/drawing/2014/main" id="{9F58746E-16BD-449C-A7BF-E32D1EBA3E8C}"/>
              </a:ext>
            </a:extLst>
          </p:cNvPr>
          <p:cNvGrpSpPr/>
          <p:nvPr/>
        </p:nvGrpSpPr>
        <p:grpSpPr>
          <a:xfrm>
            <a:off x="194713" y="1040447"/>
            <a:ext cx="4521303" cy="3372370"/>
            <a:chOff x="759434" y="1040447"/>
            <a:chExt cx="4521303" cy="3372370"/>
          </a:xfrm>
        </p:grpSpPr>
        <p:grpSp>
          <p:nvGrpSpPr>
            <p:cNvPr id="84" name="그룹 83">
              <a:extLst>
                <a:ext uri="{FF2B5EF4-FFF2-40B4-BE49-F238E27FC236}">
                  <a16:creationId xmlns:a16="http://schemas.microsoft.com/office/drawing/2014/main" id="{7872F86B-7A5A-4B4E-AD26-F554F946ED8D}"/>
                </a:ext>
              </a:extLst>
            </p:cNvPr>
            <p:cNvGrpSpPr/>
            <p:nvPr/>
          </p:nvGrpSpPr>
          <p:grpSpPr>
            <a:xfrm>
              <a:off x="759434" y="1040447"/>
              <a:ext cx="4521303" cy="3372370"/>
              <a:chOff x="522847" y="942889"/>
              <a:chExt cx="2847985" cy="2215947"/>
            </a:xfrm>
          </p:grpSpPr>
          <p:pic>
            <p:nvPicPr>
              <p:cNvPr id="15" name="그림 14" descr="사람, 쥐고있는, 남자, 서있는이(가) 표시된 사진&#10;&#10;자동 생성된 설명">
                <a:extLst>
                  <a:ext uri="{FF2B5EF4-FFF2-40B4-BE49-F238E27FC236}">
                    <a16:creationId xmlns:a16="http://schemas.microsoft.com/office/drawing/2014/main" id="{EA2F0228-8189-4C6A-B2CA-E584155C403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31" b="25445"/>
              <a:stretch/>
            </p:blipFill>
            <p:spPr>
              <a:xfrm>
                <a:off x="884559" y="942889"/>
                <a:ext cx="2081290" cy="2135157"/>
              </a:xfrm>
              <a:prstGeom prst="rect">
                <a:avLst/>
              </a:prstGeom>
            </p:spPr>
          </p:pic>
          <p:sp>
            <p:nvSpPr>
              <p:cNvPr id="78" name="직사각형 77">
                <a:extLst>
                  <a:ext uri="{FF2B5EF4-FFF2-40B4-BE49-F238E27FC236}">
                    <a16:creationId xmlns:a16="http://schemas.microsoft.com/office/drawing/2014/main" id="{C6E2D66E-8800-4CC8-A594-40D173378624}"/>
                  </a:ext>
                </a:extLst>
              </p:cNvPr>
              <p:cNvSpPr/>
              <p:nvPr/>
            </p:nvSpPr>
            <p:spPr>
              <a:xfrm>
                <a:off x="522847" y="2291598"/>
                <a:ext cx="2847985" cy="867238"/>
              </a:xfrm>
              <a:prstGeom prst="rect">
                <a:avLst/>
              </a:prstGeom>
              <a:gradFill flip="none" rotWithShape="1">
                <a:gsLst>
                  <a:gs pos="74315">
                    <a:srgbClr val="FFFFFF"/>
                  </a:gs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45000">
                    <a:schemeClr val="bg1">
                      <a:alpha val="5100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ko-KR" altLang="en-US" sz="1600" b="1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p:txBody>
          </p:sp>
        </p:grp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0091BD1B-452A-4FBB-B1FD-95D49651A38B}"/>
                </a:ext>
              </a:extLst>
            </p:cNvPr>
            <p:cNvSpPr txBox="1"/>
            <p:nvPr/>
          </p:nvSpPr>
          <p:spPr>
            <a:xfrm>
              <a:off x="1225332" y="2791961"/>
              <a:ext cx="18002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b="1" dirty="0">
                  <a:ln w="19050">
                    <a:solidFill>
                      <a:sysClr val="windowText" lastClr="000000"/>
                    </a:solidFill>
                    <a:prstDash val="solid"/>
                  </a:ln>
                  <a:solidFill>
                    <a:schemeClr val="bg1"/>
                  </a:solidFill>
                  <a:latin typeface="Franklin Gothic Heavy" panose="020B0903020102020204" pitchFamily="34" charset="0"/>
                </a:rPr>
                <a:t>ADVERSARY</a:t>
              </a:r>
              <a:endParaRPr lang="ko-KR" altLang="en-US" b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Franklin Gothic Heavy" panose="020B0903020102020204" pitchFamily="34" charset="0"/>
              </a:endParaRPr>
            </a:p>
          </p:txBody>
        </p:sp>
      </p:grpSp>
      <p:sp>
        <p:nvSpPr>
          <p:cNvPr id="111" name="사각형: 둥근 모서리 110">
            <a:extLst>
              <a:ext uri="{FF2B5EF4-FFF2-40B4-BE49-F238E27FC236}">
                <a16:creationId xmlns:a16="http://schemas.microsoft.com/office/drawing/2014/main" id="{C8913E52-5374-4F58-A4A5-A59D821FA700}"/>
              </a:ext>
            </a:extLst>
          </p:cNvPr>
          <p:cNvSpPr/>
          <p:nvPr/>
        </p:nvSpPr>
        <p:spPr>
          <a:xfrm>
            <a:off x="425575" y="3127328"/>
            <a:ext cx="8231831" cy="3199025"/>
          </a:xfrm>
          <a:prstGeom prst="roundRect">
            <a:avLst>
              <a:gd name="adj" fmla="val 424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Flash-Based SSD</a:t>
            </a:r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40" name="사각형: 둥근 모서리 39">
            <a:extLst>
              <a:ext uri="{FF2B5EF4-FFF2-40B4-BE49-F238E27FC236}">
                <a16:creationId xmlns:a16="http://schemas.microsoft.com/office/drawing/2014/main" id="{F79795FF-B14E-4506-B24D-30AF01288677}"/>
              </a:ext>
            </a:extLst>
          </p:cNvPr>
          <p:cNvSpPr/>
          <p:nvPr/>
        </p:nvSpPr>
        <p:spPr>
          <a:xfrm>
            <a:off x="6569929" y="3529583"/>
            <a:ext cx="926134" cy="2664296"/>
          </a:xfrm>
          <a:prstGeom prst="roundRect">
            <a:avLst>
              <a:gd name="adj" fmla="val 924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Chip#0</a:t>
            </a:r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9" name="사각형: 둥근 모서리 58">
            <a:extLst>
              <a:ext uri="{FF2B5EF4-FFF2-40B4-BE49-F238E27FC236}">
                <a16:creationId xmlns:a16="http://schemas.microsoft.com/office/drawing/2014/main" id="{74A2FBA5-464E-4487-9739-B8510439CDA5}"/>
              </a:ext>
            </a:extLst>
          </p:cNvPr>
          <p:cNvSpPr/>
          <p:nvPr/>
        </p:nvSpPr>
        <p:spPr>
          <a:xfrm>
            <a:off x="7600106" y="3529583"/>
            <a:ext cx="926134" cy="2664296"/>
          </a:xfrm>
          <a:prstGeom prst="roundRect">
            <a:avLst>
              <a:gd name="adj" fmla="val 924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Chip#1</a:t>
            </a:r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DE979ABD-115D-4BD4-8059-1F7D78D5D80B}"/>
              </a:ext>
            </a:extLst>
          </p:cNvPr>
          <p:cNvSpPr/>
          <p:nvPr/>
        </p:nvSpPr>
        <p:spPr>
          <a:xfrm>
            <a:off x="6948264" y="4521538"/>
            <a:ext cx="432048" cy="2152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66" name="직사각형 65">
            <a:extLst>
              <a:ext uri="{FF2B5EF4-FFF2-40B4-BE49-F238E27FC236}">
                <a16:creationId xmlns:a16="http://schemas.microsoft.com/office/drawing/2014/main" id="{8F71F35E-8703-43E8-9946-579CD79A7849}"/>
              </a:ext>
            </a:extLst>
          </p:cNvPr>
          <p:cNvSpPr/>
          <p:nvPr/>
        </p:nvSpPr>
        <p:spPr>
          <a:xfrm>
            <a:off x="7980191" y="4521538"/>
            <a:ext cx="432048" cy="2152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BDD0CE69-F037-4DD7-9206-BA57C0816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Security Vulnerability of NAND Flash-Based SSDs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6980270-20DC-4317-93C4-A495658107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AAAD1B95-850E-4F7A-81AF-99914A3433FB}"/>
              </a:ext>
            </a:extLst>
          </p:cNvPr>
          <p:cNvSpPr/>
          <p:nvPr/>
        </p:nvSpPr>
        <p:spPr>
          <a:xfrm>
            <a:off x="4630591" y="750032"/>
            <a:ext cx="3085079" cy="1523604"/>
          </a:xfrm>
          <a:prstGeom prst="roundRect">
            <a:avLst>
              <a:gd name="adj" fmla="val 781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altLang="ko-KR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File System</a:t>
            </a:r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7" name="내용 개체 틀 6" descr="실내, 모니터, 검은색, 컴퓨터이(가) 표시된 사진&#10;&#10;자동 생성된 설명">
            <a:extLst>
              <a:ext uri="{FF2B5EF4-FFF2-40B4-BE49-F238E27FC236}">
                <a16:creationId xmlns:a16="http://schemas.microsoft.com/office/drawing/2014/main" id="{759BDDC8-E9DE-45BC-93BB-08AB8761ED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7" t="16490" r="10417" b="19909"/>
          <a:stretch/>
        </p:blipFill>
        <p:spPr>
          <a:xfrm rot="10800000">
            <a:off x="4768975" y="2676666"/>
            <a:ext cx="2736304" cy="824342"/>
          </a:xfrm>
        </p:spPr>
      </p:pic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37E5E2C9-32AA-4261-8405-0123C1DBDFCB}"/>
              </a:ext>
            </a:extLst>
          </p:cNvPr>
          <p:cNvSpPr/>
          <p:nvPr/>
        </p:nvSpPr>
        <p:spPr>
          <a:xfrm>
            <a:off x="5119452" y="2898238"/>
            <a:ext cx="457868" cy="428021"/>
          </a:xfrm>
          <a:prstGeom prst="roundRect">
            <a:avLst>
              <a:gd name="adj" fmla="val 9991"/>
            </a:avLst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  <a:latin typeface="Cambria" panose="02040503050406030204" pitchFamily="18" charset="0"/>
              </a:rPr>
              <a:t>CTRL</a:t>
            </a:r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7F421BB9-A68B-46CF-82E5-02400805B099}"/>
              </a:ext>
            </a:extLst>
          </p:cNvPr>
          <p:cNvSpPr/>
          <p:nvPr/>
        </p:nvSpPr>
        <p:spPr>
          <a:xfrm>
            <a:off x="5694342" y="2797277"/>
            <a:ext cx="416244" cy="199675"/>
          </a:xfrm>
          <a:prstGeom prst="roundRect">
            <a:avLst>
              <a:gd name="adj" fmla="val 9991"/>
            </a:avLst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050" b="1" dirty="0">
                <a:solidFill>
                  <a:schemeClr val="tx1"/>
                </a:solidFill>
                <a:latin typeface="Cambria" panose="02040503050406030204" pitchFamily="18" charset="0"/>
              </a:rPr>
              <a:t>DRAM</a:t>
            </a:r>
            <a:endParaRPr lang="ko-KR" altLang="en-US" sz="105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A501DD03-C47A-40E6-8A44-141CFC07F832}"/>
              </a:ext>
            </a:extLst>
          </p:cNvPr>
          <p:cNvSpPr/>
          <p:nvPr/>
        </p:nvSpPr>
        <p:spPr>
          <a:xfrm>
            <a:off x="6351215" y="2898535"/>
            <a:ext cx="441851" cy="389110"/>
          </a:xfrm>
          <a:prstGeom prst="roundRect">
            <a:avLst>
              <a:gd name="adj" fmla="val 9991"/>
            </a:avLst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  <a:latin typeface="Cambria" panose="02040503050406030204" pitchFamily="18" charset="0"/>
              </a:rPr>
              <a:t>NAND</a:t>
            </a:r>
            <a:endParaRPr lang="ko-KR" altLang="en-US" sz="12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C4D3D16E-BA92-46AA-9F7C-6D6E61FD03DB}"/>
              </a:ext>
            </a:extLst>
          </p:cNvPr>
          <p:cNvSpPr/>
          <p:nvPr/>
        </p:nvSpPr>
        <p:spPr>
          <a:xfrm>
            <a:off x="6841618" y="2898535"/>
            <a:ext cx="441851" cy="389110"/>
          </a:xfrm>
          <a:prstGeom prst="roundRect">
            <a:avLst>
              <a:gd name="adj" fmla="val 9991"/>
            </a:avLst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  <a:latin typeface="Cambria" panose="02040503050406030204" pitchFamily="18" charset="0"/>
              </a:rPr>
              <a:t>NAND</a:t>
            </a:r>
            <a:endParaRPr lang="ko-KR" altLang="en-US" sz="12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65B1B316-BC9A-4674-9831-0548B1AD99EB}"/>
              </a:ext>
            </a:extLst>
          </p:cNvPr>
          <p:cNvGrpSpPr/>
          <p:nvPr/>
        </p:nvGrpSpPr>
        <p:grpSpPr>
          <a:xfrm>
            <a:off x="4857360" y="1933354"/>
            <a:ext cx="1933176" cy="166575"/>
            <a:chOff x="4660385" y="1838138"/>
            <a:chExt cx="1933176" cy="243883"/>
          </a:xfrm>
        </p:grpSpPr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64D409D6-AB57-496B-B460-16F68C1D2D02}"/>
                </a:ext>
              </a:extLst>
            </p:cNvPr>
            <p:cNvSpPr/>
            <p:nvPr/>
          </p:nvSpPr>
          <p:spPr>
            <a:xfrm>
              <a:off x="4660385" y="1838138"/>
              <a:ext cx="216024" cy="2438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endParaRPr lang="ko-KR" alt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FA86D749-87B6-4D49-AFA9-8476081FEAF1}"/>
                </a:ext>
              </a:extLst>
            </p:cNvPr>
            <p:cNvSpPr/>
            <p:nvPr/>
          </p:nvSpPr>
          <p:spPr>
            <a:xfrm>
              <a:off x="4875029" y="1838138"/>
              <a:ext cx="216024" cy="2438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ko-KR" alt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E6015E66-F239-4733-8548-215D6ABBA2FA}"/>
                </a:ext>
              </a:extLst>
            </p:cNvPr>
            <p:cNvSpPr/>
            <p:nvPr/>
          </p:nvSpPr>
          <p:spPr>
            <a:xfrm>
              <a:off x="5089673" y="1838138"/>
              <a:ext cx="216024" cy="2438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endParaRPr lang="ko-KR" alt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A2418531-3B04-48A7-B46C-3FBA1EEC69D2}"/>
                </a:ext>
              </a:extLst>
            </p:cNvPr>
            <p:cNvSpPr/>
            <p:nvPr/>
          </p:nvSpPr>
          <p:spPr>
            <a:xfrm>
              <a:off x="5304317" y="1838138"/>
              <a:ext cx="216024" cy="2438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  <a:endParaRPr lang="ko-KR" alt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DDBA93F4-AA4C-4EEF-BDAC-9216658F6E53}"/>
                </a:ext>
              </a:extLst>
            </p:cNvPr>
            <p:cNvSpPr/>
            <p:nvPr/>
          </p:nvSpPr>
          <p:spPr>
            <a:xfrm>
              <a:off x="5518961" y="1838138"/>
              <a:ext cx="216024" cy="2438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  <a:endParaRPr lang="ko-KR" alt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1F8AEFBA-693D-4242-B44B-B988C5ED7C0A}"/>
                </a:ext>
              </a:extLst>
            </p:cNvPr>
            <p:cNvSpPr/>
            <p:nvPr/>
          </p:nvSpPr>
          <p:spPr>
            <a:xfrm>
              <a:off x="5733605" y="1838138"/>
              <a:ext cx="216024" cy="2438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  <a:endParaRPr lang="ko-KR" alt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B678E4F5-4377-448D-BA18-4CC1A9DD2069}"/>
                </a:ext>
              </a:extLst>
            </p:cNvPr>
            <p:cNvSpPr/>
            <p:nvPr/>
          </p:nvSpPr>
          <p:spPr>
            <a:xfrm>
              <a:off x="5948249" y="1838138"/>
              <a:ext cx="216024" cy="2438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</a:t>
              </a:r>
              <a:endParaRPr lang="ko-KR" alt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ECDB2E09-7047-4EDB-A5CE-0FC26B5BBCD5}"/>
                </a:ext>
              </a:extLst>
            </p:cNvPr>
            <p:cNvSpPr/>
            <p:nvPr/>
          </p:nvSpPr>
          <p:spPr>
            <a:xfrm>
              <a:off x="6162893" y="1838138"/>
              <a:ext cx="216024" cy="2438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  <a:endParaRPr lang="ko-KR" alt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0A6560B5-F320-4336-8BF8-1D3C9DF451EE}"/>
                </a:ext>
              </a:extLst>
            </p:cNvPr>
            <p:cNvSpPr/>
            <p:nvPr/>
          </p:nvSpPr>
          <p:spPr>
            <a:xfrm>
              <a:off x="6377537" y="1838138"/>
              <a:ext cx="216024" cy="2438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  <a:endParaRPr lang="ko-KR" alt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EC196CDE-681D-46B0-BE17-2A0489A2A8B3}"/>
              </a:ext>
            </a:extLst>
          </p:cNvPr>
          <p:cNvGrpSpPr/>
          <p:nvPr/>
        </p:nvGrpSpPr>
        <p:grpSpPr>
          <a:xfrm>
            <a:off x="4857360" y="2132856"/>
            <a:ext cx="2575910" cy="432048"/>
            <a:chOff x="4660385" y="2060848"/>
            <a:chExt cx="2575910" cy="432048"/>
          </a:xfrm>
        </p:grpSpPr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110C8646-0540-482F-9ED0-78797B7E5A6B}"/>
                </a:ext>
              </a:extLst>
            </p:cNvPr>
            <p:cNvSpPr/>
            <p:nvPr/>
          </p:nvSpPr>
          <p:spPr>
            <a:xfrm>
              <a:off x="4660385" y="2060848"/>
              <a:ext cx="216024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 b="1" dirty="0">
                <a:solidFill>
                  <a:schemeClr val="tx1"/>
                </a:solidFill>
                <a:latin typeface="Cambria" panose="02040503050406030204" pitchFamily="18" charset="0"/>
                <a:cs typeface="Courier New" panose="02070309020205020404" pitchFamily="49" charset="0"/>
              </a:endParaRPr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2082F303-80E8-48B7-A69D-23918D6120D4}"/>
                </a:ext>
              </a:extLst>
            </p:cNvPr>
            <p:cNvSpPr/>
            <p:nvPr/>
          </p:nvSpPr>
          <p:spPr>
            <a:xfrm>
              <a:off x="4875029" y="2060848"/>
              <a:ext cx="216024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 b="1" dirty="0">
                <a:solidFill>
                  <a:schemeClr val="tx1"/>
                </a:solidFill>
                <a:latin typeface="Cambria" panose="02040503050406030204" pitchFamily="18" charset="0"/>
                <a:cs typeface="Courier New" panose="02070309020205020404" pitchFamily="49" charset="0"/>
              </a:endParaRPr>
            </a:p>
          </p:txBody>
        </p:sp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A39691BD-8534-41CD-A7D4-D9FA815959D0}"/>
                </a:ext>
              </a:extLst>
            </p:cNvPr>
            <p:cNvSpPr/>
            <p:nvPr/>
          </p:nvSpPr>
          <p:spPr>
            <a:xfrm>
              <a:off x="5089673" y="2060848"/>
              <a:ext cx="216024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 b="1" dirty="0">
                <a:solidFill>
                  <a:schemeClr val="tx1"/>
                </a:solidFill>
                <a:latin typeface="Cambria" panose="02040503050406030204" pitchFamily="18" charset="0"/>
                <a:cs typeface="Courier New" panose="02070309020205020404" pitchFamily="49" charset="0"/>
              </a:endParaRPr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509DCB1A-33C4-4BCD-B632-6BEC90EB5F72}"/>
                </a:ext>
              </a:extLst>
            </p:cNvPr>
            <p:cNvSpPr/>
            <p:nvPr/>
          </p:nvSpPr>
          <p:spPr>
            <a:xfrm>
              <a:off x="5304317" y="2060848"/>
              <a:ext cx="216024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 b="1" dirty="0">
                <a:solidFill>
                  <a:schemeClr val="tx1"/>
                </a:solidFill>
                <a:latin typeface="Cambria" panose="02040503050406030204" pitchFamily="18" charset="0"/>
                <a:cs typeface="Courier New" panose="02070309020205020404" pitchFamily="49" charset="0"/>
              </a:endParaRPr>
            </a:p>
          </p:txBody>
        </p: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E93C3051-A329-4173-8A3B-C491EBB64FA4}"/>
                </a:ext>
              </a:extLst>
            </p:cNvPr>
            <p:cNvSpPr/>
            <p:nvPr/>
          </p:nvSpPr>
          <p:spPr>
            <a:xfrm>
              <a:off x="5518961" y="2060848"/>
              <a:ext cx="216024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 b="1" dirty="0">
                <a:solidFill>
                  <a:schemeClr val="tx1"/>
                </a:solidFill>
                <a:latin typeface="Cambria" panose="02040503050406030204" pitchFamily="18" charset="0"/>
                <a:cs typeface="Courier New" panose="02070309020205020404" pitchFamily="49" charset="0"/>
              </a:endParaRPr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F33F17CA-CD8C-4DB6-82C5-4A71B0974CC6}"/>
                </a:ext>
              </a:extLst>
            </p:cNvPr>
            <p:cNvSpPr/>
            <p:nvPr/>
          </p:nvSpPr>
          <p:spPr>
            <a:xfrm>
              <a:off x="5733605" y="2060848"/>
              <a:ext cx="216024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 b="1" dirty="0">
                <a:solidFill>
                  <a:schemeClr val="tx1"/>
                </a:solidFill>
                <a:latin typeface="Cambria" panose="02040503050406030204" pitchFamily="18" charset="0"/>
                <a:cs typeface="Courier New" panose="02070309020205020404" pitchFamily="49" charset="0"/>
              </a:endParaRPr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92BA1278-15FF-4FE0-9E74-6A9240C5FAE6}"/>
                </a:ext>
              </a:extLst>
            </p:cNvPr>
            <p:cNvSpPr/>
            <p:nvPr/>
          </p:nvSpPr>
          <p:spPr>
            <a:xfrm>
              <a:off x="5948249" y="2060848"/>
              <a:ext cx="216024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 b="1" dirty="0">
                <a:solidFill>
                  <a:schemeClr val="tx1"/>
                </a:solidFill>
                <a:latin typeface="Cambria" panose="02040503050406030204" pitchFamily="18" charset="0"/>
                <a:cs typeface="Courier New" panose="02070309020205020404" pitchFamily="49" charset="0"/>
              </a:endParaRPr>
            </a:p>
          </p:txBody>
        </p: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D5321894-2924-47AE-982A-E5544BA07D32}"/>
                </a:ext>
              </a:extLst>
            </p:cNvPr>
            <p:cNvSpPr/>
            <p:nvPr/>
          </p:nvSpPr>
          <p:spPr>
            <a:xfrm>
              <a:off x="6162893" y="2060848"/>
              <a:ext cx="216024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 b="1" dirty="0">
                <a:solidFill>
                  <a:schemeClr val="tx1"/>
                </a:solidFill>
                <a:latin typeface="Cambria" panose="02040503050406030204" pitchFamily="18" charset="0"/>
                <a:cs typeface="Courier New" panose="02070309020205020404" pitchFamily="49" charset="0"/>
              </a:endParaRPr>
            </a:p>
          </p:txBody>
        </p: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37206D44-E516-44D0-9BA3-CDA9ED97B733}"/>
                </a:ext>
              </a:extLst>
            </p:cNvPr>
            <p:cNvSpPr/>
            <p:nvPr/>
          </p:nvSpPr>
          <p:spPr>
            <a:xfrm>
              <a:off x="6377537" y="2060848"/>
              <a:ext cx="216024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 b="1" dirty="0">
                <a:solidFill>
                  <a:schemeClr val="tx1"/>
                </a:solidFill>
                <a:latin typeface="Cambria" panose="02040503050406030204" pitchFamily="18" charset="0"/>
                <a:cs typeface="Courier New" panose="02070309020205020404" pitchFamily="49" charset="0"/>
              </a:endParaRPr>
            </a:p>
          </p:txBody>
        </p:sp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id="{47E20A65-A193-457A-AA6E-FE89E546A1D2}"/>
                </a:ext>
              </a:extLst>
            </p:cNvPr>
            <p:cNvSpPr/>
            <p:nvPr/>
          </p:nvSpPr>
          <p:spPr>
            <a:xfrm>
              <a:off x="6592180" y="2060848"/>
              <a:ext cx="644115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/>
                  </a:solidFill>
                  <a:latin typeface="Cambria" panose="02040503050406030204" pitchFamily="18" charset="0"/>
                  <a:cs typeface="Courier New" panose="02070309020205020404" pitchFamily="49" charset="0"/>
                </a:rPr>
                <a:t>…</a:t>
              </a:r>
              <a:endParaRPr lang="ko-KR" altLang="en-US" sz="1400" b="1" dirty="0">
                <a:solidFill>
                  <a:schemeClr val="tx1"/>
                </a:solidFill>
                <a:latin typeface="Cambria" panose="02040503050406030204" pitchFamily="18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70705893-B389-44BA-91F4-62E743E57918}"/>
              </a:ext>
            </a:extLst>
          </p:cNvPr>
          <p:cNvSpPr/>
          <p:nvPr/>
        </p:nvSpPr>
        <p:spPr>
          <a:xfrm>
            <a:off x="6948264" y="3876808"/>
            <a:ext cx="432048" cy="2152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DBD0973A-4FBC-4D3C-A83C-54F206191327}"/>
              </a:ext>
            </a:extLst>
          </p:cNvPr>
          <p:cNvSpPr/>
          <p:nvPr/>
        </p:nvSpPr>
        <p:spPr>
          <a:xfrm>
            <a:off x="6687173" y="3876808"/>
            <a:ext cx="249270" cy="215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altLang="ko-KR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lang="ko-KR" alt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401F02CD-4806-4CE7-BA5E-8B0C30C9BC17}"/>
              </a:ext>
            </a:extLst>
          </p:cNvPr>
          <p:cNvSpPr/>
          <p:nvPr/>
        </p:nvSpPr>
        <p:spPr>
          <a:xfrm>
            <a:off x="6948264" y="4091718"/>
            <a:ext cx="432048" cy="2152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AB782CD9-77C7-4DCA-9E38-9261A794704F}"/>
              </a:ext>
            </a:extLst>
          </p:cNvPr>
          <p:cNvSpPr/>
          <p:nvPr/>
        </p:nvSpPr>
        <p:spPr>
          <a:xfrm>
            <a:off x="6687173" y="4091718"/>
            <a:ext cx="249270" cy="215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altLang="ko-KR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ko-KR" alt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D62AD46B-790E-4A12-BC6E-749651883F3B}"/>
              </a:ext>
            </a:extLst>
          </p:cNvPr>
          <p:cNvSpPr/>
          <p:nvPr/>
        </p:nvSpPr>
        <p:spPr>
          <a:xfrm>
            <a:off x="6948264" y="4306628"/>
            <a:ext cx="432048" cy="2152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8AD00491-A46F-4EDB-A342-26E9388C0B85}"/>
              </a:ext>
            </a:extLst>
          </p:cNvPr>
          <p:cNvSpPr/>
          <p:nvPr/>
        </p:nvSpPr>
        <p:spPr>
          <a:xfrm>
            <a:off x="6687173" y="4306628"/>
            <a:ext cx="249270" cy="215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altLang="ko-KR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lang="ko-KR" alt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F0C62AC5-443A-4595-85DF-2AA678ADF22A}"/>
              </a:ext>
            </a:extLst>
          </p:cNvPr>
          <p:cNvSpPr/>
          <p:nvPr/>
        </p:nvSpPr>
        <p:spPr>
          <a:xfrm>
            <a:off x="6687173" y="4521538"/>
            <a:ext cx="249270" cy="215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altLang="ko-KR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endParaRPr lang="ko-KR" alt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id="{69793746-05F3-475A-B9C7-145D6DCB34FA}"/>
              </a:ext>
            </a:extLst>
          </p:cNvPr>
          <p:cNvSpPr/>
          <p:nvPr/>
        </p:nvSpPr>
        <p:spPr>
          <a:xfrm>
            <a:off x="6685087" y="4735708"/>
            <a:ext cx="695818" cy="215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Block#0</a:t>
            </a:r>
            <a:endParaRPr lang="ko-KR" altLang="en-US" sz="1400" b="1" i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0057A77E-098A-4C92-9B52-D82ED9E770C4}"/>
              </a:ext>
            </a:extLst>
          </p:cNvPr>
          <p:cNvSpPr/>
          <p:nvPr/>
        </p:nvSpPr>
        <p:spPr>
          <a:xfrm>
            <a:off x="6948264" y="5042120"/>
            <a:ext cx="432048" cy="2152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9608778A-1868-434B-89FC-F5682FF38E80}"/>
              </a:ext>
            </a:extLst>
          </p:cNvPr>
          <p:cNvSpPr/>
          <p:nvPr/>
        </p:nvSpPr>
        <p:spPr>
          <a:xfrm>
            <a:off x="6687173" y="5042120"/>
            <a:ext cx="249270" cy="215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altLang="ko-KR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endParaRPr lang="ko-KR" alt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355669A2-F0E2-4C63-B5F1-64EA4506F6F4}"/>
              </a:ext>
            </a:extLst>
          </p:cNvPr>
          <p:cNvSpPr/>
          <p:nvPr/>
        </p:nvSpPr>
        <p:spPr>
          <a:xfrm>
            <a:off x="6948264" y="5257030"/>
            <a:ext cx="432048" cy="2152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A0B237A3-C94B-4E94-95BC-4DD2B6E5EEF3}"/>
              </a:ext>
            </a:extLst>
          </p:cNvPr>
          <p:cNvSpPr/>
          <p:nvPr/>
        </p:nvSpPr>
        <p:spPr>
          <a:xfrm>
            <a:off x="6687173" y="5257030"/>
            <a:ext cx="249270" cy="215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altLang="ko-KR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endParaRPr lang="ko-KR" alt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4" name="직사각형 53">
            <a:extLst>
              <a:ext uri="{FF2B5EF4-FFF2-40B4-BE49-F238E27FC236}">
                <a16:creationId xmlns:a16="http://schemas.microsoft.com/office/drawing/2014/main" id="{B45B7AAD-9677-4C26-A091-F9C697287542}"/>
              </a:ext>
            </a:extLst>
          </p:cNvPr>
          <p:cNvSpPr/>
          <p:nvPr/>
        </p:nvSpPr>
        <p:spPr>
          <a:xfrm>
            <a:off x="6948264" y="5471940"/>
            <a:ext cx="432048" cy="2152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2228F711-B4B3-4C1B-AE0B-CDC338AD937C}"/>
              </a:ext>
            </a:extLst>
          </p:cNvPr>
          <p:cNvSpPr/>
          <p:nvPr/>
        </p:nvSpPr>
        <p:spPr>
          <a:xfrm>
            <a:off x="6687173" y="5471940"/>
            <a:ext cx="249270" cy="215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altLang="ko-KR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endParaRPr lang="ko-KR" alt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ED3BFDF5-8F32-48FC-8F3E-446D5D70A49B}"/>
              </a:ext>
            </a:extLst>
          </p:cNvPr>
          <p:cNvSpPr/>
          <p:nvPr/>
        </p:nvSpPr>
        <p:spPr>
          <a:xfrm>
            <a:off x="6948264" y="5686850"/>
            <a:ext cx="432048" cy="2152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DE3F1F63-B099-415E-BE72-EB85E5AC92BF}"/>
              </a:ext>
            </a:extLst>
          </p:cNvPr>
          <p:cNvSpPr/>
          <p:nvPr/>
        </p:nvSpPr>
        <p:spPr>
          <a:xfrm>
            <a:off x="6687173" y="5686850"/>
            <a:ext cx="249270" cy="215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altLang="ko-KR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endParaRPr lang="ko-KR" alt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50901EA3-0301-48EC-B0AD-E0873FB72EDC}"/>
              </a:ext>
            </a:extLst>
          </p:cNvPr>
          <p:cNvSpPr/>
          <p:nvPr/>
        </p:nvSpPr>
        <p:spPr>
          <a:xfrm>
            <a:off x="6685087" y="5901020"/>
            <a:ext cx="695818" cy="215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Block#1</a:t>
            </a:r>
            <a:endParaRPr lang="ko-KR" altLang="en-US" sz="1400" b="1" i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85DCB0F3-2D55-4B9B-9D18-906BBF70F6BE}"/>
              </a:ext>
            </a:extLst>
          </p:cNvPr>
          <p:cNvSpPr/>
          <p:nvPr/>
        </p:nvSpPr>
        <p:spPr>
          <a:xfrm>
            <a:off x="7980191" y="3876808"/>
            <a:ext cx="432048" cy="2152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61" name="직사각형 60">
            <a:extLst>
              <a:ext uri="{FF2B5EF4-FFF2-40B4-BE49-F238E27FC236}">
                <a16:creationId xmlns:a16="http://schemas.microsoft.com/office/drawing/2014/main" id="{374CC4E4-63A4-4513-A64B-6CBEC34179CD}"/>
              </a:ext>
            </a:extLst>
          </p:cNvPr>
          <p:cNvSpPr/>
          <p:nvPr/>
        </p:nvSpPr>
        <p:spPr>
          <a:xfrm>
            <a:off x="7717350" y="3876808"/>
            <a:ext cx="249270" cy="215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altLang="ko-KR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endParaRPr lang="ko-KR" alt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33542722-7736-4D30-BDCF-6C63B290C57C}"/>
              </a:ext>
            </a:extLst>
          </p:cNvPr>
          <p:cNvSpPr/>
          <p:nvPr/>
        </p:nvSpPr>
        <p:spPr>
          <a:xfrm>
            <a:off x="7980191" y="4091718"/>
            <a:ext cx="432048" cy="2152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63" name="직사각형 62">
            <a:extLst>
              <a:ext uri="{FF2B5EF4-FFF2-40B4-BE49-F238E27FC236}">
                <a16:creationId xmlns:a16="http://schemas.microsoft.com/office/drawing/2014/main" id="{029FEE7E-F6FA-472E-B81B-F92D0F2FD294}"/>
              </a:ext>
            </a:extLst>
          </p:cNvPr>
          <p:cNvSpPr/>
          <p:nvPr/>
        </p:nvSpPr>
        <p:spPr>
          <a:xfrm>
            <a:off x="7717350" y="4091718"/>
            <a:ext cx="249270" cy="215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altLang="ko-KR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endParaRPr lang="ko-KR" alt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4" name="직사각형 63">
            <a:extLst>
              <a:ext uri="{FF2B5EF4-FFF2-40B4-BE49-F238E27FC236}">
                <a16:creationId xmlns:a16="http://schemas.microsoft.com/office/drawing/2014/main" id="{CE3EA690-08B0-493C-843E-247B714B54AD}"/>
              </a:ext>
            </a:extLst>
          </p:cNvPr>
          <p:cNvSpPr/>
          <p:nvPr/>
        </p:nvSpPr>
        <p:spPr>
          <a:xfrm>
            <a:off x="7980191" y="4306628"/>
            <a:ext cx="432048" cy="2152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65" name="직사각형 64">
            <a:extLst>
              <a:ext uri="{FF2B5EF4-FFF2-40B4-BE49-F238E27FC236}">
                <a16:creationId xmlns:a16="http://schemas.microsoft.com/office/drawing/2014/main" id="{256A3800-C31E-4D47-804E-3881DDB19B8E}"/>
              </a:ext>
            </a:extLst>
          </p:cNvPr>
          <p:cNvSpPr/>
          <p:nvPr/>
        </p:nvSpPr>
        <p:spPr>
          <a:xfrm>
            <a:off x="7717350" y="4306628"/>
            <a:ext cx="249270" cy="215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altLang="ko-KR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endParaRPr lang="ko-KR" alt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8" name="직사각형 67">
            <a:extLst>
              <a:ext uri="{FF2B5EF4-FFF2-40B4-BE49-F238E27FC236}">
                <a16:creationId xmlns:a16="http://schemas.microsoft.com/office/drawing/2014/main" id="{6722A4DF-CAF7-43CF-9913-02371EF36751}"/>
              </a:ext>
            </a:extLst>
          </p:cNvPr>
          <p:cNvSpPr/>
          <p:nvPr/>
        </p:nvSpPr>
        <p:spPr>
          <a:xfrm>
            <a:off x="7715264" y="4735708"/>
            <a:ext cx="695818" cy="215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Block#2</a:t>
            </a:r>
            <a:endParaRPr lang="ko-KR" altLang="en-US" sz="1400" b="1" i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69" name="직사각형 68">
            <a:extLst>
              <a:ext uri="{FF2B5EF4-FFF2-40B4-BE49-F238E27FC236}">
                <a16:creationId xmlns:a16="http://schemas.microsoft.com/office/drawing/2014/main" id="{3064DA5F-C8DF-46BC-B15B-1AA8A8EED73B}"/>
              </a:ext>
            </a:extLst>
          </p:cNvPr>
          <p:cNvSpPr/>
          <p:nvPr/>
        </p:nvSpPr>
        <p:spPr>
          <a:xfrm>
            <a:off x="7980191" y="5042120"/>
            <a:ext cx="432048" cy="2152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70" name="직사각형 69">
            <a:extLst>
              <a:ext uri="{FF2B5EF4-FFF2-40B4-BE49-F238E27FC236}">
                <a16:creationId xmlns:a16="http://schemas.microsoft.com/office/drawing/2014/main" id="{E7FA1BAD-6AB0-4DB6-BFC4-24023631EDAC}"/>
              </a:ext>
            </a:extLst>
          </p:cNvPr>
          <p:cNvSpPr/>
          <p:nvPr/>
        </p:nvSpPr>
        <p:spPr>
          <a:xfrm>
            <a:off x="7717350" y="5042120"/>
            <a:ext cx="249270" cy="215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altLang="ko-KR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12</a:t>
            </a:r>
            <a:endParaRPr lang="ko-KR" alt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1" name="직사각형 70">
            <a:extLst>
              <a:ext uri="{FF2B5EF4-FFF2-40B4-BE49-F238E27FC236}">
                <a16:creationId xmlns:a16="http://schemas.microsoft.com/office/drawing/2014/main" id="{696198AB-0331-4549-B6AD-D44E0A14E481}"/>
              </a:ext>
            </a:extLst>
          </p:cNvPr>
          <p:cNvSpPr/>
          <p:nvPr/>
        </p:nvSpPr>
        <p:spPr>
          <a:xfrm>
            <a:off x="7980191" y="5257030"/>
            <a:ext cx="432048" cy="2152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72" name="직사각형 71">
            <a:extLst>
              <a:ext uri="{FF2B5EF4-FFF2-40B4-BE49-F238E27FC236}">
                <a16:creationId xmlns:a16="http://schemas.microsoft.com/office/drawing/2014/main" id="{F09CE23D-CD31-4345-B16C-92A7973FDFCE}"/>
              </a:ext>
            </a:extLst>
          </p:cNvPr>
          <p:cNvSpPr/>
          <p:nvPr/>
        </p:nvSpPr>
        <p:spPr>
          <a:xfrm>
            <a:off x="7717350" y="5257030"/>
            <a:ext cx="249270" cy="215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altLang="ko-KR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13</a:t>
            </a:r>
            <a:endParaRPr lang="ko-KR" alt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57187383-F216-42D0-8518-DB0C346191A1}"/>
              </a:ext>
            </a:extLst>
          </p:cNvPr>
          <p:cNvSpPr/>
          <p:nvPr/>
        </p:nvSpPr>
        <p:spPr>
          <a:xfrm>
            <a:off x="7980191" y="5471940"/>
            <a:ext cx="432048" cy="2152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74" name="직사각형 73">
            <a:extLst>
              <a:ext uri="{FF2B5EF4-FFF2-40B4-BE49-F238E27FC236}">
                <a16:creationId xmlns:a16="http://schemas.microsoft.com/office/drawing/2014/main" id="{A6E15470-CDDD-46F4-AEE1-1862AA43AB3F}"/>
              </a:ext>
            </a:extLst>
          </p:cNvPr>
          <p:cNvSpPr/>
          <p:nvPr/>
        </p:nvSpPr>
        <p:spPr>
          <a:xfrm>
            <a:off x="7717350" y="5471940"/>
            <a:ext cx="249270" cy="215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altLang="ko-KR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14</a:t>
            </a:r>
            <a:endParaRPr lang="ko-KR" alt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5" name="직사각형 74">
            <a:extLst>
              <a:ext uri="{FF2B5EF4-FFF2-40B4-BE49-F238E27FC236}">
                <a16:creationId xmlns:a16="http://schemas.microsoft.com/office/drawing/2014/main" id="{E18008EC-15AC-4CDA-802D-D5DC5A9A639F}"/>
              </a:ext>
            </a:extLst>
          </p:cNvPr>
          <p:cNvSpPr/>
          <p:nvPr/>
        </p:nvSpPr>
        <p:spPr>
          <a:xfrm>
            <a:off x="7980191" y="5686850"/>
            <a:ext cx="432048" cy="2152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76" name="직사각형 75">
            <a:extLst>
              <a:ext uri="{FF2B5EF4-FFF2-40B4-BE49-F238E27FC236}">
                <a16:creationId xmlns:a16="http://schemas.microsoft.com/office/drawing/2014/main" id="{50A94D42-4BD9-42C8-9FB0-AD4B5EA1E6EA}"/>
              </a:ext>
            </a:extLst>
          </p:cNvPr>
          <p:cNvSpPr/>
          <p:nvPr/>
        </p:nvSpPr>
        <p:spPr>
          <a:xfrm>
            <a:off x="7717350" y="5686850"/>
            <a:ext cx="249270" cy="215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altLang="ko-KR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15</a:t>
            </a:r>
            <a:endParaRPr lang="ko-KR" alt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7" name="직사각형 76">
            <a:extLst>
              <a:ext uri="{FF2B5EF4-FFF2-40B4-BE49-F238E27FC236}">
                <a16:creationId xmlns:a16="http://schemas.microsoft.com/office/drawing/2014/main" id="{5B6F1872-2804-4807-A73D-EE1EDE1B0221}"/>
              </a:ext>
            </a:extLst>
          </p:cNvPr>
          <p:cNvSpPr/>
          <p:nvPr/>
        </p:nvSpPr>
        <p:spPr>
          <a:xfrm>
            <a:off x="7715264" y="5901020"/>
            <a:ext cx="695818" cy="215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Block#3</a:t>
            </a:r>
            <a:endParaRPr lang="ko-KR" altLang="en-US" sz="1400" b="1" i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79" name="직사각형 78">
            <a:extLst>
              <a:ext uri="{FF2B5EF4-FFF2-40B4-BE49-F238E27FC236}">
                <a16:creationId xmlns:a16="http://schemas.microsoft.com/office/drawing/2014/main" id="{2404F16B-89CF-42B8-A068-5A1EB238DE3F}"/>
              </a:ext>
            </a:extLst>
          </p:cNvPr>
          <p:cNvSpPr/>
          <p:nvPr/>
        </p:nvSpPr>
        <p:spPr>
          <a:xfrm>
            <a:off x="6948264" y="3876808"/>
            <a:ext cx="432048" cy="2152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A0</a:t>
            </a:r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80" name="직사각형 79">
            <a:extLst>
              <a:ext uri="{FF2B5EF4-FFF2-40B4-BE49-F238E27FC236}">
                <a16:creationId xmlns:a16="http://schemas.microsoft.com/office/drawing/2014/main" id="{7646930D-EDC2-410A-B817-A22979D656C4}"/>
              </a:ext>
            </a:extLst>
          </p:cNvPr>
          <p:cNvSpPr/>
          <p:nvPr/>
        </p:nvSpPr>
        <p:spPr>
          <a:xfrm>
            <a:off x="6948264" y="4091718"/>
            <a:ext cx="432048" cy="2152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A2</a:t>
            </a:r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81" name="직사각형 80">
            <a:extLst>
              <a:ext uri="{FF2B5EF4-FFF2-40B4-BE49-F238E27FC236}">
                <a16:creationId xmlns:a16="http://schemas.microsoft.com/office/drawing/2014/main" id="{A14A96CB-5825-49CE-83F3-2B0BC1C6B591}"/>
              </a:ext>
            </a:extLst>
          </p:cNvPr>
          <p:cNvSpPr/>
          <p:nvPr/>
        </p:nvSpPr>
        <p:spPr>
          <a:xfrm>
            <a:off x="6948264" y="4306628"/>
            <a:ext cx="432048" cy="215280"/>
          </a:xfrm>
          <a:prstGeom prst="rect">
            <a:avLst/>
          </a:prstGeom>
          <a:solidFill>
            <a:srgbClr val="B3EB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B1</a:t>
            </a:r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13" name="사각형: 둥근 모서리 112">
            <a:extLst>
              <a:ext uri="{FF2B5EF4-FFF2-40B4-BE49-F238E27FC236}">
                <a16:creationId xmlns:a16="http://schemas.microsoft.com/office/drawing/2014/main" id="{AE2C33E1-E125-4940-8907-DD5CFEDF3575}"/>
              </a:ext>
            </a:extLst>
          </p:cNvPr>
          <p:cNvSpPr/>
          <p:nvPr/>
        </p:nvSpPr>
        <p:spPr>
          <a:xfrm rot="16200000">
            <a:off x="4948924" y="4670162"/>
            <a:ext cx="2675870" cy="394712"/>
          </a:xfrm>
          <a:prstGeom prst="roundRect">
            <a:avLst>
              <a:gd name="adj" fmla="val 2711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Flash Controller</a:t>
            </a:r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14" name="사각형: 둥근 모서리 113">
            <a:extLst>
              <a:ext uri="{FF2B5EF4-FFF2-40B4-BE49-F238E27FC236}">
                <a16:creationId xmlns:a16="http://schemas.microsoft.com/office/drawing/2014/main" id="{552D645B-54AF-449F-BF46-B01871D77B86}"/>
              </a:ext>
            </a:extLst>
          </p:cNvPr>
          <p:cNvSpPr/>
          <p:nvPr/>
        </p:nvSpPr>
        <p:spPr>
          <a:xfrm>
            <a:off x="586440" y="3541158"/>
            <a:ext cx="5417348" cy="2675871"/>
          </a:xfrm>
          <a:prstGeom prst="roundRect">
            <a:avLst>
              <a:gd name="adj" fmla="val 362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altLang="ko-KR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Flash Translation Layer (FTL)</a:t>
            </a:r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00" name="직사각형 99">
            <a:extLst>
              <a:ext uri="{FF2B5EF4-FFF2-40B4-BE49-F238E27FC236}">
                <a16:creationId xmlns:a16="http://schemas.microsoft.com/office/drawing/2014/main" id="{3E91A4DA-59F6-4CB9-B561-AA33B7B24EB6}"/>
              </a:ext>
            </a:extLst>
          </p:cNvPr>
          <p:cNvSpPr/>
          <p:nvPr/>
        </p:nvSpPr>
        <p:spPr>
          <a:xfrm>
            <a:off x="6948264" y="5042120"/>
            <a:ext cx="432048" cy="2152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A1</a:t>
            </a:r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01" name="직사각형 100">
            <a:extLst>
              <a:ext uri="{FF2B5EF4-FFF2-40B4-BE49-F238E27FC236}">
                <a16:creationId xmlns:a16="http://schemas.microsoft.com/office/drawing/2014/main" id="{6C3D07C5-C9F7-45FA-83D4-BA979C1B206D}"/>
              </a:ext>
            </a:extLst>
          </p:cNvPr>
          <p:cNvSpPr/>
          <p:nvPr/>
        </p:nvSpPr>
        <p:spPr>
          <a:xfrm>
            <a:off x="7980191" y="5042120"/>
            <a:ext cx="432048" cy="21528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B2’</a:t>
            </a:r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cxnSp>
        <p:nvCxnSpPr>
          <p:cNvPr id="83" name="연결선: 꺾임 82">
            <a:extLst>
              <a:ext uri="{FF2B5EF4-FFF2-40B4-BE49-F238E27FC236}">
                <a16:creationId xmlns:a16="http://schemas.microsoft.com/office/drawing/2014/main" id="{8C82C367-BD5E-42E6-8A33-E8E3CAF37EB8}"/>
              </a:ext>
            </a:extLst>
          </p:cNvPr>
          <p:cNvCxnSpPr>
            <a:stCxn id="123" idx="1"/>
            <a:endCxn id="33" idx="0"/>
          </p:cNvCxnSpPr>
          <p:nvPr/>
        </p:nvCxnSpPr>
        <p:spPr>
          <a:xfrm rot="5400000">
            <a:off x="5683144" y="1573717"/>
            <a:ext cx="276273" cy="443001"/>
          </a:xfrm>
          <a:prstGeom prst="bentConnector3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연결선: 꺾임 84">
            <a:extLst>
              <a:ext uri="{FF2B5EF4-FFF2-40B4-BE49-F238E27FC236}">
                <a16:creationId xmlns:a16="http://schemas.microsoft.com/office/drawing/2014/main" id="{0FC6B649-4E90-415F-BFD4-3633814EEFAF}"/>
              </a:ext>
            </a:extLst>
          </p:cNvPr>
          <p:cNvCxnSpPr>
            <a:cxnSpLocks/>
            <a:stCxn id="123" idx="1"/>
            <a:endCxn id="34" idx="0"/>
          </p:cNvCxnSpPr>
          <p:nvPr/>
        </p:nvCxnSpPr>
        <p:spPr>
          <a:xfrm rot="5400000">
            <a:off x="5790466" y="1681039"/>
            <a:ext cx="276273" cy="228357"/>
          </a:xfrm>
          <a:prstGeom prst="bentConnector3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연결선: 꺾임 127">
            <a:extLst>
              <a:ext uri="{FF2B5EF4-FFF2-40B4-BE49-F238E27FC236}">
                <a16:creationId xmlns:a16="http://schemas.microsoft.com/office/drawing/2014/main" id="{595E2128-7ED2-4ECB-8D2F-DDD2C3C6E9B3}"/>
              </a:ext>
            </a:extLst>
          </p:cNvPr>
          <p:cNvCxnSpPr>
            <a:stCxn id="123" idx="1"/>
            <a:endCxn id="35" idx="0"/>
          </p:cNvCxnSpPr>
          <p:nvPr/>
        </p:nvCxnSpPr>
        <p:spPr>
          <a:xfrm rot="5400000">
            <a:off x="5897788" y="1788361"/>
            <a:ext cx="276273" cy="13713"/>
          </a:xfrm>
          <a:prstGeom prst="bentConnector3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그룹 4">
            <a:extLst>
              <a:ext uri="{FF2B5EF4-FFF2-40B4-BE49-F238E27FC236}">
                <a16:creationId xmlns:a16="http://schemas.microsoft.com/office/drawing/2014/main" id="{896C5903-46C4-45B9-B3CB-4A3D58766D90}"/>
              </a:ext>
            </a:extLst>
          </p:cNvPr>
          <p:cNvGrpSpPr/>
          <p:nvPr/>
        </p:nvGrpSpPr>
        <p:grpSpPr>
          <a:xfrm>
            <a:off x="4812305" y="1081017"/>
            <a:ext cx="614266" cy="852336"/>
            <a:chOff x="4807480" y="1081017"/>
            <a:chExt cx="614266" cy="852336"/>
          </a:xfrm>
        </p:grpSpPr>
        <p:cxnSp>
          <p:nvCxnSpPr>
            <p:cNvPr id="126" name="연결선: 꺾임 125">
              <a:extLst>
                <a:ext uri="{FF2B5EF4-FFF2-40B4-BE49-F238E27FC236}">
                  <a16:creationId xmlns:a16="http://schemas.microsoft.com/office/drawing/2014/main" id="{84A983D1-3A68-4E5E-AF51-D90BFCD58F90}"/>
                </a:ext>
              </a:extLst>
            </p:cNvPr>
            <p:cNvCxnSpPr>
              <a:cxnSpLocks/>
              <a:stCxn id="119" idx="1"/>
              <a:endCxn id="30" idx="0"/>
            </p:cNvCxnSpPr>
            <p:nvPr/>
          </p:nvCxnSpPr>
          <p:spPr>
            <a:xfrm rot="5400000">
              <a:off x="4931472" y="1681456"/>
              <a:ext cx="276273" cy="227522"/>
            </a:xfrm>
            <a:prstGeom prst="bentConnector3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연결선: 꺾임 13">
              <a:extLst>
                <a:ext uri="{FF2B5EF4-FFF2-40B4-BE49-F238E27FC236}">
                  <a16:creationId xmlns:a16="http://schemas.microsoft.com/office/drawing/2014/main" id="{75AE9297-CFEA-431A-BD8F-327CEBD2C94B}"/>
                </a:ext>
              </a:extLst>
            </p:cNvPr>
            <p:cNvCxnSpPr>
              <a:stCxn id="119" idx="1"/>
              <a:endCxn id="31" idx="0"/>
            </p:cNvCxnSpPr>
            <p:nvPr/>
          </p:nvCxnSpPr>
          <p:spPr>
            <a:xfrm rot="5400000">
              <a:off x="5038794" y="1788778"/>
              <a:ext cx="276273" cy="12878"/>
            </a:xfrm>
            <a:prstGeom prst="bentConnector3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연결선: 꺾임 16">
              <a:extLst>
                <a:ext uri="{FF2B5EF4-FFF2-40B4-BE49-F238E27FC236}">
                  <a16:creationId xmlns:a16="http://schemas.microsoft.com/office/drawing/2014/main" id="{E421113D-AF7B-4C43-B615-E7F28ECBF9BC}"/>
                </a:ext>
              </a:extLst>
            </p:cNvPr>
            <p:cNvCxnSpPr>
              <a:stCxn id="119" idx="1"/>
              <a:endCxn id="32" idx="0"/>
            </p:cNvCxnSpPr>
            <p:nvPr/>
          </p:nvCxnSpPr>
          <p:spPr>
            <a:xfrm rot="16200000" flipH="1">
              <a:off x="5146116" y="1694334"/>
              <a:ext cx="276273" cy="201766"/>
            </a:xfrm>
            <a:prstGeom prst="bentConnector3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8" name="그룹 117">
              <a:extLst>
                <a:ext uri="{FF2B5EF4-FFF2-40B4-BE49-F238E27FC236}">
                  <a16:creationId xmlns:a16="http://schemas.microsoft.com/office/drawing/2014/main" id="{E5D5D5D5-D64B-4A1F-B9E7-BC429E7CD99C}"/>
                </a:ext>
              </a:extLst>
            </p:cNvPr>
            <p:cNvGrpSpPr/>
            <p:nvPr/>
          </p:nvGrpSpPr>
          <p:grpSpPr>
            <a:xfrm>
              <a:off x="4945343" y="1081017"/>
              <a:ext cx="476403" cy="576064"/>
              <a:chOff x="8599285" y="4653136"/>
              <a:chExt cx="692801" cy="792088"/>
            </a:xfrm>
          </p:grpSpPr>
          <p:sp>
            <p:nvSpPr>
              <p:cNvPr id="119" name="사각형: 잘린 한쪽 모서리 118">
                <a:extLst>
                  <a:ext uri="{FF2B5EF4-FFF2-40B4-BE49-F238E27FC236}">
                    <a16:creationId xmlns:a16="http://schemas.microsoft.com/office/drawing/2014/main" id="{EA6CD4A9-FB05-4A9A-A4EE-2A21A9B99E23}"/>
                  </a:ext>
                </a:extLst>
              </p:cNvPr>
              <p:cNvSpPr/>
              <p:nvPr/>
            </p:nvSpPr>
            <p:spPr>
              <a:xfrm>
                <a:off x="8599285" y="4653136"/>
                <a:ext cx="692342" cy="792088"/>
              </a:xfrm>
              <a:prstGeom prst="snip1Rect">
                <a:avLst>
                  <a:gd name="adj" fmla="val 27215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sq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20" name="직각 삼각형 119">
                <a:extLst>
                  <a:ext uri="{FF2B5EF4-FFF2-40B4-BE49-F238E27FC236}">
                    <a16:creationId xmlns:a16="http://schemas.microsoft.com/office/drawing/2014/main" id="{989C5753-80FF-4606-AF8E-1DDBD0D8A692}"/>
                  </a:ext>
                </a:extLst>
              </p:cNvPr>
              <p:cNvSpPr/>
              <p:nvPr/>
            </p:nvSpPr>
            <p:spPr>
              <a:xfrm>
                <a:off x="9113858" y="4653136"/>
                <a:ext cx="178228" cy="181402"/>
              </a:xfrm>
              <a:prstGeom prst="rtTriangle">
                <a:avLst/>
              </a:prstGeom>
              <a:solidFill>
                <a:schemeClr val="bg1">
                  <a:lumMod val="65000"/>
                </a:schemeClr>
              </a:solidFill>
              <a:ln w="19050" cap="sq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AA986DBF-A522-442F-800A-3034119F3AA3}"/>
                </a:ext>
              </a:extLst>
            </p:cNvPr>
            <p:cNvSpPr txBox="1"/>
            <p:nvPr/>
          </p:nvSpPr>
          <p:spPr>
            <a:xfrm>
              <a:off x="4807480" y="1263186"/>
              <a:ext cx="576065" cy="215444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anose="02070309020205020404" pitchFamily="49" charset="0"/>
                  <a:ea typeface="맑은 고딕" panose="020B0503020000020004" pitchFamily="50" charset="-127"/>
                  <a:cs typeface="Courier New" panose="02070309020205020404" pitchFamily="49" charset="0"/>
                </a:rPr>
                <a:t>A.png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맑은 고딕" panose="020B0503020000020004" pitchFamily="50" charset="-127"/>
                <a:cs typeface="Courier New" panose="02070309020205020404" pitchFamily="49" charset="0"/>
              </a:endParaRPr>
            </a:p>
          </p:txBody>
        </p:sp>
      </p:grpSp>
      <p:grpSp>
        <p:nvGrpSpPr>
          <p:cNvPr id="122" name="그룹 121">
            <a:extLst>
              <a:ext uri="{FF2B5EF4-FFF2-40B4-BE49-F238E27FC236}">
                <a16:creationId xmlns:a16="http://schemas.microsoft.com/office/drawing/2014/main" id="{DE152597-8081-414A-A97B-026EF8EAF656}"/>
              </a:ext>
            </a:extLst>
          </p:cNvPr>
          <p:cNvGrpSpPr/>
          <p:nvPr/>
        </p:nvGrpSpPr>
        <p:grpSpPr>
          <a:xfrm>
            <a:off x="5804754" y="1081017"/>
            <a:ext cx="476403" cy="576064"/>
            <a:chOff x="8599285" y="4653136"/>
            <a:chExt cx="692801" cy="792088"/>
          </a:xfrm>
        </p:grpSpPr>
        <p:sp>
          <p:nvSpPr>
            <p:cNvPr id="123" name="사각형: 잘린 한쪽 모서리 122">
              <a:extLst>
                <a:ext uri="{FF2B5EF4-FFF2-40B4-BE49-F238E27FC236}">
                  <a16:creationId xmlns:a16="http://schemas.microsoft.com/office/drawing/2014/main" id="{23FE9E4A-F103-4937-84D1-D41999D62366}"/>
                </a:ext>
              </a:extLst>
            </p:cNvPr>
            <p:cNvSpPr/>
            <p:nvPr/>
          </p:nvSpPr>
          <p:spPr>
            <a:xfrm>
              <a:off x="8599285" y="4653136"/>
              <a:ext cx="692342" cy="792088"/>
            </a:xfrm>
            <a:prstGeom prst="snip1Rect">
              <a:avLst>
                <a:gd name="adj" fmla="val 27215"/>
              </a:avLst>
            </a:prstGeom>
            <a:solidFill>
              <a:srgbClr val="B3EBFF"/>
            </a:solidFill>
            <a:ln w="19050" cap="sq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24" name="직각 삼각형 123">
              <a:extLst>
                <a:ext uri="{FF2B5EF4-FFF2-40B4-BE49-F238E27FC236}">
                  <a16:creationId xmlns:a16="http://schemas.microsoft.com/office/drawing/2014/main" id="{D23378B6-4279-4D03-8E94-500D2916DCDD}"/>
                </a:ext>
              </a:extLst>
            </p:cNvPr>
            <p:cNvSpPr/>
            <p:nvPr/>
          </p:nvSpPr>
          <p:spPr>
            <a:xfrm>
              <a:off x="9113858" y="4653136"/>
              <a:ext cx="178228" cy="181402"/>
            </a:xfrm>
            <a:prstGeom prst="rtTriangle">
              <a:avLst/>
            </a:prstGeom>
            <a:solidFill>
              <a:schemeClr val="bg1">
                <a:lumMod val="65000"/>
              </a:schemeClr>
            </a:solidFill>
            <a:ln w="19050" cap="sq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25" name="TextBox 124">
            <a:extLst>
              <a:ext uri="{FF2B5EF4-FFF2-40B4-BE49-F238E27FC236}">
                <a16:creationId xmlns:a16="http://schemas.microsoft.com/office/drawing/2014/main" id="{49CBCA2C-27D2-4B95-87F5-759FA94CCF7D}"/>
              </a:ext>
            </a:extLst>
          </p:cNvPr>
          <p:cNvSpPr txBox="1"/>
          <p:nvPr/>
        </p:nvSpPr>
        <p:spPr>
          <a:xfrm>
            <a:off x="5666891" y="1263186"/>
            <a:ext cx="576065" cy="215444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맑은 고딕" panose="020B0503020000020004" pitchFamily="50" charset="-127"/>
                <a:cs typeface="Courier New" panose="02070309020205020404" pitchFamily="49" charset="0"/>
              </a:rPr>
              <a:t>B.db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anose="02070309020205020404" pitchFamily="49" charset="0"/>
              <a:ea typeface="맑은 고딕" panose="020B0503020000020004" pitchFamily="50" charset="-127"/>
              <a:cs typeface="Courier New" panose="02070309020205020404" pitchFamily="49" charset="0"/>
            </a:endParaRPr>
          </a:p>
        </p:txBody>
      </p:sp>
      <p:sp>
        <p:nvSpPr>
          <p:cNvPr id="138" name="직사각형 137">
            <a:extLst>
              <a:ext uri="{FF2B5EF4-FFF2-40B4-BE49-F238E27FC236}">
                <a16:creationId xmlns:a16="http://schemas.microsoft.com/office/drawing/2014/main" id="{BBBD2899-990B-4D9B-8C99-19BB67490CA9}"/>
              </a:ext>
            </a:extLst>
          </p:cNvPr>
          <p:cNvSpPr/>
          <p:nvPr/>
        </p:nvSpPr>
        <p:spPr>
          <a:xfrm>
            <a:off x="6948264" y="3876808"/>
            <a:ext cx="432048" cy="2152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A0</a:t>
            </a:r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39" name="직사각형 138">
            <a:extLst>
              <a:ext uri="{FF2B5EF4-FFF2-40B4-BE49-F238E27FC236}">
                <a16:creationId xmlns:a16="http://schemas.microsoft.com/office/drawing/2014/main" id="{7851A42D-772C-4647-B39A-7E322C05DC86}"/>
              </a:ext>
            </a:extLst>
          </p:cNvPr>
          <p:cNvSpPr/>
          <p:nvPr/>
        </p:nvSpPr>
        <p:spPr>
          <a:xfrm>
            <a:off x="6948264" y="4091718"/>
            <a:ext cx="432048" cy="2152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A2</a:t>
            </a:r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40" name="직사각형 139">
            <a:extLst>
              <a:ext uri="{FF2B5EF4-FFF2-40B4-BE49-F238E27FC236}">
                <a16:creationId xmlns:a16="http://schemas.microsoft.com/office/drawing/2014/main" id="{05666162-3D63-49BE-912D-7F69C8CFC8CE}"/>
              </a:ext>
            </a:extLst>
          </p:cNvPr>
          <p:cNvSpPr/>
          <p:nvPr/>
        </p:nvSpPr>
        <p:spPr>
          <a:xfrm>
            <a:off x="6948264" y="4306628"/>
            <a:ext cx="432048" cy="215280"/>
          </a:xfrm>
          <a:prstGeom prst="rect">
            <a:avLst/>
          </a:prstGeom>
          <a:solidFill>
            <a:srgbClr val="B3EB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B1</a:t>
            </a:r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67" name="직사각형 66">
            <a:extLst>
              <a:ext uri="{FF2B5EF4-FFF2-40B4-BE49-F238E27FC236}">
                <a16:creationId xmlns:a16="http://schemas.microsoft.com/office/drawing/2014/main" id="{ED690659-B04E-4D2D-8030-8A123373C7DA}"/>
              </a:ext>
            </a:extLst>
          </p:cNvPr>
          <p:cNvSpPr/>
          <p:nvPr/>
        </p:nvSpPr>
        <p:spPr>
          <a:xfrm>
            <a:off x="7717350" y="4521538"/>
            <a:ext cx="249270" cy="215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altLang="ko-KR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  <a:endParaRPr lang="ko-KR" alt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2" name="직사각형 81">
            <a:extLst>
              <a:ext uri="{FF2B5EF4-FFF2-40B4-BE49-F238E27FC236}">
                <a16:creationId xmlns:a16="http://schemas.microsoft.com/office/drawing/2014/main" id="{296AFAA4-C9DB-40D9-A384-4AECEA556BB8}"/>
              </a:ext>
            </a:extLst>
          </p:cNvPr>
          <p:cNvSpPr/>
          <p:nvPr/>
        </p:nvSpPr>
        <p:spPr>
          <a:xfrm>
            <a:off x="6948264" y="4521538"/>
            <a:ext cx="432048" cy="215280"/>
          </a:xfrm>
          <a:prstGeom prst="rect">
            <a:avLst/>
          </a:prstGeom>
          <a:solidFill>
            <a:srgbClr val="00B0F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B0’</a:t>
            </a:r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45" name="직사각형 144">
            <a:extLst>
              <a:ext uri="{FF2B5EF4-FFF2-40B4-BE49-F238E27FC236}">
                <a16:creationId xmlns:a16="http://schemas.microsoft.com/office/drawing/2014/main" id="{89DEBEDA-BF93-496C-B04F-10B3E2025A4D}"/>
              </a:ext>
            </a:extLst>
          </p:cNvPr>
          <p:cNvSpPr/>
          <p:nvPr/>
        </p:nvSpPr>
        <p:spPr>
          <a:xfrm>
            <a:off x="6948264" y="4521538"/>
            <a:ext cx="432048" cy="21528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B0’</a:t>
            </a:r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49" name="직사각형 148">
            <a:extLst>
              <a:ext uri="{FF2B5EF4-FFF2-40B4-BE49-F238E27FC236}">
                <a16:creationId xmlns:a16="http://schemas.microsoft.com/office/drawing/2014/main" id="{52AB5F0D-83C9-4EA8-9EB4-1B7CB9F505A6}"/>
              </a:ext>
            </a:extLst>
          </p:cNvPr>
          <p:cNvSpPr/>
          <p:nvPr/>
        </p:nvSpPr>
        <p:spPr>
          <a:xfrm>
            <a:off x="5930580" y="2132856"/>
            <a:ext cx="216024" cy="43204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  <a:cs typeface="Courier New" panose="02070309020205020404" pitchFamily="49" charset="0"/>
              </a:rPr>
              <a:t>B2’</a:t>
            </a:r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150" name="직사각형 149">
            <a:extLst>
              <a:ext uri="{FF2B5EF4-FFF2-40B4-BE49-F238E27FC236}">
                <a16:creationId xmlns:a16="http://schemas.microsoft.com/office/drawing/2014/main" id="{E3D3E8E7-8FAF-49EF-8A31-19181C6A64B4}"/>
              </a:ext>
            </a:extLst>
          </p:cNvPr>
          <p:cNvSpPr/>
          <p:nvPr/>
        </p:nvSpPr>
        <p:spPr>
          <a:xfrm>
            <a:off x="5501292" y="2132856"/>
            <a:ext cx="216024" cy="43204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  <a:cs typeface="Courier New" panose="02070309020205020404" pitchFamily="49" charset="0"/>
              </a:rPr>
              <a:t>B0’</a:t>
            </a:r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grpSp>
        <p:nvGrpSpPr>
          <p:cNvPr id="153" name="그룹 152">
            <a:extLst>
              <a:ext uri="{FF2B5EF4-FFF2-40B4-BE49-F238E27FC236}">
                <a16:creationId xmlns:a16="http://schemas.microsoft.com/office/drawing/2014/main" id="{C4B5372B-15BC-423A-9FA1-E2ED394C7581}"/>
              </a:ext>
            </a:extLst>
          </p:cNvPr>
          <p:cNvGrpSpPr/>
          <p:nvPr/>
        </p:nvGrpSpPr>
        <p:grpSpPr>
          <a:xfrm>
            <a:off x="4812305" y="1081017"/>
            <a:ext cx="614266" cy="852336"/>
            <a:chOff x="4807480" y="1081017"/>
            <a:chExt cx="614266" cy="852336"/>
          </a:xfrm>
        </p:grpSpPr>
        <p:cxnSp>
          <p:nvCxnSpPr>
            <p:cNvPr id="154" name="연결선: 꺾임 153">
              <a:extLst>
                <a:ext uri="{FF2B5EF4-FFF2-40B4-BE49-F238E27FC236}">
                  <a16:creationId xmlns:a16="http://schemas.microsoft.com/office/drawing/2014/main" id="{F2E858C3-D459-495D-B5E5-448C85248669}"/>
                </a:ext>
              </a:extLst>
            </p:cNvPr>
            <p:cNvCxnSpPr>
              <a:cxnSpLocks/>
              <a:stCxn id="159" idx="1"/>
            </p:cNvCxnSpPr>
            <p:nvPr/>
          </p:nvCxnSpPr>
          <p:spPr>
            <a:xfrm rot="5400000">
              <a:off x="4931472" y="1681456"/>
              <a:ext cx="276273" cy="227522"/>
            </a:xfrm>
            <a:prstGeom prst="bentConnector3">
              <a:avLst/>
            </a:prstGeom>
            <a:ln w="19050">
              <a:solidFill>
                <a:schemeClr val="bg2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연결선: 꺾임 154">
              <a:extLst>
                <a:ext uri="{FF2B5EF4-FFF2-40B4-BE49-F238E27FC236}">
                  <a16:creationId xmlns:a16="http://schemas.microsoft.com/office/drawing/2014/main" id="{ECFFA486-2B73-4E3B-A510-F15DE2330F0C}"/>
                </a:ext>
              </a:extLst>
            </p:cNvPr>
            <p:cNvCxnSpPr>
              <a:stCxn id="159" idx="1"/>
            </p:cNvCxnSpPr>
            <p:nvPr/>
          </p:nvCxnSpPr>
          <p:spPr>
            <a:xfrm rot="5400000">
              <a:off x="5038794" y="1788778"/>
              <a:ext cx="276273" cy="12878"/>
            </a:xfrm>
            <a:prstGeom prst="bentConnector3">
              <a:avLst/>
            </a:prstGeom>
            <a:ln w="19050">
              <a:solidFill>
                <a:schemeClr val="bg2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연결선: 꺾임 155">
              <a:extLst>
                <a:ext uri="{FF2B5EF4-FFF2-40B4-BE49-F238E27FC236}">
                  <a16:creationId xmlns:a16="http://schemas.microsoft.com/office/drawing/2014/main" id="{1D09F27F-742C-4893-9F76-2C93E09B677D}"/>
                </a:ext>
              </a:extLst>
            </p:cNvPr>
            <p:cNvCxnSpPr>
              <a:stCxn id="159" idx="1"/>
            </p:cNvCxnSpPr>
            <p:nvPr/>
          </p:nvCxnSpPr>
          <p:spPr>
            <a:xfrm rot="16200000" flipH="1">
              <a:off x="5146116" y="1694334"/>
              <a:ext cx="276273" cy="201766"/>
            </a:xfrm>
            <a:prstGeom prst="bentConnector3">
              <a:avLst/>
            </a:prstGeom>
            <a:ln w="19050">
              <a:solidFill>
                <a:schemeClr val="bg2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7" name="그룹 156">
              <a:extLst>
                <a:ext uri="{FF2B5EF4-FFF2-40B4-BE49-F238E27FC236}">
                  <a16:creationId xmlns:a16="http://schemas.microsoft.com/office/drawing/2014/main" id="{57A04022-4562-4C55-A926-E9E05D4936D8}"/>
                </a:ext>
              </a:extLst>
            </p:cNvPr>
            <p:cNvGrpSpPr/>
            <p:nvPr/>
          </p:nvGrpSpPr>
          <p:grpSpPr>
            <a:xfrm>
              <a:off x="4945343" y="1081017"/>
              <a:ext cx="476403" cy="576064"/>
              <a:chOff x="8599285" y="4653136"/>
              <a:chExt cx="692801" cy="792088"/>
            </a:xfrm>
          </p:grpSpPr>
          <p:sp>
            <p:nvSpPr>
              <p:cNvPr id="159" name="사각형: 잘린 한쪽 모서리 158">
                <a:extLst>
                  <a:ext uri="{FF2B5EF4-FFF2-40B4-BE49-F238E27FC236}">
                    <a16:creationId xmlns:a16="http://schemas.microsoft.com/office/drawing/2014/main" id="{A8C0A0ED-AAEE-49FE-BB08-90F2B118CDA1}"/>
                  </a:ext>
                </a:extLst>
              </p:cNvPr>
              <p:cNvSpPr/>
              <p:nvPr/>
            </p:nvSpPr>
            <p:spPr>
              <a:xfrm>
                <a:off x="8599285" y="4653136"/>
                <a:ext cx="692342" cy="792088"/>
              </a:xfrm>
              <a:prstGeom prst="snip1Rect">
                <a:avLst>
                  <a:gd name="adj" fmla="val 27215"/>
                </a:avLst>
              </a:prstGeom>
              <a:solidFill>
                <a:schemeClr val="bg1">
                  <a:lumMod val="85000"/>
                </a:schemeClr>
              </a:solidFill>
              <a:ln w="19050" cap="sq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0" name="직각 삼각형 159">
                <a:extLst>
                  <a:ext uri="{FF2B5EF4-FFF2-40B4-BE49-F238E27FC236}">
                    <a16:creationId xmlns:a16="http://schemas.microsoft.com/office/drawing/2014/main" id="{5D78FBB3-9A51-4A76-BE15-43CD303961B2}"/>
                  </a:ext>
                </a:extLst>
              </p:cNvPr>
              <p:cNvSpPr/>
              <p:nvPr/>
            </p:nvSpPr>
            <p:spPr>
              <a:xfrm>
                <a:off x="9113858" y="4653136"/>
                <a:ext cx="178228" cy="181402"/>
              </a:xfrm>
              <a:prstGeom prst="rtTriangle">
                <a:avLst/>
              </a:prstGeom>
              <a:solidFill>
                <a:schemeClr val="bg1">
                  <a:lumMod val="65000"/>
                </a:schemeClr>
              </a:solidFill>
              <a:ln w="19050" cap="sq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F7D6DEFE-44E4-4911-9CE4-C52F93A5FF7A}"/>
                </a:ext>
              </a:extLst>
            </p:cNvPr>
            <p:cNvSpPr txBox="1"/>
            <p:nvPr/>
          </p:nvSpPr>
          <p:spPr>
            <a:xfrm>
              <a:off x="4807480" y="1263186"/>
              <a:ext cx="576065" cy="215444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anose="02070309020205020404" pitchFamily="49" charset="0"/>
                  <a:ea typeface="맑은 고딕" panose="020B0503020000020004" pitchFamily="50" charset="-127"/>
                  <a:cs typeface="Courier New" panose="02070309020205020404" pitchFamily="49" charset="0"/>
                </a:rPr>
                <a:t>A.png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맑은 고딕" panose="020B0503020000020004" pitchFamily="50" charset="-127"/>
                <a:cs typeface="Courier New" panose="02070309020205020404" pitchFamily="49" charset="0"/>
              </a:endParaRPr>
            </a:p>
          </p:txBody>
        </p:sp>
      </p:grp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0D4E2476-E9C6-4927-9F8E-A31B0F75DF07}"/>
              </a:ext>
            </a:extLst>
          </p:cNvPr>
          <p:cNvSpPr/>
          <p:nvPr/>
        </p:nvSpPr>
        <p:spPr>
          <a:xfrm>
            <a:off x="4778499" y="1031596"/>
            <a:ext cx="685995" cy="90175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62" name="직사각형 161">
            <a:extLst>
              <a:ext uri="{FF2B5EF4-FFF2-40B4-BE49-F238E27FC236}">
                <a16:creationId xmlns:a16="http://schemas.microsoft.com/office/drawing/2014/main" id="{DFC050F4-8B61-48D5-9761-C637A73B592D}"/>
              </a:ext>
            </a:extLst>
          </p:cNvPr>
          <p:cNvSpPr/>
          <p:nvPr/>
        </p:nvSpPr>
        <p:spPr>
          <a:xfrm>
            <a:off x="1376630" y="3959814"/>
            <a:ext cx="606797" cy="1872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LPA</a:t>
            </a:r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63" name="직사각형 162">
            <a:extLst>
              <a:ext uri="{FF2B5EF4-FFF2-40B4-BE49-F238E27FC236}">
                <a16:creationId xmlns:a16="http://schemas.microsoft.com/office/drawing/2014/main" id="{6B088DFA-D469-4554-A840-72A4649E3348}"/>
              </a:ext>
            </a:extLst>
          </p:cNvPr>
          <p:cNvSpPr/>
          <p:nvPr/>
        </p:nvSpPr>
        <p:spPr>
          <a:xfrm>
            <a:off x="1977859" y="3959814"/>
            <a:ext cx="606797" cy="1872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PPA</a:t>
            </a:r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65" name="직사각형 164">
            <a:extLst>
              <a:ext uri="{FF2B5EF4-FFF2-40B4-BE49-F238E27FC236}">
                <a16:creationId xmlns:a16="http://schemas.microsoft.com/office/drawing/2014/main" id="{998311A0-6CAC-46C6-B6D3-89E496364A5C}"/>
              </a:ext>
            </a:extLst>
          </p:cNvPr>
          <p:cNvSpPr/>
          <p:nvPr/>
        </p:nvSpPr>
        <p:spPr>
          <a:xfrm>
            <a:off x="1376630" y="4146460"/>
            <a:ext cx="606797" cy="1872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lang="ko-KR" alt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6" name="직사각형 165">
            <a:extLst>
              <a:ext uri="{FF2B5EF4-FFF2-40B4-BE49-F238E27FC236}">
                <a16:creationId xmlns:a16="http://schemas.microsoft.com/office/drawing/2014/main" id="{A7566F67-AD33-4B6C-B7BA-F6E26ED15B1B}"/>
              </a:ext>
            </a:extLst>
          </p:cNvPr>
          <p:cNvSpPr/>
          <p:nvPr/>
        </p:nvSpPr>
        <p:spPr>
          <a:xfrm>
            <a:off x="1977859" y="4146460"/>
            <a:ext cx="606797" cy="1872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lang="ko-KR" alt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1ACD35DC-BC60-4465-8843-55B374124C99}"/>
              </a:ext>
            </a:extLst>
          </p:cNvPr>
          <p:cNvSpPr txBox="1"/>
          <p:nvPr/>
        </p:nvSpPr>
        <p:spPr>
          <a:xfrm>
            <a:off x="1200472" y="5719994"/>
            <a:ext cx="1571328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400" b="1" dirty="0">
                <a:latin typeface="Cambria" panose="02040503050406030204" pitchFamily="18" charset="0"/>
              </a:rPr>
              <a:t>L2P Mapping Table</a:t>
            </a:r>
            <a:endParaRPr lang="ko-KR" altLang="en-US" sz="1400" b="1" dirty="0">
              <a:latin typeface="Cambria" panose="02040503050406030204" pitchFamily="18" charset="0"/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708D8E7F-766D-4FC1-810F-376B9B1252DC}"/>
              </a:ext>
            </a:extLst>
          </p:cNvPr>
          <p:cNvSpPr txBox="1"/>
          <p:nvPr/>
        </p:nvSpPr>
        <p:spPr>
          <a:xfrm>
            <a:off x="3859765" y="5719994"/>
            <a:ext cx="1432315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400" b="1" dirty="0">
                <a:latin typeface="Cambria" panose="02040503050406030204" pitchFamily="18" charset="0"/>
              </a:rPr>
              <a:t>Page Status Table</a:t>
            </a:r>
            <a:endParaRPr lang="ko-KR" altLang="en-US" sz="1400" b="1" dirty="0">
              <a:latin typeface="Cambria" panose="02040503050406030204" pitchFamily="18" charset="0"/>
            </a:endParaRPr>
          </a:p>
        </p:txBody>
      </p:sp>
      <p:sp>
        <p:nvSpPr>
          <p:cNvPr id="192" name="직사각형 191">
            <a:extLst>
              <a:ext uri="{FF2B5EF4-FFF2-40B4-BE49-F238E27FC236}">
                <a16:creationId xmlns:a16="http://schemas.microsoft.com/office/drawing/2014/main" id="{EB1B936A-8CDC-44E1-8E89-1960AD51567C}"/>
              </a:ext>
            </a:extLst>
          </p:cNvPr>
          <p:cNvSpPr/>
          <p:nvPr/>
        </p:nvSpPr>
        <p:spPr>
          <a:xfrm>
            <a:off x="1376630" y="4335797"/>
            <a:ext cx="606797" cy="1872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ko-KR" alt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3" name="직사각형 192">
            <a:extLst>
              <a:ext uri="{FF2B5EF4-FFF2-40B4-BE49-F238E27FC236}">
                <a16:creationId xmlns:a16="http://schemas.microsoft.com/office/drawing/2014/main" id="{0104E1B5-3FE9-4658-967A-C7FF9A32382E}"/>
              </a:ext>
            </a:extLst>
          </p:cNvPr>
          <p:cNvSpPr/>
          <p:nvPr/>
        </p:nvSpPr>
        <p:spPr>
          <a:xfrm>
            <a:off x="1977859" y="4335797"/>
            <a:ext cx="606797" cy="1872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endParaRPr lang="ko-KR" alt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2" name="직사각형 201">
            <a:extLst>
              <a:ext uri="{FF2B5EF4-FFF2-40B4-BE49-F238E27FC236}">
                <a16:creationId xmlns:a16="http://schemas.microsoft.com/office/drawing/2014/main" id="{92066F6C-C87C-4BD0-8552-8CFEDD1C8313}"/>
              </a:ext>
            </a:extLst>
          </p:cNvPr>
          <p:cNvSpPr/>
          <p:nvPr/>
        </p:nvSpPr>
        <p:spPr>
          <a:xfrm>
            <a:off x="1376630" y="4519590"/>
            <a:ext cx="606797" cy="1872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lang="ko-KR" alt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3" name="직사각형 202">
            <a:extLst>
              <a:ext uri="{FF2B5EF4-FFF2-40B4-BE49-F238E27FC236}">
                <a16:creationId xmlns:a16="http://schemas.microsoft.com/office/drawing/2014/main" id="{BA55271F-E31F-4B0F-B681-05DCCA1D34D5}"/>
              </a:ext>
            </a:extLst>
          </p:cNvPr>
          <p:cNvSpPr/>
          <p:nvPr/>
        </p:nvSpPr>
        <p:spPr>
          <a:xfrm>
            <a:off x="1977859" y="4519590"/>
            <a:ext cx="606797" cy="1872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ko-KR" alt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5" name="직사각형 204">
            <a:extLst>
              <a:ext uri="{FF2B5EF4-FFF2-40B4-BE49-F238E27FC236}">
                <a16:creationId xmlns:a16="http://schemas.microsoft.com/office/drawing/2014/main" id="{68887848-0F92-41F2-9F55-FF3EECAF3E6C}"/>
              </a:ext>
            </a:extLst>
          </p:cNvPr>
          <p:cNvSpPr/>
          <p:nvPr/>
        </p:nvSpPr>
        <p:spPr>
          <a:xfrm>
            <a:off x="1376630" y="4701631"/>
            <a:ext cx="606797" cy="1872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endParaRPr lang="ko-KR" alt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8" name="직사각형 207">
            <a:extLst>
              <a:ext uri="{FF2B5EF4-FFF2-40B4-BE49-F238E27FC236}">
                <a16:creationId xmlns:a16="http://schemas.microsoft.com/office/drawing/2014/main" id="{98A2728A-8F3B-4A6C-906A-66E78AF8015D}"/>
              </a:ext>
            </a:extLst>
          </p:cNvPr>
          <p:cNvSpPr/>
          <p:nvPr/>
        </p:nvSpPr>
        <p:spPr>
          <a:xfrm>
            <a:off x="1376630" y="4883486"/>
            <a:ext cx="606797" cy="1872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endParaRPr lang="ko-KR" alt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9" name="직사각형 208">
            <a:extLst>
              <a:ext uri="{FF2B5EF4-FFF2-40B4-BE49-F238E27FC236}">
                <a16:creationId xmlns:a16="http://schemas.microsoft.com/office/drawing/2014/main" id="{9CEFF4A4-FBFA-4F62-8D9D-4765C5ACDDC3}"/>
              </a:ext>
            </a:extLst>
          </p:cNvPr>
          <p:cNvSpPr/>
          <p:nvPr/>
        </p:nvSpPr>
        <p:spPr>
          <a:xfrm>
            <a:off x="1977859" y="4883486"/>
            <a:ext cx="606797" cy="1872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lang="ko-KR" alt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11" name="직사각형 210">
            <a:extLst>
              <a:ext uri="{FF2B5EF4-FFF2-40B4-BE49-F238E27FC236}">
                <a16:creationId xmlns:a16="http://schemas.microsoft.com/office/drawing/2014/main" id="{570D3152-85BD-4BDB-BD73-44B0EE30FD57}"/>
              </a:ext>
            </a:extLst>
          </p:cNvPr>
          <p:cNvSpPr/>
          <p:nvPr/>
        </p:nvSpPr>
        <p:spPr>
          <a:xfrm>
            <a:off x="1376630" y="5067465"/>
            <a:ext cx="606797" cy="1872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endParaRPr lang="ko-KR" alt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12" name="직사각형 211">
            <a:extLst>
              <a:ext uri="{FF2B5EF4-FFF2-40B4-BE49-F238E27FC236}">
                <a16:creationId xmlns:a16="http://schemas.microsoft.com/office/drawing/2014/main" id="{A813E2A6-C085-410A-A228-1A9263E2248F}"/>
              </a:ext>
            </a:extLst>
          </p:cNvPr>
          <p:cNvSpPr/>
          <p:nvPr/>
        </p:nvSpPr>
        <p:spPr>
          <a:xfrm>
            <a:off x="1977859" y="5067465"/>
            <a:ext cx="606797" cy="1872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12</a:t>
            </a:r>
            <a:endParaRPr lang="ko-KR" alt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14" name="직사각형 213">
            <a:extLst>
              <a:ext uri="{FF2B5EF4-FFF2-40B4-BE49-F238E27FC236}">
                <a16:creationId xmlns:a16="http://schemas.microsoft.com/office/drawing/2014/main" id="{68D0E4F8-8A56-4F68-B30B-2E88645C2802}"/>
              </a:ext>
            </a:extLst>
          </p:cNvPr>
          <p:cNvSpPr/>
          <p:nvPr/>
        </p:nvSpPr>
        <p:spPr>
          <a:xfrm>
            <a:off x="1376630" y="5257959"/>
            <a:ext cx="606797" cy="1872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ko-KR" alt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15" name="직사각형 214">
            <a:extLst>
              <a:ext uri="{FF2B5EF4-FFF2-40B4-BE49-F238E27FC236}">
                <a16:creationId xmlns:a16="http://schemas.microsoft.com/office/drawing/2014/main" id="{BBA0ED5A-C562-4CF5-BA13-03BCF143AA63}"/>
              </a:ext>
            </a:extLst>
          </p:cNvPr>
          <p:cNvSpPr/>
          <p:nvPr/>
        </p:nvSpPr>
        <p:spPr>
          <a:xfrm>
            <a:off x="1977859" y="5257959"/>
            <a:ext cx="606797" cy="1872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ko-KR" alt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17" name="직사각형 216">
            <a:extLst>
              <a:ext uri="{FF2B5EF4-FFF2-40B4-BE49-F238E27FC236}">
                <a16:creationId xmlns:a16="http://schemas.microsoft.com/office/drawing/2014/main" id="{245A9DD5-9CF1-4513-A97B-9B2A21F21710}"/>
              </a:ext>
            </a:extLst>
          </p:cNvPr>
          <p:cNvSpPr/>
          <p:nvPr/>
        </p:nvSpPr>
        <p:spPr>
          <a:xfrm>
            <a:off x="1376630" y="5442087"/>
            <a:ext cx="606797" cy="1872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  <a:endParaRPr lang="ko-KR" alt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18" name="직사각형 217">
            <a:extLst>
              <a:ext uri="{FF2B5EF4-FFF2-40B4-BE49-F238E27FC236}">
                <a16:creationId xmlns:a16="http://schemas.microsoft.com/office/drawing/2014/main" id="{131B27B1-A198-4ED9-85F1-8A26B4E20886}"/>
              </a:ext>
            </a:extLst>
          </p:cNvPr>
          <p:cNvSpPr/>
          <p:nvPr/>
        </p:nvSpPr>
        <p:spPr>
          <a:xfrm>
            <a:off x="1977859" y="5442087"/>
            <a:ext cx="606797" cy="1872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N/A</a:t>
            </a:r>
            <a:endParaRPr lang="ko-KR" alt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48" name="직사각형 247">
            <a:extLst>
              <a:ext uri="{FF2B5EF4-FFF2-40B4-BE49-F238E27FC236}">
                <a16:creationId xmlns:a16="http://schemas.microsoft.com/office/drawing/2014/main" id="{584C0BE7-008F-4ECB-8644-EC44F36F2251}"/>
              </a:ext>
            </a:extLst>
          </p:cNvPr>
          <p:cNvSpPr/>
          <p:nvPr/>
        </p:nvSpPr>
        <p:spPr>
          <a:xfrm>
            <a:off x="3970400" y="3959814"/>
            <a:ext cx="606797" cy="1872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PPA</a:t>
            </a:r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49" name="직사각형 248">
            <a:extLst>
              <a:ext uri="{FF2B5EF4-FFF2-40B4-BE49-F238E27FC236}">
                <a16:creationId xmlns:a16="http://schemas.microsoft.com/office/drawing/2014/main" id="{0EAAAFCB-CA5F-4547-B8D4-BCC133148960}"/>
              </a:ext>
            </a:extLst>
          </p:cNvPr>
          <p:cNvSpPr/>
          <p:nvPr/>
        </p:nvSpPr>
        <p:spPr>
          <a:xfrm>
            <a:off x="4569968" y="3959814"/>
            <a:ext cx="606797" cy="1872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Status</a:t>
            </a:r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51" name="직사각형 250">
            <a:extLst>
              <a:ext uri="{FF2B5EF4-FFF2-40B4-BE49-F238E27FC236}">
                <a16:creationId xmlns:a16="http://schemas.microsoft.com/office/drawing/2014/main" id="{70FE9F5A-5D18-43CF-BCD1-E4AFE34844ED}"/>
              </a:ext>
            </a:extLst>
          </p:cNvPr>
          <p:cNvSpPr/>
          <p:nvPr/>
        </p:nvSpPr>
        <p:spPr>
          <a:xfrm>
            <a:off x="3970400" y="4146460"/>
            <a:ext cx="606797" cy="1872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lang="ko-KR" alt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52" name="직사각형 251">
            <a:extLst>
              <a:ext uri="{FF2B5EF4-FFF2-40B4-BE49-F238E27FC236}">
                <a16:creationId xmlns:a16="http://schemas.microsoft.com/office/drawing/2014/main" id="{6E8B2CD4-5B0E-411B-B482-77BDC4AE2E53}"/>
              </a:ext>
            </a:extLst>
          </p:cNvPr>
          <p:cNvSpPr/>
          <p:nvPr/>
        </p:nvSpPr>
        <p:spPr>
          <a:xfrm>
            <a:off x="4569968" y="4146460"/>
            <a:ext cx="606797" cy="1872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valid</a:t>
            </a:r>
            <a:endParaRPr lang="ko-KR" altLang="en-US" sz="1400" dirty="0">
              <a:solidFill>
                <a:schemeClr val="tx1"/>
              </a:solidFill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254" name="직사각형 253">
            <a:extLst>
              <a:ext uri="{FF2B5EF4-FFF2-40B4-BE49-F238E27FC236}">
                <a16:creationId xmlns:a16="http://schemas.microsoft.com/office/drawing/2014/main" id="{38EB159A-B788-431E-90CF-92AE1B6ABBC5}"/>
              </a:ext>
            </a:extLst>
          </p:cNvPr>
          <p:cNvSpPr/>
          <p:nvPr/>
        </p:nvSpPr>
        <p:spPr>
          <a:xfrm>
            <a:off x="3970400" y="4335797"/>
            <a:ext cx="606797" cy="1872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ko-KR" alt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55" name="직사각형 254">
            <a:extLst>
              <a:ext uri="{FF2B5EF4-FFF2-40B4-BE49-F238E27FC236}">
                <a16:creationId xmlns:a16="http://schemas.microsoft.com/office/drawing/2014/main" id="{880A0D7F-4899-407E-85F1-935B6EB6F8EA}"/>
              </a:ext>
            </a:extLst>
          </p:cNvPr>
          <p:cNvSpPr/>
          <p:nvPr/>
        </p:nvSpPr>
        <p:spPr>
          <a:xfrm>
            <a:off x="4569968" y="4335797"/>
            <a:ext cx="606797" cy="1872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valid</a:t>
            </a:r>
            <a:endParaRPr lang="ko-KR" altLang="en-US" sz="1400" dirty="0">
              <a:solidFill>
                <a:schemeClr val="tx1"/>
              </a:solidFill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257" name="직사각형 256">
            <a:extLst>
              <a:ext uri="{FF2B5EF4-FFF2-40B4-BE49-F238E27FC236}">
                <a16:creationId xmlns:a16="http://schemas.microsoft.com/office/drawing/2014/main" id="{57CB8A3D-9E5A-464D-8CC9-AB72B54A3062}"/>
              </a:ext>
            </a:extLst>
          </p:cNvPr>
          <p:cNvSpPr/>
          <p:nvPr/>
        </p:nvSpPr>
        <p:spPr>
          <a:xfrm>
            <a:off x="3970400" y="4519590"/>
            <a:ext cx="606797" cy="1872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lang="ko-KR" alt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58" name="직사각형 257">
            <a:extLst>
              <a:ext uri="{FF2B5EF4-FFF2-40B4-BE49-F238E27FC236}">
                <a16:creationId xmlns:a16="http://schemas.microsoft.com/office/drawing/2014/main" id="{DAAA58A7-672D-48CD-8AF0-3738073AD7B6}"/>
              </a:ext>
            </a:extLst>
          </p:cNvPr>
          <p:cNvSpPr/>
          <p:nvPr/>
        </p:nvSpPr>
        <p:spPr>
          <a:xfrm>
            <a:off x="4569968" y="4519590"/>
            <a:ext cx="606797" cy="1872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valid</a:t>
            </a:r>
            <a:endParaRPr lang="ko-KR" altLang="en-US" sz="1400" dirty="0">
              <a:solidFill>
                <a:schemeClr val="tx1"/>
              </a:solidFill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260" name="직사각형 259">
            <a:extLst>
              <a:ext uri="{FF2B5EF4-FFF2-40B4-BE49-F238E27FC236}">
                <a16:creationId xmlns:a16="http://schemas.microsoft.com/office/drawing/2014/main" id="{45BD3667-DCE9-4CEF-9B7F-BFB39F307B2C}"/>
              </a:ext>
            </a:extLst>
          </p:cNvPr>
          <p:cNvSpPr/>
          <p:nvPr/>
        </p:nvSpPr>
        <p:spPr>
          <a:xfrm>
            <a:off x="3970400" y="4701631"/>
            <a:ext cx="606797" cy="1872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endParaRPr lang="ko-KR" alt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63" name="직사각형 262">
            <a:extLst>
              <a:ext uri="{FF2B5EF4-FFF2-40B4-BE49-F238E27FC236}">
                <a16:creationId xmlns:a16="http://schemas.microsoft.com/office/drawing/2014/main" id="{BD9BB058-07EB-470A-8F31-13191CF43661}"/>
              </a:ext>
            </a:extLst>
          </p:cNvPr>
          <p:cNvSpPr/>
          <p:nvPr/>
        </p:nvSpPr>
        <p:spPr>
          <a:xfrm>
            <a:off x="3970400" y="4883486"/>
            <a:ext cx="606797" cy="1872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endParaRPr lang="ko-KR" alt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64" name="직사각형 263">
            <a:extLst>
              <a:ext uri="{FF2B5EF4-FFF2-40B4-BE49-F238E27FC236}">
                <a16:creationId xmlns:a16="http://schemas.microsoft.com/office/drawing/2014/main" id="{27896B72-7048-43C9-8363-DD540D420BD5}"/>
              </a:ext>
            </a:extLst>
          </p:cNvPr>
          <p:cNvSpPr/>
          <p:nvPr/>
        </p:nvSpPr>
        <p:spPr>
          <a:xfrm>
            <a:off x="4569968" y="4883486"/>
            <a:ext cx="606797" cy="1872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valid</a:t>
            </a:r>
            <a:endParaRPr lang="ko-KR" altLang="en-US" sz="1400" dirty="0">
              <a:solidFill>
                <a:schemeClr val="tx1"/>
              </a:solidFill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266" name="직사각형 265">
            <a:extLst>
              <a:ext uri="{FF2B5EF4-FFF2-40B4-BE49-F238E27FC236}">
                <a16:creationId xmlns:a16="http://schemas.microsoft.com/office/drawing/2014/main" id="{A003F152-E39E-4FB1-ADB5-A882D2C6724B}"/>
              </a:ext>
            </a:extLst>
          </p:cNvPr>
          <p:cNvSpPr/>
          <p:nvPr/>
        </p:nvSpPr>
        <p:spPr>
          <a:xfrm>
            <a:off x="3970400" y="5067465"/>
            <a:ext cx="606797" cy="1872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endParaRPr lang="ko-KR" alt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69" name="직사각형 268">
            <a:extLst>
              <a:ext uri="{FF2B5EF4-FFF2-40B4-BE49-F238E27FC236}">
                <a16:creationId xmlns:a16="http://schemas.microsoft.com/office/drawing/2014/main" id="{1F658AC5-092E-41C5-9A24-377377420A64}"/>
              </a:ext>
            </a:extLst>
          </p:cNvPr>
          <p:cNvSpPr/>
          <p:nvPr/>
        </p:nvSpPr>
        <p:spPr>
          <a:xfrm>
            <a:off x="3970400" y="5257959"/>
            <a:ext cx="606797" cy="1872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ko-KR" alt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70" name="직사각형 269">
            <a:extLst>
              <a:ext uri="{FF2B5EF4-FFF2-40B4-BE49-F238E27FC236}">
                <a16:creationId xmlns:a16="http://schemas.microsoft.com/office/drawing/2014/main" id="{0B526CCF-5A52-4700-B000-D605D16AD521}"/>
              </a:ext>
            </a:extLst>
          </p:cNvPr>
          <p:cNvSpPr/>
          <p:nvPr/>
        </p:nvSpPr>
        <p:spPr>
          <a:xfrm>
            <a:off x="4569968" y="5257959"/>
            <a:ext cx="606797" cy="1872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…</a:t>
            </a:r>
            <a:endParaRPr lang="ko-KR" altLang="en-US" sz="1400" dirty="0">
              <a:solidFill>
                <a:schemeClr val="tx1"/>
              </a:solidFill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272" name="직사각형 271">
            <a:extLst>
              <a:ext uri="{FF2B5EF4-FFF2-40B4-BE49-F238E27FC236}">
                <a16:creationId xmlns:a16="http://schemas.microsoft.com/office/drawing/2014/main" id="{35D28943-0ADC-4896-AB77-D8B8C7E5323E}"/>
              </a:ext>
            </a:extLst>
          </p:cNvPr>
          <p:cNvSpPr/>
          <p:nvPr/>
        </p:nvSpPr>
        <p:spPr>
          <a:xfrm>
            <a:off x="3970400" y="5442087"/>
            <a:ext cx="606797" cy="1872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15</a:t>
            </a:r>
            <a:endParaRPr lang="ko-KR" alt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73" name="직사각형 272">
            <a:extLst>
              <a:ext uri="{FF2B5EF4-FFF2-40B4-BE49-F238E27FC236}">
                <a16:creationId xmlns:a16="http://schemas.microsoft.com/office/drawing/2014/main" id="{FC34C262-4E49-4A37-A2E0-31FC4552C38F}"/>
              </a:ext>
            </a:extLst>
          </p:cNvPr>
          <p:cNvSpPr/>
          <p:nvPr/>
        </p:nvSpPr>
        <p:spPr>
          <a:xfrm>
            <a:off x="4569968" y="5442087"/>
            <a:ext cx="606797" cy="1872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free</a:t>
            </a:r>
            <a:endParaRPr lang="ko-KR" altLang="en-US" sz="1400" dirty="0">
              <a:solidFill>
                <a:schemeClr val="tx1"/>
              </a:solidFill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302" name="직사각형 301">
            <a:extLst>
              <a:ext uri="{FF2B5EF4-FFF2-40B4-BE49-F238E27FC236}">
                <a16:creationId xmlns:a16="http://schemas.microsoft.com/office/drawing/2014/main" id="{19D078CE-CBAD-448C-9971-742276BA6D84}"/>
              </a:ext>
            </a:extLst>
          </p:cNvPr>
          <p:cNvSpPr/>
          <p:nvPr/>
        </p:nvSpPr>
        <p:spPr>
          <a:xfrm>
            <a:off x="1977859" y="4146460"/>
            <a:ext cx="606797" cy="1872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N/A</a:t>
            </a:r>
            <a:endParaRPr lang="ko-KR" altLang="en-US" sz="1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03" name="직사각형 302">
            <a:extLst>
              <a:ext uri="{FF2B5EF4-FFF2-40B4-BE49-F238E27FC236}">
                <a16:creationId xmlns:a16="http://schemas.microsoft.com/office/drawing/2014/main" id="{E98EF0AC-AC5F-449B-8C3C-F9154CD811E8}"/>
              </a:ext>
            </a:extLst>
          </p:cNvPr>
          <p:cNvSpPr/>
          <p:nvPr/>
        </p:nvSpPr>
        <p:spPr>
          <a:xfrm>
            <a:off x="1977859" y="4335797"/>
            <a:ext cx="606797" cy="1872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N/A</a:t>
            </a:r>
            <a:endParaRPr lang="ko-KR" altLang="en-US" sz="1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04" name="직사각형 303">
            <a:extLst>
              <a:ext uri="{FF2B5EF4-FFF2-40B4-BE49-F238E27FC236}">
                <a16:creationId xmlns:a16="http://schemas.microsoft.com/office/drawing/2014/main" id="{6525055E-6387-4B5D-93E8-1D5771284483}"/>
              </a:ext>
            </a:extLst>
          </p:cNvPr>
          <p:cNvSpPr/>
          <p:nvPr/>
        </p:nvSpPr>
        <p:spPr>
          <a:xfrm>
            <a:off x="1977859" y="4519590"/>
            <a:ext cx="606797" cy="1872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N/A</a:t>
            </a:r>
            <a:endParaRPr lang="ko-KR" altLang="en-US" sz="1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09" name="직사각형 308">
            <a:extLst>
              <a:ext uri="{FF2B5EF4-FFF2-40B4-BE49-F238E27FC236}">
                <a16:creationId xmlns:a16="http://schemas.microsoft.com/office/drawing/2014/main" id="{8BF9C44E-16FC-4A91-8117-CCE1D55D1C1B}"/>
              </a:ext>
            </a:extLst>
          </p:cNvPr>
          <p:cNvSpPr/>
          <p:nvPr/>
        </p:nvSpPr>
        <p:spPr>
          <a:xfrm>
            <a:off x="6948264" y="3876808"/>
            <a:ext cx="432048" cy="215280"/>
          </a:xfrm>
          <a:prstGeom prst="rect">
            <a:avLst/>
          </a:prstGeom>
          <a:solidFill>
            <a:srgbClr val="A6A6A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A0</a:t>
            </a:r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310" name="직사각형 309">
            <a:extLst>
              <a:ext uri="{FF2B5EF4-FFF2-40B4-BE49-F238E27FC236}">
                <a16:creationId xmlns:a16="http://schemas.microsoft.com/office/drawing/2014/main" id="{39F4BA15-00BC-4033-87E3-3D2CCA37535C}"/>
              </a:ext>
            </a:extLst>
          </p:cNvPr>
          <p:cNvSpPr/>
          <p:nvPr/>
        </p:nvSpPr>
        <p:spPr>
          <a:xfrm>
            <a:off x="6948264" y="4091718"/>
            <a:ext cx="432048" cy="215280"/>
          </a:xfrm>
          <a:prstGeom prst="rect">
            <a:avLst/>
          </a:prstGeom>
          <a:solidFill>
            <a:srgbClr val="A6A6A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A2</a:t>
            </a:r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311" name="직사각형 310">
            <a:extLst>
              <a:ext uri="{FF2B5EF4-FFF2-40B4-BE49-F238E27FC236}">
                <a16:creationId xmlns:a16="http://schemas.microsoft.com/office/drawing/2014/main" id="{8F0036CE-5042-4742-AD9F-B54FD353579D}"/>
              </a:ext>
            </a:extLst>
          </p:cNvPr>
          <p:cNvSpPr/>
          <p:nvPr/>
        </p:nvSpPr>
        <p:spPr>
          <a:xfrm>
            <a:off x="4569968" y="4146460"/>
            <a:ext cx="606797" cy="1872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invalid</a:t>
            </a:r>
            <a:endParaRPr lang="ko-KR" altLang="en-US" sz="1400" b="1" dirty="0">
              <a:solidFill>
                <a:srgbClr val="C00000"/>
              </a:solidFill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312" name="직사각형 311">
            <a:extLst>
              <a:ext uri="{FF2B5EF4-FFF2-40B4-BE49-F238E27FC236}">
                <a16:creationId xmlns:a16="http://schemas.microsoft.com/office/drawing/2014/main" id="{374FFD35-0B35-4A04-A830-27308B2CC4D8}"/>
              </a:ext>
            </a:extLst>
          </p:cNvPr>
          <p:cNvSpPr/>
          <p:nvPr/>
        </p:nvSpPr>
        <p:spPr>
          <a:xfrm>
            <a:off x="4569968" y="4335797"/>
            <a:ext cx="606797" cy="1872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invalid</a:t>
            </a:r>
            <a:endParaRPr lang="ko-KR" altLang="en-US" sz="1400" b="1" dirty="0">
              <a:solidFill>
                <a:srgbClr val="C00000"/>
              </a:solidFill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313" name="직사각형 312">
            <a:extLst>
              <a:ext uri="{FF2B5EF4-FFF2-40B4-BE49-F238E27FC236}">
                <a16:creationId xmlns:a16="http://schemas.microsoft.com/office/drawing/2014/main" id="{5B58FE2F-DE70-4637-9390-E7EB081FC812}"/>
              </a:ext>
            </a:extLst>
          </p:cNvPr>
          <p:cNvSpPr/>
          <p:nvPr/>
        </p:nvSpPr>
        <p:spPr>
          <a:xfrm>
            <a:off x="4569968" y="4883486"/>
            <a:ext cx="606797" cy="1872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invalid</a:t>
            </a:r>
            <a:endParaRPr lang="ko-KR" altLang="en-US" sz="1400" b="1" dirty="0">
              <a:solidFill>
                <a:srgbClr val="C00000"/>
              </a:solidFill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314" name="직사각형 313">
            <a:extLst>
              <a:ext uri="{FF2B5EF4-FFF2-40B4-BE49-F238E27FC236}">
                <a16:creationId xmlns:a16="http://schemas.microsoft.com/office/drawing/2014/main" id="{DE1DCCCA-E6AE-4859-9372-C4174DFFF9BA}"/>
              </a:ext>
            </a:extLst>
          </p:cNvPr>
          <p:cNvSpPr/>
          <p:nvPr/>
        </p:nvSpPr>
        <p:spPr>
          <a:xfrm>
            <a:off x="1977859" y="4883486"/>
            <a:ext cx="606797" cy="1872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endParaRPr lang="ko-KR" altLang="en-US" sz="1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15" name="직사각형 314">
            <a:extLst>
              <a:ext uri="{FF2B5EF4-FFF2-40B4-BE49-F238E27FC236}">
                <a16:creationId xmlns:a16="http://schemas.microsoft.com/office/drawing/2014/main" id="{64633B77-8187-4FD4-A092-BF9C67B5EFC6}"/>
              </a:ext>
            </a:extLst>
          </p:cNvPr>
          <p:cNvSpPr/>
          <p:nvPr/>
        </p:nvSpPr>
        <p:spPr>
          <a:xfrm>
            <a:off x="4569968" y="4519590"/>
            <a:ext cx="606797" cy="1872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invalid</a:t>
            </a:r>
            <a:endParaRPr lang="ko-KR" altLang="en-US" sz="1400" b="1" dirty="0">
              <a:solidFill>
                <a:srgbClr val="C00000"/>
              </a:solidFill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319" name="직사각형 318">
            <a:extLst>
              <a:ext uri="{FF2B5EF4-FFF2-40B4-BE49-F238E27FC236}">
                <a16:creationId xmlns:a16="http://schemas.microsoft.com/office/drawing/2014/main" id="{25F689FD-A642-4699-8908-DFCE6F0BFADE}"/>
              </a:ext>
            </a:extLst>
          </p:cNvPr>
          <p:cNvSpPr/>
          <p:nvPr/>
        </p:nvSpPr>
        <p:spPr>
          <a:xfrm>
            <a:off x="1977859" y="4146460"/>
            <a:ext cx="606797" cy="1872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N/A</a:t>
            </a:r>
            <a:endParaRPr lang="ko-KR" alt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20" name="직사각형 319">
            <a:extLst>
              <a:ext uri="{FF2B5EF4-FFF2-40B4-BE49-F238E27FC236}">
                <a16:creationId xmlns:a16="http://schemas.microsoft.com/office/drawing/2014/main" id="{4B255938-B2C4-4E0D-86F8-C85735E7CCC5}"/>
              </a:ext>
            </a:extLst>
          </p:cNvPr>
          <p:cNvSpPr/>
          <p:nvPr/>
        </p:nvSpPr>
        <p:spPr>
          <a:xfrm>
            <a:off x="1977859" y="4335797"/>
            <a:ext cx="606797" cy="1872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N/A</a:t>
            </a:r>
            <a:endParaRPr lang="ko-KR" alt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21" name="직사각형 320">
            <a:extLst>
              <a:ext uri="{FF2B5EF4-FFF2-40B4-BE49-F238E27FC236}">
                <a16:creationId xmlns:a16="http://schemas.microsoft.com/office/drawing/2014/main" id="{ACE12113-2192-4567-8081-F7A07D663EB9}"/>
              </a:ext>
            </a:extLst>
          </p:cNvPr>
          <p:cNvSpPr/>
          <p:nvPr/>
        </p:nvSpPr>
        <p:spPr>
          <a:xfrm>
            <a:off x="1977859" y="4519590"/>
            <a:ext cx="606797" cy="1872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N/A</a:t>
            </a:r>
            <a:endParaRPr lang="ko-KR" alt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25" name="직사각형 324">
            <a:extLst>
              <a:ext uri="{FF2B5EF4-FFF2-40B4-BE49-F238E27FC236}">
                <a16:creationId xmlns:a16="http://schemas.microsoft.com/office/drawing/2014/main" id="{FF91BC70-1DAB-4175-9339-B1AEC961C02E}"/>
              </a:ext>
            </a:extLst>
          </p:cNvPr>
          <p:cNvSpPr/>
          <p:nvPr/>
        </p:nvSpPr>
        <p:spPr>
          <a:xfrm>
            <a:off x="4857360" y="2132856"/>
            <a:ext cx="21602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rgbClr val="A6A6A6"/>
                </a:solidFill>
                <a:latin typeface="Cambria" panose="02040503050406030204" pitchFamily="18" charset="0"/>
                <a:cs typeface="Courier New" panose="02070309020205020404" pitchFamily="49" charset="0"/>
              </a:rPr>
              <a:t>A0</a:t>
            </a:r>
            <a:endParaRPr lang="ko-KR" altLang="en-US" sz="1400" b="1" dirty="0">
              <a:solidFill>
                <a:srgbClr val="A6A6A6"/>
              </a:solidFill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326" name="직사각형 325">
            <a:extLst>
              <a:ext uri="{FF2B5EF4-FFF2-40B4-BE49-F238E27FC236}">
                <a16:creationId xmlns:a16="http://schemas.microsoft.com/office/drawing/2014/main" id="{DA2B07A2-5E7B-40EF-AA1E-FABE622E4A05}"/>
              </a:ext>
            </a:extLst>
          </p:cNvPr>
          <p:cNvSpPr/>
          <p:nvPr/>
        </p:nvSpPr>
        <p:spPr>
          <a:xfrm>
            <a:off x="5072004" y="2132856"/>
            <a:ext cx="21602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rgbClr val="A6A6A6"/>
                </a:solidFill>
                <a:latin typeface="Cambria" panose="02040503050406030204" pitchFamily="18" charset="0"/>
                <a:cs typeface="Courier New" panose="02070309020205020404" pitchFamily="49" charset="0"/>
              </a:rPr>
              <a:t>A1</a:t>
            </a:r>
            <a:endParaRPr lang="ko-KR" altLang="en-US" sz="1400" b="1" dirty="0">
              <a:solidFill>
                <a:srgbClr val="A6A6A6"/>
              </a:solidFill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327" name="직사각형 326">
            <a:extLst>
              <a:ext uri="{FF2B5EF4-FFF2-40B4-BE49-F238E27FC236}">
                <a16:creationId xmlns:a16="http://schemas.microsoft.com/office/drawing/2014/main" id="{C0E2BBA3-195F-4ED2-9AAA-566E3B833709}"/>
              </a:ext>
            </a:extLst>
          </p:cNvPr>
          <p:cNvSpPr/>
          <p:nvPr/>
        </p:nvSpPr>
        <p:spPr>
          <a:xfrm>
            <a:off x="5286648" y="2132856"/>
            <a:ext cx="21602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rgbClr val="A6A6A6"/>
                </a:solidFill>
                <a:latin typeface="Cambria" panose="02040503050406030204" pitchFamily="18" charset="0"/>
                <a:cs typeface="Courier New" panose="02070309020205020404" pitchFamily="49" charset="0"/>
              </a:rPr>
              <a:t>A2</a:t>
            </a:r>
            <a:endParaRPr lang="ko-KR" altLang="en-US" sz="1400" b="1" dirty="0">
              <a:solidFill>
                <a:srgbClr val="A6A6A6"/>
              </a:solidFill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328" name="직사각형 327">
            <a:extLst>
              <a:ext uri="{FF2B5EF4-FFF2-40B4-BE49-F238E27FC236}">
                <a16:creationId xmlns:a16="http://schemas.microsoft.com/office/drawing/2014/main" id="{D49D8324-3E0B-466C-8040-AC31A735DCC4}"/>
              </a:ext>
            </a:extLst>
          </p:cNvPr>
          <p:cNvSpPr/>
          <p:nvPr/>
        </p:nvSpPr>
        <p:spPr>
          <a:xfrm>
            <a:off x="4569968" y="4146460"/>
            <a:ext cx="606797" cy="1872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invalid</a:t>
            </a:r>
            <a:endParaRPr lang="ko-KR" altLang="en-US" sz="1400" dirty="0">
              <a:solidFill>
                <a:schemeClr val="tx1"/>
              </a:solidFill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329" name="직사각형 328">
            <a:extLst>
              <a:ext uri="{FF2B5EF4-FFF2-40B4-BE49-F238E27FC236}">
                <a16:creationId xmlns:a16="http://schemas.microsoft.com/office/drawing/2014/main" id="{1F9745C5-561C-4D4C-A2A5-005DF3B15A4E}"/>
              </a:ext>
            </a:extLst>
          </p:cNvPr>
          <p:cNvSpPr/>
          <p:nvPr/>
        </p:nvSpPr>
        <p:spPr>
          <a:xfrm>
            <a:off x="4569968" y="4335797"/>
            <a:ext cx="606797" cy="1872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invalid</a:t>
            </a:r>
            <a:endParaRPr lang="ko-KR" altLang="en-US" sz="1400" dirty="0">
              <a:solidFill>
                <a:schemeClr val="tx1"/>
              </a:solidFill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337" name="직사각형 336">
            <a:extLst>
              <a:ext uri="{FF2B5EF4-FFF2-40B4-BE49-F238E27FC236}">
                <a16:creationId xmlns:a16="http://schemas.microsoft.com/office/drawing/2014/main" id="{F0734F5F-8095-46AB-A097-81D67A6C38B2}"/>
              </a:ext>
            </a:extLst>
          </p:cNvPr>
          <p:cNvSpPr/>
          <p:nvPr/>
        </p:nvSpPr>
        <p:spPr>
          <a:xfrm>
            <a:off x="4569968" y="4519590"/>
            <a:ext cx="606797" cy="1872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invalid</a:t>
            </a:r>
            <a:endParaRPr lang="ko-KR" altLang="en-US" sz="1400" dirty="0">
              <a:solidFill>
                <a:schemeClr val="tx1"/>
              </a:solidFill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338" name="직사각형 337">
            <a:extLst>
              <a:ext uri="{FF2B5EF4-FFF2-40B4-BE49-F238E27FC236}">
                <a16:creationId xmlns:a16="http://schemas.microsoft.com/office/drawing/2014/main" id="{2B985A84-2216-4A12-A39F-1ADC5AF53510}"/>
              </a:ext>
            </a:extLst>
          </p:cNvPr>
          <p:cNvSpPr/>
          <p:nvPr/>
        </p:nvSpPr>
        <p:spPr>
          <a:xfrm>
            <a:off x="5715936" y="2132856"/>
            <a:ext cx="216024" cy="432048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  <a:cs typeface="Courier New" panose="02070309020205020404" pitchFamily="49" charset="0"/>
              </a:rPr>
              <a:t>B</a:t>
            </a:r>
          </a:p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  <a:cs typeface="Courier New" panose="02070309020205020404" pitchFamily="49" charset="0"/>
              </a:rPr>
              <a:t>1’</a:t>
            </a:r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317" name="직사각형 316">
            <a:extLst>
              <a:ext uri="{FF2B5EF4-FFF2-40B4-BE49-F238E27FC236}">
                <a16:creationId xmlns:a16="http://schemas.microsoft.com/office/drawing/2014/main" id="{7489A8BD-3FEF-4ECA-A25F-596D7CA5919A}"/>
              </a:ext>
            </a:extLst>
          </p:cNvPr>
          <p:cNvSpPr/>
          <p:nvPr/>
        </p:nvSpPr>
        <p:spPr>
          <a:xfrm>
            <a:off x="6948264" y="5257030"/>
            <a:ext cx="432048" cy="215280"/>
          </a:xfrm>
          <a:prstGeom prst="rect">
            <a:avLst/>
          </a:prstGeom>
          <a:solidFill>
            <a:srgbClr val="0070C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B1’</a:t>
            </a:r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335" name="직사각형 334">
            <a:extLst>
              <a:ext uri="{FF2B5EF4-FFF2-40B4-BE49-F238E27FC236}">
                <a16:creationId xmlns:a16="http://schemas.microsoft.com/office/drawing/2014/main" id="{2A8B2D08-C159-49CE-8FEF-966281072843}"/>
              </a:ext>
            </a:extLst>
          </p:cNvPr>
          <p:cNvSpPr/>
          <p:nvPr/>
        </p:nvSpPr>
        <p:spPr>
          <a:xfrm>
            <a:off x="6948264" y="5257030"/>
            <a:ext cx="432048" cy="21528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B1’</a:t>
            </a:r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316" name="직사각형 315">
            <a:extLst>
              <a:ext uri="{FF2B5EF4-FFF2-40B4-BE49-F238E27FC236}">
                <a16:creationId xmlns:a16="http://schemas.microsoft.com/office/drawing/2014/main" id="{DF4F6118-2C97-4341-ADF5-2885A52E4A04}"/>
              </a:ext>
            </a:extLst>
          </p:cNvPr>
          <p:cNvSpPr/>
          <p:nvPr/>
        </p:nvSpPr>
        <p:spPr>
          <a:xfrm>
            <a:off x="6948264" y="4306628"/>
            <a:ext cx="432048" cy="215280"/>
          </a:xfrm>
          <a:prstGeom prst="rect">
            <a:avLst/>
          </a:prstGeom>
          <a:solidFill>
            <a:srgbClr val="A6A6A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B1</a:t>
            </a:r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06" name="직사각형 205">
            <a:extLst>
              <a:ext uri="{FF2B5EF4-FFF2-40B4-BE49-F238E27FC236}">
                <a16:creationId xmlns:a16="http://schemas.microsoft.com/office/drawing/2014/main" id="{ED42EBC8-D3DD-4659-ADA4-CB7C2C5245EF}"/>
              </a:ext>
            </a:extLst>
          </p:cNvPr>
          <p:cNvSpPr/>
          <p:nvPr/>
        </p:nvSpPr>
        <p:spPr>
          <a:xfrm>
            <a:off x="1977859" y="4701631"/>
            <a:ext cx="606797" cy="1872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endParaRPr lang="ko-KR" alt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36" name="직사각형 335">
            <a:extLst>
              <a:ext uri="{FF2B5EF4-FFF2-40B4-BE49-F238E27FC236}">
                <a16:creationId xmlns:a16="http://schemas.microsoft.com/office/drawing/2014/main" id="{5D7972FC-ED41-4741-9F9C-9003F19E3D5F}"/>
              </a:ext>
            </a:extLst>
          </p:cNvPr>
          <p:cNvSpPr/>
          <p:nvPr/>
        </p:nvSpPr>
        <p:spPr>
          <a:xfrm>
            <a:off x="1977859" y="4883486"/>
            <a:ext cx="606797" cy="1872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endParaRPr lang="ko-KR" alt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61" name="직사각형 260">
            <a:extLst>
              <a:ext uri="{FF2B5EF4-FFF2-40B4-BE49-F238E27FC236}">
                <a16:creationId xmlns:a16="http://schemas.microsoft.com/office/drawing/2014/main" id="{5616902B-2DC7-4BB1-82C6-BCB1D19EC940}"/>
              </a:ext>
            </a:extLst>
          </p:cNvPr>
          <p:cNvSpPr/>
          <p:nvPr/>
        </p:nvSpPr>
        <p:spPr>
          <a:xfrm>
            <a:off x="4569968" y="4701631"/>
            <a:ext cx="606797" cy="1872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valid</a:t>
            </a:r>
            <a:endParaRPr lang="ko-KR" altLang="en-US" sz="1400" dirty="0">
              <a:solidFill>
                <a:schemeClr val="tx1"/>
              </a:solidFill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330" name="직사각형 329">
            <a:extLst>
              <a:ext uri="{FF2B5EF4-FFF2-40B4-BE49-F238E27FC236}">
                <a16:creationId xmlns:a16="http://schemas.microsoft.com/office/drawing/2014/main" id="{913A36AD-54EE-4F29-94FD-6E0BAF4F43AF}"/>
              </a:ext>
            </a:extLst>
          </p:cNvPr>
          <p:cNvSpPr/>
          <p:nvPr/>
        </p:nvSpPr>
        <p:spPr>
          <a:xfrm>
            <a:off x="4569968" y="4883486"/>
            <a:ext cx="606797" cy="1872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invalid</a:t>
            </a:r>
            <a:endParaRPr lang="ko-KR" altLang="en-US" sz="1400" dirty="0">
              <a:solidFill>
                <a:schemeClr val="tx1"/>
              </a:solidFill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267" name="직사각형 266">
            <a:extLst>
              <a:ext uri="{FF2B5EF4-FFF2-40B4-BE49-F238E27FC236}">
                <a16:creationId xmlns:a16="http://schemas.microsoft.com/office/drawing/2014/main" id="{D3865E77-6A5A-4C26-94DE-5692334AB95B}"/>
              </a:ext>
            </a:extLst>
          </p:cNvPr>
          <p:cNvSpPr/>
          <p:nvPr/>
        </p:nvSpPr>
        <p:spPr>
          <a:xfrm>
            <a:off x="4569968" y="5067465"/>
            <a:ext cx="606797" cy="1872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free</a:t>
            </a:r>
            <a:endParaRPr lang="ko-KR" altLang="en-US" sz="1400" dirty="0">
              <a:solidFill>
                <a:schemeClr val="tx1"/>
              </a:solidFill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308" name="직사각형 307">
            <a:extLst>
              <a:ext uri="{FF2B5EF4-FFF2-40B4-BE49-F238E27FC236}">
                <a16:creationId xmlns:a16="http://schemas.microsoft.com/office/drawing/2014/main" id="{DC5740F2-D92F-4072-8DDD-29957385A743}"/>
              </a:ext>
            </a:extLst>
          </p:cNvPr>
          <p:cNvSpPr/>
          <p:nvPr/>
        </p:nvSpPr>
        <p:spPr>
          <a:xfrm>
            <a:off x="6948264" y="5042120"/>
            <a:ext cx="432048" cy="215280"/>
          </a:xfrm>
          <a:prstGeom prst="rect">
            <a:avLst/>
          </a:prstGeom>
          <a:solidFill>
            <a:srgbClr val="A6A6A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A1</a:t>
            </a:r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289BC5C2-FD14-4076-B0D3-3FD124A29891}"/>
              </a:ext>
            </a:extLst>
          </p:cNvPr>
          <p:cNvSpPr txBox="1"/>
          <p:nvPr/>
        </p:nvSpPr>
        <p:spPr>
          <a:xfrm>
            <a:off x="4245936" y="965012"/>
            <a:ext cx="180020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7200" b="1" dirty="0">
                <a:ln w="19050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latin typeface="Franklin Gothic Heavy" panose="020B0903020102020204" pitchFamily="34" charset="0"/>
              </a:rPr>
              <a:t>?</a:t>
            </a:r>
            <a:endParaRPr lang="ko-KR" altLang="en-US" sz="7200" b="1" dirty="0">
              <a:ln w="19050">
                <a:solidFill>
                  <a:srgbClr val="C00000"/>
                </a:solidFill>
                <a:prstDash val="solid"/>
              </a:ln>
              <a:solidFill>
                <a:schemeClr val="bg1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87" name="화살표: 오른쪽 86">
            <a:extLst>
              <a:ext uri="{FF2B5EF4-FFF2-40B4-BE49-F238E27FC236}">
                <a16:creationId xmlns:a16="http://schemas.microsoft.com/office/drawing/2014/main" id="{9A52CD7E-9C1A-4F2E-AE3C-3D33E13B33BA}"/>
              </a:ext>
            </a:extLst>
          </p:cNvPr>
          <p:cNvSpPr/>
          <p:nvPr/>
        </p:nvSpPr>
        <p:spPr>
          <a:xfrm>
            <a:off x="3261362" y="2511103"/>
            <a:ext cx="1209132" cy="480029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67D3E686-A9D5-47A4-ABE4-403771173A4B}"/>
              </a:ext>
            </a:extLst>
          </p:cNvPr>
          <p:cNvSpPr txBox="1"/>
          <p:nvPr/>
        </p:nvSpPr>
        <p:spPr>
          <a:xfrm>
            <a:off x="3014716" y="2255914"/>
            <a:ext cx="162929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400" b="1" i="1" dirty="0">
                <a:solidFill>
                  <a:srgbClr val="C00000"/>
                </a:solidFill>
                <a:latin typeface="Cambria" panose="02040503050406030204" pitchFamily="18" charset="0"/>
              </a:rPr>
              <a:t> Direct access to SSD</a:t>
            </a:r>
            <a:endParaRPr lang="ko-KR" altLang="en-US" sz="1400" b="1" i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grpSp>
        <p:nvGrpSpPr>
          <p:cNvPr id="88" name="그룹 87">
            <a:extLst>
              <a:ext uri="{FF2B5EF4-FFF2-40B4-BE49-F238E27FC236}">
                <a16:creationId xmlns:a16="http://schemas.microsoft.com/office/drawing/2014/main" id="{5F84B25F-CCC0-4BD9-927D-8762F6B47245}"/>
              </a:ext>
            </a:extLst>
          </p:cNvPr>
          <p:cNvGrpSpPr/>
          <p:nvPr/>
        </p:nvGrpSpPr>
        <p:grpSpPr>
          <a:xfrm>
            <a:off x="1376630" y="4143231"/>
            <a:ext cx="2506804" cy="815630"/>
            <a:chOff x="1376630" y="4143231"/>
            <a:chExt cx="2506804" cy="815630"/>
          </a:xfrm>
        </p:grpSpPr>
        <p:sp>
          <p:nvSpPr>
            <p:cNvPr id="223" name="사각형: 둥근 모서리 222">
              <a:extLst>
                <a:ext uri="{FF2B5EF4-FFF2-40B4-BE49-F238E27FC236}">
                  <a16:creationId xmlns:a16="http://schemas.microsoft.com/office/drawing/2014/main" id="{51B17F8E-FD37-4DF3-A3B4-0ED24981A978}"/>
                </a:ext>
              </a:extLst>
            </p:cNvPr>
            <p:cNvSpPr/>
            <p:nvPr/>
          </p:nvSpPr>
          <p:spPr>
            <a:xfrm>
              <a:off x="1376630" y="4143231"/>
              <a:ext cx="1206921" cy="555171"/>
            </a:xfrm>
            <a:prstGeom prst="roundRect">
              <a:avLst>
                <a:gd name="adj" fmla="val 0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F0FE0B0A-2DCA-4E29-B961-2EAFC78F2BAC}"/>
                </a:ext>
              </a:extLst>
            </p:cNvPr>
            <p:cNvSpPr txBox="1"/>
            <p:nvPr/>
          </p:nvSpPr>
          <p:spPr>
            <a:xfrm>
              <a:off x="2687594" y="4527974"/>
              <a:ext cx="1195840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ko-KR" sz="1400" b="1" i="1" dirty="0">
                  <a:solidFill>
                    <a:srgbClr val="C00000"/>
                  </a:solidFill>
                  <a:latin typeface="Cambria" panose="02040503050406030204" pitchFamily="18" charset="0"/>
                </a:rPr>
                <a:t>No mappings</a:t>
              </a:r>
            </a:p>
            <a:p>
              <a:r>
                <a:rPr lang="en-US" altLang="ko-KR" sz="1400" b="1" i="1" dirty="0">
                  <a:solidFill>
                    <a:srgbClr val="C00000"/>
                  </a:solidFill>
                  <a:latin typeface="Cambria" panose="02040503050406030204" pitchFamily="18" charset="0"/>
                </a:rPr>
                <a:t>to invalid PPAs</a:t>
              </a:r>
              <a:endParaRPr lang="ko-KR" altLang="en-US" sz="1400" b="1" i="1" dirty="0">
                <a:solidFill>
                  <a:srgbClr val="C00000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237" name="그룹 236">
            <a:extLst>
              <a:ext uri="{FF2B5EF4-FFF2-40B4-BE49-F238E27FC236}">
                <a16:creationId xmlns:a16="http://schemas.microsoft.com/office/drawing/2014/main" id="{BB98CC4D-E02B-4CFD-AAAD-9528A2279BDC}"/>
              </a:ext>
            </a:extLst>
          </p:cNvPr>
          <p:cNvGrpSpPr/>
          <p:nvPr/>
        </p:nvGrpSpPr>
        <p:grpSpPr>
          <a:xfrm>
            <a:off x="6337138" y="2791008"/>
            <a:ext cx="461444" cy="591551"/>
            <a:chOff x="6729118" y="2963044"/>
            <a:chExt cx="461444" cy="591551"/>
          </a:xfrm>
        </p:grpSpPr>
        <p:pic>
          <p:nvPicPr>
            <p:cNvPr id="238" name="그림 237" descr="컴퓨터, 노트북이(가) 표시된 사진&#10;&#10;자동 생성된 설명">
              <a:extLst>
                <a:ext uri="{FF2B5EF4-FFF2-40B4-BE49-F238E27FC236}">
                  <a16:creationId xmlns:a16="http://schemas.microsoft.com/office/drawing/2014/main" id="{D2A82C57-F8A4-46F3-8422-51E1954C9C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9118" y="2963044"/>
              <a:ext cx="461444" cy="591551"/>
            </a:xfrm>
            <a:prstGeom prst="rect">
              <a:avLst/>
            </a:prstGeom>
          </p:spPr>
        </p:pic>
        <p:sp>
          <p:nvSpPr>
            <p:cNvPr id="239" name="사각형: 둥근 모서리 238">
              <a:extLst>
                <a:ext uri="{FF2B5EF4-FFF2-40B4-BE49-F238E27FC236}">
                  <a16:creationId xmlns:a16="http://schemas.microsoft.com/office/drawing/2014/main" id="{12636DF5-A0D1-479D-9EC4-775554612BD8}"/>
                </a:ext>
              </a:extLst>
            </p:cNvPr>
            <p:cNvSpPr/>
            <p:nvPr/>
          </p:nvSpPr>
          <p:spPr>
            <a:xfrm>
              <a:off x="6749228" y="3064264"/>
              <a:ext cx="404003" cy="389110"/>
            </a:xfrm>
            <a:prstGeom prst="roundRect">
              <a:avLst>
                <a:gd name="adj" fmla="val 9991"/>
              </a:avLst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1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NAND</a:t>
              </a:r>
              <a:endParaRPr lang="ko-KR" altLang="en-US" sz="11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240" name="그룹 239">
            <a:extLst>
              <a:ext uri="{FF2B5EF4-FFF2-40B4-BE49-F238E27FC236}">
                <a16:creationId xmlns:a16="http://schemas.microsoft.com/office/drawing/2014/main" id="{E2CFE3B1-386B-4E49-BE8A-DAA48F67DB88}"/>
              </a:ext>
            </a:extLst>
          </p:cNvPr>
          <p:cNvGrpSpPr/>
          <p:nvPr/>
        </p:nvGrpSpPr>
        <p:grpSpPr>
          <a:xfrm>
            <a:off x="6837389" y="2791008"/>
            <a:ext cx="461444" cy="591551"/>
            <a:chOff x="6729118" y="2963044"/>
            <a:chExt cx="461444" cy="591551"/>
          </a:xfrm>
        </p:grpSpPr>
        <p:pic>
          <p:nvPicPr>
            <p:cNvPr id="241" name="그림 240" descr="컴퓨터, 노트북이(가) 표시된 사진&#10;&#10;자동 생성된 설명">
              <a:extLst>
                <a:ext uri="{FF2B5EF4-FFF2-40B4-BE49-F238E27FC236}">
                  <a16:creationId xmlns:a16="http://schemas.microsoft.com/office/drawing/2014/main" id="{88310EA2-9054-488B-AF1B-085EA26F35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9118" y="2963044"/>
              <a:ext cx="461444" cy="591551"/>
            </a:xfrm>
            <a:prstGeom prst="rect">
              <a:avLst/>
            </a:prstGeom>
          </p:spPr>
        </p:pic>
        <p:sp>
          <p:nvSpPr>
            <p:cNvPr id="242" name="사각형: 둥근 모서리 241">
              <a:extLst>
                <a:ext uri="{FF2B5EF4-FFF2-40B4-BE49-F238E27FC236}">
                  <a16:creationId xmlns:a16="http://schemas.microsoft.com/office/drawing/2014/main" id="{3F83EA6F-2111-4A04-8108-D3D810F9A3A8}"/>
                </a:ext>
              </a:extLst>
            </p:cNvPr>
            <p:cNvSpPr/>
            <p:nvPr/>
          </p:nvSpPr>
          <p:spPr>
            <a:xfrm>
              <a:off x="6749228" y="3064264"/>
              <a:ext cx="404003" cy="389110"/>
            </a:xfrm>
            <a:prstGeom prst="roundRect">
              <a:avLst>
                <a:gd name="adj" fmla="val 9991"/>
              </a:avLst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1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NAND</a:t>
              </a:r>
              <a:endParaRPr lang="ko-KR" altLang="en-US" sz="11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243" name="사각형: 둥근 모서리 242">
            <a:extLst>
              <a:ext uri="{FF2B5EF4-FFF2-40B4-BE49-F238E27FC236}">
                <a16:creationId xmlns:a16="http://schemas.microsoft.com/office/drawing/2014/main" id="{B0315ADE-370C-49CF-BDFD-C0BDDA0B448B}"/>
              </a:ext>
            </a:extLst>
          </p:cNvPr>
          <p:cNvSpPr/>
          <p:nvPr/>
        </p:nvSpPr>
        <p:spPr>
          <a:xfrm>
            <a:off x="2328178" y="4599982"/>
            <a:ext cx="2675870" cy="394712"/>
          </a:xfrm>
          <a:prstGeom prst="roundRect">
            <a:avLst>
              <a:gd name="adj" fmla="val 27118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600" b="1" dirty="0">
                <a:solidFill>
                  <a:srgbClr val="C00000"/>
                </a:solidFill>
                <a:latin typeface="Cambria" panose="02040503050406030204" pitchFamily="18" charset="0"/>
              </a:rPr>
              <a:t> Custom Flash Controller</a:t>
            </a:r>
            <a:endParaRPr lang="ko-KR" altLang="en-US" sz="16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44" name="화살표: 오른쪽 243">
            <a:extLst>
              <a:ext uri="{FF2B5EF4-FFF2-40B4-BE49-F238E27FC236}">
                <a16:creationId xmlns:a16="http://schemas.microsoft.com/office/drawing/2014/main" id="{88D35CB2-FCBB-42E2-89F4-C36827D9C8A7}"/>
              </a:ext>
            </a:extLst>
          </p:cNvPr>
          <p:cNvSpPr/>
          <p:nvPr/>
        </p:nvSpPr>
        <p:spPr>
          <a:xfrm>
            <a:off x="5185172" y="4556781"/>
            <a:ext cx="1209132" cy="480029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BA011FBE-6289-4FB4-B321-E54CAE322C9F}"/>
              </a:ext>
            </a:extLst>
          </p:cNvPr>
          <p:cNvSpPr txBox="1"/>
          <p:nvPr/>
        </p:nvSpPr>
        <p:spPr>
          <a:xfrm>
            <a:off x="5044406" y="4149080"/>
            <a:ext cx="1490664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ko-KR" sz="1400" b="1" i="1" dirty="0">
                <a:solidFill>
                  <a:srgbClr val="C00000"/>
                </a:solidFill>
                <a:latin typeface="Cambria" panose="02040503050406030204" pitchFamily="18" charset="0"/>
              </a:rPr>
              <a:t> Direct access </a:t>
            </a:r>
          </a:p>
          <a:p>
            <a:pPr algn="ctr"/>
            <a:r>
              <a:rPr lang="en-US" altLang="ko-KR" sz="1400" b="1" i="1" dirty="0">
                <a:solidFill>
                  <a:srgbClr val="C00000"/>
                </a:solidFill>
                <a:latin typeface="Cambria" panose="02040503050406030204" pitchFamily="18" charset="0"/>
              </a:rPr>
              <a:t>to raw NAND chips</a:t>
            </a:r>
            <a:endParaRPr lang="ko-KR" altLang="en-US" sz="1400" b="1" i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46" name="사각형: 둥근 모서리 245">
            <a:extLst>
              <a:ext uri="{FF2B5EF4-FFF2-40B4-BE49-F238E27FC236}">
                <a16:creationId xmlns:a16="http://schemas.microsoft.com/office/drawing/2014/main" id="{CFD1C8F7-2BD3-4C06-BB19-4E0BA8B2C46C}"/>
              </a:ext>
            </a:extLst>
          </p:cNvPr>
          <p:cNvSpPr/>
          <p:nvPr/>
        </p:nvSpPr>
        <p:spPr>
          <a:xfrm>
            <a:off x="2328178" y="3730131"/>
            <a:ext cx="2675870" cy="394712"/>
          </a:xfrm>
          <a:prstGeom prst="roundRect">
            <a:avLst>
              <a:gd name="adj" fmla="val 27118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600" b="1" dirty="0">
                <a:solidFill>
                  <a:srgbClr val="C00000"/>
                </a:solidFill>
                <a:latin typeface="Cambria" panose="02040503050406030204" pitchFamily="18" charset="0"/>
              </a:rPr>
              <a:t>Forensic Tool</a:t>
            </a:r>
            <a:endParaRPr lang="ko-KR" altLang="en-US" sz="16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grpSp>
        <p:nvGrpSpPr>
          <p:cNvPr id="89" name="그룹 88">
            <a:extLst>
              <a:ext uri="{FF2B5EF4-FFF2-40B4-BE49-F238E27FC236}">
                <a16:creationId xmlns:a16="http://schemas.microsoft.com/office/drawing/2014/main" id="{374C8141-6FA8-4FF8-9E99-2D2CE95D5B9B}"/>
              </a:ext>
            </a:extLst>
          </p:cNvPr>
          <p:cNvGrpSpPr/>
          <p:nvPr/>
        </p:nvGrpSpPr>
        <p:grpSpPr>
          <a:xfrm>
            <a:off x="2832321" y="4445642"/>
            <a:ext cx="1711398" cy="215280"/>
            <a:chOff x="2813467" y="4271350"/>
            <a:chExt cx="1711398" cy="215280"/>
          </a:xfrm>
        </p:grpSpPr>
        <p:sp>
          <p:nvSpPr>
            <p:cNvPr id="247" name="직사각형 246">
              <a:extLst>
                <a:ext uri="{FF2B5EF4-FFF2-40B4-BE49-F238E27FC236}">
                  <a16:creationId xmlns:a16="http://schemas.microsoft.com/office/drawing/2014/main" id="{D8DCD32E-BE5C-44DF-A7BC-856870115A9F}"/>
                </a:ext>
              </a:extLst>
            </p:cNvPr>
            <p:cNvSpPr/>
            <p:nvPr/>
          </p:nvSpPr>
          <p:spPr>
            <a:xfrm>
              <a:off x="2813467" y="4271350"/>
              <a:ext cx="432048" cy="215280"/>
            </a:xfrm>
            <a:prstGeom prst="rect">
              <a:avLst/>
            </a:prstGeom>
            <a:solidFill>
              <a:srgbClr val="A6A6A6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A0</a:t>
              </a:r>
              <a:endParaRPr lang="ko-KR" altLang="en-US" sz="14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50" name="직사각형 249">
              <a:extLst>
                <a:ext uri="{FF2B5EF4-FFF2-40B4-BE49-F238E27FC236}">
                  <a16:creationId xmlns:a16="http://schemas.microsoft.com/office/drawing/2014/main" id="{F8F75C3C-9BF8-4A07-9D0E-15C98393D1CB}"/>
                </a:ext>
              </a:extLst>
            </p:cNvPr>
            <p:cNvSpPr/>
            <p:nvPr/>
          </p:nvSpPr>
          <p:spPr>
            <a:xfrm>
              <a:off x="3239917" y="4271350"/>
              <a:ext cx="432048" cy="215280"/>
            </a:xfrm>
            <a:prstGeom prst="rect">
              <a:avLst/>
            </a:prstGeom>
            <a:solidFill>
              <a:srgbClr val="A6A6A6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A1</a:t>
              </a:r>
              <a:endParaRPr lang="ko-KR" altLang="en-US" sz="14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53" name="직사각형 252">
              <a:extLst>
                <a:ext uri="{FF2B5EF4-FFF2-40B4-BE49-F238E27FC236}">
                  <a16:creationId xmlns:a16="http://schemas.microsoft.com/office/drawing/2014/main" id="{9B282158-EB1E-4528-980F-7B37B196FB81}"/>
                </a:ext>
              </a:extLst>
            </p:cNvPr>
            <p:cNvSpPr/>
            <p:nvPr/>
          </p:nvSpPr>
          <p:spPr>
            <a:xfrm>
              <a:off x="3666367" y="4271350"/>
              <a:ext cx="432048" cy="215280"/>
            </a:xfrm>
            <a:prstGeom prst="rect">
              <a:avLst/>
            </a:prstGeom>
            <a:solidFill>
              <a:srgbClr val="A6A6A6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A2</a:t>
              </a:r>
              <a:endParaRPr lang="ko-KR" altLang="en-US" sz="14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56" name="직사각형 255">
              <a:extLst>
                <a:ext uri="{FF2B5EF4-FFF2-40B4-BE49-F238E27FC236}">
                  <a16:creationId xmlns:a16="http://schemas.microsoft.com/office/drawing/2014/main" id="{E3D730C0-3614-4F22-9DF0-6AEDA92A1842}"/>
                </a:ext>
              </a:extLst>
            </p:cNvPr>
            <p:cNvSpPr/>
            <p:nvPr/>
          </p:nvSpPr>
          <p:spPr>
            <a:xfrm>
              <a:off x="4092817" y="4271350"/>
              <a:ext cx="432048" cy="215280"/>
            </a:xfrm>
            <a:prstGeom prst="rect">
              <a:avLst/>
            </a:prstGeom>
            <a:solidFill>
              <a:srgbClr val="A6A6A6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B1</a:t>
              </a:r>
              <a:endParaRPr lang="ko-KR" altLang="en-US" sz="14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259" name="TextBox 258">
            <a:extLst>
              <a:ext uri="{FF2B5EF4-FFF2-40B4-BE49-F238E27FC236}">
                <a16:creationId xmlns:a16="http://schemas.microsoft.com/office/drawing/2014/main" id="{33ED3F5D-AEA7-465E-A480-F5D2E981E954}"/>
              </a:ext>
            </a:extLst>
          </p:cNvPr>
          <p:cNvSpPr txBox="1"/>
          <p:nvPr/>
        </p:nvSpPr>
        <p:spPr>
          <a:xfrm>
            <a:off x="5436096" y="2983477"/>
            <a:ext cx="77264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400" b="1" i="1" dirty="0">
                <a:solidFill>
                  <a:srgbClr val="C00000"/>
                </a:solidFill>
                <a:latin typeface="Cambria" panose="02040503050406030204" pitchFamily="18" charset="0"/>
              </a:rPr>
              <a:t>De-solder</a:t>
            </a:r>
            <a:endParaRPr lang="ko-KR" altLang="en-US" sz="1400" b="1" i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grpSp>
        <p:nvGrpSpPr>
          <p:cNvPr id="262" name="그룹 261">
            <a:extLst>
              <a:ext uri="{FF2B5EF4-FFF2-40B4-BE49-F238E27FC236}">
                <a16:creationId xmlns:a16="http://schemas.microsoft.com/office/drawing/2014/main" id="{D85D667B-0409-484B-99B1-E0DE033AB37D}"/>
              </a:ext>
            </a:extLst>
          </p:cNvPr>
          <p:cNvGrpSpPr/>
          <p:nvPr/>
        </p:nvGrpSpPr>
        <p:grpSpPr>
          <a:xfrm>
            <a:off x="2627784" y="3202194"/>
            <a:ext cx="2016228" cy="576064"/>
            <a:chOff x="4359948" y="1081017"/>
            <a:chExt cx="2016228" cy="576064"/>
          </a:xfrm>
        </p:grpSpPr>
        <p:grpSp>
          <p:nvGrpSpPr>
            <p:cNvPr id="277" name="그룹 276">
              <a:extLst>
                <a:ext uri="{FF2B5EF4-FFF2-40B4-BE49-F238E27FC236}">
                  <a16:creationId xmlns:a16="http://schemas.microsoft.com/office/drawing/2014/main" id="{10DDF437-85E6-4B9E-93A2-B81478C920EE}"/>
                </a:ext>
              </a:extLst>
            </p:cNvPr>
            <p:cNvGrpSpPr/>
            <p:nvPr/>
          </p:nvGrpSpPr>
          <p:grpSpPr>
            <a:xfrm>
              <a:off x="4497808" y="1081017"/>
              <a:ext cx="476396" cy="576064"/>
              <a:chOff x="8234915" y="4653136"/>
              <a:chExt cx="692791" cy="792088"/>
            </a:xfrm>
          </p:grpSpPr>
          <p:sp>
            <p:nvSpPr>
              <p:cNvPr id="283" name="사각형: 잘린 한쪽 모서리 282">
                <a:extLst>
                  <a:ext uri="{FF2B5EF4-FFF2-40B4-BE49-F238E27FC236}">
                    <a16:creationId xmlns:a16="http://schemas.microsoft.com/office/drawing/2014/main" id="{330DCFF5-009B-4834-A9EC-57A3CDE515C3}"/>
                  </a:ext>
                </a:extLst>
              </p:cNvPr>
              <p:cNvSpPr/>
              <p:nvPr/>
            </p:nvSpPr>
            <p:spPr>
              <a:xfrm>
                <a:off x="8234915" y="4653136"/>
                <a:ext cx="692341" cy="792088"/>
              </a:xfrm>
              <a:prstGeom prst="snip1Rect">
                <a:avLst>
                  <a:gd name="adj" fmla="val 27215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sq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84" name="직각 삼각형 283">
                <a:extLst>
                  <a:ext uri="{FF2B5EF4-FFF2-40B4-BE49-F238E27FC236}">
                    <a16:creationId xmlns:a16="http://schemas.microsoft.com/office/drawing/2014/main" id="{2ACD36E4-F031-4905-B6F9-C84A3A649A98}"/>
                  </a:ext>
                </a:extLst>
              </p:cNvPr>
              <p:cNvSpPr/>
              <p:nvPr/>
            </p:nvSpPr>
            <p:spPr>
              <a:xfrm>
                <a:off x="8749478" y="4653136"/>
                <a:ext cx="178228" cy="181402"/>
              </a:xfrm>
              <a:prstGeom prst="rtTriangle">
                <a:avLst/>
              </a:prstGeom>
              <a:solidFill>
                <a:schemeClr val="bg1">
                  <a:lumMod val="65000"/>
                </a:schemeClr>
              </a:solidFill>
              <a:ln w="19050" cap="sq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sp>
          <p:nvSpPr>
            <p:cNvPr id="278" name="TextBox 277">
              <a:extLst>
                <a:ext uri="{FF2B5EF4-FFF2-40B4-BE49-F238E27FC236}">
                  <a16:creationId xmlns:a16="http://schemas.microsoft.com/office/drawing/2014/main" id="{3C54BFEB-A0F7-41BA-A783-C43D2C7BF94A}"/>
                </a:ext>
              </a:extLst>
            </p:cNvPr>
            <p:cNvSpPr txBox="1"/>
            <p:nvPr/>
          </p:nvSpPr>
          <p:spPr>
            <a:xfrm>
              <a:off x="4359948" y="1263186"/>
              <a:ext cx="576065" cy="215444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anose="02070309020205020404" pitchFamily="49" charset="0"/>
                  <a:ea typeface="맑은 고딕" panose="020B0503020000020004" pitchFamily="50" charset="-127"/>
                  <a:cs typeface="Courier New" panose="02070309020205020404" pitchFamily="49" charset="0"/>
                </a:rPr>
                <a:t>A.png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맑은 고딕" panose="020B0503020000020004" pitchFamily="50" charset="-127"/>
                <a:cs typeface="Courier New" panose="02070309020205020404" pitchFamily="49" charset="0"/>
              </a:endParaRPr>
            </a:p>
          </p:txBody>
        </p:sp>
        <p:grpSp>
          <p:nvGrpSpPr>
            <p:cNvPr id="279" name="그룹 278">
              <a:extLst>
                <a:ext uri="{FF2B5EF4-FFF2-40B4-BE49-F238E27FC236}">
                  <a16:creationId xmlns:a16="http://schemas.microsoft.com/office/drawing/2014/main" id="{3AA7A5D5-95B9-4331-AF6D-3AAB8AD12615}"/>
                </a:ext>
              </a:extLst>
            </p:cNvPr>
            <p:cNvGrpSpPr/>
            <p:nvPr/>
          </p:nvGrpSpPr>
          <p:grpSpPr>
            <a:xfrm>
              <a:off x="5899782" y="1081017"/>
              <a:ext cx="476394" cy="576064"/>
              <a:chOff x="9023926" y="4653136"/>
              <a:chExt cx="692788" cy="792088"/>
            </a:xfrm>
          </p:grpSpPr>
          <p:sp>
            <p:nvSpPr>
              <p:cNvPr id="281" name="사각형: 잘린 한쪽 모서리 280">
                <a:extLst>
                  <a:ext uri="{FF2B5EF4-FFF2-40B4-BE49-F238E27FC236}">
                    <a16:creationId xmlns:a16="http://schemas.microsoft.com/office/drawing/2014/main" id="{168F11CD-199A-4700-BA21-A9A88CBB2F39}"/>
                  </a:ext>
                </a:extLst>
              </p:cNvPr>
              <p:cNvSpPr/>
              <p:nvPr/>
            </p:nvSpPr>
            <p:spPr>
              <a:xfrm>
                <a:off x="9023926" y="4653136"/>
                <a:ext cx="692342" cy="792088"/>
              </a:xfrm>
              <a:prstGeom prst="snip1Rect">
                <a:avLst>
                  <a:gd name="adj" fmla="val 27215"/>
                </a:avLst>
              </a:prstGeom>
              <a:solidFill>
                <a:srgbClr val="B3EBFF"/>
              </a:solidFill>
              <a:ln w="19050" cap="sq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82" name="직각 삼각형 281">
                <a:extLst>
                  <a:ext uri="{FF2B5EF4-FFF2-40B4-BE49-F238E27FC236}">
                    <a16:creationId xmlns:a16="http://schemas.microsoft.com/office/drawing/2014/main" id="{BF4F5B90-4F80-48A7-92F8-74E8D18CDEFF}"/>
                  </a:ext>
                </a:extLst>
              </p:cNvPr>
              <p:cNvSpPr/>
              <p:nvPr/>
            </p:nvSpPr>
            <p:spPr>
              <a:xfrm>
                <a:off x="9538486" y="4653136"/>
                <a:ext cx="178228" cy="181402"/>
              </a:xfrm>
              <a:prstGeom prst="rtTriangle">
                <a:avLst/>
              </a:prstGeom>
              <a:solidFill>
                <a:schemeClr val="bg1">
                  <a:lumMod val="65000"/>
                </a:schemeClr>
              </a:solidFill>
              <a:ln w="19050" cap="sq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sp>
          <p:nvSpPr>
            <p:cNvPr id="280" name="TextBox 279">
              <a:extLst>
                <a:ext uri="{FF2B5EF4-FFF2-40B4-BE49-F238E27FC236}">
                  <a16:creationId xmlns:a16="http://schemas.microsoft.com/office/drawing/2014/main" id="{8248CA7A-BAA3-4B37-AFE7-C55674623017}"/>
                </a:ext>
              </a:extLst>
            </p:cNvPr>
            <p:cNvSpPr txBox="1"/>
            <p:nvPr/>
          </p:nvSpPr>
          <p:spPr>
            <a:xfrm>
              <a:off x="5761920" y="1263186"/>
              <a:ext cx="576065" cy="215444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urier New" panose="02070309020205020404" pitchFamily="49" charset="0"/>
                  <a:ea typeface="맑은 고딕" panose="020B0503020000020004" pitchFamily="50" charset="-127"/>
                  <a:cs typeface="Courier New" panose="02070309020205020404" pitchFamily="49" charset="0"/>
                </a:rPr>
                <a:t>B.db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맑은 고딕" panose="020B0503020000020004" pitchFamily="50" charset="-127"/>
                <a:cs typeface="Courier New" panose="02070309020205020404" pitchFamily="49" charset="0"/>
              </a:endParaRPr>
            </a:p>
          </p:txBody>
        </p:sp>
      </p:grpSp>
      <p:sp>
        <p:nvSpPr>
          <p:cNvPr id="285" name="TextBox 284">
            <a:extLst>
              <a:ext uri="{FF2B5EF4-FFF2-40B4-BE49-F238E27FC236}">
                <a16:creationId xmlns:a16="http://schemas.microsoft.com/office/drawing/2014/main" id="{C5474197-E857-4C84-9247-082348EE0223}"/>
              </a:ext>
            </a:extLst>
          </p:cNvPr>
          <p:cNvSpPr txBox="1"/>
          <p:nvPr/>
        </p:nvSpPr>
        <p:spPr>
          <a:xfrm>
            <a:off x="2489787" y="2763235"/>
            <a:ext cx="983411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C00000"/>
                </a:solidFill>
                <a:latin typeface="Cambria" panose="02040503050406030204" pitchFamily="18" charset="0"/>
              </a:rPr>
              <a:t>Entire </a:t>
            </a:r>
            <a:br>
              <a:rPr lang="en-US" altLang="ko-KR" sz="1400" b="1" dirty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en-US" altLang="ko-KR" sz="1400" b="1" dirty="0">
                <a:solidFill>
                  <a:srgbClr val="C00000"/>
                </a:solidFill>
                <a:latin typeface="Cambria" panose="02040503050406030204" pitchFamily="18" charset="0"/>
              </a:rPr>
              <a:t>Deleted File</a:t>
            </a:r>
            <a:endParaRPr lang="ko-KR" altLang="en-US" sz="14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86" name="TextBox 285">
            <a:extLst>
              <a:ext uri="{FF2B5EF4-FFF2-40B4-BE49-F238E27FC236}">
                <a16:creationId xmlns:a16="http://schemas.microsoft.com/office/drawing/2014/main" id="{71CF4150-8FAD-4ED2-84D3-FF33DAB9C03F}"/>
              </a:ext>
            </a:extLst>
          </p:cNvPr>
          <p:cNvSpPr txBox="1"/>
          <p:nvPr/>
        </p:nvSpPr>
        <p:spPr>
          <a:xfrm>
            <a:off x="3762771" y="2763235"/>
            <a:ext cx="1246303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C00000"/>
                </a:solidFill>
                <a:latin typeface="Cambria" panose="02040503050406030204" pitchFamily="18" charset="0"/>
              </a:rPr>
              <a:t>Previous Ver.</a:t>
            </a:r>
            <a:br>
              <a:rPr lang="en-US" altLang="ko-KR" sz="1400" b="1" dirty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en-US" altLang="ko-KR" sz="1400" b="1" dirty="0">
                <a:solidFill>
                  <a:srgbClr val="C00000"/>
                </a:solidFill>
                <a:latin typeface="Cambria" panose="02040503050406030204" pitchFamily="18" charset="0"/>
              </a:rPr>
              <a:t>of Updated File</a:t>
            </a:r>
            <a:endParaRPr lang="ko-KR" altLang="en-US" sz="14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20" name="직사각형 219">
            <a:extLst>
              <a:ext uri="{FF2B5EF4-FFF2-40B4-BE49-F238E27FC236}">
                <a16:creationId xmlns:a16="http://schemas.microsoft.com/office/drawing/2014/main" id="{3447BE3C-C53E-48E8-B9A7-A76DAFEC218C}"/>
              </a:ext>
            </a:extLst>
          </p:cNvPr>
          <p:cNvSpPr/>
          <p:nvPr/>
        </p:nvSpPr>
        <p:spPr>
          <a:xfrm>
            <a:off x="0" y="4796400"/>
            <a:ext cx="9144000" cy="1368904"/>
          </a:xfrm>
          <a:prstGeom prst="rect">
            <a:avLst/>
          </a:prstGeom>
          <a:solidFill>
            <a:srgbClr val="FFDDD5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Deleted or updated files can be recovered </a:t>
            </a:r>
            <a:br>
              <a:rPr lang="en-US" altLang="ko-KR" sz="2400" b="1" dirty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en-US" altLang="ko-KR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by </a:t>
            </a:r>
            <a:r>
              <a:rPr lang="en-US" altLang="ko-KR" sz="2400" b="1" i="1" dirty="0">
                <a:solidFill>
                  <a:srgbClr val="C00000"/>
                </a:solidFill>
                <a:latin typeface="Cambria" panose="02040503050406030204" pitchFamily="18" charset="0"/>
              </a:rPr>
              <a:t>directly accessing </a:t>
            </a:r>
            <a:r>
              <a:rPr lang="en-US" altLang="ko-KR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raw NAND flash chips</a:t>
            </a:r>
          </a:p>
        </p:txBody>
      </p:sp>
    </p:spTree>
    <p:extLst>
      <p:ext uri="{BB962C8B-B14F-4D97-AF65-F5344CB8AC3E}">
        <p14:creationId xmlns:p14="http://schemas.microsoft.com/office/powerpoint/2010/main" val="36271650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3" grpId="0" animBg="1"/>
      <p:bldP spid="16" grpId="0" animBg="1"/>
      <p:bldP spid="18" grpId="0" animBg="1"/>
      <p:bldP spid="19" grpId="0" animBg="1"/>
      <p:bldP spid="20" grpId="0" animBg="1"/>
      <p:bldP spid="113" grpId="0" animBg="1"/>
      <p:bldP spid="114" grpId="0" animBg="1"/>
      <p:bldP spid="125" grpId="0" animBg="1"/>
      <p:bldP spid="149" grpId="0" animBg="1"/>
      <p:bldP spid="150" grpId="0" animBg="1"/>
      <p:bldP spid="11" grpId="0" animBg="1"/>
      <p:bldP spid="162" grpId="0" animBg="1"/>
      <p:bldP spid="163" grpId="0" animBg="1"/>
      <p:bldP spid="165" grpId="0" animBg="1"/>
      <p:bldP spid="166" grpId="0" animBg="1"/>
      <p:bldP spid="189" grpId="0" animBg="1"/>
      <p:bldP spid="190" grpId="0" animBg="1"/>
      <p:bldP spid="192" grpId="0" animBg="1"/>
      <p:bldP spid="193" grpId="0" animBg="1"/>
      <p:bldP spid="202" grpId="0" animBg="1"/>
      <p:bldP spid="203" grpId="0" animBg="1"/>
      <p:bldP spid="205" grpId="0" animBg="1"/>
      <p:bldP spid="208" grpId="0" animBg="1"/>
      <p:bldP spid="209" grpId="0" animBg="1"/>
      <p:bldP spid="211" grpId="0" animBg="1"/>
      <p:bldP spid="212" grpId="0" animBg="1"/>
      <p:bldP spid="214" grpId="0" animBg="1"/>
      <p:bldP spid="215" grpId="0" animBg="1"/>
      <p:bldP spid="217" grpId="0" animBg="1"/>
      <p:bldP spid="218" grpId="0" animBg="1"/>
      <p:bldP spid="248" grpId="0" animBg="1"/>
      <p:bldP spid="249" grpId="0" animBg="1"/>
      <p:bldP spid="251" grpId="0" animBg="1"/>
      <p:bldP spid="252" grpId="0" animBg="1"/>
      <p:bldP spid="254" grpId="0" animBg="1"/>
      <p:bldP spid="255" grpId="0" animBg="1"/>
      <p:bldP spid="257" grpId="0" animBg="1"/>
      <p:bldP spid="258" grpId="0" animBg="1"/>
      <p:bldP spid="260" grpId="0" animBg="1"/>
      <p:bldP spid="263" grpId="0" animBg="1"/>
      <p:bldP spid="264" grpId="0" animBg="1"/>
      <p:bldP spid="266" grpId="0" animBg="1"/>
      <p:bldP spid="269" grpId="0" animBg="1"/>
      <p:bldP spid="270" grpId="0" animBg="1"/>
      <p:bldP spid="272" grpId="0" animBg="1"/>
      <p:bldP spid="273" grpId="0" animBg="1"/>
      <p:bldP spid="302" grpId="0" animBg="1"/>
      <p:bldP spid="303" grpId="0" animBg="1"/>
      <p:bldP spid="304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9" grpId="0" animBg="1"/>
      <p:bldP spid="320" grpId="0" animBg="1"/>
      <p:bldP spid="321" grpId="0" animBg="1"/>
      <p:bldP spid="325" grpId="0" animBg="1"/>
      <p:bldP spid="326" grpId="0" animBg="1"/>
      <p:bldP spid="327" grpId="0" animBg="1"/>
      <p:bldP spid="328" grpId="0" animBg="1"/>
      <p:bldP spid="329" grpId="0" animBg="1"/>
      <p:bldP spid="337" grpId="0" animBg="1"/>
      <p:bldP spid="338" grpId="0" animBg="1"/>
      <p:bldP spid="206" grpId="0" animBg="1"/>
      <p:bldP spid="336" grpId="0" animBg="1"/>
      <p:bldP spid="261" grpId="0" animBg="1"/>
      <p:bldP spid="330" grpId="0" animBg="1"/>
      <p:bldP spid="267" grpId="0" animBg="1"/>
      <p:bldP spid="213" grpId="0"/>
      <p:bldP spid="213" grpId="1"/>
      <p:bldP spid="87" grpId="0" animBg="1"/>
      <p:bldP spid="87" grpId="1" animBg="1"/>
      <p:bldP spid="216" grpId="0"/>
      <p:bldP spid="216" grpId="1"/>
      <p:bldP spid="243" grpId="0" animBg="1"/>
      <p:bldP spid="244" grpId="0" animBg="1"/>
      <p:bldP spid="245" grpId="0"/>
      <p:bldP spid="246" grpId="0" animBg="1"/>
      <p:bldP spid="259" grpId="0"/>
      <p:bldP spid="285" grpId="0"/>
      <p:bldP spid="286" grpId="0"/>
      <p:bldP spid="220" grpId="0" animBg="1"/>
    </p:bld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lIns="0" tIns="0" rIns="0" bIns="0" rtlCol="0" anchor="ctr"/>
      <a:lstStyle>
        <a:defPPr algn="ctr">
          <a:defRPr sz="1600" b="1" dirty="0" smtClean="0">
            <a:solidFill>
              <a:schemeClr val="tx1"/>
            </a:solidFill>
            <a:latin typeface="Cambria" panose="02040503050406030204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chemeClr val="bg1"/>
        </a:solidFill>
      </a:spPr>
      <a:bodyPr wrap="square" lIns="0" tIns="0" rIns="0" bIns="0" rtlCol="0">
        <a:spAutoFit/>
      </a:bodyPr>
      <a:lstStyle>
        <a:defPPr algn="l">
          <a:defRPr dirty="0" smtClean="0">
            <a:latin typeface="Cambria" panose="02040503050406030204" pitchFamily="18" charset="0"/>
          </a:defRPr>
        </a:defPPr>
      </a:lstStyle>
    </a:tx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98_Edge">
  <a:themeElements>
    <a:clrScheme name="1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1_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6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mbria" panose="02040503050406030204" pitchFamily="18" charset="0"/>
            <a:ea typeface="Cambria" panose="020405030504060302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noFill/>
      </a:spPr>
      <a:bodyPr wrap="none" lIns="0" tIns="0" rIns="0" bIns="0" rtlCol="0" anchor="ctr">
        <a:noAutofit/>
      </a:bodyPr>
      <a:lstStyle>
        <a:defPPr algn="ctr">
          <a:defRPr sz="1600" dirty="0" smtClean="0">
            <a:latin typeface="Cambria" panose="02040503050406030204" pitchFamily="18" charset="0"/>
          </a:defRPr>
        </a:defPPr>
      </a:lstStyle>
    </a:tx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테마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테마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테마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테마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테마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테마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테마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테마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테마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 테마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테마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테마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216503</TotalTime>
  <Words>3116</Words>
  <Application>Microsoft Office PowerPoint</Application>
  <PresentationFormat>화면 슬라이드 쇼(4:3)</PresentationFormat>
  <Paragraphs>1110</Paragraphs>
  <Slides>31</Slides>
  <Notes>31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6</vt:i4>
      </vt:variant>
      <vt:variant>
        <vt:lpstr>슬라이드 제목</vt:lpstr>
      </vt:variant>
      <vt:variant>
        <vt:i4>31</vt:i4>
      </vt:variant>
    </vt:vector>
  </HeadingPairs>
  <TitlesOfParts>
    <vt:vector size="46" baseType="lpstr">
      <vt:lpstr>Arial</vt:lpstr>
      <vt:lpstr>Calibri</vt:lpstr>
      <vt:lpstr>Cambria</vt:lpstr>
      <vt:lpstr>Cambria Math</vt:lpstr>
      <vt:lpstr>Courier New</vt:lpstr>
      <vt:lpstr>Franklin Gothic Heavy</vt:lpstr>
      <vt:lpstr>Garamond</vt:lpstr>
      <vt:lpstr>Tahoma</vt:lpstr>
      <vt:lpstr>Wingdings</vt:lpstr>
      <vt:lpstr>Edge</vt:lpstr>
      <vt:lpstr>3_Edge</vt:lpstr>
      <vt:lpstr>39_Edge</vt:lpstr>
      <vt:lpstr>98_Edge</vt:lpstr>
      <vt:lpstr>169_Edge</vt:lpstr>
      <vt:lpstr>14_Edge</vt:lpstr>
      <vt:lpstr>Evanesco: Architectural Support for Efficient Data Sanitization in Modern Flash-Based Storage Systems</vt:lpstr>
      <vt:lpstr>Executive Summary</vt:lpstr>
      <vt:lpstr>Outline</vt:lpstr>
      <vt:lpstr>Secure Deletion in Storage Systems</vt:lpstr>
      <vt:lpstr>Data Versioning Problem</vt:lpstr>
      <vt:lpstr>NAND Flash Memory Organization &amp; Operations</vt:lpstr>
      <vt:lpstr>NAND Flash-Based SSD</vt:lpstr>
      <vt:lpstr>Data Deletion in NAND Flash-Based Storage Systems</vt:lpstr>
      <vt:lpstr>Security Vulnerability of NAND Flash-Based SSDs</vt:lpstr>
      <vt:lpstr>Existing Solution: Immediate Block Erasure</vt:lpstr>
      <vt:lpstr>Existing Solution: Reprogramming the Page</vt:lpstr>
      <vt:lpstr>Outline</vt:lpstr>
      <vt:lpstr>Evanesco: Access Control-Based Sanitization</vt:lpstr>
      <vt:lpstr>Outline</vt:lpstr>
      <vt:lpstr>pLock: Page-Level Data Sanitization</vt:lpstr>
      <vt:lpstr>pLock: Implementation Details</vt:lpstr>
      <vt:lpstr>Outline</vt:lpstr>
      <vt:lpstr>Problem with Page-Level Sanitization</vt:lpstr>
      <vt:lpstr>bLock: Block-Level Sanitization</vt:lpstr>
      <vt:lpstr>Outline</vt:lpstr>
      <vt:lpstr>SecureSSD: An Evanesco-Enabled SSD</vt:lpstr>
      <vt:lpstr>SecureSSD: Selective Data Sanitization</vt:lpstr>
      <vt:lpstr>Outline</vt:lpstr>
      <vt:lpstr>Methodology</vt:lpstr>
      <vt:lpstr>Results: Performance</vt:lpstr>
      <vt:lpstr>Results: Lifetime</vt:lpstr>
      <vt:lpstr>Results: Effect of Selective Data Sanitization</vt:lpstr>
      <vt:lpstr>Other Analyses in the Paper</vt:lpstr>
      <vt:lpstr>Outline</vt:lpstr>
      <vt:lpstr>Conclusion</vt:lpstr>
      <vt:lpstr>Evanesco: Architectural Support for Efficient Data Sanitization in Modern Flash-Based Storage Systems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ATLAS: A Scalable and High-Performance Scheduling Algorithm for Multiple Memory Controllers</dc:title>
  <dc:creator>yoongu</dc:creator>
  <cp:lastModifiedBy>Jisung Park</cp:lastModifiedBy>
  <cp:revision>3689</cp:revision>
  <cp:lastPrinted>2017-12-05T03:30:35Z</cp:lastPrinted>
  <dcterms:created xsi:type="dcterms:W3CDTF">2010-10-08T20:41:54Z</dcterms:created>
  <dcterms:modified xsi:type="dcterms:W3CDTF">2020-04-27T22:09:44Z</dcterms:modified>
</cp:coreProperties>
</file>