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2794238" cy="30267275"/>
  <p:notesSz cx="42341800" cy="298196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5" autoAdjust="0"/>
  </p:normalViewPr>
  <p:slideViewPr>
    <p:cSldViewPr>
      <p:cViewPr varScale="1">
        <p:scale>
          <a:sx n="19" d="100"/>
          <a:sy n="19" d="100"/>
        </p:scale>
        <p:origin x="-734" y="-110"/>
      </p:cViewPr>
      <p:guideLst>
        <p:guide orient="horz" pos="9533"/>
        <p:guide pos="134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18348113" cy="1490980"/>
          </a:xfrm>
          <a:prstGeom prst="rect">
            <a:avLst/>
          </a:prstGeom>
        </p:spPr>
        <p:txBody>
          <a:bodyPr vert="horz" lIns="412303" tIns="206151" rIns="412303" bIns="206151" rtlCol="0"/>
          <a:lstStyle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3983890" y="0"/>
            <a:ext cx="18348113" cy="1490980"/>
          </a:xfrm>
          <a:prstGeom prst="rect">
            <a:avLst/>
          </a:prstGeom>
        </p:spPr>
        <p:txBody>
          <a:bodyPr vert="horz" lIns="412303" tIns="206151" rIns="412303" bIns="206151" rtlCol="0"/>
          <a:lstStyle>
            <a:lvl1pPr algn="r">
              <a:defRPr sz="5400"/>
            </a:lvl1pPr>
          </a:lstStyle>
          <a:p>
            <a:fld id="{881AA836-0A7A-4270-8E03-155D2EFDF288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65150" y="2236788"/>
            <a:ext cx="1581150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2303" tIns="206151" rIns="412303" bIns="20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234180" y="14164310"/>
            <a:ext cx="33873440" cy="13418820"/>
          </a:xfrm>
          <a:prstGeom prst="rect">
            <a:avLst/>
          </a:prstGeom>
        </p:spPr>
        <p:txBody>
          <a:bodyPr vert="horz" lIns="412303" tIns="206151" rIns="412303" bIns="20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28323446"/>
            <a:ext cx="18348113" cy="1490980"/>
          </a:xfrm>
          <a:prstGeom prst="rect">
            <a:avLst/>
          </a:prstGeom>
        </p:spPr>
        <p:txBody>
          <a:bodyPr vert="horz" lIns="412303" tIns="206151" rIns="412303" bIns="206151" rtlCol="0" anchor="b"/>
          <a:lstStyle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3983890" y="28323446"/>
            <a:ext cx="18348113" cy="1490980"/>
          </a:xfrm>
          <a:prstGeom prst="rect">
            <a:avLst/>
          </a:prstGeom>
        </p:spPr>
        <p:txBody>
          <a:bodyPr vert="horz" lIns="412303" tIns="206151" rIns="412303" bIns="206151" rtlCol="0" anchor="b"/>
          <a:lstStyle>
            <a:lvl1pPr algn="r">
              <a:defRPr sz="5400"/>
            </a:lvl1pPr>
          </a:lstStyle>
          <a:p>
            <a:fld id="{B4F784D4-FDFC-4E4B-A814-3B3CB07D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568" y="9402475"/>
            <a:ext cx="36375102" cy="64878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9136" y="17151456"/>
            <a:ext cx="29955967" cy="7734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0D0-95D8-4E8E-94D9-A5872B8C537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ED5F-E7A6-4B5D-9340-FE6A50E5F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0D0-95D8-4E8E-94D9-A5872B8C537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ED5F-E7A6-4B5D-9340-FE6A50E5F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25822" y="1212097"/>
            <a:ext cx="9628704" cy="258252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9712" y="1212097"/>
            <a:ext cx="28172873" cy="258252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0D0-95D8-4E8E-94D9-A5872B8C537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ED5F-E7A6-4B5D-9340-FE6A50E5F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0D0-95D8-4E8E-94D9-A5872B8C537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ED5F-E7A6-4B5D-9340-FE6A50E5F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450" y="19449529"/>
            <a:ext cx="36375102" cy="6011417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0450" y="12828565"/>
            <a:ext cx="36375102" cy="6620965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0D0-95D8-4E8E-94D9-A5872B8C537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ED5F-E7A6-4B5D-9340-FE6A50E5F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9712" y="7062367"/>
            <a:ext cx="18900788" cy="199750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3738" y="7062367"/>
            <a:ext cx="18900788" cy="199750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0D0-95D8-4E8E-94D9-A5872B8C537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ED5F-E7A6-4B5D-9340-FE6A50E5F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713" y="6775107"/>
            <a:ext cx="18908220" cy="2823543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9713" y="9598649"/>
            <a:ext cx="18908220" cy="17438717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38880" y="6775107"/>
            <a:ext cx="18915648" cy="2823543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38880" y="9598649"/>
            <a:ext cx="18915648" cy="17438717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0D0-95D8-4E8E-94D9-A5872B8C537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ED5F-E7A6-4B5D-9340-FE6A50E5F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0D0-95D8-4E8E-94D9-A5872B8C537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ED5F-E7A6-4B5D-9340-FE6A50E5F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0D0-95D8-4E8E-94D9-A5872B8C537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ED5F-E7A6-4B5D-9340-FE6A50E5F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715" y="1205086"/>
            <a:ext cx="14079009" cy="512862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1358" y="1205089"/>
            <a:ext cx="23923168" cy="25832280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9715" y="6333710"/>
            <a:ext cx="14079009" cy="20703659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0D0-95D8-4E8E-94D9-A5872B8C537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ED5F-E7A6-4B5D-9340-FE6A50E5F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970" y="21187092"/>
            <a:ext cx="25676543" cy="2501256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7970" y="2704437"/>
            <a:ext cx="25676543" cy="18160365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7970" y="23688348"/>
            <a:ext cx="25676543" cy="3552199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0D0-95D8-4E8E-94D9-A5872B8C537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ED5F-E7A6-4B5D-9340-FE6A50E5F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9712" y="1212094"/>
            <a:ext cx="38514814" cy="5044546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712" y="7062367"/>
            <a:ext cx="38514814" cy="1997500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9712" y="28053282"/>
            <a:ext cx="9985322" cy="1611452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00D0-95D8-4E8E-94D9-A5872B8C537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1365" y="28053282"/>
            <a:ext cx="13551509" cy="1611452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69204" y="28053282"/>
            <a:ext cx="9985322" cy="1611452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ED5F-E7A6-4B5D-9340-FE6A50E5F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7519" y="21991637"/>
            <a:ext cx="814895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" name="Rectangle 275"/>
          <p:cNvSpPr/>
          <p:nvPr/>
        </p:nvSpPr>
        <p:spPr>
          <a:xfrm>
            <a:off x="0" y="-1"/>
            <a:ext cx="42794238" cy="2560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365919" y="809287"/>
            <a:ext cx="419711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cs typeface="Arial" charset="0"/>
              </a:rPr>
              <a:t>FIRM: </a:t>
            </a:r>
            <a:r>
              <a:rPr lang="en-US" sz="8800" b="1" dirty="0" smtClean="0">
                <a:solidFill>
                  <a:schemeClr val="bg1"/>
                </a:solidFill>
                <a:cs typeface="Arial" charset="0"/>
              </a:rPr>
              <a:t>Fair </a:t>
            </a:r>
            <a:r>
              <a:rPr lang="en-US" sz="8800" b="1" dirty="0" smtClean="0">
                <a:solidFill>
                  <a:schemeClr val="bg1"/>
                </a:solidFill>
                <a:cs typeface="Arial" charset="0"/>
              </a:rPr>
              <a:t>and </a:t>
            </a:r>
            <a:r>
              <a:rPr lang="en-US" sz="8800" b="1" dirty="0" smtClean="0">
                <a:solidFill>
                  <a:schemeClr val="bg1"/>
                </a:solidFill>
                <a:cs typeface="Arial" charset="0"/>
              </a:rPr>
              <a:t>High-Perfo</a:t>
            </a:r>
            <a:r>
              <a:rPr lang="en-US" altLang="zh-CN" sz="8800" b="1" dirty="0" smtClean="0">
                <a:solidFill>
                  <a:schemeClr val="bg1"/>
                </a:solidFill>
                <a:cs typeface="Arial" charset="0"/>
              </a:rPr>
              <a:t>r</a:t>
            </a:r>
            <a:r>
              <a:rPr lang="en-US" sz="8800" b="1" dirty="0" smtClean="0">
                <a:solidFill>
                  <a:schemeClr val="bg1"/>
                </a:solidFill>
                <a:cs typeface="Arial" charset="0"/>
              </a:rPr>
              <a:t>mance </a:t>
            </a:r>
            <a:r>
              <a:rPr lang="en-US" sz="8800" b="1" dirty="0" smtClean="0">
                <a:solidFill>
                  <a:schemeClr val="bg1"/>
                </a:solidFill>
                <a:cs typeface="Arial" charset="0"/>
              </a:rPr>
              <a:t>Memory Control </a:t>
            </a:r>
            <a:r>
              <a:rPr lang="en-US" sz="8800" b="1" dirty="0" smtClean="0">
                <a:solidFill>
                  <a:schemeClr val="bg1"/>
                </a:solidFill>
                <a:cs typeface="Arial" charset="0"/>
              </a:rPr>
              <a:t>for Persistent </a:t>
            </a:r>
            <a:r>
              <a:rPr lang="en-US" sz="8800" b="1" dirty="0" smtClean="0">
                <a:solidFill>
                  <a:schemeClr val="bg1"/>
                </a:solidFill>
                <a:cs typeface="Arial" charset="0"/>
              </a:rPr>
              <a:t>Memory Systems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2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519" y="28092241"/>
            <a:ext cx="2573156" cy="1514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1" name="Picture 2" descr="C:\Users\zhaojis\hp\HP_Circle_Logo_150dpi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1519" y="28011437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lss2014.com/images/cmu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3519" y="28226283"/>
            <a:ext cx="1918885" cy="1246708"/>
          </a:xfrm>
          <a:prstGeom prst="rect">
            <a:avLst/>
          </a:prstGeom>
          <a:noFill/>
        </p:spPr>
      </p:pic>
      <p:sp>
        <p:nvSpPr>
          <p:cNvPr id="324" name="Rectangle 323"/>
          <p:cNvSpPr/>
          <p:nvPr/>
        </p:nvSpPr>
        <p:spPr>
          <a:xfrm>
            <a:off x="823119" y="2560637"/>
            <a:ext cx="41971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Jishen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Zhao,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Onur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Mutlu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Yuan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Xie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919" y="4846637"/>
            <a:ext cx="1059881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" name="Rectangle 332"/>
          <p:cNvSpPr/>
          <p:nvPr/>
        </p:nvSpPr>
        <p:spPr>
          <a:xfrm>
            <a:off x="1051719" y="3779837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cs typeface="Arial" charset="0"/>
              </a:rPr>
              <a:t>New Use Case of NVMs</a:t>
            </a:r>
            <a:endParaRPr lang="en-US" sz="4800" dirty="0">
              <a:solidFill>
                <a:schemeClr val="accent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86519" y="5355214"/>
            <a:ext cx="4419600" cy="520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" name="Rectangle 333"/>
          <p:cNvSpPr/>
          <p:nvPr/>
        </p:nvSpPr>
        <p:spPr>
          <a:xfrm>
            <a:off x="12176919" y="3549511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cs typeface="Arial" charset="0"/>
              </a:rPr>
              <a:t>Why Another Memory Control Scheme?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20711318" y="6586537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cs typeface="Arial" charset="0"/>
              </a:rPr>
              <a:t>Assumptions Made by Previous Memory Schedulers</a:t>
            </a:r>
            <a:endParaRPr lang="en-US" sz="4800" dirty="0">
              <a:solidFill>
                <a:schemeClr val="accent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406518" y="8643937"/>
            <a:ext cx="9982200" cy="13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58918" y="11691937"/>
            <a:ext cx="9906001" cy="133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" name="Down Arrow 336"/>
          <p:cNvSpPr/>
          <p:nvPr/>
        </p:nvSpPr>
        <p:spPr>
          <a:xfrm>
            <a:off x="24902318" y="10320337"/>
            <a:ext cx="762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5681" y="4465637"/>
            <a:ext cx="97157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" name="Rectangle 337"/>
          <p:cNvSpPr/>
          <p:nvPr/>
        </p:nvSpPr>
        <p:spPr>
          <a:xfrm>
            <a:off x="32217519" y="3475037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cs typeface="Arial" charset="0"/>
              </a:rPr>
              <a:t>Persistent Writes</a:t>
            </a:r>
            <a:endParaRPr lang="en-US" sz="4800" dirty="0">
              <a:solidFill>
                <a:schemeClr val="accent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36719" y="8351837"/>
            <a:ext cx="8458200" cy="146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22519" y="10485437"/>
            <a:ext cx="2590800" cy="18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" name="Rectangle 338"/>
          <p:cNvSpPr/>
          <p:nvPr/>
        </p:nvSpPr>
        <p:spPr>
          <a:xfrm>
            <a:off x="20939919" y="3398837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cs typeface="Arial" charset="0"/>
              </a:rPr>
              <a:t>Memory Accesses in </a:t>
            </a:r>
          </a:p>
          <a:p>
            <a:pPr algn="ctr"/>
            <a:r>
              <a:rPr lang="en-US" sz="5400" b="1" dirty="0" smtClean="0">
                <a:solidFill>
                  <a:schemeClr val="accent1"/>
                </a:solidFill>
                <a:cs typeface="Arial" charset="0"/>
              </a:rPr>
              <a:t>Persistent Memory Systems</a:t>
            </a:r>
            <a:endParaRPr lang="en-US" sz="4800" dirty="0">
              <a:solidFill>
                <a:schemeClr val="accent1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44919" y="5456237"/>
            <a:ext cx="5410200" cy="39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627719" y="10180637"/>
            <a:ext cx="2514600" cy="197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319" y="12085637"/>
            <a:ext cx="86868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24319" y="13039794"/>
            <a:ext cx="8763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" name="Rectangle 340"/>
          <p:cNvSpPr/>
          <p:nvPr/>
        </p:nvSpPr>
        <p:spPr>
          <a:xfrm>
            <a:off x="137319" y="11018837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Bus Turnaround Overhead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9890919" y="11018837"/>
            <a:ext cx="1005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Simple Extension of </a:t>
            </a:r>
          </a:p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Conventional Memory Schedulers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320919" y="15959137"/>
            <a:ext cx="65659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" name="Rectangle 342"/>
          <p:cNvSpPr/>
          <p:nvPr/>
        </p:nvSpPr>
        <p:spPr>
          <a:xfrm>
            <a:off x="20406519" y="14663737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FIRM Components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541119" y="14600237"/>
            <a:ext cx="11049000" cy="65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94519" y="21001037"/>
            <a:ext cx="10896601" cy="60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" name="Rectangle 343"/>
          <p:cNvSpPr/>
          <p:nvPr/>
        </p:nvSpPr>
        <p:spPr>
          <a:xfrm>
            <a:off x="442119" y="19629437"/>
            <a:ext cx="1242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Persistence-aware Memory Scheduling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12253119" y="19553237"/>
            <a:ext cx="952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Persistent Write Striding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46" name="Down Arrow 345"/>
          <p:cNvSpPr/>
          <p:nvPr/>
        </p:nvSpPr>
        <p:spPr>
          <a:xfrm rot="16200000">
            <a:off x="20368419" y="24391937"/>
            <a:ext cx="762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625719" y="22677437"/>
            <a:ext cx="79472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0769719" y="23744237"/>
            <a:ext cx="1007421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" name="Rectangle 346"/>
          <p:cNvSpPr/>
          <p:nvPr/>
        </p:nvSpPr>
        <p:spPr>
          <a:xfrm>
            <a:off x="31226919" y="22144037"/>
            <a:ext cx="952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Fairness and Performance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48" name="Rounded Rectangle 347"/>
          <p:cNvSpPr/>
          <p:nvPr/>
        </p:nvSpPr>
        <p:spPr>
          <a:xfrm>
            <a:off x="289720" y="3475037"/>
            <a:ext cx="10820400" cy="6858000"/>
          </a:xfrm>
          <a:prstGeom prst="roundRect">
            <a:avLst>
              <a:gd name="adj" fmla="val 971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ounded Rectangle 348"/>
          <p:cNvSpPr/>
          <p:nvPr/>
        </p:nvSpPr>
        <p:spPr>
          <a:xfrm>
            <a:off x="11719719" y="3398837"/>
            <a:ext cx="7620000" cy="7315200"/>
          </a:xfrm>
          <a:prstGeom prst="roundRect">
            <a:avLst>
              <a:gd name="adj" fmla="val 971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ounded Rectangle 349"/>
          <p:cNvSpPr/>
          <p:nvPr/>
        </p:nvSpPr>
        <p:spPr>
          <a:xfrm>
            <a:off x="19949319" y="3398837"/>
            <a:ext cx="10668000" cy="2743200"/>
          </a:xfrm>
          <a:prstGeom prst="roundRect">
            <a:avLst>
              <a:gd name="adj" fmla="val 971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ounded Rectangle 350"/>
          <p:cNvSpPr/>
          <p:nvPr/>
        </p:nvSpPr>
        <p:spPr>
          <a:xfrm>
            <a:off x="20863719" y="14447837"/>
            <a:ext cx="21336000" cy="6705600"/>
          </a:xfrm>
          <a:prstGeom prst="roundRect">
            <a:avLst>
              <a:gd name="adj" fmla="val 971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ounded Rectangle 351"/>
          <p:cNvSpPr/>
          <p:nvPr/>
        </p:nvSpPr>
        <p:spPr>
          <a:xfrm>
            <a:off x="31150718" y="3398837"/>
            <a:ext cx="11186319" cy="9144000"/>
          </a:xfrm>
          <a:prstGeom prst="roundRect">
            <a:avLst>
              <a:gd name="adj" fmla="val 971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ounded Rectangle 352"/>
          <p:cNvSpPr/>
          <p:nvPr/>
        </p:nvSpPr>
        <p:spPr>
          <a:xfrm>
            <a:off x="20254119" y="6523037"/>
            <a:ext cx="10439400" cy="7315200"/>
          </a:xfrm>
          <a:prstGeom prst="roundRect">
            <a:avLst>
              <a:gd name="adj" fmla="val 971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Down Arrow 339"/>
          <p:cNvSpPr/>
          <p:nvPr/>
        </p:nvSpPr>
        <p:spPr>
          <a:xfrm rot="16200000">
            <a:off x="30655419" y="10371137"/>
            <a:ext cx="762000" cy="11430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ounded Rectangle 353"/>
          <p:cNvSpPr/>
          <p:nvPr/>
        </p:nvSpPr>
        <p:spPr>
          <a:xfrm>
            <a:off x="365919" y="10561637"/>
            <a:ext cx="9067800" cy="7315200"/>
          </a:xfrm>
          <a:prstGeom prst="roundRect">
            <a:avLst>
              <a:gd name="adj" fmla="val 971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ounded Rectangle 354"/>
          <p:cNvSpPr/>
          <p:nvPr/>
        </p:nvSpPr>
        <p:spPr>
          <a:xfrm>
            <a:off x="9890919" y="10942637"/>
            <a:ext cx="9982200" cy="7315200"/>
          </a:xfrm>
          <a:prstGeom prst="roundRect">
            <a:avLst>
              <a:gd name="adj" fmla="val 971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Down Arrow 355"/>
          <p:cNvSpPr/>
          <p:nvPr/>
        </p:nvSpPr>
        <p:spPr>
          <a:xfrm rot="16200000">
            <a:off x="10995819" y="6180137"/>
            <a:ext cx="762000" cy="11430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Down Arrow 356"/>
          <p:cNvSpPr/>
          <p:nvPr/>
        </p:nvSpPr>
        <p:spPr>
          <a:xfrm rot="16200000">
            <a:off x="19225419" y="4427537"/>
            <a:ext cx="762000" cy="11430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Down Arrow 358"/>
          <p:cNvSpPr/>
          <p:nvPr/>
        </p:nvSpPr>
        <p:spPr>
          <a:xfrm>
            <a:off x="24749919" y="5837237"/>
            <a:ext cx="838200" cy="8382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Down Arrow 359"/>
          <p:cNvSpPr/>
          <p:nvPr/>
        </p:nvSpPr>
        <p:spPr>
          <a:xfrm rot="16200000">
            <a:off x="9395619" y="13266737"/>
            <a:ext cx="762000" cy="11430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Down Arrow 360"/>
          <p:cNvSpPr/>
          <p:nvPr/>
        </p:nvSpPr>
        <p:spPr>
          <a:xfrm rot="16200000">
            <a:off x="19987419" y="16695737"/>
            <a:ext cx="762000" cy="11430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518319" y="19019837"/>
            <a:ext cx="11811000" cy="8305800"/>
          </a:xfrm>
          <a:prstGeom prst="roundRect">
            <a:avLst>
              <a:gd name="adj" fmla="val 971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ounded Rectangle 362"/>
          <p:cNvSpPr/>
          <p:nvPr/>
        </p:nvSpPr>
        <p:spPr>
          <a:xfrm>
            <a:off x="29855319" y="21763037"/>
            <a:ext cx="12192000" cy="7924800"/>
          </a:xfrm>
          <a:prstGeom prst="roundRect">
            <a:avLst>
              <a:gd name="adj" fmla="val 9710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3167519" y="20467637"/>
            <a:ext cx="7378700" cy="75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64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Jishen Zhao</dc:creator>
  <cp:lastModifiedBy>sophie</cp:lastModifiedBy>
  <cp:revision>342</cp:revision>
  <dcterms:created xsi:type="dcterms:W3CDTF">2013-12-03T05:58:56Z</dcterms:created>
  <dcterms:modified xsi:type="dcterms:W3CDTF">2014-12-10T08:59:12Z</dcterms:modified>
</cp:coreProperties>
</file>